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7"/>
  </p:notesMasterIdLst>
  <p:handoutMasterIdLst>
    <p:handoutMasterId r:id="rId28"/>
  </p:handoutMasterIdLst>
  <p:sldIdLst>
    <p:sldId id="257" r:id="rId3"/>
    <p:sldId id="260" r:id="rId4"/>
    <p:sldId id="261" r:id="rId5"/>
    <p:sldId id="265" r:id="rId6"/>
    <p:sldId id="268" r:id="rId7"/>
    <p:sldId id="266" r:id="rId8"/>
    <p:sldId id="267" r:id="rId9"/>
    <p:sldId id="262" r:id="rId10"/>
    <p:sldId id="269" r:id="rId11"/>
    <p:sldId id="270" r:id="rId12"/>
    <p:sldId id="271" r:id="rId13"/>
    <p:sldId id="272" r:id="rId14"/>
    <p:sldId id="263" r:id="rId15"/>
    <p:sldId id="273" r:id="rId16"/>
    <p:sldId id="274" r:id="rId17"/>
    <p:sldId id="275" r:id="rId18"/>
    <p:sldId id="279" r:id="rId19"/>
    <p:sldId id="264" r:id="rId20"/>
    <p:sldId id="278" r:id="rId21"/>
    <p:sldId id="276" r:id="rId22"/>
    <p:sldId id="280" r:id="rId23"/>
    <p:sldId id="277" r:id="rId24"/>
    <p:sldId id="281" r:id="rId25"/>
    <p:sldId id="258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9FAF"/>
    <a:srgbClr val="2D6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9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95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1AB95-2CF7-4BAD-8FC6-8C221FFE844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A8354-A9B4-4787-B239-E3F6EEF350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8354-A9B4-4787-B239-E3F6EEF350E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8354-A9B4-4787-B239-E3F6EEF350E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8354-A9B4-4787-B239-E3F6EEF350E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8354-A9B4-4787-B239-E3F6EEF350E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8354-A9B4-4787-B239-E3F6EEF350E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8354-A9B4-4787-B239-E3F6EEF350E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8354-A9B4-4787-B239-E3F6EEF350E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8354-A9B4-4787-B239-E3F6EEF350E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8354-A9B4-4787-B239-E3F6EEF350E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8354-A9B4-4787-B239-E3F6EEF350E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8354-A9B4-4787-B239-E3F6EEF350E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8354-A9B4-4787-B239-E3F6EEF350E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8354-A9B4-4787-B239-E3F6EEF350E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8354-A9B4-4787-B239-E3F6EEF350E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8354-A9B4-4787-B239-E3F6EEF350E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8354-A9B4-4787-B239-E3F6EEF350E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8354-A9B4-4787-B239-E3F6EEF350E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8354-A9B4-4787-B239-E3F6EEF350E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8354-A9B4-4787-B239-E3F6EEF350E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8354-A9B4-4787-B239-E3F6EEF350E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8354-A9B4-4787-B239-E3F6EEF350E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8354-A9B4-4787-B239-E3F6EEF350E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8354-A9B4-4787-B239-E3F6EEF350E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8354-A9B4-4787-B239-E3F6EEF350E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433FE-F26E-49DC-9EAB-A06633B11FB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FE64F2-A550-458F-9DD6-24E3782C85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433FE-F26E-49DC-9EAB-A06633B11FB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FE64F2-A550-458F-9DD6-24E3782C85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433FE-F26E-49DC-9EAB-A06633B11FB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FE64F2-A550-458F-9DD6-24E3782C85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433FE-F26E-49DC-9EAB-A06633B11FB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FE64F2-A550-458F-9DD6-24E3782C85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433FE-F26E-49DC-9EAB-A06633B11FB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FE64F2-A550-458F-9DD6-24E3782C85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433FE-F26E-49DC-9EAB-A06633B11FB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FE64F2-A550-458F-9DD6-24E3782C85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433FE-F26E-49DC-9EAB-A06633B11FB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FE64F2-A550-458F-9DD6-24E3782C85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433FE-F26E-49DC-9EAB-A06633B11FB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FE64F2-A550-458F-9DD6-24E3782C850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3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433FE-F26E-49DC-9EAB-A06633B11FB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FE64F2-A550-458F-9DD6-24E3782C85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433FE-F26E-49DC-9EAB-A06633B11FB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FE64F2-A550-458F-9DD6-24E3782C85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433FE-F26E-49DC-9EAB-A06633B11FB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FE64F2-A550-458F-9DD6-24E3782C85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40640" y="5740400"/>
            <a:ext cx="12273280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712518" y="1200747"/>
            <a:ext cx="4766965" cy="4737378"/>
            <a:chOff x="3830935" y="1170267"/>
            <a:chExt cx="4530130" cy="450201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grayscl/>
            </a:blip>
            <a:stretch>
              <a:fillRect/>
            </a:stretch>
          </p:blipFill>
          <p:spPr>
            <a:xfrm>
              <a:off x="4762208" y="3950244"/>
              <a:ext cx="2685071" cy="1722036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830935" y="1170267"/>
              <a:ext cx="4530130" cy="293587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8743" y="-242642"/>
            <a:ext cx="12183257" cy="1117951"/>
            <a:chOff x="8743" y="-242642"/>
            <a:chExt cx="12183257" cy="1117951"/>
          </a:xfrm>
        </p:grpSpPr>
        <p:grpSp>
          <p:nvGrpSpPr>
            <p:cNvPr id="8" name="组合 7"/>
            <p:cNvGrpSpPr/>
            <p:nvPr/>
          </p:nvGrpSpPr>
          <p:grpSpPr>
            <a:xfrm>
              <a:off x="8743" y="-242642"/>
              <a:ext cx="12183257" cy="1088971"/>
              <a:chOff x="8743" y="-242642"/>
              <a:chExt cx="12183257" cy="1088971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8743" y="-231495"/>
                <a:ext cx="6096000" cy="1077824"/>
                <a:chOff x="-366563" y="33370"/>
                <a:chExt cx="6096000" cy="1077824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 rotWithShape="1">
                <a:blip r:embed="rId6" cstate="screen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>
                <a:xfrm>
                  <a:off x="-366563" y="33370"/>
                  <a:ext cx="3167225" cy="1077823"/>
                </a:xfrm>
                <a:prstGeom prst="rect">
                  <a:avLst/>
                </a:prstGeom>
              </p:spPr>
            </p:pic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 rotWithShape="1">
                <a:blip r:embed="rId7" cstate="screen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>
                <a:xfrm>
                  <a:off x="2800663" y="33371"/>
                  <a:ext cx="2928774" cy="1077823"/>
                </a:xfrm>
                <a:prstGeom prst="rect">
                  <a:avLst/>
                </a:prstGeom>
              </p:spPr>
            </p:pic>
          </p:grpSp>
          <p:grpSp>
            <p:nvGrpSpPr>
              <p:cNvPr id="12" name="组合 11"/>
              <p:cNvGrpSpPr/>
              <p:nvPr/>
            </p:nvGrpSpPr>
            <p:grpSpPr>
              <a:xfrm>
                <a:off x="6096000" y="-242642"/>
                <a:ext cx="6096000" cy="1077824"/>
                <a:chOff x="-366563" y="33370"/>
                <a:chExt cx="6096000" cy="1077824"/>
              </a:xfrm>
            </p:grpSpPr>
            <p:pic>
              <p:nvPicPr>
                <p:cNvPr id="14" name="图片 13"/>
                <p:cNvPicPr>
                  <a:picLocks noChangeAspect="1"/>
                </p:cNvPicPr>
                <p:nvPr/>
              </p:nvPicPr>
              <p:blipFill rotWithShape="1">
                <a:blip r:embed="rId6" cstate="screen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>
                <a:xfrm>
                  <a:off x="-366563" y="33370"/>
                  <a:ext cx="3167225" cy="1077823"/>
                </a:xfrm>
                <a:prstGeom prst="rect">
                  <a:avLst/>
                </a:prstGeom>
              </p:spPr>
            </p:pic>
            <p:pic>
              <p:nvPicPr>
                <p:cNvPr id="15" name="图片 14"/>
                <p:cNvPicPr>
                  <a:picLocks noChangeAspect="1"/>
                </p:cNvPicPr>
                <p:nvPr/>
              </p:nvPicPr>
              <p:blipFill rotWithShape="1">
                <a:blip r:embed="rId7" cstate="screen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>
                <a:xfrm>
                  <a:off x="2800663" y="33371"/>
                  <a:ext cx="2928774" cy="1077823"/>
                </a:xfrm>
                <a:prstGeom prst="rect">
                  <a:avLst/>
                </a:prstGeom>
              </p:spPr>
            </p:pic>
          </p:grpSp>
        </p:grpSp>
        <p:sp>
          <p:nvSpPr>
            <p:cNvPr id="16" name="文本框 15"/>
            <p:cNvSpPr txBox="1"/>
            <p:nvPr/>
          </p:nvSpPr>
          <p:spPr>
            <a:xfrm>
              <a:off x="2348306" y="505977"/>
              <a:ext cx="7496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pc="600" dirty="0" smtClean="0">
                  <a:cs typeface="+mn-ea"/>
                  <a:sym typeface="+mn-lt"/>
                </a:rPr>
                <a:t>才   过   清   明  ，  渐   觉   伤   春   暮</a:t>
              </a:r>
              <a:endParaRPr lang="zh-CN" altLang="en-US" spc="600" dirty="0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509728" y="6058309"/>
            <a:ext cx="8639024" cy="475602"/>
            <a:chOff x="1509728" y="6058309"/>
            <a:chExt cx="8639024" cy="475602"/>
          </a:xfrm>
        </p:grpSpPr>
        <p:grpSp>
          <p:nvGrpSpPr>
            <p:cNvPr id="19" name="组合 18"/>
            <p:cNvGrpSpPr/>
            <p:nvPr/>
          </p:nvGrpSpPr>
          <p:grpSpPr>
            <a:xfrm>
              <a:off x="1509728" y="6064489"/>
              <a:ext cx="1666240" cy="469422"/>
              <a:chOff x="1960880" y="6022818"/>
              <a:chExt cx="1666240" cy="469422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1960880" y="6022818"/>
                <a:ext cx="1666240" cy="469422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2047240" y="6086727"/>
                <a:ext cx="1493520" cy="34160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spc="300" dirty="0" smtClean="0">
                    <a:cs typeface="+mn-ea"/>
                    <a:sym typeface="+mn-lt"/>
                  </a:rPr>
                  <a:t>TITLE</a:t>
                </a:r>
                <a:endParaRPr lang="zh-CN" altLang="en-US" sz="1600" spc="3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265904" y="6058309"/>
              <a:ext cx="1666240" cy="469422"/>
              <a:chOff x="1960880" y="6022818"/>
              <a:chExt cx="1666240" cy="469422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1960880" y="6022818"/>
                <a:ext cx="1666240" cy="469422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2047240" y="6086727"/>
                <a:ext cx="1493520" cy="34160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spc="600" smtClean="0">
                    <a:solidFill>
                      <a:schemeClr val="bg1"/>
                    </a:solidFill>
                    <a:cs typeface="+mn-ea"/>
                    <a:sym typeface="+mn-lt"/>
                  </a:rPr>
                  <a:t>PPT818</a:t>
                </a:r>
                <a:endParaRPr lang="zh-CN" altLang="en-US" sz="1600" spc="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8482512" y="6058309"/>
              <a:ext cx="1666240" cy="469422"/>
              <a:chOff x="1960880" y="6022818"/>
              <a:chExt cx="1666240" cy="469422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1960880" y="6022818"/>
                <a:ext cx="1666240" cy="469422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2047240" y="6086727"/>
                <a:ext cx="1493520" cy="34160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spc="600" dirty="0" smtClean="0">
                    <a:cs typeface="+mn-ea"/>
                    <a:sym typeface="+mn-lt"/>
                  </a:rPr>
                  <a:t>TITLE</a:t>
                </a:r>
                <a:endParaRPr lang="zh-CN" altLang="en-US" sz="1600" spc="600" dirty="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20306" y="1971163"/>
            <a:ext cx="9157854" cy="4438537"/>
            <a:chOff x="1642226" y="1513963"/>
            <a:chExt cx="9157854" cy="4438537"/>
          </a:xfrm>
        </p:grpSpPr>
        <p:grpSp>
          <p:nvGrpSpPr>
            <p:cNvPr id="4" name="组合 3"/>
            <p:cNvGrpSpPr/>
            <p:nvPr/>
          </p:nvGrpSpPr>
          <p:grpSpPr>
            <a:xfrm>
              <a:off x="1642226" y="1756068"/>
              <a:ext cx="8914014" cy="2793071"/>
              <a:chOff x="504306" y="1739900"/>
              <a:chExt cx="10303162" cy="3378200"/>
            </a:xfrm>
            <a:blipFill>
              <a:blip r:embed="rId4"/>
              <a:tile tx="0" ty="0" sx="100000" sy="100000" flip="none" algn="tl"/>
            </a:blipFill>
          </p:grpSpPr>
          <p:sp useBgFill="1">
            <p:nvSpPr>
              <p:cNvPr id="14" name="平行四边形 13"/>
              <p:cNvSpPr/>
              <p:nvPr/>
            </p:nvSpPr>
            <p:spPr>
              <a:xfrm>
                <a:off x="504306" y="1739900"/>
                <a:ext cx="2489200" cy="3378200"/>
              </a:xfrm>
              <a:prstGeom prst="parallelogram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 useBgFill="1">
            <p:nvSpPr>
              <p:cNvPr id="15" name="平行四边形 14"/>
              <p:cNvSpPr/>
              <p:nvPr/>
            </p:nvSpPr>
            <p:spPr>
              <a:xfrm>
                <a:off x="3108960" y="1739900"/>
                <a:ext cx="2489200" cy="3378200"/>
              </a:xfrm>
              <a:prstGeom prst="parallelogram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 useBgFill="1">
            <p:nvSpPr>
              <p:cNvPr id="16" name="平行四边形 15"/>
              <p:cNvSpPr/>
              <p:nvPr/>
            </p:nvSpPr>
            <p:spPr>
              <a:xfrm>
                <a:off x="5713614" y="1739900"/>
                <a:ext cx="2489200" cy="3378200"/>
              </a:xfrm>
              <a:prstGeom prst="parallelogram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 useBgFill="1">
            <p:nvSpPr>
              <p:cNvPr id="17" name="平行四边形 16"/>
              <p:cNvSpPr/>
              <p:nvPr/>
            </p:nvSpPr>
            <p:spPr>
              <a:xfrm>
                <a:off x="8318268" y="1739900"/>
                <a:ext cx="2489200" cy="3378200"/>
              </a:xfrm>
              <a:prstGeom prst="parallelogram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" name="îṥļîḑé-Rectangle 23"/>
            <p:cNvSpPr/>
            <p:nvPr/>
          </p:nvSpPr>
          <p:spPr>
            <a:xfrm>
              <a:off x="1642226" y="5168567"/>
              <a:ext cx="1881943" cy="7839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cs typeface="+mn-ea"/>
                  <a:sym typeface="+mn-lt"/>
                </a:rPr>
                <a:t>点击此处更换文本点击此处更换文本</a:t>
              </a:r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îṥļîḑé-Rectangle 23"/>
            <p:cNvSpPr/>
            <p:nvPr/>
          </p:nvSpPr>
          <p:spPr>
            <a:xfrm>
              <a:off x="3795814" y="5168567"/>
              <a:ext cx="1881943" cy="7839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cs typeface="+mn-ea"/>
                  <a:sym typeface="+mn-lt"/>
                </a:rPr>
                <a:t>点击此处更换文本点击此处更换文本</a:t>
              </a:r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îṥļîḑé-Rectangle 23"/>
            <p:cNvSpPr/>
            <p:nvPr/>
          </p:nvSpPr>
          <p:spPr>
            <a:xfrm>
              <a:off x="6149177" y="5168568"/>
              <a:ext cx="1881943" cy="7839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cs typeface="+mn-ea"/>
                  <a:sym typeface="+mn-lt"/>
                </a:rPr>
                <a:t>点击此处更换文本点击此处更换文本</a:t>
              </a:r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îṥļîḑé-Rectangle 23"/>
            <p:cNvSpPr/>
            <p:nvPr/>
          </p:nvSpPr>
          <p:spPr>
            <a:xfrm>
              <a:off x="8402652" y="5168569"/>
              <a:ext cx="1881943" cy="7839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cs typeface="+mn-ea"/>
                  <a:sym typeface="+mn-lt"/>
                </a:rPr>
                <a:t>点击此处更换文本点击此处更换文本</a:t>
              </a:r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886066" y="1513963"/>
              <a:ext cx="8914014" cy="2793071"/>
              <a:chOff x="609996" y="1262749"/>
              <a:chExt cx="10303162" cy="3378200"/>
            </a:xfrm>
            <a:blipFill>
              <a:blip r:embed="rId4"/>
              <a:tile tx="0" ty="0" sx="100000" sy="100000" flip="none" algn="tl"/>
            </a:blipFill>
          </p:grpSpPr>
          <p:sp>
            <p:nvSpPr>
              <p:cNvPr id="10" name="平行四边形 9"/>
              <p:cNvSpPr/>
              <p:nvPr/>
            </p:nvSpPr>
            <p:spPr>
              <a:xfrm>
                <a:off x="609996" y="1262749"/>
                <a:ext cx="2489200" cy="3378200"/>
              </a:xfrm>
              <a:prstGeom prst="parallelogram">
                <a:avLst/>
              </a:prstGeom>
              <a:solidFill>
                <a:schemeClr val="accent1">
                  <a:lumMod val="40000"/>
                  <a:lumOff val="6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平行四边形 10"/>
              <p:cNvSpPr/>
              <p:nvPr/>
            </p:nvSpPr>
            <p:spPr>
              <a:xfrm>
                <a:off x="3214649" y="1262749"/>
                <a:ext cx="2489200" cy="3378200"/>
              </a:xfrm>
              <a:prstGeom prst="parallelogram">
                <a:avLst/>
              </a:prstGeom>
              <a:solidFill>
                <a:schemeClr val="accent1">
                  <a:lumMod val="40000"/>
                  <a:lumOff val="6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平行四边形 11"/>
              <p:cNvSpPr/>
              <p:nvPr/>
            </p:nvSpPr>
            <p:spPr>
              <a:xfrm>
                <a:off x="5819304" y="1262749"/>
                <a:ext cx="2489200" cy="3378200"/>
              </a:xfrm>
              <a:prstGeom prst="parallelogram">
                <a:avLst/>
              </a:prstGeom>
              <a:solidFill>
                <a:schemeClr val="accent1">
                  <a:lumMod val="40000"/>
                  <a:lumOff val="6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平行四边形 12"/>
              <p:cNvSpPr/>
              <p:nvPr/>
            </p:nvSpPr>
            <p:spPr>
              <a:xfrm>
                <a:off x="8423958" y="1262749"/>
                <a:ext cx="2489200" cy="3378200"/>
              </a:xfrm>
              <a:prstGeom prst="parallelogram">
                <a:avLst/>
              </a:prstGeom>
              <a:solidFill>
                <a:schemeClr val="accent1">
                  <a:lumMod val="40000"/>
                  <a:lumOff val="6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4431196" y="435155"/>
            <a:ext cx="3329608" cy="925865"/>
            <a:chOff x="5190711" y="639675"/>
            <a:chExt cx="3329608" cy="925865"/>
          </a:xfrm>
        </p:grpSpPr>
        <p:sp>
          <p:nvSpPr>
            <p:cNvPr id="19" name="文本框 18"/>
            <p:cNvSpPr txBox="1"/>
            <p:nvPr/>
          </p:nvSpPr>
          <p:spPr>
            <a:xfrm>
              <a:off x="5190711" y="639675"/>
              <a:ext cx="3329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spc="600" dirty="0" smtClean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rPr>
                <a:t>清明习俗</a:t>
              </a:r>
              <a:endParaRPr lang="zh-CN" altLang="en-US" sz="2800" b="1" spc="6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616480" y="1165430"/>
              <a:ext cx="24780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accent3"/>
                  </a:solidFill>
                  <a:cs typeface="+mn-ea"/>
                  <a:sym typeface="+mn-lt"/>
                </a:rPr>
                <a:t>ADD YOUR TITLE</a:t>
              </a:r>
              <a:endParaRPr lang="zh-CN" altLang="en-US" sz="20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26408" y="2063555"/>
            <a:ext cx="10840356" cy="3961977"/>
            <a:chOff x="926408" y="1819715"/>
            <a:chExt cx="10840356" cy="3961977"/>
          </a:xfrm>
        </p:grpSpPr>
        <p:grpSp>
          <p:nvGrpSpPr>
            <p:cNvPr id="24" name="组合 23"/>
            <p:cNvGrpSpPr/>
            <p:nvPr/>
          </p:nvGrpSpPr>
          <p:grpSpPr>
            <a:xfrm>
              <a:off x="926408" y="1820978"/>
              <a:ext cx="3935614" cy="3960714"/>
              <a:chOff x="4369714" y="1686560"/>
              <a:chExt cx="3472891" cy="3495040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4369714" y="1686560"/>
                <a:ext cx="3472891" cy="3495040"/>
                <a:chOff x="1849120" y="1498600"/>
                <a:chExt cx="3982720" cy="4008120"/>
              </a:xfrm>
            </p:grpSpPr>
            <p:sp useBgFill="1">
              <p:nvSpPr>
                <p:cNvPr id="39" name="矩形 38"/>
                <p:cNvSpPr/>
                <p:nvPr/>
              </p:nvSpPr>
              <p:spPr>
                <a:xfrm>
                  <a:off x="1849120" y="1498600"/>
                  <a:ext cx="1930400" cy="19304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 useBgFill="1">
              <p:nvSpPr>
                <p:cNvPr id="40" name="矩形 39"/>
                <p:cNvSpPr/>
                <p:nvPr/>
              </p:nvSpPr>
              <p:spPr>
                <a:xfrm>
                  <a:off x="3901440" y="3576320"/>
                  <a:ext cx="1930400" cy="19304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 useBgFill="1">
              <p:nvSpPr>
                <p:cNvPr id="41" name="矩形 40"/>
                <p:cNvSpPr/>
                <p:nvPr/>
              </p:nvSpPr>
              <p:spPr>
                <a:xfrm>
                  <a:off x="1849120" y="3576320"/>
                  <a:ext cx="1930400" cy="19304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 useBgFill="1">
              <p:nvSpPr>
                <p:cNvPr id="42" name="矩形 41"/>
                <p:cNvSpPr/>
                <p:nvPr/>
              </p:nvSpPr>
              <p:spPr>
                <a:xfrm>
                  <a:off x="3901440" y="1498600"/>
                  <a:ext cx="1930400" cy="19304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8" name="矩形 37"/>
              <p:cNvSpPr/>
              <p:nvPr/>
            </p:nvSpPr>
            <p:spPr>
              <a:xfrm>
                <a:off x="5264689" y="2595880"/>
                <a:ext cx="1676400" cy="167640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spc="300" dirty="0" smtClean="0">
                    <a:cs typeface="+mn-ea"/>
                    <a:sym typeface="+mn-lt"/>
                  </a:rPr>
                  <a:t>TITLE</a:t>
                </a:r>
                <a:endParaRPr lang="zh-CN" altLang="en-US" sz="3600" spc="300" dirty="0">
                  <a:cs typeface="+mn-ea"/>
                  <a:sym typeface="+mn-lt"/>
                </a:endParaRPr>
              </a:p>
            </p:txBody>
          </p:sp>
        </p:grpSp>
        <p:sp>
          <p:nvSpPr>
            <p:cNvPr id="25" name="îṥļîḑé-Freeform: Shape 15"/>
            <p:cNvSpPr/>
            <p:nvPr/>
          </p:nvSpPr>
          <p:spPr bwMode="auto">
            <a:xfrm>
              <a:off x="5470877" y="1820978"/>
              <a:ext cx="427524" cy="426261"/>
            </a:xfrm>
            <a:custGeom>
              <a:avLst/>
              <a:gdLst>
                <a:gd name="T0" fmla="*/ 122 w 186"/>
                <a:gd name="T1" fmla="*/ 160 h 185"/>
                <a:gd name="T2" fmla="*/ 122 w 186"/>
                <a:gd name="T3" fmla="*/ 152 h 185"/>
                <a:gd name="T4" fmla="*/ 59 w 186"/>
                <a:gd name="T5" fmla="*/ 156 h 185"/>
                <a:gd name="T6" fmla="*/ 63 w 186"/>
                <a:gd name="T7" fmla="*/ 143 h 185"/>
                <a:gd name="T8" fmla="*/ 110 w 186"/>
                <a:gd name="T9" fmla="*/ 139 h 185"/>
                <a:gd name="T10" fmla="*/ 63 w 186"/>
                <a:gd name="T11" fmla="*/ 135 h 185"/>
                <a:gd name="T12" fmla="*/ 63 w 186"/>
                <a:gd name="T13" fmla="*/ 143 h 185"/>
                <a:gd name="T14" fmla="*/ 152 w 186"/>
                <a:gd name="T15" fmla="*/ 50 h 185"/>
                <a:gd name="T16" fmla="*/ 143 w 186"/>
                <a:gd name="T17" fmla="*/ 0 h 185"/>
                <a:gd name="T18" fmla="*/ 34 w 186"/>
                <a:gd name="T19" fmla="*/ 8 h 185"/>
                <a:gd name="T20" fmla="*/ 25 w 186"/>
                <a:gd name="T21" fmla="*/ 50 h 185"/>
                <a:gd name="T22" fmla="*/ 0 w 186"/>
                <a:gd name="T23" fmla="*/ 143 h 185"/>
                <a:gd name="T24" fmla="*/ 34 w 186"/>
                <a:gd name="T25" fmla="*/ 169 h 185"/>
                <a:gd name="T26" fmla="*/ 42 w 186"/>
                <a:gd name="T27" fmla="*/ 185 h 185"/>
                <a:gd name="T28" fmla="*/ 152 w 186"/>
                <a:gd name="T29" fmla="*/ 177 h 185"/>
                <a:gd name="T30" fmla="*/ 160 w 186"/>
                <a:gd name="T31" fmla="*/ 169 h 185"/>
                <a:gd name="T32" fmla="*/ 186 w 186"/>
                <a:gd name="T33" fmla="*/ 76 h 185"/>
                <a:gd name="T34" fmla="*/ 42 w 186"/>
                <a:gd name="T35" fmla="*/ 8 h 185"/>
                <a:gd name="T36" fmla="*/ 143 w 186"/>
                <a:gd name="T37" fmla="*/ 50 h 185"/>
                <a:gd name="T38" fmla="*/ 42 w 186"/>
                <a:gd name="T39" fmla="*/ 8 h 185"/>
                <a:gd name="T40" fmla="*/ 42 w 186"/>
                <a:gd name="T41" fmla="*/ 177 h 185"/>
                <a:gd name="T42" fmla="*/ 143 w 186"/>
                <a:gd name="T43" fmla="*/ 126 h 185"/>
                <a:gd name="T44" fmla="*/ 177 w 186"/>
                <a:gd name="T45" fmla="*/ 143 h 185"/>
                <a:gd name="T46" fmla="*/ 152 w 186"/>
                <a:gd name="T47" fmla="*/ 160 h 185"/>
                <a:gd name="T48" fmla="*/ 143 w 186"/>
                <a:gd name="T49" fmla="*/ 118 h 185"/>
                <a:gd name="T50" fmla="*/ 34 w 186"/>
                <a:gd name="T51" fmla="*/ 126 h 185"/>
                <a:gd name="T52" fmla="*/ 25 w 186"/>
                <a:gd name="T53" fmla="*/ 160 h 185"/>
                <a:gd name="T54" fmla="*/ 8 w 186"/>
                <a:gd name="T55" fmla="*/ 76 h 185"/>
                <a:gd name="T56" fmla="*/ 160 w 186"/>
                <a:gd name="T57" fmla="*/ 59 h 185"/>
                <a:gd name="T58" fmla="*/ 177 w 186"/>
                <a:gd name="T59" fmla="*/ 143 h 185"/>
                <a:gd name="T60" fmla="*/ 143 w 186"/>
                <a:gd name="T61" fmla="*/ 84 h 185"/>
                <a:gd name="T62" fmla="*/ 160 w 186"/>
                <a:gd name="T63" fmla="*/ 84 h 185"/>
                <a:gd name="T64" fmla="*/ 127 w 186"/>
                <a:gd name="T65" fmla="*/ 76 h 185"/>
                <a:gd name="T66" fmla="*/ 127 w 186"/>
                <a:gd name="T67" fmla="*/ 93 h 185"/>
                <a:gd name="T68" fmla="*/ 127 w 186"/>
                <a:gd name="T69" fmla="*/ 7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" h="185">
                  <a:moveTo>
                    <a:pt x="63" y="160"/>
                  </a:moveTo>
                  <a:cubicBezTo>
                    <a:pt x="122" y="160"/>
                    <a:pt x="122" y="160"/>
                    <a:pt x="122" y="160"/>
                  </a:cubicBezTo>
                  <a:cubicBezTo>
                    <a:pt x="125" y="160"/>
                    <a:pt x="127" y="158"/>
                    <a:pt x="127" y="156"/>
                  </a:cubicBezTo>
                  <a:cubicBezTo>
                    <a:pt x="127" y="154"/>
                    <a:pt x="125" y="152"/>
                    <a:pt x="122" y="152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1" y="152"/>
                    <a:pt x="59" y="154"/>
                    <a:pt x="59" y="156"/>
                  </a:cubicBezTo>
                  <a:cubicBezTo>
                    <a:pt x="59" y="158"/>
                    <a:pt x="61" y="160"/>
                    <a:pt x="63" y="160"/>
                  </a:cubicBezTo>
                  <a:close/>
                  <a:moveTo>
                    <a:pt x="63" y="143"/>
                  </a:moveTo>
                  <a:cubicBezTo>
                    <a:pt x="106" y="143"/>
                    <a:pt x="106" y="143"/>
                    <a:pt x="106" y="143"/>
                  </a:cubicBezTo>
                  <a:cubicBezTo>
                    <a:pt x="108" y="143"/>
                    <a:pt x="110" y="141"/>
                    <a:pt x="110" y="139"/>
                  </a:cubicBezTo>
                  <a:cubicBezTo>
                    <a:pt x="110" y="137"/>
                    <a:pt x="108" y="135"/>
                    <a:pt x="106" y="135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61" y="135"/>
                    <a:pt x="59" y="137"/>
                    <a:pt x="59" y="139"/>
                  </a:cubicBezTo>
                  <a:cubicBezTo>
                    <a:pt x="59" y="141"/>
                    <a:pt x="61" y="143"/>
                    <a:pt x="63" y="143"/>
                  </a:cubicBezTo>
                  <a:close/>
                  <a:moveTo>
                    <a:pt x="160" y="50"/>
                  </a:moveTo>
                  <a:cubicBezTo>
                    <a:pt x="152" y="50"/>
                    <a:pt x="152" y="50"/>
                    <a:pt x="152" y="50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4"/>
                    <a:pt x="148" y="0"/>
                    <a:pt x="1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8" y="0"/>
                    <a:pt x="34" y="4"/>
                    <a:pt x="34" y="8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1" y="50"/>
                    <a:pt x="0" y="62"/>
                    <a:pt x="0" y="7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57"/>
                    <a:pt x="11" y="169"/>
                    <a:pt x="25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77"/>
                    <a:pt x="34" y="177"/>
                    <a:pt x="34" y="177"/>
                  </a:cubicBezTo>
                  <a:cubicBezTo>
                    <a:pt x="34" y="182"/>
                    <a:pt x="38" y="185"/>
                    <a:pt x="42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8" y="185"/>
                    <a:pt x="152" y="182"/>
                    <a:pt x="152" y="177"/>
                  </a:cubicBezTo>
                  <a:cubicBezTo>
                    <a:pt x="152" y="169"/>
                    <a:pt x="152" y="169"/>
                    <a:pt x="152" y="169"/>
                  </a:cubicBezTo>
                  <a:cubicBezTo>
                    <a:pt x="160" y="169"/>
                    <a:pt x="160" y="169"/>
                    <a:pt x="160" y="169"/>
                  </a:cubicBezTo>
                  <a:cubicBezTo>
                    <a:pt x="174" y="169"/>
                    <a:pt x="186" y="157"/>
                    <a:pt x="186" y="143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6" y="62"/>
                    <a:pt x="174" y="50"/>
                    <a:pt x="160" y="50"/>
                  </a:cubicBezTo>
                  <a:close/>
                  <a:moveTo>
                    <a:pt x="42" y="8"/>
                  </a:moveTo>
                  <a:cubicBezTo>
                    <a:pt x="143" y="8"/>
                    <a:pt x="143" y="8"/>
                    <a:pt x="143" y="8"/>
                  </a:cubicBezTo>
                  <a:cubicBezTo>
                    <a:pt x="143" y="50"/>
                    <a:pt x="143" y="50"/>
                    <a:pt x="143" y="50"/>
                  </a:cubicBezTo>
                  <a:cubicBezTo>
                    <a:pt x="42" y="50"/>
                    <a:pt x="42" y="50"/>
                    <a:pt x="42" y="50"/>
                  </a:cubicBezTo>
                  <a:lnTo>
                    <a:pt x="42" y="8"/>
                  </a:lnTo>
                  <a:close/>
                  <a:moveTo>
                    <a:pt x="143" y="177"/>
                  </a:moveTo>
                  <a:cubicBezTo>
                    <a:pt x="42" y="177"/>
                    <a:pt x="42" y="177"/>
                    <a:pt x="42" y="177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3" y="177"/>
                  </a:lnTo>
                  <a:close/>
                  <a:moveTo>
                    <a:pt x="177" y="143"/>
                  </a:moveTo>
                  <a:cubicBezTo>
                    <a:pt x="177" y="153"/>
                    <a:pt x="170" y="160"/>
                    <a:pt x="160" y="160"/>
                  </a:cubicBezTo>
                  <a:cubicBezTo>
                    <a:pt x="152" y="160"/>
                    <a:pt x="152" y="160"/>
                    <a:pt x="152" y="160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2" y="122"/>
                    <a:pt x="148" y="118"/>
                    <a:pt x="143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38" y="118"/>
                    <a:pt x="34" y="122"/>
                    <a:pt x="34" y="126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16" y="160"/>
                    <a:pt x="8" y="153"/>
                    <a:pt x="8" y="143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66"/>
                    <a:pt x="16" y="59"/>
                    <a:pt x="25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70" y="59"/>
                    <a:pt x="177" y="66"/>
                    <a:pt x="177" y="76"/>
                  </a:cubicBezTo>
                  <a:lnTo>
                    <a:pt x="177" y="143"/>
                  </a:lnTo>
                  <a:close/>
                  <a:moveTo>
                    <a:pt x="152" y="76"/>
                  </a:moveTo>
                  <a:cubicBezTo>
                    <a:pt x="147" y="76"/>
                    <a:pt x="143" y="79"/>
                    <a:pt x="143" y="84"/>
                  </a:cubicBezTo>
                  <a:cubicBezTo>
                    <a:pt x="143" y="89"/>
                    <a:pt x="147" y="93"/>
                    <a:pt x="152" y="93"/>
                  </a:cubicBezTo>
                  <a:cubicBezTo>
                    <a:pt x="157" y="93"/>
                    <a:pt x="160" y="89"/>
                    <a:pt x="160" y="84"/>
                  </a:cubicBezTo>
                  <a:cubicBezTo>
                    <a:pt x="160" y="79"/>
                    <a:pt x="157" y="76"/>
                    <a:pt x="152" y="76"/>
                  </a:cubicBezTo>
                  <a:close/>
                  <a:moveTo>
                    <a:pt x="127" y="76"/>
                  </a:moveTo>
                  <a:cubicBezTo>
                    <a:pt x="122" y="76"/>
                    <a:pt x="118" y="79"/>
                    <a:pt x="118" y="84"/>
                  </a:cubicBezTo>
                  <a:cubicBezTo>
                    <a:pt x="118" y="89"/>
                    <a:pt x="122" y="93"/>
                    <a:pt x="127" y="93"/>
                  </a:cubicBezTo>
                  <a:cubicBezTo>
                    <a:pt x="131" y="93"/>
                    <a:pt x="135" y="89"/>
                    <a:pt x="135" y="84"/>
                  </a:cubicBezTo>
                  <a:cubicBezTo>
                    <a:pt x="135" y="79"/>
                    <a:pt x="131" y="76"/>
                    <a:pt x="127" y="7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îṥļîḑé-Freeform: Shape 16"/>
            <p:cNvSpPr/>
            <p:nvPr/>
          </p:nvSpPr>
          <p:spPr bwMode="auto">
            <a:xfrm>
              <a:off x="5472140" y="3855086"/>
              <a:ext cx="426261" cy="426261"/>
            </a:xfrm>
            <a:custGeom>
              <a:avLst/>
              <a:gdLst>
                <a:gd name="T0" fmla="*/ 92 w 185"/>
                <a:gd name="T1" fmla="*/ 42 h 185"/>
                <a:gd name="T2" fmla="*/ 92 w 185"/>
                <a:gd name="T3" fmla="*/ 34 h 185"/>
                <a:gd name="T4" fmla="*/ 92 w 185"/>
                <a:gd name="T5" fmla="*/ 8 h 185"/>
                <a:gd name="T6" fmla="*/ 120 w 185"/>
                <a:gd name="T7" fmla="*/ 12 h 185"/>
                <a:gd name="T8" fmla="*/ 64 w 185"/>
                <a:gd name="T9" fmla="*/ 13 h 185"/>
                <a:gd name="T10" fmla="*/ 92 w 185"/>
                <a:gd name="T11" fmla="*/ 8 h 185"/>
                <a:gd name="T12" fmla="*/ 109 w 185"/>
                <a:gd name="T13" fmla="*/ 24 h 185"/>
                <a:gd name="T14" fmla="*/ 76 w 185"/>
                <a:gd name="T15" fmla="*/ 25 h 185"/>
                <a:gd name="T16" fmla="*/ 92 w 185"/>
                <a:gd name="T17" fmla="*/ 25 h 185"/>
                <a:gd name="T18" fmla="*/ 55 w 185"/>
                <a:gd name="T19" fmla="*/ 169 h 185"/>
                <a:gd name="T20" fmla="*/ 101 w 185"/>
                <a:gd name="T21" fmla="*/ 164 h 185"/>
                <a:gd name="T22" fmla="*/ 55 w 185"/>
                <a:gd name="T23" fmla="*/ 160 h 185"/>
                <a:gd name="T24" fmla="*/ 55 w 185"/>
                <a:gd name="T25" fmla="*/ 169 h 185"/>
                <a:gd name="T26" fmla="*/ 185 w 185"/>
                <a:gd name="T27" fmla="*/ 146 h 185"/>
                <a:gd name="T28" fmla="*/ 168 w 185"/>
                <a:gd name="T29" fmla="*/ 87 h 185"/>
                <a:gd name="T30" fmla="*/ 164 w 185"/>
                <a:gd name="T31" fmla="*/ 84 h 185"/>
                <a:gd name="T32" fmla="*/ 156 w 185"/>
                <a:gd name="T33" fmla="*/ 34 h 185"/>
                <a:gd name="T34" fmla="*/ 147 w 185"/>
                <a:gd name="T35" fmla="*/ 34 h 185"/>
                <a:gd name="T36" fmla="*/ 38 w 185"/>
                <a:gd name="T37" fmla="*/ 84 h 185"/>
                <a:gd name="T38" fmla="*/ 33 w 185"/>
                <a:gd name="T39" fmla="*/ 29 h 185"/>
                <a:gd name="T40" fmla="*/ 29 w 185"/>
                <a:gd name="T41" fmla="*/ 84 h 185"/>
                <a:gd name="T42" fmla="*/ 17 w 185"/>
                <a:gd name="T43" fmla="*/ 87 h 185"/>
                <a:gd name="T44" fmla="*/ 0 w 185"/>
                <a:gd name="T45" fmla="*/ 146 h 185"/>
                <a:gd name="T46" fmla="*/ 0 w 185"/>
                <a:gd name="T47" fmla="*/ 147 h 185"/>
                <a:gd name="T48" fmla="*/ 0 w 185"/>
                <a:gd name="T49" fmla="*/ 156 h 185"/>
                <a:gd name="T50" fmla="*/ 0 w 185"/>
                <a:gd name="T51" fmla="*/ 169 h 185"/>
                <a:gd name="T52" fmla="*/ 168 w 185"/>
                <a:gd name="T53" fmla="*/ 185 h 185"/>
                <a:gd name="T54" fmla="*/ 185 w 185"/>
                <a:gd name="T55" fmla="*/ 160 h 185"/>
                <a:gd name="T56" fmla="*/ 185 w 185"/>
                <a:gd name="T57" fmla="*/ 156 h 185"/>
                <a:gd name="T58" fmla="*/ 24 w 185"/>
                <a:gd name="T59" fmla="*/ 93 h 185"/>
                <a:gd name="T60" fmla="*/ 176 w 185"/>
                <a:gd name="T61" fmla="*/ 143 h 185"/>
                <a:gd name="T62" fmla="*/ 24 w 185"/>
                <a:gd name="T63" fmla="*/ 93 h 185"/>
                <a:gd name="T64" fmla="*/ 168 w 185"/>
                <a:gd name="T65" fmla="*/ 177 h 185"/>
                <a:gd name="T66" fmla="*/ 8 w 185"/>
                <a:gd name="T67" fmla="*/ 169 h 185"/>
                <a:gd name="T68" fmla="*/ 177 w 185"/>
                <a:gd name="T69" fmla="*/ 152 h 185"/>
                <a:gd name="T70" fmla="*/ 21 w 185"/>
                <a:gd name="T71" fmla="*/ 169 h 185"/>
                <a:gd name="T72" fmla="*/ 21 w 185"/>
                <a:gd name="T73" fmla="*/ 160 h 185"/>
                <a:gd name="T74" fmla="*/ 21 w 185"/>
                <a:gd name="T75" fmla="*/ 169 h 185"/>
                <a:gd name="T76" fmla="*/ 42 w 185"/>
                <a:gd name="T77" fmla="*/ 164 h 185"/>
                <a:gd name="T78" fmla="*/ 33 w 185"/>
                <a:gd name="T79" fmla="*/ 16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185">
                  <a:moveTo>
                    <a:pt x="88" y="38"/>
                  </a:moveTo>
                  <a:cubicBezTo>
                    <a:pt x="88" y="40"/>
                    <a:pt x="90" y="42"/>
                    <a:pt x="92" y="42"/>
                  </a:cubicBezTo>
                  <a:cubicBezTo>
                    <a:pt x="95" y="42"/>
                    <a:pt x="97" y="40"/>
                    <a:pt x="97" y="38"/>
                  </a:cubicBezTo>
                  <a:cubicBezTo>
                    <a:pt x="97" y="35"/>
                    <a:pt x="95" y="34"/>
                    <a:pt x="92" y="34"/>
                  </a:cubicBezTo>
                  <a:cubicBezTo>
                    <a:pt x="90" y="34"/>
                    <a:pt x="88" y="35"/>
                    <a:pt x="88" y="38"/>
                  </a:cubicBezTo>
                  <a:close/>
                  <a:moveTo>
                    <a:pt x="92" y="8"/>
                  </a:moveTo>
                  <a:cubicBezTo>
                    <a:pt x="101" y="8"/>
                    <a:pt x="109" y="12"/>
                    <a:pt x="114" y="18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13" y="4"/>
                    <a:pt x="103" y="0"/>
                    <a:pt x="92" y="0"/>
                  </a:cubicBezTo>
                  <a:cubicBezTo>
                    <a:pt x="81" y="0"/>
                    <a:pt x="71" y="5"/>
                    <a:pt x="64" y="13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5" y="12"/>
                    <a:pt x="83" y="8"/>
                    <a:pt x="92" y="8"/>
                  </a:cubicBezTo>
                  <a:close/>
                  <a:moveTo>
                    <a:pt x="103" y="30"/>
                  </a:moveTo>
                  <a:cubicBezTo>
                    <a:pt x="109" y="24"/>
                    <a:pt x="109" y="24"/>
                    <a:pt x="109" y="24"/>
                  </a:cubicBezTo>
                  <a:cubicBezTo>
                    <a:pt x="105" y="20"/>
                    <a:pt x="99" y="17"/>
                    <a:pt x="92" y="17"/>
                  </a:cubicBezTo>
                  <a:cubicBezTo>
                    <a:pt x="86" y="17"/>
                    <a:pt x="80" y="20"/>
                    <a:pt x="76" y="2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4" y="28"/>
                    <a:pt x="88" y="25"/>
                    <a:pt x="92" y="25"/>
                  </a:cubicBezTo>
                  <a:cubicBezTo>
                    <a:pt x="97" y="25"/>
                    <a:pt x="101" y="27"/>
                    <a:pt x="103" y="30"/>
                  </a:cubicBezTo>
                  <a:close/>
                  <a:moveTo>
                    <a:pt x="55" y="169"/>
                  </a:moveTo>
                  <a:cubicBezTo>
                    <a:pt x="97" y="169"/>
                    <a:pt x="97" y="169"/>
                    <a:pt x="97" y="169"/>
                  </a:cubicBezTo>
                  <a:cubicBezTo>
                    <a:pt x="99" y="169"/>
                    <a:pt x="101" y="167"/>
                    <a:pt x="101" y="164"/>
                  </a:cubicBezTo>
                  <a:cubicBezTo>
                    <a:pt x="101" y="162"/>
                    <a:pt x="99" y="160"/>
                    <a:pt x="97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2" y="160"/>
                    <a:pt x="50" y="162"/>
                    <a:pt x="50" y="164"/>
                  </a:cubicBezTo>
                  <a:cubicBezTo>
                    <a:pt x="50" y="167"/>
                    <a:pt x="52" y="169"/>
                    <a:pt x="55" y="169"/>
                  </a:cubicBezTo>
                  <a:close/>
                  <a:moveTo>
                    <a:pt x="185" y="147"/>
                  </a:moveTo>
                  <a:cubicBezTo>
                    <a:pt x="185" y="147"/>
                    <a:pt x="185" y="146"/>
                    <a:pt x="185" y="146"/>
                  </a:cubicBezTo>
                  <a:cubicBezTo>
                    <a:pt x="185" y="146"/>
                    <a:pt x="185" y="146"/>
                    <a:pt x="185" y="146"/>
                  </a:cubicBezTo>
                  <a:cubicBezTo>
                    <a:pt x="168" y="87"/>
                    <a:pt x="168" y="87"/>
                    <a:pt x="168" y="87"/>
                  </a:cubicBezTo>
                  <a:cubicBezTo>
                    <a:pt x="168" y="87"/>
                    <a:pt x="168" y="87"/>
                    <a:pt x="168" y="87"/>
                  </a:cubicBezTo>
                  <a:cubicBezTo>
                    <a:pt x="167" y="85"/>
                    <a:pt x="166" y="84"/>
                    <a:pt x="164" y="84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56" y="31"/>
                    <a:pt x="154" y="29"/>
                    <a:pt x="152" y="29"/>
                  </a:cubicBezTo>
                  <a:cubicBezTo>
                    <a:pt x="149" y="29"/>
                    <a:pt x="147" y="31"/>
                    <a:pt x="147" y="34"/>
                  </a:cubicBezTo>
                  <a:cubicBezTo>
                    <a:pt x="147" y="84"/>
                    <a:pt x="147" y="84"/>
                    <a:pt x="147" y="84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1"/>
                    <a:pt x="36" y="29"/>
                    <a:pt x="33" y="29"/>
                  </a:cubicBezTo>
                  <a:cubicBezTo>
                    <a:pt x="31" y="29"/>
                    <a:pt x="29" y="31"/>
                    <a:pt x="29" y="3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19" y="84"/>
                    <a:pt x="17" y="85"/>
                    <a:pt x="17" y="87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7"/>
                    <a:pt x="0" y="147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7"/>
                    <a:pt x="0" y="159"/>
                    <a:pt x="0" y="16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8"/>
                    <a:pt x="7" y="185"/>
                    <a:pt x="17" y="185"/>
                  </a:cubicBezTo>
                  <a:cubicBezTo>
                    <a:pt x="168" y="185"/>
                    <a:pt x="168" y="185"/>
                    <a:pt x="168" y="185"/>
                  </a:cubicBezTo>
                  <a:cubicBezTo>
                    <a:pt x="178" y="185"/>
                    <a:pt x="185" y="178"/>
                    <a:pt x="185" y="169"/>
                  </a:cubicBezTo>
                  <a:cubicBezTo>
                    <a:pt x="185" y="160"/>
                    <a:pt x="185" y="160"/>
                    <a:pt x="185" y="160"/>
                  </a:cubicBezTo>
                  <a:cubicBezTo>
                    <a:pt x="185" y="159"/>
                    <a:pt x="185" y="157"/>
                    <a:pt x="185" y="156"/>
                  </a:cubicBezTo>
                  <a:cubicBezTo>
                    <a:pt x="185" y="156"/>
                    <a:pt x="185" y="156"/>
                    <a:pt x="185" y="156"/>
                  </a:cubicBezTo>
                  <a:lnTo>
                    <a:pt x="185" y="147"/>
                  </a:lnTo>
                  <a:close/>
                  <a:moveTo>
                    <a:pt x="24" y="93"/>
                  </a:moveTo>
                  <a:cubicBezTo>
                    <a:pt x="161" y="93"/>
                    <a:pt x="161" y="93"/>
                    <a:pt x="161" y="9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9" y="143"/>
                    <a:pt x="9" y="143"/>
                    <a:pt x="9" y="143"/>
                  </a:cubicBezTo>
                  <a:lnTo>
                    <a:pt x="24" y="93"/>
                  </a:lnTo>
                  <a:close/>
                  <a:moveTo>
                    <a:pt x="177" y="169"/>
                  </a:moveTo>
                  <a:cubicBezTo>
                    <a:pt x="177" y="173"/>
                    <a:pt x="173" y="177"/>
                    <a:pt x="168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2" y="177"/>
                    <a:pt x="8" y="173"/>
                    <a:pt x="8" y="169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177" y="152"/>
                    <a:pt x="177" y="152"/>
                    <a:pt x="177" y="152"/>
                  </a:cubicBezTo>
                  <a:lnTo>
                    <a:pt x="177" y="169"/>
                  </a:lnTo>
                  <a:close/>
                  <a:moveTo>
                    <a:pt x="21" y="169"/>
                  </a:moveTo>
                  <a:cubicBezTo>
                    <a:pt x="23" y="169"/>
                    <a:pt x="25" y="167"/>
                    <a:pt x="25" y="164"/>
                  </a:cubicBezTo>
                  <a:cubicBezTo>
                    <a:pt x="25" y="162"/>
                    <a:pt x="23" y="160"/>
                    <a:pt x="21" y="160"/>
                  </a:cubicBezTo>
                  <a:cubicBezTo>
                    <a:pt x="18" y="160"/>
                    <a:pt x="17" y="162"/>
                    <a:pt x="17" y="164"/>
                  </a:cubicBezTo>
                  <a:cubicBezTo>
                    <a:pt x="17" y="167"/>
                    <a:pt x="18" y="169"/>
                    <a:pt x="21" y="169"/>
                  </a:cubicBezTo>
                  <a:close/>
                  <a:moveTo>
                    <a:pt x="38" y="169"/>
                  </a:moveTo>
                  <a:cubicBezTo>
                    <a:pt x="40" y="169"/>
                    <a:pt x="42" y="167"/>
                    <a:pt x="42" y="164"/>
                  </a:cubicBezTo>
                  <a:cubicBezTo>
                    <a:pt x="42" y="162"/>
                    <a:pt x="40" y="160"/>
                    <a:pt x="38" y="160"/>
                  </a:cubicBezTo>
                  <a:cubicBezTo>
                    <a:pt x="35" y="160"/>
                    <a:pt x="33" y="162"/>
                    <a:pt x="33" y="164"/>
                  </a:cubicBezTo>
                  <a:cubicBezTo>
                    <a:pt x="33" y="167"/>
                    <a:pt x="35" y="169"/>
                    <a:pt x="38" y="16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îṥļîḑé-Freeform: Shape 17"/>
            <p:cNvSpPr/>
            <p:nvPr/>
          </p:nvSpPr>
          <p:spPr bwMode="auto">
            <a:xfrm>
              <a:off x="8880909" y="1819715"/>
              <a:ext cx="427524" cy="427524"/>
            </a:xfrm>
            <a:custGeom>
              <a:avLst/>
              <a:gdLst>
                <a:gd name="T0" fmla="*/ 160 w 186"/>
                <a:gd name="T1" fmla="*/ 13 h 186"/>
                <a:gd name="T2" fmla="*/ 135 w 186"/>
                <a:gd name="T3" fmla="*/ 13 h 186"/>
                <a:gd name="T4" fmla="*/ 70 w 186"/>
                <a:gd name="T5" fmla="*/ 35 h 186"/>
                <a:gd name="T6" fmla="*/ 0 w 186"/>
                <a:gd name="T7" fmla="*/ 51 h 186"/>
                <a:gd name="T8" fmla="*/ 8 w 186"/>
                <a:gd name="T9" fmla="*/ 118 h 186"/>
                <a:gd name="T10" fmla="*/ 51 w 186"/>
                <a:gd name="T11" fmla="*/ 182 h 186"/>
                <a:gd name="T12" fmla="*/ 55 w 186"/>
                <a:gd name="T13" fmla="*/ 186 h 186"/>
                <a:gd name="T14" fmla="*/ 93 w 186"/>
                <a:gd name="T15" fmla="*/ 182 h 186"/>
                <a:gd name="T16" fmla="*/ 93 w 186"/>
                <a:gd name="T17" fmla="*/ 181 h 186"/>
                <a:gd name="T18" fmla="*/ 135 w 186"/>
                <a:gd name="T19" fmla="*/ 145 h 186"/>
                <a:gd name="T20" fmla="*/ 148 w 186"/>
                <a:gd name="T21" fmla="*/ 160 h 186"/>
                <a:gd name="T22" fmla="*/ 160 w 186"/>
                <a:gd name="T23" fmla="*/ 106 h 186"/>
                <a:gd name="T24" fmla="*/ 160 w 186"/>
                <a:gd name="T25" fmla="*/ 55 h 186"/>
                <a:gd name="T26" fmla="*/ 8 w 186"/>
                <a:gd name="T27" fmla="*/ 93 h 186"/>
                <a:gd name="T28" fmla="*/ 34 w 186"/>
                <a:gd name="T29" fmla="*/ 89 h 186"/>
                <a:gd name="T30" fmla="*/ 8 w 186"/>
                <a:gd name="T31" fmla="*/ 85 h 186"/>
                <a:gd name="T32" fmla="*/ 21 w 186"/>
                <a:gd name="T33" fmla="*/ 76 h 186"/>
                <a:gd name="T34" fmla="*/ 21 w 186"/>
                <a:gd name="T35" fmla="*/ 68 h 186"/>
                <a:gd name="T36" fmla="*/ 8 w 186"/>
                <a:gd name="T37" fmla="*/ 51 h 186"/>
                <a:gd name="T38" fmla="*/ 67 w 186"/>
                <a:gd name="T39" fmla="*/ 116 h 186"/>
                <a:gd name="T40" fmla="*/ 54 w 186"/>
                <a:gd name="T41" fmla="*/ 160 h 186"/>
                <a:gd name="T42" fmla="*/ 70 w 186"/>
                <a:gd name="T43" fmla="*/ 125 h 186"/>
                <a:gd name="T44" fmla="*/ 80 w 186"/>
                <a:gd name="T45" fmla="*/ 160 h 186"/>
                <a:gd name="T46" fmla="*/ 81 w 186"/>
                <a:gd name="T47" fmla="*/ 169 h 186"/>
                <a:gd name="T48" fmla="*/ 58 w 186"/>
                <a:gd name="T49" fmla="*/ 177 h 186"/>
                <a:gd name="T50" fmla="*/ 81 w 186"/>
                <a:gd name="T51" fmla="*/ 169 h 186"/>
                <a:gd name="T52" fmla="*/ 76 w 186"/>
                <a:gd name="T53" fmla="*/ 118 h 186"/>
                <a:gd name="T54" fmla="*/ 135 w 186"/>
                <a:gd name="T55" fmla="*/ 25 h 186"/>
                <a:gd name="T56" fmla="*/ 152 w 186"/>
                <a:gd name="T57" fmla="*/ 148 h 186"/>
                <a:gd name="T58" fmla="*/ 143 w 186"/>
                <a:gd name="T59" fmla="*/ 148 h 186"/>
                <a:gd name="T60" fmla="*/ 148 w 186"/>
                <a:gd name="T61" fmla="*/ 9 h 186"/>
                <a:gd name="T62" fmla="*/ 152 w 186"/>
                <a:gd name="T63" fmla="*/ 148 h 186"/>
                <a:gd name="T64" fmla="*/ 160 w 186"/>
                <a:gd name="T65" fmla="*/ 63 h 186"/>
                <a:gd name="T66" fmla="*/ 160 w 186"/>
                <a:gd name="T67" fmla="*/ 9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6" h="186">
                  <a:moveTo>
                    <a:pt x="160" y="55"/>
                  </a:moveTo>
                  <a:cubicBezTo>
                    <a:pt x="160" y="13"/>
                    <a:pt x="160" y="13"/>
                    <a:pt x="160" y="13"/>
                  </a:cubicBezTo>
                  <a:cubicBezTo>
                    <a:pt x="160" y="6"/>
                    <a:pt x="155" y="0"/>
                    <a:pt x="148" y="0"/>
                  </a:cubicBezTo>
                  <a:cubicBezTo>
                    <a:pt x="141" y="0"/>
                    <a:pt x="135" y="6"/>
                    <a:pt x="135" y="13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4" y="42"/>
                    <a:pt x="0" y="46"/>
                    <a:pt x="0" y="5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4"/>
                    <a:pt x="4" y="118"/>
                    <a:pt x="8" y="118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4"/>
                    <a:pt x="53" y="186"/>
                    <a:pt x="55" y="186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91" y="186"/>
                    <a:pt x="93" y="184"/>
                    <a:pt x="93" y="182"/>
                  </a:cubicBezTo>
                  <a:cubicBezTo>
                    <a:pt x="93" y="181"/>
                    <a:pt x="93" y="181"/>
                    <a:pt x="93" y="181"/>
                  </a:cubicBezTo>
                  <a:cubicBezTo>
                    <a:pt x="93" y="181"/>
                    <a:pt x="93" y="181"/>
                    <a:pt x="93" y="181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55"/>
                    <a:pt x="141" y="160"/>
                    <a:pt x="148" y="160"/>
                  </a:cubicBezTo>
                  <a:cubicBezTo>
                    <a:pt x="155" y="160"/>
                    <a:pt x="160" y="155"/>
                    <a:pt x="160" y="148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74" y="106"/>
                    <a:pt x="186" y="94"/>
                    <a:pt x="186" y="80"/>
                  </a:cubicBezTo>
                  <a:cubicBezTo>
                    <a:pt x="186" y="66"/>
                    <a:pt x="174" y="55"/>
                    <a:pt x="160" y="55"/>
                  </a:cubicBezTo>
                  <a:close/>
                  <a:moveTo>
                    <a:pt x="8" y="110"/>
                  </a:moveTo>
                  <a:cubicBezTo>
                    <a:pt x="8" y="93"/>
                    <a:pt x="8" y="93"/>
                    <a:pt x="8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32" y="93"/>
                    <a:pt x="34" y="91"/>
                    <a:pt x="34" y="89"/>
                  </a:cubicBezTo>
                  <a:cubicBezTo>
                    <a:pt x="34" y="86"/>
                    <a:pt x="32" y="85"/>
                    <a:pt x="29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3" y="76"/>
                    <a:pt x="25" y="74"/>
                    <a:pt x="25" y="72"/>
                  </a:cubicBezTo>
                  <a:cubicBezTo>
                    <a:pt x="25" y="70"/>
                    <a:pt x="23" y="68"/>
                    <a:pt x="21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116"/>
                    <a:pt x="67" y="116"/>
                    <a:pt x="67" y="116"/>
                  </a:cubicBezTo>
                  <a:lnTo>
                    <a:pt x="8" y="110"/>
                  </a:lnTo>
                  <a:close/>
                  <a:moveTo>
                    <a:pt x="54" y="160"/>
                  </a:moveTo>
                  <a:cubicBezTo>
                    <a:pt x="46" y="122"/>
                    <a:pt x="46" y="122"/>
                    <a:pt x="46" y="122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2" y="126"/>
                    <a:pt x="72" y="126"/>
                    <a:pt x="72" y="126"/>
                  </a:cubicBezTo>
                  <a:cubicBezTo>
                    <a:pt x="80" y="160"/>
                    <a:pt x="80" y="160"/>
                    <a:pt x="80" y="160"/>
                  </a:cubicBezTo>
                  <a:lnTo>
                    <a:pt x="54" y="160"/>
                  </a:lnTo>
                  <a:close/>
                  <a:moveTo>
                    <a:pt x="81" y="169"/>
                  </a:moveTo>
                  <a:cubicBezTo>
                    <a:pt x="83" y="177"/>
                    <a:pt x="83" y="177"/>
                    <a:pt x="83" y="177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69"/>
                    <a:pt x="56" y="169"/>
                    <a:pt x="56" y="169"/>
                  </a:cubicBezTo>
                  <a:lnTo>
                    <a:pt x="81" y="169"/>
                  </a:lnTo>
                  <a:close/>
                  <a:moveTo>
                    <a:pt x="135" y="136"/>
                  </a:moveTo>
                  <a:cubicBezTo>
                    <a:pt x="76" y="118"/>
                    <a:pt x="76" y="118"/>
                    <a:pt x="76" y="118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135" y="25"/>
                    <a:pt x="135" y="25"/>
                    <a:pt x="135" y="25"/>
                  </a:cubicBezTo>
                  <a:lnTo>
                    <a:pt x="135" y="136"/>
                  </a:lnTo>
                  <a:close/>
                  <a:moveTo>
                    <a:pt x="152" y="148"/>
                  </a:moveTo>
                  <a:cubicBezTo>
                    <a:pt x="152" y="150"/>
                    <a:pt x="150" y="152"/>
                    <a:pt x="148" y="152"/>
                  </a:cubicBezTo>
                  <a:cubicBezTo>
                    <a:pt x="145" y="152"/>
                    <a:pt x="143" y="150"/>
                    <a:pt x="143" y="148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0"/>
                    <a:pt x="145" y="9"/>
                    <a:pt x="148" y="9"/>
                  </a:cubicBezTo>
                  <a:cubicBezTo>
                    <a:pt x="150" y="9"/>
                    <a:pt x="152" y="10"/>
                    <a:pt x="152" y="13"/>
                  </a:cubicBezTo>
                  <a:lnTo>
                    <a:pt x="152" y="148"/>
                  </a:lnTo>
                  <a:close/>
                  <a:moveTo>
                    <a:pt x="160" y="97"/>
                  </a:moveTo>
                  <a:cubicBezTo>
                    <a:pt x="160" y="63"/>
                    <a:pt x="160" y="63"/>
                    <a:pt x="160" y="63"/>
                  </a:cubicBezTo>
                  <a:cubicBezTo>
                    <a:pt x="170" y="63"/>
                    <a:pt x="177" y="71"/>
                    <a:pt x="177" y="80"/>
                  </a:cubicBezTo>
                  <a:cubicBezTo>
                    <a:pt x="177" y="90"/>
                    <a:pt x="170" y="97"/>
                    <a:pt x="160" y="9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îṥļîḑé-Freeform: Shape 18"/>
            <p:cNvSpPr/>
            <p:nvPr/>
          </p:nvSpPr>
          <p:spPr bwMode="auto">
            <a:xfrm>
              <a:off x="8880909" y="3853191"/>
              <a:ext cx="388315" cy="427526"/>
            </a:xfrm>
            <a:custGeom>
              <a:avLst/>
              <a:gdLst>
                <a:gd name="T0" fmla="*/ 46 w 169"/>
                <a:gd name="T1" fmla="*/ 76 h 186"/>
                <a:gd name="T2" fmla="*/ 50 w 169"/>
                <a:gd name="T3" fmla="*/ 72 h 186"/>
                <a:gd name="T4" fmla="*/ 50 w 169"/>
                <a:gd name="T5" fmla="*/ 55 h 186"/>
                <a:gd name="T6" fmla="*/ 46 w 169"/>
                <a:gd name="T7" fmla="*/ 51 h 186"/>
                <a:gd name="T8" fmla="*/ 42 w 169"/>
                <a:gd name="T9" fmla="*/ 55 h 186"/>
                <a:gd name="T10" fmla="*/ 42 w 169"/>
                <a:gd name="T11" fmla="*/ 72 h 186"/>
                <a:gd name="T12" fmla="*/ 46 w 169"/>
                <a:gd name="T13" fmla="*/ 76 h 186"/>
                <a:gd name="T14" fmla="*/ 122 w 169"/>
                <a:gd name="T15" fmla="*/ 76 h 186"/>
                <a:gd name="T16" fmla="*/ 126 w 169"/>
                <a:gd name="T17" fmla="*/ 72 h 186"/>
                <a:gd name="T18" fmla="*/ 126 w 169"/>
                <a:gd name="T19" fmla="*/ 55 h 186"/>
                <a:gd name="T20" fmla="*/ 122 w 169"/>
                <a:gd name="T21" fmla="*/ 51 h 186"/>
                <a:gd name="T22" fmla="*/ 118 w 169"/>
                <a:gd name="T23" fmla="*/ 55 h 186"/>
                <a:gd name="T24" fmla="*/ 118 w 169"/>
                <a:gd name="T25" fmla="*/ 72 h 186"/>
                <a:gd name="T26" fmla="*/ 122 w 169"/>
                <a:gd name="T27" fmla="*/ 76 h 186"/>
                <a:gd name="T28" fmla="*/ 160 w 169"/>
                <a:gd name="T29" fmla="*/ 26 h 186"/>
                <a:gd name="T30" fmla="*/ 98 w 169"/>
                <a:gd name="T31" fmla="*/ 26 h 186"/>
                <a:gd name="T32" fmla="*/ 111 w 169"/>
                <a:gd name="T33" fmla="*/ 6 h 186"/>
                <a:gd name="T34" fmla="*/ 105 w 169"/>
                <a:gd name="T35" fmla="*/ 0 h 186"/>
                <a:gd name="T36" fmla="*/ 88 w 169"/>
                <a:gd name="T37" fmla="*/ 26 h 186"/>
                <a:gd name="T38" fmla="*/ 8 w 169"/>
                <a:gd name="T39" fmla="*/ 26 h 186"/>
                <a:gd name="T40" fmla="*/ 0 w 169"/>
                <a:gd name="T41" fmla="*/ 34 h 186"/>
                <a:gd name="T42" fmla="*/ 0 w 169"/>
                <a:gd name="T43" fmla="*/ 152 h 186"/>
                <a:gd name="T44" fmla="*/ 8 w 169"/>
                <a:gd name="T45" fmla="*/ 161 h 186"/>
                <a:gd name="T46" fmla="*/ 95 w 169"/>
                <a:gd name="T47" fmla="*/ 161 h 186"/>
                <a:gd name="T48" fmla="*/ 105 w 169"/>
                <a:gd name="T49" fmla="*/ 186 h 186"/>
                <a:gd name="T50" fmla="*/ 112 w 169"/>
                <a:gd name="T51" fmla="*/ 182 h 186"/>
                <a:gd name="T52" fmla="*/ 104 w 169"/>
                <a:gd name="T53" fmla="*/ 161 h 186"/>
                <a:gd name="T54" fmla="*/ 160 w 169"/>
                <a:gd name="T55" fmla="*/ 161 h 186"/>
                <a:gd name="T56" fmla="*/ 169 w 169"/>
                <a:gd name="T57" fmla="*/ 152 h 186"/>
                <a:gd name="T58" fmla="*/ 169 w 169"/>
                <a:gd name="T59" fmla="*/ 34 h 186"/>
                <a:gd name="T60" fmla="*/ 160 w 169"/>
                <a:gd name="T61" fmla="*/ 26 h 186"/>
                <a:gd name="T62" fmla="*/ 84 w 169"/>
                <a:gd name="T63" fmla="*/ 135 h 186"/>
                <a:gd name="T64" fmla="*/ 92 w 169"/>
                <a:gd name="T65" fmla="*/ 135 h 186"/>
                <a:gd name="T66" fmla="*/ 93 w 169"/>
                <a:gd name="T67" fmla="*/ 152 h 186"/>
                <a:gd name="T68" fmla="*/ 8 w 169"/>
                <a:gd name="T69" fmla="*/ 152 h 186"/>
                <a:gd name="T70" fmla="*/ 8 w 169"/>
                <a:gd name="T71" fmla="*/ 34 h 186"/>
                <a:gd name="T72" fmla="*/ 83 w 169"/>
                <a:gd name="T73" fmla="*/ 34 h 186"/>
                <a:gd name="T74" fmla="*/ 64 w 169"/>
                <a:gd name="T75" fmla="*/ 101 h 186"/>
                <a:gd name="T76" fmla="*/ 63 w 169"/>
                <a:gd name="T77" fmla="*/ 106 h 186"/>
                <a:gd name="T78" fmla="*/ 94 w 169"/>
                <a:gd name="T79" fmla="*/ 106 h 186"/>
                <a:gd name="T80" fmla="*/ 92 w 169"/>
                <a:gd name="T81" fmla="*/ 127 h 186"/>
                <a:gd name="T82" fmla="*/ 84 w 169"/>
                <a:gd name="T83" fmla="*/ 127 h 186"/>
                <a:gd name="T84" fmla="*/ 27 w 169"/>
                <a:gd name="T85" fmla="*/ 115 h 186"/>
                <a:gd name="T86" fmla="*/ 23 w 169"/>
                <a:gd name="T87" fmla="*/ 122 h 186"/>
                <a:gd name="T88" fmla="*/ 84 w 169"/>
                <a:gd name="T89" fmla="*/ 135 h 186"/>
                <a:gd name="T90" fmla="*/ 160 w 169"/>
                <a:gd name="T91" fmla="*/ 152 h 186"/>
                <a:gd name="T92" fmla="*/ 102 w 169"/>
                <a:gd name="T93" fmla="*/ 152 h 186"/>
                <a:gd name="T94" fmla="*/ 100 w 169"/>
                <a:gd name="T95" fmla="*/ 134 h 186"/>
                <a:gd name="T96" fmla="*/ 145 w 169"/>
                <a:gd name="T97" fmla="*/ 122 h 186"/>
                <a:gd name="T98" fmla="*/ 141 w 169"/>
                <a:gd name="T99" fmla="*/ 115 h 186"/>
                <a:gd name="T100" fmla="*/ 100 w 169"/>
                <a:gd name="T101" fmla="*/ 126 h 186"/>
                <a:gd name="T102" fmla="*/ 103 w 169"/>
                <a:gd name="T103" fmla="*/ 103 h 186"/>
                <a:gd name="T104" fmla="*/ 104 w 169"/>
                <a:gd name="T105" fmla="*/ 98 h 186"/>
                <a:gd name="T106" fmla="*/ 73 w 169"/>
                <a:gd name="T107" fmla="*/ 98 h 186"/>
                <a:gd name="T108" fmla="*/ 93 w 169"/>
                <a:gd name="T109" fmla="*/ 34 h 186"/>
                <a:gd name="T110" fmla="*/ 160 w 169"/>
                <a:gd name="T111" fmla="*/ 34 h 186"/>
                <a:gd name="T112" fmla="*/ 160 w 169"/>
                <a:gd name="T113" fmla="*/ 15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" h="186">
                  <a:moveTo>
                    <a:pt x="46" y="76"/>
                  </a:moveTo>
                  <a:cubicBezTo>
                    <a:pt x="49" y="76"/>
                    <a:pt x="50" y="75"/>
                    <a:pt x="50" y="72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0" y="53"/>
                    <a:pt x="49" y="51"/>
                    <a:pt x="46" y="51"/>
                  </a:cubicBezTo>
                  <a:cubicBezTo>
                    <a:pt x="44" y="51"/>
                    <a:pt x="42" y="53"/>
                    <a:pt x="42" y="55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75"/>
                    <a:pt x="44" y="76"/>
                    <a:pt x="46" y="76"/>
                  </a:cubicBezTo>
                  <a:close/>
                  <a:moveTo>
                    <a:pt x="122" y="76"/>
                  </a:moveTo>
                  <a:cubicBezTo>
                    <a:pt x="125" y="76"/>
                    <a:pt x="126" y="75"/>
                    <a:pt x="126" y="72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6" y="53"/>
                    <a:pt x="125" y="51"/>
                    <a:pt x="122" y="51"/>
                  </a:cubicBezTo>
                  <a:cubicBezTo>
                    <a:pt x="120" y="51"/>
                    <a:pt x="118" y="53"/>
                    <a:pt x="118" y="55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5"/>
                    <a:pt x="120" y="76"/>
                    <a:pt x="122" y="76"/>
                  </a:cubicBezTo>
                  <a:close/>
                  <a:moveTo>
                    <a:pt x="160" y="26"/>
                  </a:moveTo>
                  <a:cubicBezTo>
                    <a:pt x="98" y="26"/>
                    <a:pt x="98" y="26"/>
                    <a:pt x="98" y="26"/>
                  </a:cubicBezTo>
                  <a:cubicBezTo>
                    <a:pt x="105" y="13"/>
                    <a:pt x="111" y="6"/>
                    <a:pt x="111" y="6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4" y="1"/>
                    <a:pt x="96" y="10"/>
                    <a:pt x="8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6"/>
                    <a:pt x="0" y="30"/>
                    <a:pt x="0" y="34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7"/>
                    <a:pt x="4" y="161"/>
                    <a:pt x="8" y="161"/>
                  </a:cubicBezTo>
                  <a:cubicBezTo>
                    <a:pt x="95" y="161"/>
                    <a:pt x="95" y="161"/>
                    <a:pt x="95" y="161"/>
                  </a:cubicBezTo>
                  <a:cubicBezTo>
                    <a:pt x="97" y="169"/>
                    <a:pt x="100" y="178"/>
                    <a:pt x="105" y="186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08" y="175"/>
                    <a:pt x="105" y="168"/>
                    <a:pt x="104" y="161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65" y="161"/>
                    <a:pt x="169" y="157"/>
                    <a:pt x="169" y="152"/>
                  </a:cubicBezTo>
                  <a:cubicBezTo>
                    <a:pt x="169" y="34"/>
                    <a:pt x="169" y="34"/>
                    <a:pt x="169" y="34"/>
                  </a:cubicBezTo>
                  <a:cubicBezTo>
                    <a:pt x="169" y="30"/>
                    <a:pt x="165" y="26"/>
                    <a:pt x="160" y="26"/>
                  </a:cubicBezTo>
                  <a:close/>
                  <a:moveTo>
                    <a:pt x="84" y="135"/>
                  </a:moveTo>
                  <a:cubicBezTo>
                    <a:pt x="87" y="135"/>
                    <a:pt x="89" y="135"/>
                    <a:pt x="92" y="135"/>
                  </a:cubicBezTo>
                  <a:cubicBezTo>
                    <a:pt x="92" y="141"/>
                    <a:pt x="92" y="146"/>
                    <a:pt x="93" y="152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75" y="51"/>
                    <a:pt x="66" y="74"/>
                    <a:pt x="64" y="101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3" y="111"/>
                    <a:pt x="92" y="118"/>
                    <a:pt x="92" y="127"/>
                  </a:cubicBezTo>
                  <a:cubicBezTo>
                    <a:pt x="89" y="127"/>
                    <a:pt x="87" y="127"/>
                    <a:pt x="84" y="127"/>
                  </a:cubicBezTo>
                  <a:cubicBezTo>
                    <a:pt x="52" y="127"/>
                    <a:pt x="27" y="115"/>
                    <a:pt x="27" y="115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4" y="123"/>
                    <a:pt x="50" y="135"/>
                    <a:pt x="84" y="135"/>
                  </a:cubicBezTo>
                  <a:close/>
                  <a:moveTo>
                    <a:pt x="160" y="152"/>
                  </a:moveTo>
                  <a:cubicBezTo>
                    <a:pt x="102" y="152"/>
                    <a:pt x="102" y="152"/>
                    <a:pt x="102" y="152"/>
                  </a:cubicBezTo>
                  <a:cubicBezTo>
                    <a:pt x="101" y="146"/>
                    <a:pt x="100" y="140"/>
                    <a:pt x="100" y="134"/>
                  </a:cubicBezTo>
                  <a:cubicBezTo>
                    <a:pt x="126" y="131"/>
                    <a:pt x="144" y="123"/>
                    <a:pt x="145" y="122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1" y="115"/>
                    <a:pt x="124" y="123"/>
                    <a:pt x="100" y="126"/>
                  </a:cubicBezTo>
                  <a:cubicBezTo>
                    <a:pt x="101" y="112"/>
                    <a:pt x="103" y="103"/>
                    <a:pt x="103" y="103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73" y="98"/>
                    <a:pt x="73" y="98"/>
                    <a:pt x="73" y="98"/>
                  </a:cubicBezTo>
                  <a:cubicBezTo>
                    <a:pt x="76" y="72"/>
                    <a:pt x="85" y="50"/>
                    <a:pt x="93" y="34"/>
                  </a:cubicBezTo>
                  <a:cubicBezTo>
                    <a:pt x="160" y="34"/>
                    <a:pt x="160" y="34"/>
                    <a:pt x="160" y="34"/>
                  </a:cubicBezTo>
                  <a:lnTo>
                    <a:pt x="160" y="15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008503" y="1833422"/>
              <a:ext cx="2345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spc="300" dirty="0" smtClean="0">
                  <a:cs typeface="+mn-ea"/>
                  <a:sym typeface="+mn-lt"/>
                </a:rPr>
                <a:t>TITLE HERE.</a:t>
              </a:r>
              <a:endParaRPr lang="zh-CN" altLang="en-US" sz="2000" spc="300" dirty="0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420767" y="3866899"/>
              <a:ext cx="2345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spc="300" dirty="0" smtClean="0">
                  <a:cs typeface="+mn-ea"/>
                  <a:sym typeface="+mn-lt"/>
                </a:rPr>
                <a:t>TITLE HERE.</a:t>
              </a:r>
              <a:endParaRPr lang="zh-CN" altLang="en-US" sz="2000" spc="300" dirty="0"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420767" y="1851751"/>
              <a:ext cx="2345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spc="300" dirty="0" smtClean="0">
                  <a:cs typeface="+mn-ea"/>
                  <a:sym typeface="+mn-lt"/>
                </a:rPr>
                <a:t>TITLE HERE.</a:t>
              </a:r>
              <a:endParaRPr lang="zh-CN" altLang="en-US" sz="2000" spc="300" dirty="0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008503" y="3892794"/>
              <a:ext cx="2345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spc="300" dirty="0" smtClean="0">
                  <a:cs typeface="+mn-ea"/>
                  <a:sym typeface="+mn-lt"/>
                </a:rPr>
                <a:t>TITLE HERE.</a:t>
              </a:r>
              <a:endParaRPr lang="zh-CN" altLang="en-US" sz="2000" spc="300" dirty="0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470877" y="2313097"/>
              <a:ext cx="2527814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</a:t>
              </a:r>
              <a:r>
                <a:rPr lang="zh-CN" altLang="en-US" sz="1400" dirty="0" smtClean="0">
                  <a:cs typeface="+mn-ea"/>
                  <a:sym typeface="+mn-lt"/>
                </a:rPr>
                <a:t>文本点击此处</a:t>
              </a:r>
              <a:r>
                <a:rPr lang="zh-CN" altLang="en-US" sz="1400" dirty="0">
                  <a:cs typeface="+mn-ea"/>
                  <a:sym typeface="+mn-lt"/>
                </a:rPr>
                <a:t>更换文本，点击此处更换文本点击此处更换</a:t>
              </a:r>
              <a:r>
                <a:rPr lang="zh-CN" altLang="en-US" sz="1400" dirty="0" smtClean="0">
                  <a:cs typeface="+mn-ea"/>
                  <a:sym typeface="+mn-lt"/>
                </a:rPr>
                <a:t>文本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880909" y="4449524"/>
              <a:ext cx="2527814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</a:t>
              </a:r>
              <a:r>
                <a:rPr lang="zh-CN" altLang="en-US" sz="1400" dirty="0" smtClean="0">
                  <a:cs typeface="+mn-ea"/>
                  <a:sym typeface="+mn-lt"/>
                </a:rPr>
                <a:t>文本点击此处</a:t>
              </a:r>
              <a:r>
                <a:rPr lang="zh-CN" altLang="en-US" sz="1400" dirty="0">
                  <a:cs typeface="+mn-ea"/>
                  <a:sym typeface="+mn-lt"/>
                </a:rPr>
                <a:t>更换文本，点击此处更换文本点击此处更换</a:t>
              </a:r>
              <a:r>
                <a:rPr lang="zh-CN" altLang="en-US" sz="1400" dirty="0" smtClean="0">
                  <a:cs typeface="+mn-ea"/>
                  <a:sym typeface="+mn-lt"/>
                </a:rPr>
                <a:t>文本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5468566" y="4449524"/>
              <a:ext cx="2527814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</a:t>
              </a:r>
              <a:r>
                <a:rPr lang="zh-CN" altLang="en-US" sz="1400" dirty="0" smtClean="0">
                  <a:cs typeface="+mn-ea"/>
                  <a:sym typeface="+mn-lt"/>
                </a:rPr>
                <a:t>文本点击此处</a:t>
              </a:r>
              <a:r>
                <a:rPr lang="zh-CN" altLang="en-US" sz="1400" dirty="0">
                  <a:cs typeface="+mn-ea"/>
                  <a:sym typeface="+mn-lt"/>
                </a:rPr>
                <a:t>更换文本，点击此处更换文本点击此处更换</a:t>
              </a:r>
              <a:r>
                <a:rPr lang="zh-CN" altLang="en-US" sz="1400" dirty="0" smtClean="0">
                  <a:cs typeface="+mn-ea"/>
                  <a:sym typeface="+mn-lt"/>
                </a:rPr>
                <a:t>文本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8880909" y="2313097"/>
              <a:ext cx="2527814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</a:t>
              </a:r>
              <a:r>
                <a:rPr lang="zh-CN" altLang="en-US" sz="1400" dirty="0" smtClean="0">
                  <a:cs typeface="+mn-ea"/>
                  <a:sym typeface="+mn-lt"/>
                </a:rPr>
                <a:t>文本点击此处</a:t>
              </a:r>
              <a:r>
                <a:rPr lang="zh-CN" altLang="en-US" sz="1400" dirty="0">
                  <a:cs typeface="+mn-ea"/>
                  <a:sym typeface="+mn-lt"/>
                </a:rPr>
                <a:t>更换文本，点击此处更换文本点击此处更换</a:t>
              </a:r>
              <a:r>
                <a:rPr lang="zh-CN" altLang="en-US" sz="1400" dirty="0" smtClean="0">
                  <a:cs typeface="+mn-ea"/>
                  <a:sym typeface="+mn-lt"/>
                </a:rPr>
                <a:t>文本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431196" y="435155"/>
            <a:ext cx="3329608" cy="925865"/>
            <a:chOff x="5190711" y="639675"/>
            <a:chExt cx="3329608" cy="925865"/>
          </a:xfrm>
        </p:grpSpPr>
        <p:sp>
          <p:nvSpPr>
            <p:cNvPr id="44" name="文本框 43"/>
            <p:cNvSpPr txBox="1"/>
            <p:nvPr/>
          </p:nvSpPr>
          <p:spPr>
            <a:xfrm>
              <a:off x="5190711" y="639675"/>
              <a:ext cx="3329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spc="600" dirty="0" smtClean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rPr>
                <a:t>清明习俗</a:t>
              </a:r>
              <a:endParaRPr lang="zh-CN" altLang="en-US" sz="2800" b="1" spc="6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616480" y="1165430"/>
              <a:ext cx="24780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accent3"/>
                  </a:solidFill>
                  <a:cs typeface="+mn-ea"/>
                  <a:sym typeface="+mn-lt"/>
                </a:rPr>
                <a:t>ADD YOUR TITLE</a:t>
              </a:r>
              <a:endParaRPr lang="zh-CN" altLang="en-US" sz="20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07936" y="65219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http://www.1ppt.com/jieri/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43528" y="1889760"/>
            <a:ext cx="10826431" cy="4013200"/>
            <a:chOff x="753688" y="1696720"/>
            <a:chExt cx="10826431" cy="4013200"/>
          </a:xfrm>
        </p:grpSpPr>
        <p:grpSp>
          <p:nvGrpSpPr>
            <p:cNvPr id="8" name="组合 7"/>
            <p:cNvGrpSpPr/>
            <p:nvPr/>
          </p:nvGrpSpPr>
          <p:grpSpPr>
            <a:xfrm>
              <a:off x="4084320" y="1696720"/>
              <a:ext cx="4023360" cy="4013200"/>
              <a:chOff x="3728720" y="1696720"/>
              <a:chExt cx="4023360" cy="4013200"/>
            </a:xfrm>
          </p:grpSpPr>
          <p:sp>
            <p:nvSpPr>
              <p:cNvPr id="23" name="对角圆角矩形 22"/>
              <p:cNvSpPr/>
              <p:nvPr/>
            </p:nvSpPr>
            <p:spPr>
              <a:xfrm>
                <a:off x="3728720" y="1696720"/>
                <a:ext cx="1910080" cy="1910080"/>
              </a:xfrm>
              <a:prstGeom prst="round2DiagRect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对角圆角矩形 23"/>
              <p:cNvSpPr/>
              <p:nvPr/>
            </p:nvSpPr>
            <p:spPr>
              <a:xfrm>
                <a:off x="5842000" y="3799840"/>
                <a:ext cx="1910080" cy="1910080"/>
              </a:xfrm>
              <a:prstGeom prst="round2DiagRect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 useBgFill="1">
            <p:nvSpPr>
              <p:cNvPr id="25" name="对角圆角矩形 24"/>
              <p:cNvSpPr/>
              <p:nvPr/>
            </p:nvSpPr>
            <p:spPr>
              <a:xfrm rot="16200000">
                <a:off x="5842000" y="1696720"/>
                <a:ext cx="1910080" cy="1910080"/>
              </a:xfrm>
              <a:prstGeom prst="round2Diag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 useBgFill="1">
            <p:nvSpPr>
              <p:cNvPr id="26" name="对角圆角矩形 25"/>
              <p:cNvSpPr/>
              <p:nvPr/>
            </p:nvSpPr>
            <p:spPr>
              <a:xfrm rot="16200000">
                <a:off x="3728720" y="3799840"/>
                <a:ext cx="1910080" cy="1910080"/>
              </a:xfrm>
              <a:prstGeom prst="round2Diag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" name="ïṧḷïḓê-任意多边形: 形状 47"/>
            <p:cNvSpPr/>
            <p:nvPr/>
          </p:nvSpPr>
          <p:spPr bwMode="auto">
            <a:xfrm>
              <a:off x="4750731" y="2363130"/>
              <a:ext cx="577258" cy="577258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ïṧḷïḓê-任意多边形: 形状 53"/>
            <p:cNvSpPr>
              <a:spLocks noChangeAspect="1"/>
            </p:cNvSpPr>
            <p:nvPr/>
          </p:nvSpPr>
          <p:spPr bwMode="auto">
            <a:xfrm>
              <a:off x="6864011" y="4483249"/>
              <a:ext cx="577258" cy="543260"/>
            </a:xfrm>
            <a:custGeom>
              <a:avLst/>
              <a:gdLst>
                <a:gd name="connsiteX0" fmla="*/ 69646 w 508000"/>
                <a:gd name="connsiteY0" fmla="*/ 394096 h 478080"/>
                <a:gd name="connsiteX1" fmla="*/ 438355 w 508000"/>
                <a:gd name="connsiteY1" fmla="*/ 394096 h 478080"/>
                <a:gd name="connsiteX2" fmla="*/ 438355 w 508000"/>
                <a:gd name="connsiteY2" fmla="*/ 422773 h 478080"/>
                <a:gd name="connsiteX3" fmla="*/ 473178 w 508000"/>
                <a:gd name="connsiteY3" fmla="*/ 422773 h 478080"/>
                <a:gd name="connsiteX4" fmla="*/ 473178 w 508000"/>
                <a:gd name="connsiteY4" fmla="*/ 447354 h 478080"/>
                <a:gd name="connsiteX5" fmla="*/ 497758 w 508000"/>
                <a:gd name="connsiteY5" fmla="*/ 447354 h 478080"/>
                <a:gd name="connsiteX6" fmla="*/ 497758 w 508000"/>
                <a:gd name="connsiteY6" fmla="*/ 478080 h 478080"/>
                <a:gd name="connsiteX7" fmla="*/ 14339 w 508000"/>
                <a:gd name="connsiteY7" fmla="*/ 478080 h 478080"/>
                <a:gd name="connsiteX8" fmla="*/ 14339 w 508000"/>
                <a:gd name="connsiteY8" fmla="*/ 447354 h 478080"/>
                <a:gd name="connsiteX9" fmla="*/ 38920 w 508000"/>
                <a:gd name="connsiteY9" fmla="*/ 447354 h 478080"/>
                <a:gd name="connsiteX10" fmla="*/ 38920 w 508000"/>
                <a:gd name="connsiteY10" fmla="*/ 422773 h 478080"/>
                <a:gd name="connsiteX11" fmla="*/ 69646 w 508000"/>
                <a:gd name="connsiteY11" fmla="*/ 422773 h 478080"/>
                <a:gd name="connsiteX12" fmla="*/ 362031 w 508000"/>
                <a:gd name="connsiteY12" fmla="*/ 193354 h 478080"/>
                <a:gd name="connsiteX13" fmla="*/ 436842 w 508000"/>
                <a:gd name="connsiteY13" fmla="*/ 193354 h 478080"/>
                <a:gd name="connsiteX14" fmla="*/ 456791 w 508000"/>
                <a:gd name="connsiteY14" fmla="*/ 213383 h 478080"/>
                <a:gd name="connsiteX15" fmla="*/ 456791 w 508000"/>
                <a:gd name="connsiteY15" fmla="*/ 233411 h 478080"/>
                <a:gd name="connsiteX16" fmla="*/ 436842 w 508000"/>
                <a:gd name="connsiteY16" fmla="*/ 233411 h 478080"/>
                <a:gd name="connsiteX17" fmla="*/ 436842 w 508000"/>
                <a:gd name="connsiteY17" fmla="*/ 373612 h 478080"/>
                <a:gd name="connsiteX18" fmla="*/ 362031 w 508000"/>
                <a:gd name="connsiteY18" fmla="*/ 373612 h 478080"/>
                <a:gd name="connsiteX19" fmla="*/ 362031 w 508000"/>
                <a:gd name="connsiteY19" fmla="*/ 233411 h 478080"/>
                <a:gd name="connsiteX20" fmla="*/ 342081 w 508000"/>
                <a:gd name="connsiteY20" fmla="*/ 233411 h 478080"/>
                <a:gd name="connsiteX21" fmla="*/ 342081 w 508000"/>
                <a:gd name="connsiteY21" fmla="*/ 213383 h 478080"/>
                <a:gd name="connsiteX22" fmla="*/ 362031 w 508000"/>
                <a:gd name="connsiteY22" fmla="*/ 193354 h 478080"/>
                <a:gd name="connsiteX23" fmla="*/ 218644 w 508000"/>
                <a:gd name="connsiteY23" fmla="*/ 193354 h 478080"/>
                <a:gd name="connsiteX24" fmla="*/ 293455 w 508000"/>
                <a:gd name="connsiteY24" fmla="*/ 193354 h 478080"/>
                <a:gd name="connsiteX25" fmla="*/ 313404 w 508000"/>
                <a:gd name="connsiteY25" fmla="*/ 213383 h 478080"/>
                <a:gd name="connsiteX26" fmla="*/ 313404 w 508000"/>
                <a:gd name="connsiteY26" fmla="*/ 233411 h 478080"/>
                <a:gd name="connsiteX27" fmla="*/ 293455 w 508000"/>
                <a:gd name="connsiteY27" fmla="*/ 233411 h 478080"/>
                <a:gd name="connsiteX28" fmla="*/ 293455 w 508000"/>
                <a:gd name="connsiteY28" fmla="*/ 373612 h 478080"/>
                <a:gd name="connsiteX29" fmla="*/ 213656 w 508000"/>
                <a:gd name="connsiteY29" fmla="*/ 373612 h 478080"/>
                <a:gd name="connsiteX30" fmla="*/ 213656 w 508000"/>
                <a:gd name="connsiteY30" fmla="*/ 233411 h 478080"/>
                <a:gd name="connsiteX31" fmla="*/ 198694 w 508000"/>
                <a:gd name="connsiteY31" fmla="*/ 233411 h 478080"/>
                <a:gd name="connsiteX32" fmla="*/ 198694 w 508000"/>
                <a:gd name="connsiteY32" fmla="*/ 213383 h 478080"/>
                <a:gd name="connsiteX33" fmla="*/ 218644 w 508000"/>
                <a:gd name="connsiteY33" fmla="*/ 193354 h 478080"/>
                <a:gd name="connsiteX34" fmla="*/ 73208 w 508000"/>
                <a:gd name="connsiteY34" fmla="*/ 193354 h 478080"/>
                <a:gd name="connsiteX35" fmla="*/ 148019 w 508000"/>
                <a:gd name="connsiteY35" fmla="*/ 193354 h 478080"/>
                <a:gd name="connsiteX36" fmla="*/ 167968 w 508000"/>
                <a:gd name="connsiteY36" fmla="*/ 213383 h 478080"/>
                <a:gd name="connsiteX37" fmla="*/ 167968 w 508000"/>
                <a:gd name="connsiteY37" fmla="*/ 233411 h 478080"/>
                <a:gd name="connsiteX38" fmla="*/ 148019 w 508000"/>
                <a:gd name="connsiteY38" fmla="*/ 233411 h 478080"/>
                <a:gd name="connsiteX39" fmla="*/ 148019 w 508000"/>
                <a:gd name="connsiteY39" fmla="*/ 373612 h 478080"/>
                <a:gd name="connsiteX40" fmla="*/ 73208 w 508000"/>
                <a:gd name="connsiteY40" fmla="*/ 373612 h 478080"/>
                <a:gd name="connsiteX41" fmla="*/ 73208 w 508000"/>
                <a:gd name="connsiteY41" fmla="*/ 233411 h 478080"/>
                <a:gd name="connsiteX42" fmla="*/ 53258 w 508000"/>
                <a:gd name="connsiteY42" fmla="*/ 233411 h 478080"/>
                <a:gd name="connsiteX43" fmla="*/ 53258 w 508000"/>
                <a:gd name="connsiteY43" fmla="*/ 213383 h 478080"/>
                <a:gd name="connsiteX44" fmla="*/ 73208 w 508000"/>
                <a:gd name="connsiteY44" fmla="*/ 193354 h 478080"/>
                <a:gd name="connsiteX45" fmla="*/ 234079 w 508000"/>
                <a:gd name="connsiteY45" fmla="*/ 68402 h 478080"/>
                <a:gd name="connsiteX46" fmla="*/ 169334 w 508000"/>
                <a:gd name="connsiteY46" fmla="*/ 108199 h 478080"/>
                <a:gd name="connsiteX47" fmla="*/ 169334 w 508000"/>
                <a:gd name="connsiteY47" fmla="*/ 113174 h 478080"/>
                <a:gd name="connsiteX48" fmla="*/ 174314 w 508000"/>
                <a:gd name="connsiteY48" fmla="*/ 113174 h 478080"/>
                <a:gd name="connsiteX49" fmla="*/ 333687 w 508000"/>
                <a:gd name="connsiteY49" fmla="*/ 113174 h 478080"/>
                <a:gd name="connsiteX50" fmla="*/ 338667 w 508000"/>
                <a:gd name="connsiteY50" fmla="*/ 113174 h 478080"/>
                <a:gd name="connsiteX51" fmla="*/ 338667 w 508000"/>
                <a:gd name="connsiteY51" fmla="*/ 108199 h 478080"/>
                <a:gd name="connsiteX52" fmla="*/ 273922 w 508000"/>
                <a:gd name="connsiteY52" fmla="*/ 68402 h 478080"/>
                <a:gd name="connsiteX53" fmla="*/ 234079 w 508000"/>
                <a:gd name="connsiteY53" fmla="*/ 68402 h 478080"/>
                <a:gd name="connsiteX54" fmla="*/ 234079 w 508000"/>
                <a:gd name="connsiteY54" fmla="*/ 3732 h 478080"/>
                <a:gd name="connsiteX55" fmla="*/ 273922 w 508000"/>
                <a:gd name="connsiteY55" fmla="*/ 3732 h 478080"/>
                <a:gd name="connsiteX56" fmla="*/ 488079 w 508000"/>
                <a:gd name="connsiteY56" fmla="*/ 123123 h 478080"/>
                <a:gd name="connsiteX57" fmla="*/ 508000 w 508000"/>
                <a:gd name="connsiteY57" fmla="*/ 157946 h 478080"/>
                <a:gd name="connsiteX58" fmla="*/ 508000 w 508000"/>
                <a:gd name="connsiteY58" fmla="*/ 172870 h 478080"/>
                <a:gd name="connsiteX59" fmla="*/ 0 w 508000"/>
                <a:gd name="connsiteY59" fmla="*/ 172870 h 478080"/>
                <a:gd name="connsiteX60" fmla="*/ 0 w 508000"/>
                <a:gd name="connsiteY60" fmla="*/ 157946 h 478080"/>
                <a:gd name="connsiteX61" fmla="*/ 19922 w 508000"/>
                <a:gd name="connsiteY61" fmla="*/ 123123 h 478080"/>
                <a:gd name="connsiteX62" fmla="*/ 234079 w 508000"/>
                <a:gd name="connsiteY62" fmla="*/ 3732 h 47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08000" h="478080">
                  <a:moveTo>
                    <a:pt x="69646" y="394096"/>
                  </a:moveTo>
                  <a:lnTo>
                    <a:pt x="438355" y="394096"/>
                  </a:lnTo>
                  <a:lnTo>
                    <a:pt x="438355" y="422773"/>
                  </a:lnTo>
                  <a:lnTo>
                    <a:pt x="473178" y="422773"/>
                  </a:lnTo>
                  <a:lnTo>
                    <a:pt x="473178" y="447354"/>
                  </a:lnTo>
                  <a:lnTo>
                    <a:pt x="497758" y="447354"/>
                  </a:lnTo>
                  <a:lnTo>
                    <a:pt x="497758" y="478080"/>
                  </a:lnTo>
                  <a:lnTo>
                    <a:pt x="14339" y="478080"/>
                  </a:lnTo>
                  <a:lnTo>
                    <a:pt x="14339" y="447354"/>
                  </a:lnTo>
                  <a:lnTo>
                    <a:pt x="38920" y="447354"/>
                  </a:lnTo>
                  <a:lnTo>
                    <a:pt x="38920" y="422773"/>
                  </a:lnTo>
                  <a:lnTo>
                    <a:pt x="69646" y="422773"/>
                  </a:lnTo>
                  <a:close/>
                  <a:moveTo>
                    <a:pt x="362031" y="193354"/>
                  </a:moveTo>
                  <a:cubicBezTo>
                    <a:pt x="362031" y="193354"/>
                    <a:pt x="362031" y="193354"/>
                    <a:pt x="436842" y="193354"/>
                  </a:cubicBezTo>
                  <a:cubicBezTo>
                    <a:pt x="446816" y="193354"/>
                    <a:pt x="456791" y="203368"/>
                    <a:pt x="456791" y="213383"/>
                  </a:cubicBezTo>
                  <a:cubicBezTo>
                    <a:pt x="456791" y="213383"/>
                    <a:pt x="456791" y="213383"/>
                    <a:pt x="456791" y="233411"/>
                  </a:cubicBezTo>
                  <a:cubicBezTo>
                    <a:pt x="456791" y="233411"/>
                    <a:pt x="456791" y="233411"/>
                    <a:pt x="436842" y="233411"/>
                  </a:cubicBezTo>
                  <a:cubicBezTo>
                    <a:pt x="436842" y="233411"/>
                    <a:pt x="436842" y="233411"/>
                    <a:pt x="436842" y="373612"/>
                  </a:cubicBezTo>
                  <a:lnTo>
                    <a:pt x="362031" y="373612"/>
                  </a:lnTo>
                  <a:cubicBezTo>
                    <a:pt x="362031" y="373612"/>
                    <a:pt x="362031" y="373612"/>
                    <a:pt x="362031" y="233411"/>
                  </a:cubicBezTo>
                  <a:cubicBezTo>
                    <a:pt x="362031" y="233411"/>
                    <a:pt x="362031" y="233411"/>
                    <a:pt x="342081" y="233411"/>
                  </a:cubicBezTo>
                  <a:cubicBezTo>
                    <a:pt x="342081" y="233411"/>
                    <a:pt x="342081" y="233411"/>
                    <a:pt x="342081" y="213383"/>
                  </a:cubicBezTo>
                  <a:cubicBezTo>
                    <a:pt x="342081" y="203368"/>
                    <a:pt x="352056" y="193354"/>
                    <a:pt x="362031" y="193354"/>
                  </a:cubicBezTo>
                  <a:close/>
                  <a:moveTo>
                    <a:pt x="218644" y="193354"/>
                  </a:moveTo>
                  <a:cubicBezTo>
                    <a:pt x="218644" y="193354"/>
                    <a:pt x="218644" y="193354"/>
                    <a:pt x="293455" y="193354"/>
                  </a:cubicBezTo>
                  <a:cubicBezTo>
                    <a:pt x="303429" y="193354"/>
                    <a:pt x="313404" y="203368"/>
                    <a:pt x="313404" y="213383"/>
                  </a:cubicBezTo>
                  <a:cubicBezTo>
                    <a:pt x="313404" y="213383"/>
                    <a:pt x="313404" y="213383"/>
                    <a:pt x="313404" y="233411"/>
                  </a:cubicBezTo>
                  <a:cubicBezTo>
                    <a:pt x="313404" y="233411"/>
                    <a:pt x="313404" y="233411"/>
                    <a:pt x="293455" y="233411"/>
                  </a:cubicBezTo>
                  <a:cubicBezTo>
                    <a:pt x="293455" y="233411"/>
                    <a:pt x="293455" y="233411"/>
                    <a:pt x="293455" y="373612"/>
                  </a:cubicBezTo>
                  <a:lnTo>
                    <a:pt x="213656" y="373612"/>
                  </a:lnTo>
                  <a:cubicBezTo>
                    <a:pt x="213656" y="373612"/>
                    <a:pt x="213656" y="373612"/>
                    <a:pt x="213656" y="233411"/>
                  </a:cubicBezTo>
                  <a:cubicBezTo>
                    <a:pt x="213656" y="233411"/>
                    <a:pt x="213656" y="233411"/>
                    <a:pt x="198694" y="233411"/>
                  </a:cubicBezTo>
                  <a:cubicBezTo>
                    <a:pt x="198694" y="233411"/>
                    <a:pt x="198694" y="233411"/>
                    <a:pt x="198694" y="213383"/>
                  </a:cubicBezTo>
                  <a:cubicBezTo>
                    <a:pt x="198694" y="203368"/>
                    <a:pt x="208669" y="193354"/>
                    <a:pt x="218644" y="193354"/>
                  </a:cubicBezTo>
                  <a:close/>
                  <a:moveTo>
                    <a:pt x="73208" y="193354"/>
                  </a:moveTo>
                  <a:cubicBezTo>
                    <a:pt x="73208" y="193354"/>
                    <a:pt x="73208" y="193354"/>
                    <a:pt x="148019" y="193354"/>
                  </a:cubicBezTo>
                  <a:cubicBezTo>
                    <a:pt x="157993" y="193354"/>
                    <a:pt x="167968" y="203368"/>
                    <a:pt x="167968" y="213383"/>
                  </a:cubicBezTo>
                  <a:cubicBezTo>
                    <a:pt x="167968" y="213383"/>
                    <a:pt x="167968" y="213383"/>
                    <a:pt x="167968" y="233411"/>
                  </a:cubicBezTo>
                  <a:cubicBezTo>
                    <a:pt x="167968" y="233411"/>
                    <a:pt x="167968" y="233411"/>
                    <a:pt x="148019" y="233411"/>
                  </a:cubicBezTo>
                  <a:cubicBezTo>
                    <a:pt x="148019" y="233411"/>
                    <a:pt x="148019" y="233411"/>
                    <a:pt x="148019" y="373612"/>
                  </a:cubicBezTo>
                  <a:lnTo>
                    <a:pt x="73208" y="373612"/>
                  </a:lnTo>
                  <a:cubicBezTo>
                    <a:pt x="73208" y="373612"/>
                    <a:pt x="73208" y="373612"/>
                    <a:pt x="73208" y="233411"/>
                  </a:cubicBezTo>
                  <a:cubicBezTo>
                    <a:pt x="73208" y="233411"/>
                    <a:pt x="73208" y="233411"/>
                    <a:pt x="53258" y="233411"/>
                  </a:cubicBezTo>
                  <a:cubicBezTo>
                    <a:pt x="53258" y="233411"/>
                    <a:pt x="53258" y="233411"/>
                    <a:pt x="53258" y="213383"/>
                  </a:cubicBezTo>
                  <a:cubicBezTo>
                    <a:pt x="53258" y="203368"/>
                    <a:pt x="63233" y="193354"/>
                    <a:pt x="73208" y="193354"/>
                  </a:cubicBezTo>
                  <a:close/>
                  <a:moveTo>
                    <a:pt x="234079" y="68402"/>
                  </a:moveTo>
                  <a:cubicBezTo>
                    <a:pt x="234079" y="68402"/>
                    <a:pt x="234079" y="68402"/>
                    <a:pt x="169334" y="108199"/>
                  </a:cubicBezTo>
                  <a:cubicBezTo>
                    <a:pt x="169334" y="108199"/>
                    <a:pt x="169334" y="108199"/>
                    <a:pt x="169334" y="113174"/>
                  </a:cubicBezTo>
                  <a:cubicBezTo>
                    <a:pt x="169334" y="113174"/>
                    <a:pt x="169334" y="113174"/>
                    <a:pt x="174314" y="113174"/>
                  </a:cubicBezTo>
                  <a:lnTo>
                    <a:pt x="333687" y="113174"/>
                  </a:lnTo>
                  <a:cubicBezTo>
                    <a:pt x="338667" y="113174"/>
                    <a:pt x="338667" y="113174"/>
                    <a:pt x="338667" y="113174"/>
                  </a:cubicBezTo>
                  <a:cubicBezTo>
                    <a:pt x="338667" y="108199"/>
                    <a:pt x="338667" y="108199"/>
                    <a:pt x="338667" y="108199"/>
                  </a:cubicBezTo>
                  <a:cubicBezTo>
                    <a:pt x="338667" y="108199"/>
                    <a:pt x="338667" y="108199"/>
                    <a:pt x="273922" y="68402"/>
                  </a:cubicBezTo>
                  <a:cubicBezTo>
                    <a:pt x="258981" y="63428"/>
                    <a:pt x="249020" y="63428"/>
                    <a:pt x="234079" y="68402"/>
                  </a:cubicBezTo>
                  <a:close/>
                  <a:moveTo>
                    <a:pt x="234079" y="3732"/>
                  </a:moveTo>
                  <a:cubicBezTo>
                    <a:pt x="249020" y="-1243"/>
                    <a:pt x="258981" y="-1243"/>
                    <a:pt x="273922" y="3732"/>
                  </a:cubicBezTo>
                  <a:lnTo>
                    <a:pt x="488079" y="123123"/>
                  </a:lnTo>
                  <a:cubicBezTo>
                    <a:pt x="498039" y="128098"/>
                    <a:pt x="508000" y="143022"/>
                    <a:pt x="508000" y="157946"/>
                  </a:cubicBezTo>
                  <a:cubicBezTo>
                    <a:pt x="508000" y="157946"/>
                    <a:pt x="508000" y="157946"/>
                    <a:pt x="508000" y="172870"/>
                  </a:cubicBezTo>
                  <a:cubicBezTo>
                    <a:pt x="508000" y="172870"/>
                    <a:pt x="508000" y="172870"/>
                    <a:pt x="0" y="172870"/>
                  </a:cubicBezTo>
                  <a:cubicBezTo>
                    <a:pt x="0" y="172870"/>
                    <a:pt x="0" y="172870"/>
                    <a:pt x="0" y="157946"/>
                  </a:cubicBezTo>
                  <a:cubicBezTo>
                    <a:pt x="0" y="143022"/>
                    <a:pt x="9961" y="128098"/>
                    <a:pt x="19922" y="123123"/>
                  </a:cubicBezTo>
                  <a:cubicBezTo>
                    <a:pt x="19922" y="123123"/>
                    <a:pt x="19922" y="123123"/>
                    <a:pt x="234079" y="37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753688" y="1913095"/>
              <a:ext cx="3149608" cy="1412310"/>
              <a:chOff x="601507" y="1839910"/>
              <a:chExt cx="3149608" cy="1412310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885995" y="1839910"/>
                <a:ext cx="2865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800" spc="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TITLE HERE</a:t>
                </a:r>
                <a:endParaRPr lang="zh-CN" altLang="en-US" sz="28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601507" y="2363130"/>
                <a:ext cx="3149608" cy="889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20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</a:t>
                </a:r>
                <a:r>
                  <a:rPr lang="zh-CN" altLang="en-US" sz="1400" dirty="0" smtClean="0">
                    <a:cs typeface="+mn-ea"/>
                    <a:sym typeface="+mn-lt"/>
                  </a:rPr>
                  <a:t>文本点击此处</a:t>
                </a:r>
                <a:r>
                  <a:rPr lang="zh-CN" altLang="en-US" sz="1400" dirty="0">
                    <a:cs typeface="+mn-ea"/>
                    <a:sym typeface="+mn-lt"/>
                  </a:rPr>
                  <a:t>更换</a:t>
                </a:r>
                <a:r>
                  <a:rPr lang="zh-CN" altLang="en-US" sz="1400" dirty="0" smtClean="0">
                    <a:cs typeface="+mn-ea"/>
                    <a:sym typeface="+mn-lt"/>
                  </a:rPr>
                  <a:t>文本 点击</a:t>
                </a:r>
                <a:r>
                  <a:rPr lang="zh-CN" altLang="en-US" sz="1400" dirty="0">
                    <a:cs typeface="+mn-ea"/>
                    <a:sym typeface="+mn-lt"/>
                  </a:rPr>
                  <a:t>此处更换</a:t>
                </a:r>
                <a:r>
                  <a:rPr lang="zh-CN" altLang="en-US" sz="1400" dirty="0" smtClean="0">
                    <a:cs typeface="+mn-ea"/>
                    <a:sym typeface="+mn-lt"/>
                  </a:rPr>
                  <a:t>文本。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753688" y="3913642"/>
              <a:ext cx="3149608" cy="1412310"/>
              <a:chOff x="601507" y="1839910"/>
              <a:chExt cx="3149608" cy="1412310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885995" y="1839910"/>
                <a:ext cx="2865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800" spc="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TITLE HERE</a:t>
                </a:r>
                <a:endParaRPr lang="zh-CN" altLang="en-US" sz="28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01507" y="2363130"/>
                <a:ext cx="3149608" cy="889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20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</a:t>
                </a:r>
                <a:r>
                  <a:rPr lang="zh-CN" altLang="en-US" sz="1400" dirty="0" smtClean="0">
                    <a:cs typeface="+mn-ea"/>
                    <a:sym typeface="+mn-lt"/>
                  </a:rPr>
                  <a:t>文本点击此处</a:t>
                </a:r>
                <a:r>
                  <a:rPr lang="zh-CN" altLang="en-US" sz="1400" dirty="0">
                    <a:cs typeface="+mn-ea"/>
                    <a:sym typeface="+mn-lt"/>
                  </a:rPr>
                  <a:t>更换</a:t>
                </a:r>
                <a:r>
                  <a:rPr lang="zh-CN" altLang="en-US" sz="1400" dirty="0" smtClean="0">
                    <a:cs typeface="+mn-ea"/>
                    <a:sym typeface="+mn-lt"/>
                  </a:rPr>
                  <a:t>文本 点击</a:t>
                </a:r>
                <a:r>
                  <a:rPr lang="zh-CN" altLang="en-US" sz="1400" dirty="0">
                    <a:cs typeface="+mn-ea"/>
                    <a:sym typeface="+mn-lt"/>
                  </a:rPr>
                  <a:t>此处更换</a:t>
                </a:r>
                <a:r>
                  <a:rPr lang="zh-CN" altLang="en-US" sz="1400" dirty="0" smtClean="0">
                    <a:cs typeface="+mn-ea"/>
                    <a:sym typeface="+mn-lt"/>
                  </a:rPr>
                  <a:t>文本。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430511" y="3913642"/>
              <a:ext cx="3149608" cy="1412310"/>
              <a:chOff x="885995" y="1839910"/>
              <a:chExt cx="3149608" cy="1412310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885995" y="1839910"/>
                <a:ext cx="2865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spc="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TITLE HERE</a:t>
                </a:r>
                <a:endParaRPr lang="zh-CN" altLang="en-US" sz="28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885995" y="2363130"/>
                <a:ext cx="3149608" cy="889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</a:t>
                </a:r>
                <a:r>
                  <a:rPr lang="zh-CN" altLang="en-US" sz="1400" dirty="0" smtClean="0">
                    <a:cs typeface="+mn-ea"/>
                    <a:sym typeface="+mn-lt"/>
                  </a:rPr>
                  <a:t>文本点击此处</a:t>
                </a:r>
                <a:r>
                  <a:rPr lang="zh-CN" altLang="en-US" sz="1400" dirty="0">
                    <a:cs typeface="+mn-ea"/>
                    <a:sym typeface="+mn-lt"/>
                  </a:rPr>
                  <a:t>更换</a:t>
                </a:r>
                <a:r>
                  <a:rPr lang="zh-CN" altLang="en-US" sz="1400" dirty="0" smtClean="0">
                    <a:cs typeface="+mn-ea"/>
                    <a:sym typeface="+mn-lt"/>
                  </a:rPr>
                  <a:t>文本 点击</a:t>
                </a:r>
                <a:r>
                  <a:rPr lang="zh-CN" altLang="en-US" sz="1400" dirty="0">
                    <a:cs typeface="+mn-ea"/>
                    <a:sym typeface="+mn-lt"/>
                  </a:rPr>
                  <a:t>此处更换</a:t>
                </a:r>
                <a:r>
                  <a:rPr lang="zh-CN" altLang="en-US" sz="1400" dirty="0" smtClean="0">
                    <a:cs typeface="+mn-ea"/>
                    <a:sym typeface="+mn-lt"/>
                  </a:rPr>
                  <a:t>文本。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8430511" y="1913095"/>
              <a:ext cx="3149608" cy="1412310"/>
              <a:chOff x="885995" y="1839910"/>
              <a:chExt cx="3149608" cy="1412310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885995" y="1839910"/>
                <a:ext cx="2865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spc="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TITLE HERE</a:t>
                </a:r>
                <a:endParaRPr lang="zh-CN" altLang="en-US" sz="28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885995" y="2363130"/>
                <a:ext cx="3149608" cy="889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</a:t>
                </a:r>
                <a:r>
                  <a:rPr lang="zh-CN" altLang="en-US" sz="1400" dirty="0" smtClean="0">
                    <a:cs typeface="+mn-ea"/>
                    <a:sym typeface="+mn-lt"/>
                  </a:rPr>
                  <a:t>文本点击此处</a:t>
                </a:r>
                <a:r>
                  <a:rPr lang="zh-CN" altLang="en-US" sz="1400" dirty="0">
                    <a:cs typeface="+mn-ea"/>
                    <a:sym typeface="+mn-lt"/>
                  </a:rPr>
                  <a:t>更换</a:t>
                </a:r>
                <a:r>
                  <a:rPr lang="zh-CN" altLang="en-US" sz="1400" dirty="0" smtClean="0">
                    <a:cs typeface="+mn-ea"/>
                    <a:sym typeface="+mn-lt"/>
                  </a:rPr>
                  <a:t>文本 点击</a:t>
                </a:r>
                <a:r>
                  <a:rPr lang="zh-CN" altLang="en-US" sz="1400" dirty="0">
                    <a:cs typeface="+mn-ea"/>
                    <a:sym typeface="+mn-lt"/>
                  </a:rPr>
                  <a:t>此处更换</a:t>
                </a:r>
                <a:r>
                  <a:rPr lang="zh-CN" altLang="en-US" sz="1400" dirty="0" smtClean="0">
                    <a:cs typeface="+mn-ea"/>
                    <a:sym typeface="+mn-lt"/>
                  </a:rPr>
                  <a:t>文本。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431196" y="435155"/>
            <a:ext cx="3329608" cy="925865"/>
            <a:chOff x="5190711" y="639675"/>
            <a:chExt cx="3329608" cy="925865"/>
          </a:xfrm>
        </p:grpSpPr>
        <p:sp>
          <p:nvSpPr>
            <p:cNvPr id="28" name="文本框 27"/>
            <p:cNvSpPr txBox="1"/>
            <p:nvPr/>
          </p:nvSpPr>
          <p:spPr>
            <a:xfrm>
              <a:off x="5190711" y="639675"/>
              <a:ext cx="3329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spc="600" dirty="0" smtClean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rPr>
                <a:t>清明习俗</a:t>
              </a:r>
              <a:endParaRPr lang="zh-CN" altLang="en-US" sz="2800" b="1" spc="6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616480" y="1165430"/>
              <a:ext cx="24780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accent3"/>
                  </a:solidFill>
                  <a:cs typeface="+mn-ea"/>
                  <a:sym typeface="+mn-lt"/>
                </a:rPr>
                <a:t>ADD YOUR TITLE</a:t>
              </a:r>
              <a:endParaRPr lang="zh-CN" altLang="en-US" sz="20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657523" y="1581481"/>
            <a:ext cx="1107996" cy="37118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000" spc="600" dirty="0" smtClean="0">
                <a:solidFill>
                  <a:schemeClr val="bg1"/>
                </a:solidFill>
                <a:cs typeface="+mn-ea"/>
                <a:sym typeface="+mn-lt"/>
              </a:rPr>
              <a:t>第三章</a:t>
            </a:r>
            <a:endParaRPr lang="zh-CN" altLang="en-US" sz="60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0"/>
            <a:ext cx="6257997" cy="6858000"/>
            <a:chOff x="0" y="0"/>
            <a:chExt cx="6257997" cy="685800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4511040"/>
              <a:ext cx="2346960" cy="234696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647354" y="152400"/>
              <a:ext cx="2610643" cy="3190240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1888634" y="1449401"/>
            <a:ext cx="2076120" cy="3959198"/>
            <a:chOff x="1868314" y="1449401"/>
            <a:chExt cx="2076120" cy="3959198"/>
          </a:xfrm>
        </p:grpSpPr>
        <p:sp>
          <p:nvSpPr>
            <p:cNvPr id="12" name="文本框 11"/>
            <p:cNvSpPr txBox="1"/>
            <p:nvPr/>
          </p:nvSpPr>
          <p:spPr>
            <a:xfrm>
              <a:off x="1868314" y="2521059"/>
              <a:ext cx="767241" cy="1815882"/>
            </a:xfrm>
            <a:prstGeom prst="rect">
              <a:avLst/>
            </a:prstGeom>
            <a:noFill/>
            <a:ln w="15875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清明诗歌</a:t>
              </a:r>
              <a:endParaRPr lang="zh-CN" altLang="en-US" sz="28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959549" y="1449401"/>
              <a:ext cx="984885" cy="39591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点击此处更换文本，点击此处更换文本，点击输入文字内容</a:t>
              </a:r>
              <a:endParaRPr lang="zh-CN" altLang="en-US" sz="3600" spc="2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86079" y="713555"/>
            <a:ext cx="11379201" cy="6693085"/>
            <a:chOff x="386079" y="713555"/>
            <a:chExt cx="11379201" cy="6693085"/>
          </a:xfrm>
        </p:grpSpPr>
        <p:grpSp>
          <p:nvGrpSpPr>
            <p:cNvPr id="20" name="组合 19"/>
            <p:cNvGrpSpPr/>
            <p:nvPr/>
          </p:nvGrpSpPr>
          <p:grpSpPr>
            <a:xfrm>
              <a:off x="386079" y="713555"/>
              <a:ext cx="6424507" cy="6693085"/>
              <a:chOff x="609599" y="418915"/>
              <a:chExt cx="6424507" cy="6693085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609599" y="3942080"/>
                <a:ext cx="4815841" cy="316992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 useBgFill="1">
            <p:nvSpPr>
              <p:cNvPr id="34" name="矩形 33"/>
              <p:cNvSpPr/>
              <p:nvPr/>
            </p:nvSpPr>
            <p:spPr>
              <a:xfrm>
                <a:off x="3606800" y="418915"/>
                <a:ext cx="3427306" cy="51409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914400" y="4337765"/>
                <a:ext cx="25095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2800" spc="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清明诗歌</a:t>
                </a:r>
                <a:endParaRPr lang="zh-CN" altLang="en-US" sz="28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609600" y="4860985"/>
                <a:ext cx="2814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TITLE HERE.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988059" y="5559875"/>
                <a:ext cx="4058920" cy="78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点击这里输入您的文字内容，您可以对字体及其格式做一定调整</a:t>
                </a:r>
                <a:r>
                  <a:rPr lang="zh-CN" alt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。</a:t>
                </a:r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7630160" y="1242619"/>
              <a:ext cx="4135120" cy="3811127"/>
              <a:chOff x="7640320" y="1039414"/>
              <a:chExt cx="4135120" cy="3811127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7640321" y="1039414"/>
                <a:ext cx="4135119" cy="78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cs typeface="+mn-ea"/>
                    <a:sym typeface="+mn-lt"/>
                  </a:rPr>
                  <a:t>点击这里输入您的文字内容，您可以对字体及其格式做一定调整</a:t>
                </a:r>
                <a:r>
                  <a:rPr lang="zh-CN" altLang="en-US" sz="1600" dirty="0" smtClean="0">
                    <a:cs typeface="+mn-ea"/>
                    <a:sym typeface="+mn-lt"/>
                  </a:rPr>
                  <a:t>。</a:t>
                </a:r>
                <a:r>
                  <a:rPr lang="zh-CN" altLang="en-US" sz="1600" dirty="0">
                    <a:cs typeface="+mn-ea"/>
                    <a:sym typeface="+mn-lt"/>
                  </a:rPr>
                  <a:t>点击这里</a:t>
                </a:r>
                <a:r>
                  <a:rPr lang="zh-CN" altLang="en-US" sz="1600" dirty="0" smtClean="0">
                    <a:cs typeface="+mn-ea"/>
                    <a:sym typeface="+mn-lt"/>
                  </a:rPr>
                  <a:t>输入</a:t>
                </a:r>
                <a:r>
                  <a:rPr lang="zh-CN" altLang="en-US" sz="1600" dirty="0">
                    <a:cs typeface="+mn-ea"/>
                    <a:sym typeface="+mn-lt"/>
                  </a:rPr>
                  <a:t>。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7640320" y="2551216"/>
                <a:ext cx="4135119" cy="78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cs typeface="+mn-ea"/>
                    <a:sym typeface="+mn-lt"/>
                  </a:rPr>
                  <a:t>点击这里输入您的文字内容，您可以对字体及其格式做一定调整</a:t>
                </a:r>
                <a:r>
                  <a:rPr lang="zh-CN" altLang="en-US" sz="1600" dirty="0" smtClean="0">
                    <a:cs typeface="+mn-ea"/>
                    <a:sym typeface="+mn-lt"/>
                  </a:rPr>
                  <a:t>。</a:t>
                </a:r>
                <a:r>
                  <a:rPr lang="zh-CN" altLang="en-US" sz="1600" dirty="0">
                    <a:cs typeface="+mn-ea"/>
                    <a:sym typeface="+mn-lt"/>
                  </a:rPr>
                  <a:t>点击这里</a:t>
                </a:r>
                <a:r>
                  <a:rPr lang="zh-CN" altLang="en-US" sz="1600" dirty="0" smtClean="0">
                    <a:cs typeface="+mn-ea"/>
                    <a:sym typeface="+mn-lt"/>
                  </a:rPr>
                  <a:t>输入</a:t>
                </a:r>
                <a:r>
                  <a:rPr lang="zh-CN" altLang="en-US" sz="1600" dirty="0">
                    <a:cs typeface="+mn-ea"/>
                    <a:sym typeface="+mn-lt"/>
                  </a:rPr>
                  <a:t>。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7640320" y="4063018"/>
                <a:ext cx="4135119" cy="78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cs typeface="+mn-ea"/>
                    <a:sym typeface="+mn-lt"/>
                  </a:rPr>
                  <a:t>点击这里输入您的文字内容，您可以对字体及其格式做一定调整</a:t>
                </a:r>
                <a:r>
                  <a:rPr lang="zh-CN" altLang="en-US" sz="1600" dirty="0" smtClean="0">
                    <a:cs typeface="+mn-ea"/>
                    <a:sym typeface="+mn-lt"/>
                  </a:rPr>
                  <a:t>。</a:t>
                </a:r>
                <a:r>
                  <a:rPr lang="zh-CN" altLang="en-US" sz="1600" dirty="0">
                    <a:cs typeface="+mn-ea"/>
                    <a:sym typeface="+mn-lt"/>
                  </a:rPr>
                  <a:t>点击这里</a:t>
                </a:r>
                <a:r>
                  <a:rPr lang="zh-CN" altLang="en-US" sz="1600" dirty="0" smtClean="0">
                    <a:cs typeface="+mn-ea"/>
                    <a:sym typeface="+mn-lt"/>
                  </a:rPr>
                  <a:t>输入</a:t>
                </a:r>
                <a:r>
                  <a:rPr lang="zh-CN" altLang="en-US" sz="1600" dirty="0">
                    <a:cs typeface="+mn-ea"/>
                    <a:sym typeface="+mn-lt"/>
                  </a:rPr>
                  <a:t>。</a:t>
                </a: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7034107" y="1622557"/>
              <a:ext cx="413173" cy="711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034107" y="3134359"/>
              <a:ext cx="413173" cy="711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034107" y="4646161"/>
              <a:ext cx="413173" cy="711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0959" y="225439"/>
            <a:ext cx="12252960" cy="5963766"/>
            <a:chOff x="-60959" y="225439"/>
            <a:chExt cx="12252960" cy="5963766"/>
          </a:xfrm>
        </p:grpSpPr>
        <p:grpSp>
          <p:nvGrpSpPr>
            <p:cNvPr id="3" name="组合 2"/>
            <p:cNvGrpSpPr/>
            <p:nvPr/>
          </p:nvGrpSpPr>
          <p:grpSpPr>
            <a:xfrm>
              <a:off x="607060" y="1371633"/>
              <a:ext cx="10985500" cy="4817572"/>
              <a:chOff x="942340" y="1127793"/>
              <a:chExt cx="10985500" cy="4817572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942340" y="1127793"/>
                <a:ext cx="7236460" cy="4817572"/>
                <a:chOff x="901700" y="1148113"/>
                <a:chExt cx="7236460" cy="4817572"/>
              </a:xfrm>
            </p:grpSpPr>
            <p:pic>
              <p:nvPicPr>
                <p:cNvPr id="15" name="图片 14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901700" y="1148113"/>
                  <a:ext cx="5785980" cy="3254613"/>
                </a:xfrm>
                <a:prstGeom prst="rect">
                  <a:avLst/>
                </a:prstGeom>
              </p:spPr>
            </p:pic>
            <p:grpSp>
              <p:nvGrpSpPr>
                <p:cNvPr id="16" name="组合 15"/>
                <p:cNvGrpSpPr/>
                <p:nvPr/>
              </p:nvGrpSpPr>
              <p:grpSpPr>
                <a:xfrm>
                  <a:off x="3652450" y="3442474"/>
                  <a:ext cx="4485710" cy="2523211"/>
                  <a:chOff x="3652450" y="3442474"/>
                  <a:chExt cx="4485710" cy="2523211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>
                  <a:blip r:embed="rId4" cstate="screen"/>
                  <a:stretch>
                    <a:fillRect/>
                  </a:stretch>
                </p:blipFill>
                <p:spPr>
                  <a:xfrm>
                    <a:off x="3652450" y="3442474"/>
                    <a:ext cx="4485710" cy="2523211"/>
                  </a:xfrm>
                  <a:prstGeom prst="rect">
                    <a:avLst/>
                  </a:prstGeom>
                  <a:blipFill>
                    <a:blip r:embed="rId5" cstate="screen"/>
                    <a:stretch>
                      <a:fillRect/>
                    </a:stretch>
                  </a:blipFill>
                </p:spPr>
              </p:pic>
              <p:sp>
                <p:nvSpPr>
                  <p:cNvPr id="18" name="矩形 17"/>
                  <p:cNvSpPr/>
                  <p:nvPr/>
                </p:nvSpPr>
                <p:spPr>
                  <a:xfrm>
                    <a:off x="3652450" y="3442474"/>
                    <a:ext cx="4485710" cy="2523211"/>
                  </a:xfrm>
                  <a:prstGeom prst="rect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8" name="文本框 7"/>
              <p:cNvSpPr txBox="1"/>
              <p:nvPr/>
            </p:nvSpPr>
            <p:spPr>
              <a:xfrm>
                <a:off x="4305265" y="4170414"/>
                <a:ext cx="3261360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spc="6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清明诗歌</a:t>
                </a:r>
                <a:endParaRPr lang="en-US" altLang="zh-CN" sz="2800" spc="600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lang="en-US" altLang="zh-CN" sz="2000" spc="6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ADD YOUR TITLE </a:t>
                </a:r>
                <a:endParaRPr lang="zh-CN" altLang="en-US" sz="2000" spc="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7119585" y="2154949"/>
                <a:ext cx="33960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spc="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输入你的文字内容</a:t>
                </a:r>
                <a:endParaRPr lang="zh-CN" altLang="en-US" sz="24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8475980" y="3754916"/>
                <a:ext cx="3451860" cy="2085965"/>
                <a:chOff x="8415020" y="2893882"/>
                <a:chExt cx="3451860" cy="2085965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9011074" y="2893882"/>
                  <a:ext cx="2855806" cy="7875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600" dirty="0">
                      <a:cs typeface="+mn-ea"/>
                      <a:sym typeface="+mn-lt"/>
                    </a:rPr>
                    <a:t>点击这里输入您的</a:t>
                  </a:r>
                  <a:r>
                    <a:rPr lang="zh-CN" altLang="en-US" sz="1600" dirty="0" smtClean="0">
                      <a:cs typeface="+mn-ea"/>
                      <a:sym typeface="+mn-lt"/>
                    </a:rPr>
                    <a:t>文字，</a:t>
                  </a:r>
                  <a:r>
                    <a:rPr lang="zh-CN" altLang="en-US" sz="1600" dirty="0">
                      <a:cs typeface="+mn-ea"/>
                      <a:sym typeface="+mn-lt"/>
                    </a:rPr>
                    <a:t>您可以对字体及其格式做一定调整</a:t>
                  </a:r>
                  <a:r>
                    <a:rPr lang="zh-CN" altLang="en-US" sz="1600" dirty="0" smtClean="0">
                      <a:cs typeface="+mn-ea"/>
                      <a:sym typeface="+mn-lt"/>
                    </a:rPr>
                    <a:t>。</a:t>
                  </a:r>
                  <a:endParaRPr lang="zh-CN" altLang="en-US" sz="16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9011073" y="4192324"/>
                  <a:ext cx="2855806" cy="7875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600" dirty="0">
                      <a:cs typeface="+mn-ea"/>
                      <a:sym typeface="+mn-lt"/>
                    </a:rPr>
                    <a:t>点击这里输入您的</a:t>
                  </a:r>
                  <a:r>
                    <a:rPr lang="zh-CN" altLang="en-US" sz="1600" dirty="0" smtClean="0">
                      <a:cs typeface="+mn-ea"/>
                      <a:sym typeface="+mn-lt"/>
                    </a:rPr>
                    <a:t>文字，</a:t>
                  </a:r>
                  <a:r>
                    <a:rPr lang="zh-CN" altLang="en-US" sz="1600" dirty="0">
                      <a:cs typeface="+mn-ea"/>
                      <a:sym typeface="+mn-lt"/>
                    </a:rPr>
                    <a:t>您可以对字体及其格式做一定调整</a:t>
                  </a:r>
                  <a:r>
                    <a:rPr lang="zh-CN" altLang="en-US" sz="1600" dirty="0" smtClean="0">
                      <a:cs typeface="+mn-ea"/>
                      <a:sym typeface="+mn-lt"/>
                    </a:rPr>
                    <a:t>。</a:t>
                  </a:r>
                  <a:endParaRPr lang="zh-CN" altLang="en-US" sz="16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8415020" y="3273820"/>
                  <a:ext cx="413173" cy="7112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8415020" y="4572262"/>
                  <a:ext cx="413173" cy="7112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/>
            <p:cNvGrpSpPr/>
            <p:nvPr/>
          </p:nvGrpSpPr>
          <p:grpSpPr>
            <a:xfrm rot="16200000">
              <a:off x="5776172" y="-5611692"/>
              <a:ext cx="578697" cy="12252960"/>
              <a:chOff x="11211771" y="-5394959"/>
              <a:chExt cx="578697" cy="12252960"/>
            </a:xfrm>
          </p:grpSpPr>
          <p:cxnSp>
            <p:nvCxnSpPr>
              <p:cNvPr id="5" name="直接连接符 4"/>
              <p:cNvCxnSpPr/>
              <p:nvPr/>
            </p:nvCxnSpPr>
            <p:spPr>
              <a:xfrm rot="5400000">
                <a:off x="5415281" y="690881"/>
                <a:ext cx="1217168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矩形 5"/>
              <p:cNvSpPr/>
              <p:nvPr/>
            </p:nvSpPr>
            <p:spPr>
              <a:xfrm>
                <a:off x="11211771" y="5940713"/>
                <a:ext cx="578697" cy="91728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219200" y="731802"/>
            <a:ext cx="9570720" cy="5394396"/>
            <a:chOff x="1219200" y="731802"/>
            <a:chExt cx="9570720" cy="5394396"/>
          </a:xfrm>
        </p:grpSpPr>
        <p:sp useBgFill="1">
          <p:nvSpPr>
            <p:cNvPr id="16" name="矩形 15"/>
            <p:cNvSpPr/>
            <p:nvPr/>
          </p:nvSpPr>
          <p:spPr>
            <a:xfrm>
              <a:off x="7055338" y="731802"/>
              <a:ext cx="3734582" cy="53943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219200" y="1422400"/>
              <a:ext cx="5836138" cy="40132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219200" y="1422400"/>
              <a:ext cx="924560" cy="924560"/>
              <a:chOff x="2560320" y="589280"/>
              <a:chExt cx="1838960" cy="1838960"/>
            </a:xfrm>
            <a:effectLst>
              <a:outerShdw blurRad="50800" dist="38100" dir="10800000" algn="r" rotWithShape="0">
                <a:schemeClr val="bg1">
                  <a:lumMod val="75000"/>
                  <a:alpha val="40000"/>
                </a:schemeClr>
              </a:outerShdw>
            </a:effectLst>
          </p:grpSpPr>
          <p:sp>
            <p:nvSpPr>
              <p:cNvPr id="23" name="矩形 22"/>
              <p:cNvSpPr/>
              <p:nvPr/>
            </p:nvSpPr>
            <p:spPr>
              <a:xfrm>
                <a:off x="2560320" y="589280"/>
                <a:ext cx="1838960" cy="1320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 rot="5400000">
                <a:off x="1706880" y="1442720"/>
                <a:ext cx="1838960" cy="1320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7258072" y="939800"/>
              <a:ext cx="3329114" cy="497840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488339" y="2103104"/>
              <a:ext cx="5294233" cy="2744246"/>
              <a:chOff x="1488339" y="2143744"/>
              <a:chExt cx="5294233" cy="2744246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488339" y="2143744"/>
                <a:ext cx="25095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spc="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清明诗歌</a:t>
                </a:r>
                <a:endParaRPr lang="zh-CN" altLang="en-US" sz="32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491966" y="2825887"/>
                <a:ext cx="5290606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点击这里输入您的文字内容，您可以对字体及其格式做一定调整。点击这里输入您的文字内容，您可以对字体及其格式做一定调整</a:t>
                </a:r>
                <a:r>
                  <a:rPr lang="zh-CN" alt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。</a:t>
                </a: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点击这里输入您的文字内容，您可以对字体及其格式做一定调整</a:t>
                </a:r>
                <a:r>
                  <a:rPr lang="zh-CN" alt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。</a:t>
                </a:r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160" y="2022320"/>
            <a:ext cx="12191304" cy="4507248"/>
            <a:chOff x="10160" y="2022320"/>
            <a:chExt cx="12191304" cy="4507248"/>
          </a:xfrm>
        </p:grpSpPr>
        <p:grpSp>
          <p:nvGrpSpPr>
            <p:cNvPr id="20" name="a82e1fbf-1d08-419e-aa5b-773e4ccb3fb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0160" y="2022320"/>
              <a:ext cx="12191304" cy="4507248"/>
              <a:chOff x="0" y="1717520"/>
              <a:chExt cx="12191304" cy="4507248"/>
            </a:xfrm>
          </p:grpSpPr>
          <p:sp useBgFill="1">
            <p:nvSpPr>
              <p:cNvPr id="22" name="iṩļíḑê"/>
              <p:cNvSpPr/>
              <p:nvPr/>
            </p:nvSpPr>
            <p:spPr>
              <a:xfrm>
                <a:off x="0" y="1717520"/>
                <a:ext cx="12191304" cy="2000467"/>
              </a:xfrm>
              <a:prstGeom prst="rect">
                <a:avLst/>
              </a:prstGeom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3" name="iṩ1iḋè"/>
              <p:cNvSpPr/>
              <p:nvPr/>
            </p:nvSpPr>
            <p:spPr>
              <a:xfrm>
                <a:off x="1055440" y="1943512"/>
                <a:ext cx="1680474" cy="672131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endParaRPr lang="en-US" altLang="zh-CN" sz="3600" dirty="0"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  <p:grpSp>
            <p:nvGrpSpPr>
              <p:cNvPr id="24" name="îṥľïdè"/>
              <p:cNvGrpSpPr/>
              <p:nvPr/>
            </p:nvGrpSpPr>
            <p:grpSpPr>
              <a:xfrm>
                <a:off x="1016757" y="4104000"/>
                <a:ext cx="3357169" cy="2120768"/>
                <a:chOff x="938159" y="3564001"/>
                <a:chExt cx="3096344" cy="2120768"/>
              </a:xfrm>
            </p:grpSpPr>
            <p:sp>
              <p:nvSpPr>
                <p:cNvPr id="33" name="îş1ïḍê"/>
                <p:cNvSpPr txBox="1"/>
                <p:nvPr/>
              </p:nvSpPr>
              <p:spPr>
                <a:xfrm>
                  <a:off x="938160" y="4157740"/>
                  <a:ext cx="2360703" cy="1527029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zh-CN" altLang="en-US" sz="1200" dirty="0">
                      <a:solidFill>
                        <a:schemeClr val="accent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点击此处更换文本，点击此处更换文本 ，点击此处更换文本，点击更换文本，点击更换文本</a:t>
                  </a:r>
                  <a:r>
                    <a:rPr lang="zh-CN" altLang="en-US" sz="1200" dirty="0" smtClean="0">
                      <a:solidFill>
                        <a:schemeClr val="accent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。</a:t>
                  </a:r>
                  <a:endParaRPr lang="zh-CN" altLang="en-US" sz="1200" dirty="0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îṣļîde"/>
                <p:cNvSpPr txBox="1"/>
                <p:nvPr/>
              </p:nvSpPr>
              <p:spPr>
                <a:xfrm>
                  <a:off x="938159" y="3564001"/>
                  <a:ext cx="3096344" cy="47182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rmAutofit/>
                </a:bodyPr>
                <a:lstStyle/>
                <a:p>
                  <a:r>
                    <a:rPr lang="zh-CN" altLang="en-US" sz="2000" spc="600" dirty="0" smtClean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点击输入标题</a:t>
                  </a:r>
                  <a:endParaRPr lang="zh-CN" altLang="en-US" sz="2000" spc="600" dirty="0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" name="iṩļïďê"/>
              <p:cNvGrpSpPr/>
              <p:nvPr/>
            </p:nvGrpSpPr>
            <p:grpSpPr>
              <a:xfrm>
                <a:off x="4809404" y="4104000"/>
                <a:ext cx="3357169" cy="2120768"/>
                <a:chOff x="938159" y="3564001"/>
                <a:chExt cx="3096344" cy="2120768"/>
              </a:xfrm>
            </p:grpSpPr>
            <p:sp>
              <p:nvSpPr>
                <p:cNvPr id="31" name="işliḑe"/>
                <p:cNvSpPr txBox="1"/>
                <p:nvPr/>
              </p:nvSpPr>
              <p:spPr>
                <a:xfrm>
                  <a:off x="938160" y="4157740"/>
                  <a:ext cx="2360703" cy="1527029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zh-CN" altLang="en-US" sz="1200" dirty="0">
                      <a:solidFill>
                        <a:schemeClr val="accent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点击此处更换文本，点击此处更换文本 ，点击此处更换文本，点击更换文本，点击更换文本</a:t>
                  </a:r>
                  <a:r>
                    <a:rPr lang="zh-CN" altLang="en-US" sz="1200" dirty="0" smtClean="0">
                      <a:solidFill>
                        <a:schemeClr val="accent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。</a:t>
                  </a:r>
                  <a:endParaRPr lang="zh-CN" altLang="en-US" sz="1200" dirty="0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iSḷíďè"/>
                <p:cNvSpPr txBox="1"/>
                <p:nvPr/>
              </p:nvSpPr>
              <p:spPr>
                <a:xfrm>
                  <a:off x="938159" y="3564001"/>
                  <a:ext cx="3096344" cy="47182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rmAutofit/>
                </a:bodyPr>
                <a:lstStyle/>
                <a:p>
                  <a:r>
                    <a:rPr lang="zh-CN" altLang="en-US" sz="2000" spc="600" dirty="0" smtClean="0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点击输入标题</a:t>
                  </a:r>
                  <a:endParaRPr lang="zh-CN" altLang="en-US" sz="2000" spc="600" dirty="0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" name="ïṡ1îḑé"/>
              <p:cNvGrpSpPr/>
              <p:nvPr/>
            </p:nvGrpSpPr>
            <p:grpSpPr>
              <a:xfrm>
                <a:off x="8602050" y="4104000"/>
                <a:ext cx="3357169" cy="2120768"/>
                <a:chOff x="938159" y="3564001"/>
                <a:chExt cx="3096344" cy="2120768"/>
              </a:xfrm>
            </p:grpSpPr>
            <p:sp>
              <p:nvSpPr>
                <p:cNvPr id="29" name="íṧliḓè"/>
                <p:cNvSpPr txBox="1"/>
                <p:nvPr/>
              </p:nvSpPr>
              <p:spPr>
                <a:xfrm>
                  <a:off x="938160" y="4157740"/>
                  <a:ext cx="2360703" cy="1527029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zh-CN" altLang="en-US" sz="1200" dirty="0">
                      <a:solidFill>
                        <a:schemeClr val="accent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点击此处更换文本，点击此处更换文本 ，点击此处更换文本，点击更换文本，点击更换文本</a:t>
                  </a:r>
                  <a:r>
                    <a:rPr lang="zh-CN" altLang="en-US" sz="1200" dirty="0" smtClean="0">
                      <a:solidFill>
                        <a:schemeClr val="accent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。</a:t>
                  </a:r>
                  <a:endParaRPr lang="zh-CN" altLang="en-US" sz="1200" dirty="0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ïṧ1íďé"/>
                <p:cNvSpPr txBox="1"/>
                <p:nvPr/>
              </p:nvSpPr>
              <p:spPr>
                <a:xfrm>
                  <a:off x="938159" y="3564001"/>
                  <a:ext cx="3096344" cy="47182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rmAutofit/>
                </a:bodyPr>
                <a:lstStyle/>
                <a:p>
                  <a:r>
                    <a:rPr lang="zh-CN" altLang="en-US" sz="2000" spc="600" dirty="0" smtClean="0">
                      <a:solidFill>
                        <a:schemeClr val="accent3"/>
                      </a:solidFill>
                      <a:cs typeface="+mn-ea"/>
                      <a:sym typeface="+mn-lt"/>
                    </a:rPr>
                    <a:t>点击输入标题</a:t>
                  </a:r>
                  <a:endParaRPr lang="zh-CN" altLang="en-US" sz="2000" spc="600" dirty="0">
                    <a:solidFill>
                      <a:schemeClr val="accent3"/>
                    </a:solidFill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27" name="直接连接符 26"/>
              <p:cNvCxnSpPr/>
              <p:nvPr/>
            </p:nvCxnSpPr>
            <p:spPr>
              <a:xfrm>
                <a:off x="4571760" y="4014000"/>
                <a:ext cx="0" cy="1755000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8366520" y="4014000"/>
                <a:ext cx="0" cy="1755000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直接连接符 20"/>
            <p:cNvCxnSpPr/>
            <p:nvPr/>
          </p:nvCxnSpPr>
          <p:spPr>
            <a:xfrm>
              <a:off x="726246" y="4318800"/>
              <a:ext cx="0" cy="175500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4431196" y="435155"/>
            <a:ext cx="3329608" cy="925865"/>
            <a:chOff x="5190711" y="639675"/>
            <a:chExt cx="3329608" cy="925865"/>
          </a:xfrm>
        </p:grpSpPr>
        <p:sp>
          <p:nvSpPr>
            <p:cNvPr id="36" name="文本框 35"/>
            <p:cNvSpPr txBox="1"/>
            <p:nvPr/>
          </p:nvSpPr>
          <p:spPr>
            <a:xfrm>
              <a:off x="5190711" y="639675"/>
              <a:ext cx="3329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spc="600" dirty="0" smtClean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rPr>
                <a:t>清明诗歌</a:t>
              </a:r>
              <a:endParaRPr lang="zh-CN" altLang="en-US" sz="2800" b="1" spc="6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616480" y="1165430"/>
              <a:ext cx="24780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accent3"/>
                  </a:solidFill>
                  <a:cs typeface="+mn-ea"/>
                  <a:sym typeface="+mn-lt"/>
                </a:rPr>
                <a:t>ADD YOUR TITLE</a:t>
              </a:r>
              <a:endParaRPr lang="zh-CN" altLang="en-US" sz="20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657523" y="1581481"/>
            <a:ext cx="1107996" cy="37118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000" spc="600" dirty="0" smtClean="0">
                <a:solidFill>
                  <a:schemeClr val="bg1"/>
                </a:solidFill>
                <a:cs typeface="+mn-ea"/>
                <a:sym typeface="+mn-lt"/>
              </a:rPr>
              <a:t>第四章</a:t>
            </a:r>
            <a:endParaRPr lang="zh-CN" altLang="en-US" sz="60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0"/>
            <a:ext cx="6257997" cy="6858000"/>
            <a:chOff x="0" y="0"/>
            <a:chExt cx="6257997" cy="685800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4511040"/>
              <a:ext cx="2346960" cy="234696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647354" y="152400"/>
              <a:ext cx="2610643" cy="3190240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1888634" y="1449401"/>
            <a:ext cx="2076120" cy="3959198"/>
            <a:chOff x="1868314" y="1449401"/>
            <a:chExt cx="2076120" cy="3959198"/>
          </a:xfrm>
        </p:grpSpPr>
        <p:sp>
          <p:nvSpPr>
            <p:cNvPr id="12" name="文本框 11"/>
            <p:cNvSpPr txBox="1"/>
            <p:nvPr/>
          </p:nvSpPr>
          <p:spPr>
            <a:xfrm>
              <a:off x="1868314" y="2521059"/>
              <a:ext cx="767241" cy="1815882"/>
            </a:xfrm>
            <a:prstGeom prst="rect">
              <a:avLst/>
            </a:prstGeom>
            <a:noFill/>
            <a:ln w="15875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清明差异</a:t>
              </a:r>
              <a:endParaRPr lang="zh-CN" altLang="en-US" sz="28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959549" y="1449401"/>
              <a:ext cx="984885" cy="39591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点击此处更换文本，点击此处更换文本，点击输入文字内容</a:t>
              </a:r>
              <a:endParaRPr lang="zh-CN" altLang="en-US" sz="3600" spc="2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000">
        <p14:reveal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0880" y="680720"/>
            <a:ext cx="10810240" cy="5413623"/>
            <a:chOff x="690880" y="680720"/>
            <a:chExt cx="10810240" cy="5413623"/>
          </a:xfrm>
        </p:grpSpPr>
        <p:sp useBgFill="1">
          <p:nvSpPr>
            <p:cNvPr id="4" name="矩形 3"/>
            <p:cNvSpPr/>
            <p:nvPr/>
          </p:nvSpPr>
          <p:spPr>
            <a:xfrm>
              <a:off x="690880" y="680720"/>
              <a:ext cx="10810240" cy="426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690880" y="5386457"/>
              <a:ext cx="5120640" cy="707886"/>
              <a:chOff x="345440" y="599440"/>
              <a:chExt cx="5120640" cy="707886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345440" y="599440"/>
                <a:ext cx="27635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 spc="600" dirty="0" smtClean="0">
                    <a:solidFill>
                      <a:schemeClr val="accent1">
                        <a:lumMod val="75000"/>
                      </a:schemeClr>
                    </a:solidFill>
                    <a:cs typeface="+mn-ea"/>
                    <a:sym typeface="+mn-lt"/>
                  </a:rPr>
                  <a:t>清明差异</a:t>
                </a:r>
                <a:endParaRPr lang="zh-CN" altLang="en-US" sz="4000" spc="600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3108960" y="648062"/>
                <a:ext cx="2357120" cy="610642"/>
                <a:chOff x="3322320" y="548640"/>
                <a:chExt cx="2357120" cy="610642"/>
              </a:xfrm>
            </p:grpSpPr>
            <p:sp>
              <p:nvSpPr>
                <p:cNvPr id="10" name="文本框 9"/>
                <p:cNvSpPr txBox="1"/>
                <p:nvPr/>
              </p:nvSpPr>
              <p:spPr>
                <a:xfrm>
                  <a:off x="3322320" y="548640"/>
                  <a:ext cx="23571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 smtClean="0">
                      <a:solidFill>
                        <a:schemeClr val="accent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ADD YOUR TITLE.</a:t>
                  </a:r>
                  <a:endParaRPr lang="zh-CN" altLang="en-US" sz="1400" dirty="0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文本框 10"/>
                <p:cNvSpPr txBox="1"/>
                <p:nvPr/>
              </p:nvSpPr>
              <p:spPr>
                <a:xfrm>
                  <a:off x="3322320" y="851505"/>
                  <a:ext cx="23571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 dirty="0" smtClean="0">
                      <a:solidFill>
                        <a:schemeClr val="accent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点击输入您的文字</a:t>
                  </a:r>
                  <a:endParaRPr lang="zh-CN" altLang="en-US" sz="1400" dirty="0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9" name="直接连接符 8"/>
              <p:cNvCxnSpPr/>
              <p:nvPr/>
            </p:nvCxnSpPr>
            <p:spPr>
              <a:xfrm>
                <a:off x="2997200" y="599440"/>
                <a:ext cx="0" cy="707886"/>
              </a:xfrm>
              <a:prstGeom prst="line">
                <a:avLst/>
              </a:prstGeom>
              <a:ln w="15875">
                <a:solidFill>
                  <a:srgbClr val="ABB7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文本框 5"/>
            <p:cNvSpPr txBox="1"/>
            <p:nvPr/>
          </p:nvSpPr>
          <p:spPr>
            <a:xfrm>
              <a:off x="6238240" y="5263346"/>
              <a:ext cx="5262880" cy="775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zh-CN" altLang="en-US" sz="1200" spc="300" dirty="0" smtClean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rPr>
                <a:t>点击输入您的文字内容，点击输入您的文字内容</a:t>
              </a:r>
              <a:r>
                <a:rPr lang="zh-CN" altLang="en-US" sz="1200" dirty="0" smtClean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rPr>
                <a:t>点击输入您的文字内容</a:t>
              </a:r>
              <a:r>
                <a:rPr lang="zh-CN" altLang="en-US" sz="1200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rPr>
                <a:t>。点击输入您的文字</a:t>
              </a:r>
              <a:r>
                <a:rPr lang="zh-CN" altLang="en-US" sz="1200" dirty="0" smtClean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rPr>
                <a:t>内容。</a:t>
              </a:r>
              <a:r>
                <a:rPr lang="zh-CN" altLang="en-US" sz="1200" spc="300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rPr>
                <a:t>点击输入您的文字</a:t>
              </a:r>
              <a:r>
                <a:rPr lang="zh-CN" altLang="en-US" sz="1200" spc="300" dirty="0" smtClean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rPr>
                <a:t>内容</a:t>
              </a:r>
              <a:r>
                <a:rPr lang="en-US" altLang="zh-CN" sz="1200" spc="300" dirty="0" smtClean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zh-CN" altLang="en-US" sz="12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000">
        <p14:reveal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-4615" y="1046480"/>
            <a:ext cx="12196615" cy="4775200"/>
            <a:chOff x="-4615" y="1046480"/>
            <a:chExt cx="12196615" cy="4775200"/>
          </a:xfrm>
        </p:grpSpPr>
        <p:grpSp>
          <p:nvGrpSpPr>
            <p:cNvPr id="8" name="组合 7"/>
            <p:cNvGrpSpPr/>
            <p:nvPr/>
          </p:nvGrpSpPr>
          <p:grpSpPr>
            <a:xfrm>
              <a:off x="-4615" y="1046480"/>
              <a:ext cx="12196615" cy="4775200"/>
              <a:chOff x="-4615" y="1046480"/>
              <a:chExt cx="12196615" cy="4775200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1056640"/>
                <a:ext cx="12192000" cy="4765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4" name="直接连接符 3"/>
              <p:cNvCxnSpPr/>
              <p:nvPr/>
            </p:nvCxnSpPr>
            <p:spPr>
              <a:xfrm>
                <a:off x="332500" y="1056640"/>
                <a:ext cx="0" cy="4765040"/>
              </a:xfrm>
              <a:prstGeom prst="line">
                <a:avLst/>
              </a:prstGeom>
              <a:ln w="15875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11854892" y="1046480"/>
                <a:ext cx="0" cy="4765040"/>
              </a:xfrm>
              <a:prstGeom prst="line">
                <a:avLst/>
              </a:prstGeom>
              <a:ln w="15875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0" y="1351740"/>
                <a:ext cx="12192000" cy="0"/>
              </a:xfrm>
              <a:prstGeom prst="line">
                <a:avLst/>
              </a:prstGeom>
              <a:ln w="15875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-4615" y="5503492"/>
                <a:ext cx="12192000" cy="0"/>
              </a:xfrm>
              <a:prstGeom prst="line">
                <a:avLst/>
              </a:prstGeom>
              <a:ln w="15875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组合 36"/>
            <p:cNvGrpSpPr/>
            <p:nvPr/>
          </p:nvGrpSpPr>
          <p:grpSpPr>
            <a:xfrm>
              <a:off x="1012642" y="1876927"/>
              <a:ext cx="1253038" cy="3144461"/>
              <a:chOff x="1012642" y="1876927"/>
              <a:chExt cx="1253038" cy="3144461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1012642" y="1876927"/>
                <a:ext cx="1253038" cy="3144461"/>
                <a:chOff x="5668859" y="2268393"/>
                <a:chExt cx="848229" cy="2128605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grpSp>
              <p:nvGrpSpPr>
                <p:cNvPr id="16" name="PA_组合 2"/>
                <p:cNvGrpSpPr/>
                <p:nvPr>
                  <p:custDataLst>
                    <p:tags r:id="rId1"/>
                  </p:custDataLst>
                </p:nvPr>
              </p:nvGrpSpPr>
              <p:grpSpPr>
                <a:xfrm>
                  <a:off x="5674911" y="2268393"/>
                  <a:ext cx="842177" cy="287617"/>
                  <a:chOff x="3657660" y="1411076"/>
                  <a:chExt cx="3163887" cy="1080522"/>
                </a:xfrm>
                <a:grpFill/>
              </p:grpSpPr>
              <p:sp>
                <p:nvSpPr>
                  <p:cNvPr id="27" name="Freeform 5"/>
                  <p:cNvSpPr>
                    <a:spLocks noEditPoints="1"/>
                  </p:cNvSpPr>
                  <p:nvPr/>
                </p:nvSpPr>
                <p:spPr bwMode="auto">
                  <a:xfrm>
                    <a:off x="3657660" y="1718488"/>
                    <a:ext cx="3163887" cy="773110"/>
                  </a:xfrm>
                  <a:custGeom>
                    <a:avLst/>
                    <a:gdLst>
                      <a:gd name="T0" fmla="*/ 261 w 289"/>
                      <a:gd name="T1" fmla="*/ 27 h 69"/>
                      <a:gd name="T2" fmla="*/ 216 w 289"/>
                      <a:gd name="T3" fmla="*/ 28 h 69"/>
                      <a:gd name="T4" fmla="*/ 157 w 289"/>
                      <a:gd name="T5" fmla="*/ 7 h 69"/>
                      <a:gd name="T6" fmla="*/ 116 w 289"/>
                      <a:gd name="T7" fmla="*/ 20 h 69"/>
                      <a:gd name="T8" fmla="*/ 79 w 289"/>
                      <a:gd name="T9" fmla="*/ 25 h 69"/>
                      <a:gd name="T10" fmla="*/ 16 w 289"/>
                      <a:gd name="T11" fmla="*/ 40 h 69"/>
                      <a:gd name="T12" fmla="*/ 14 w 289"/>
                      <a:gd name="T13" fmla="*/ 53 h 69"/>
                      <a:gd name="T14" fmla="*/ 84 w 289"/>
                      <a:gd name="T15" fmla="*/ 57 h 69"/>
                      <a:gd name="T16" fmla="*/ 107 w 289"/>
                      <a:gd name="T17" fmla="*/ 62 h 69"/>
                      <a:gd name="T18" fmla="*/ 146 w 289"/>
                      <a:gd name="T19" fmla="*/ 65 h 69"/>
                      <a:gd name="T20" fmla="*/ 208 w 289"/>
                      <a:gd name="T21" fmla="*/ 58 h 69"/>
                      <a:gd name="T22" fmla="*/ 273 w 289"/>
                      <a:gd name="T23" fmla="*/ 41 h 69"/>
                      <a:gd name="T24" fmla="*/ 100 w 289"/>
                      <a:gd name="T25" fmla="*/ 61 h 69"/>
                      <a:gd name="T26" fmla="*/ 76 w 289"/>
                      <a:gd name="T27" fmla="*/ 51 h 69"/>
                      <a:gd name="T28" fmla="*/ 84 w 289"/>
                      <a:gd name="T29" fmla="*/ 47 h 69"/>
                      <a:gd name="T30" fmla="*/ 86 w 289"/>
                      <a:gd name="T31" fmla="*/ 49 h 69"/>
                      <a:gd name="T32" fmla="*/ 68 w 289"/>
                      <a:gd name="T33" fmla="*/ 44 h 69"/>
                      <a:gd name="T34" fmla="*/ 11 w 289"/>
                      <a:gd name="T35" fmla="*/ 49 h 69"/>
                      <a:gd name="T36" fmla="*/ 41 w 289"/>
                      <a:gd name="T37" fmla="*/ 37 h 69"/>
                      <a:gd name="T38" fmla="*/ 80 w 289"/>
                      <a:gd name="T39" fmla="*/ 30 h 69"/>
                      <a:gd name="T40" fmla="*/ 92 w 289"/>
                      <a:gd name="T41" fmla="*/ 19 h 69"/>
                      <a:gd name="T42" fmla="*/ 108 w 289"/>
                      <a:gd name="T43" fmla="*/ 44 h 69"/>
                      <a:gd name="T44" fmla="*/ 144 w 289"/>
                      <a:gd name="T45" fmla="*/ 60 h 69"/>
                      <a:gd name="T46" fmla="*/ 117 w 289"/>
                      <a:gd name="T47" fmla="*/ 58 h 69"/>
                      <a:gd name="T48" fmla="*/ 115 w 289"/>
                      <a:gd name="T49" fmla="*/ 46 h 69"/>
                      <a:gd name="T50" fmla="*/ 111 w 289"/>
                      <a:gd name="T51" fmla="*/ 52 h 69"/>
                      <a:gd name="T52" fmla="*/ 121 w 289"/>
                      <a:gd name="T53" fmla="*/ 38 h 69"/>
                      <a:gd name="T54" fmla="*/ 117 w 289"/>
                      <a:gd name="T55" fmla="*/ 40 h 69"/>
                      <a:gd name="T56" fmla="*/ 118 w 289"/>
                      <a:gd name="T57" fmla="*/ 28 h 69"/>
                      <a:gd name="T58" fmla="*/ 142 w 289"/>
                      <a:gd name="T59" fmla="*/ 22 h 69"/>
                      <a:gd name="T60" fmla="*/ 143 w 289"/>
                      <a:gd name="T61" fmla="*/ 16 h 69"/>
                      <a:gd name="T62" fmla="*/ 146 w 289"/>
                      <a:gd name="T63" fmla="*/ 5 h 69"/>
                      <a:gd name="T64" fmla="*/ 164 w 289"/>
                      <a:gd name="T65" fmla="*/ 9 h 69"/>
                      <a:gd name="T66" fmla="*/ 164 w 289"/>
                      <a:gd name="T67" fmla="*/ 32 h 69"/>
                      <a:gd name="T68" fmla="*/ 172 w 289"/>
                      <a:gd name="T69" fmla="*/ 27 h 69"/>
                      <a:gd name="T70" fmla="*/ 173 w 289"/>
                      <a:gd name="T71" fmla="*/ 36 h 69"/>
                      <a:gd name="T72" fmla="*/ 181 w 289"/>
                      <a:gd name="T73" fmla="*/ 35 h 69"/>
                      <a:gd name="T74" fmla="*/ 165 w 289"/>
                      <a:gd name="T75" fmla="*/ 54 h 69"/>
                      <a:gd name="T76" fmla="*/ 134 w 289"/>
                      <a:gd name="T77" fmla="*/ 40 h 69"/>
                      <a:gd name="T78" fmla="*/ 140 w 289"/>
                      <a:gd name="T79" fmla="*/ 42 h 69"/>
                      <a:gd name="T80" fmla="*/ 142 w 289"/>
                      <a:gd name="T81" fmla="*/ 50 h 69"/>
                      <a:gd name="T82" fmla="*/ 150 w 289"/>
                      <a:gd name="T83" fmla="*/ 41 h 69"/>
                      <a:gd name="T84" fmla="*/ 162 w 289"/>
                      <a:gd name="T85" fmla="*/ 56 h 69"/>
                      <a:gd name="T86" fmla="*/ 160 w 289"/>
                      <a:gd name="T87" fmla="*/ 63 h 69"/>
                      <a:gd name="T88" fmla="*/ 263 w 289"/>
                      <a:gd name="T89" fmla="*/ 40 h 69"/>
                      <a:gd name="T90" fmla="*/ 209 w 289"/>
                      <a:gd name="T91" fmla="*/ 50 h 69"/>
                      <a:gd name="T92" fmla="*/ 197 w 289"/>
                      <a:gd name="T93" fmla="*/ 60 h 69"/>
                      <a:gd name="T94" fmla="*/ 184 w 289"/>
                      <a:gd name="T95" fmla="*/ 37 h 69"/>
                      <a:gd name="T96" fmla="*/ 197 w 289"/>
                      <a:gd name="T97" fmla="*/ 26 h 69"/>
                      <a:gd name="T98" fmla="*/ 214 w 289"/>
                      <a:gd name="T99" fmla="*/ 31 h 69"/>
                      <a:gd name="T100" fmla="*/ 204 w 289"/>
                      <a:gd name="T101" fmla="*/ 33 h 69"/>
                      <a:gd name="T102" fmla="*/ 206 w 289"/>
                      <a:gd name="T103" fmla="*/ 30 h 69"/>
                      <a:gd name="T104" fmla="*/ 217 w 289"/>
                      <a:gd name="T105" fmla="*/ 32 h 69"/>
                      <a:gd name="T106" fmla="*/ 258 w 289"/>
                      <a:gd name="T107" fmla="*/ 29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289" h="69">
                        <a:moveTo>
                          <a:pt x="289" y="40"/>
                        </a:moveTo>
                        <a:cubicBezTo>
                          <a:pt x="289" y="38"/>
                          <a:pt x="287" y="38"/>
                          <a:pt x="286" y="38"/>
                        </a:cubicBezTo>
                        <a:cubicBezTo>
                          <a:pt x="285" y="38"/>
                          <a:pt x="283" y="37"/>
                          <a:pt x="282" y="37"/>
                        </a:cubicBezTo>
                        <a:cubicBezTo>
                          <a:pt x="278" y="35"/>
                          <a:pt x="274" y="33"/>
                          <a:pt x="270" y="32"/>
                        </a:cubicBezTo>
                        <a:cubicBezTo>
                          <a:pt x="269" y="31"/>
                          <a:pt x="267" y="30"/>
                          <a:pt x="266" y="29"/>
                        </a:cubicBezTo>
                        <a:cubicBezTo>
                          <a:pt x="264" y="28"/>
                          <a:pt x="262" y="27"/>
                          <a:pt x="261" y="27"/>
                        </a:cubicBezTo>
                        <a:cubicBezTo>
                          <a:pt x="260" y="26"/>
                          <a:pt x="260" y="26"/>
                          <a:pt x="260" y="26"/>
                        </a:cubicBezTo>
                        <a:cubicBezTo>
                          <a:pt x="257" y="25"/>
                          <a:pt x="255" y="24"/>
                          <a:pt x="253" y="23"/>
                        </a:cubicBezTo>
                        <a:cubicBezTo>
                          <a:pt x="250" y="22"/>
                          <a:pt x="247" y="21"/>
                          <a:pt x="244" y="21"/>
                        </a:cubicBezTo>
                        <a:cubicBezTo>
                          <a:pt x="243" y="21"/>
                          <a:pt x="242" y="21"/>
                          <a:pt x="241" y="21"/>
                        </a:cubicBezTo>
                        <a:cubicBezTo>
                          <a:pt x="237" y="21"/>
                          <a:pt x="234" y="23"/>
                          <a:pt x="230" y="25"/>
                        </a:cubicBezTo>
                        <a:cubicBezTo>
                          <a:pt x="225" y="28"/>
                          <a:pt x="222" y="31"/>
                          <a:pt x="216" y="28"/>
                        </a:cubicBezTo>
                        <a:cubicBezTo>
                          <a:pt x="215" y="25"/>
                          <a:pt x="212" y="22"/>
                          <a:pt x="208" y="21"/>
                        </a:cubicBezTo>
                        <a:cubicBezTo>
                          <a:pt x="205" y="20"/>
                          <a:pt x="202" y="21"/>
                          <a:pt x="199" y="22"/>
                        </a:cubicBezTo>
                        <a:cubicBezTo>
                          <a:pt x="195" y="16"/>
                          <a:pt x="186" y="12"/>
                          <a:pt x="179" y="16"/>
                        </a:cubicBezTo>
                        <a:cubicBezTo>
                          <a:pt x="178" y="16"/>
                          <a:pt x="177" y="16"/>
                          <a:pt x="177" y="16"/>
                        </a:cubicBezTo>
                        <a:cubicBezTo>
                          <a:pt x="175" y="10"/>
                          <a:pt x="170" y="6"/>
                          <a:pt x="164" y="6"/>
                        </a:cubicBezTo>
                        <a:cubicBezTo>
                          <a:pt x="162" y="6"/>
                          <a:pt x="160" y="6"/>
                          <a:pt x="157" y="7"/>
                        </a:cubicBezTo>
                        <a:cubicBezTo>
                          <a:pt x="157" y="8"/>
                          <a:pt x="156" y="8"/>
                          <a:pt x="155" y="8"/>
                        </a:cubicBezTo>
                        <a:cubicBezTo>
                          <a:pt x="154" y="5"/>
                          <a:pt x="151" y="2"/>
                          <a:pt x="147" y="1"/>
                        </a:cubicBezTo>
                        <a:cubicBezTo>
                          <a:pt x="142" y="0"/>
                          <a:pt x="138" y="2"/>
                          <a:pt x="135" y="5"/>
                        </a:cubicBezTo>
                        <a:cubicBezTo>
                          <a:pt x="133" y="8"/>
                          <a:pt x="132" y="10"/>
                          <a:pt x="133" y="13"/>
                        </a:cubicBezTo>
                        <a:cubicBezTo>
                          <a:pt x="128" y="11"/>
                          <a:pt x="123" y="12"/>
                          <a:pt x="120" y="15"/>
                        </a:cubicBezTo>
                        <a:cubicBezTo>
                          <a:pt x="118" y="16"/>
                          <a:pt x="117" y="18"/>
                          <a:pt x="116" y="20"/>
                        </a:cubicBezTo>
                        <a:cubicBezTo>
                          <a:pt x="116" y="20"/>
                          <a:pt x="114" y="19"/>
                          <a:pt x="114" y="19"/>
                        </a:cubicBezTo>
                        <a:cubicBezTo>
                          <a:pt x="111" y="17"/>
                          <a:pt x="108" y="16"/>
                          <a:pt x="105" y="15"/>
                        </a:cubicBezTo>
                        <a:cubicBezTo>
                          <a:pt x="102" y="14"/>
                          <a:pt x="99" y="14"/>
                          <a:pt x="96" y="14"/>
                        </a:cubicBezTo>
                        <a:cubicBezTo>
                          <a:pt x="94" y="15"/>
                          <a:pt x="92" y="15"/>
                          <a:pt x="91" y="15"/>
                        </a:cubicBezTo>
                        <a:cubicBezTo>
                          <a:pt x="89" y="16"/>
                          <a:pt x="87" y="17"/>
                          <a:pt x="85" y="18"/>
                        </a:cubicBezTo>
                        <a:cubicBezTo>
                          <a:pt x="83" y="20"/>
                          <a:pt x="80" y="23"/>
                          <a:pt x="79" y="25"/>
                        </a:cubicBezTo>
                        <a:cubicBezTo>
                          <a:pt x="78" y="26"/>
                          <a:pt x="78" y="27"/>
                          <a:pt x="77" y="28"/>
                        </a:cubicBezTo>
                        <a:cubicBezTo>
                          <a:pt x="68" y="21"/>
                          <a:pt x="54" y="18"/>
                          <a:pt x="44" y="27"/>
                        </a:cubicBezTo>
                        <a:cubicBezTo>
                          <a:pt x="42" y="28"/>
                          <a:pt x="41" y="30"/>
                          <a:pt x="40" y="32"/>
                        </a:cubicBezTo>
                        <a:cubicBezTo>
                          <a:pt x="37" y="36"/>
                          <a:pt x="35" y="39"/>
                          <a:pt x="31" y="40"/>
                        </a:cubicBezTo>
                        <a:cubicBezTo>
                          <a:pt x="28" y="41"/>
                          <a:pt x="26" y="41"/>
                          <a:pt x="24" y="41"/>
                        </a:cubicBezTo>
                        <a:cubicBezTo>
                          <a:pt x="21" y="41"/>
                          <a:pt x="19" y="40"/>
                          <a:pt x="16" y="40"/>
                        </a:cubicBezTo>
                        <a:cubicBezTo>
                          <a:pt x="15" y="41"/>
                          <a:pt x="13" y="42"/>
                          <a:pt x="11" y="43"/>
                        </a:cubicBezTo>
                        <a:cubicBezTo>
                          <a:pt x="9" y="44"/>
                          <a:pt x="7" y="45"/>
                          <a:pt x="5" y="46"/>
                        </a:cubicBezTo>
                        <a:cubicBezTo>
                          <a:pt x="4" y="46"/>
                          <a:pt x="2" y="46"/>
                          <a:pt x="1" y="47"/>
                        </a:cubicBezTo>
                        <a:cubicBezTo>
                          <a:pt x="0" y="47"/>
                          <a:pt x="0" y="48"/>
                          <a:pt x="1" y="49"/>
                        </a:cubicBezTo>
                        <a:cubicBezTo>
                          <a:pt x="3" y="50"/>
                          <a:pt x="4" y="50"/>
                          <a:pt x="6" y="51"/>
                        </a:cubicBezTo>
                        <a:cubicBezTo>
                          <a:pt x="8" y="52"/>
                          <a:pt x="11" y="52"/>
                          <a:pt x="14" y="53"/>
                        </a:cubicBezTo>
                        <a:cubicBezTo>
                          <a:pt x="17" y="53"/>
                          <a:pt x="20" y="53"/>
                          <a:pt x="23" y="54"/>
                        </a:cubicBezTo>
                        <a:cubicBezTo>
                          <a:pt x="25" y="55"/>
                          <a:pt x="25" y="55"/>
                          <a:pt x="25" y="55"/>
                        </a:cubicBezTo>
                        <a:cubicBezTo>
                          <a:pt x="35" y="59"/>
                          <a:pt x="44" y="58"/>
                          <a:pt x="53" y="50"/>
                        </a:cubicBezTo>
                        <a:cubicBezTo>
                          <a:pt x="58" y="46"/>
                          <a:pt x="66" y="45"/>
                          <a:pt x="71" y="50"/>
                        </a:cubicBezTo>
                        <a:cubicBezTo>
                          <a:pt x="71" y="51"/>
                          <a:pt x="72" y="52"/>
                          <a:pt x="73" y="53"/>
                        </a:cubicBezTo>
                        <a:cubicBezTo>
                          <a:pt x="75" y="56"/>
                          <a:pt x="79" y="57"/>
                          <a:pt x="84" y="57"/>
                        </a:cubicBezTo>
                        <a:cubicBezTo>
                          <a:pt x="84" y="57"/>
                          <a:pt x="85" y="58"/>
                          <a:pt x="85" y="58"/>
                        </a:cubicBezTo>
                        <a:cubicBezTo>
                          <a:pt x="86" y="59"/>
                          <a:pt x="87" y="60"/>
                          <a:pt x="88" y="61"/>
                        </a:cubicBezTo>
                        <a:cubicBezTo>
                          <a:pt x="88" y="62"/>
                          <a:pt x="89" y="62"/>
                          <a:pt x="90" y="63"/>
                        </a:cubicBezTo>
                        <a:cubicBezTo>
                          <a:pt x="92" y="64"/>
                          <a:pt x="94" y="65"/>
                          <a:pt x="97" y="65"/>
                        </a:cubicBezTo>
                        <a:cubicBezTo>
                          <a:pt x="98" y="65"/>
                          <a:pt x="99" y="65"/>
                          <a:pt x="101" y="65"/>
                        </a:cubicBezTo>
                        <a:cubicBezTo>
                          <a:pt x="104" y="64"/>
                          <a:pt x="106" y="63"/>
                          <a:pt x="107" y="62"/>
                        </a:cubicBezTo>
                        <a:cubicBezTo>
                          <a:pt x="108" y="62"/>
                          <a:pt x="109" y="61"/>
                          <a:pt x="110" y="60"/>
                        </a:cubicBezTo>
                        <a:cubicBezTo>
                          <a:pt x="112" y="61"/>
                          <a:pt x="115" y="61"/>
                          <a:pt x="117" y="61"/>
                        </a:cubicBezTo>
                        <a:cubicBezTo>
                          <a:pt x="117" y="61"/>
                          <a:pt x="118" y="61"/>
                          <a:pt x="118" y="61"/>
                        </a:cubicBezTo>
                        <a:cubicBezTo>
                          <a:pt x="120" y="65"/>
                          <a:pt x="125" y="69"/>
                          <a:pt x="130" y="69"/>
                        </a:cubicBezTo>
                        <a:cubicBezTo>
                          <a:pt x="134" y="68"/>
                          <a:pt x="139" y="66"/>
                          <a:pt x="141" y="62"/>
                        </a:cubicBezTo>
                        <a:cubicBezTo>
                          <a:pt x="143" y="64"/>
                          <a:pt x="145" y="65"/>
                          <a:pt x="146" y="65"/>
                        </a:cubicBezTo>
                        <a:cubicBezTo>
                          <a:pt x="149" y="66"/>
                          <a:pt x="152" y="66"/>
                          <a:pt x="156" y="65"/>
                        </a:cubicBezTo>
                        <a:cubicBezTo>
                          <a:pt x="158" y="67"/>
                          <a:pt x="162" y="68"/>
                          <a:pt x="166" y="67"/>
                        </a:cubicBezTo>
                        <a:cubicBezTo>
                          <a:pt x="170" y="65"/>
                          <a:pt x="173" y="61"/>
                          <a:pt x="173" y="57"/>
                        </a:cubicBezTo>
                        <a:cubicBezTo>
                          <a:pt x="179" y="63"/>
                          <a:pt x="189" y="65"/>
                          <a:pt x="197" y="63"/>
                        </a:cubicBezTo>
                        <a:cubicBezTo>
                          <a:pt x="199" y="63"/>
                          <a:pt x="201" y="62"/>
                          <a:pt x="203" y="61"/>
                        </a:cubicBezTo>
                        <a:cubicBezTo>
                          <a:pt x="205" y="60"/>
                          <a:pt x="207" y="59"/>
                          <a:pt x="208" y="58"/>
                        </a:cubicBezTo>
                        <a:cubicBezTo>
                          <a:pt x="209" y="57"/>
                          <a:pt x="209" y="56"/>
                          <a:pt x="210" y="56"/>
                        </a:cubicBezTo>
                        <a:cubicBezTo>
                          <a:pt x="210" y="55"/>
                          <a:pt x="212" y="53"/>
                          <a:pt x="211" y="53"/>
                        </a:cubicBezTo>
                        <a:cubicBezTo>
                          <a:pt x="220" y="58"/>
                          <a:pt x="230" y="58"/>
                          <a:pt x="240" y="55"/>
                        </a:cubicBezTo>
                        <a:cubicBezTo>
                          <a:pt x="243" y="54"/>
                          <a:pt x="246" y="53"/>
                          <a:pt x="248" y="51"/>
                        </a:cubicBezTo>
                        <a:cubicBezTo>
                          <a:pt x="253" y="49"/>
                          <a:pt x="253" y="49"/>
                          <a:pt x="253" y="49"/>
                        </a:cubicBezTo>
                        <a:cubicBezTo>
                          <a:pt x="259" y="45"/>
                          <a:pt x="265" y="41"/>
                          <a:pt x="273" y="41"/>
                        </a:cubicBezTo>
                        <a:cubicBezTo>
                          <a:pt x="275" y="42"/>
                          <a:pt x="278" y="42"/>
                          <a:pt x="280" y="42"/>
                        </a:cubicBezTo>
                        <a:cubicBezTo>
                          <a:pt x="283" y="42"/>
                          <a:pt x="285" y="42"/>
                          <a:pt x="287" y="41"/>
                        </a:cubicBezTo>
                        <a:cubicBezTo>
                          <a:pt x="288" y="41"/>
                          <a:pt x="289" y="41"/>
                          <a:pt x="289" y="40"/>
                        </a:cubicBezTo>
                        <a:cubicBezTo>
                          <a:pt x="289" y="40"/>
                          <a:pt x="289" y="40"/>
                          <a:pt x="289" y="40"/>
                        </a:cubicBezTo>
                        <a:close/>
                        <a:moveTo>
                          <a:pt x="105" y="60"/>
                        </a:moveTo>
                        <a:cubicBezTo>
                          <a:pt x="104" y="60"/>
                          <a:pt x="103" y="61"/>
                          <a:pt x="100" y="61"/>
                        </a:cubicBezTo>
                        <a:cubicBezTo>
                          <a:pt x="98" y="62"/>
                          <a:pt x="96" y="62"/>
                          <a:pt x="94" y="61"/>
                        </a:cubicBezTo>
                        <a:cubicBezTo>
                          <a:pt x="92" y="60"/>
                          <a:pt x="90" y="59"/>
                          <a:pt x="89" y="57"/>
                        </a:cubicBezTo>
                        <a:cubicBezTo>
                          <a:pt x="89" y="57"/>
                          <a:pt x="88" y="56"/>
                          <a:pt x="88" y="56"/>
                        </a:cubicBezTo>
                        <a:cubicBezTo>
                          <a:pt x="88" y="55"/>
                          <a:pt x="87" y="54"/>
                          <a:pt x="87" y="54"/>
                        </a:cubicBezTo>
                        <a:cubicBezTo>
                          <a:pt x="86" y="53"/>
                          <a:pt x="85" y="53"/>
                          <a:pt x="85" y="54"/>
                        </a:cubicBezTo>
                        <a:cubicBezTo>
                          <a:pt x="82" y="54"/>
                          <a:pt x="78" y="54"/>
                          <a:pt x="76" y="51"/>
                        </a:cubicBezTo>
                        <a:cubicBezTo>
                          <a:pt x="76" y="51"/>
                          <a:pt x="76" y="51"/>
                          <a:pt x="76" y="51"/>
                        </a:cubicBezTo>
                        <a:cubicBezTo>
                          <a:pt x="75" y="50"/>
                          <a:pt x="74" y="49"/>
                          <a:pt x="74" y="48"/>
                        </a:cubicBezTo>
                        <a:cubicBezTo>
                          <a:pt x="74" y="46"/>
                          <a:pt x="75" y="45"/>
                          <a:pt x="76" y="43"/>
                        </a:cubicBezTo>
                        <a:cubicBezTo>
                          <a:pt x="78" y="42"/>
                          <a:pt x="81" y="41"/>
                          <a:pt x="83" y="43"/>
                        </a:cubicBezTo>
                        <a:cubicBezTo>
                          <a:pt x="84" y="43"/>
                          <a:pt x="84" y="44"/>
                          <a:pt x="84" y="45"/>
                        </a:cubicBezTo>
                        <a:cubicBezTo>
                          <a:pt x="84" y="45"/>
                          <a:pt x="84" y="46"/>
                          <a:pt x="84" y="47"/>
                        </a:cubicBezTo>
                        <a:cubicBezTo>
                          <a:pt x="83" y="47"/>
                          <a:pt x="82" y="47"/>
                          <a:pt x="81" y="47"/>
                        </a:cubicBezTo>
                        <a:cubicBezTo>
                          <a:pt x="81" y="47"/>
                          <a:pt x="81" y="47"/>
                          <a:pt x="81" y="46"/>
                        </a:cubicBezTo>
                        <a:cubicBezTo>
                          <a:pt x="81" y="45"/>
                          <a:pt x="80" y="43"/>
                          <a:pt x="78" y="43"/>
                        </a:cubicBezTo>
                        <a:cubicBezTo>
                          <a:pt x="76" y="43"/>
                          <a:pt x="74" y="47"/>
                          <a:pt x="76" y="49"/>
                        </a:cubicBezTo>
                        <a:cubicBezTo>
                          <a:pt x="76" y="49"/>
                          <a:pt x="77" y="50"/>
                          <a:pt x="78" y="50"/>
                        </a:cubicBezTo>
                        <a:cubicBezTo>
                          <a:pt x="80" y="52"/>
                          <a:pt x="84" y="51"/>
                          <a:pt x="86" y="49"/>
                        </a:cubicBezTo>
                        <a:cubicBezTo>
                          <a:pt x="87" y="48"/>
                          <a:pt x="88" y="46"/>
                          <a:pt x="87" y="44"/>
                        </a:cubicBezTo>
                        <a:cubicBezTo>
                          <a:pt x="87" y="42"/>
                          <a:pt x="86" y="41"/>
                          <a:pt x="85" y="40"/>
                        </a:cubicBezTo>
                        <a:cubicBezTo>
                          <a:pt x="82" y="38"/>
                          <a:pt x="77" y="38"/>
                          <a:pt x="74" y="41"/>
                        </a:cubicBezTo>
                        <a:cubicBezTo>
                          <a:pt x="73" y="42"/>
                          <a:pt x="72" y="44"/>
                          <a:pt x="71" y="46"/>
                        </a:cubicBezTo>
                        <a:cubicBezTo>
                          <a:pt x="71" y="46"/>
                          <a:pt x="70" y="45"/>
                          <a:pt x="69" y="45"/>
                        </a:cubicBezTo>
                        <a:cubicBezTo>
                          <a:pt x="69" y="45"/>
                          <a:pt x="68" y="44"/>
                          <a:pt x="68" y="44"/>
                        </a:cubicBezTo>
                        <a:cubicBezTo>
                          <a:pt x="66" y="44"/>
                          <a:pt x="65" y="44"/>
                          <a:pt x="64" y="43"/>
                        </a:cubicBezTo>
                        <a:cubicBezTo>
                          <a:pt x="61" y="43"/>
                          <a:pt x="59" y="43"/>
                          <a:pt x="56" y="44"/>
                        </a:cubicBezTo>
                        <a:cubicBezTo>
                          <a:pt x="54" y="45"/>
                          <a:pt x="52" y="46"/>
                          <a:pt x="50" y="48"/>
                        </a:cubicBezTo>
                        <a:cubicBezTo>
                          <a:pt x="43" y="54"/>
                          <a:pt x="35" y="55"/>
                          <a:pt x="26" y="52"/>
                        </a:cubicBezTo>
                        <a:cubicBezTo>
                          <a:pt x="24" y="51"/>
                          <a:pt x="24" y="51"/>
                          <a:pt x="24" y="51"/>
                        </a:cubicBezTo>
                        <a:cubicBezTo>
                          <a:pt x="20" y="50"/>
                          <a:pt x="14" y="49"/>
                          <a:pt x="11" y="49"/>
                        </a:cubicBezTo>
                        <a:cubicBezTo>
                          <a:pt x="10" y="49"/>
                          <a:pt x="9" y="49"/>
                          <a:pt x="8" y="48"/>
                        </a:cubicBezTo>
                        <a:cubicBezTo>
                          <a:pt x="11" y="47"/>
                          <a:pt x="13" y="46"/>
                          <a:pt x="15" y="44"/>
                        </a:cubicBezTo>
                        <a:cubicBezTo>
                          <a:pt x="17" y="43"/>
                          <a:pt x="19" y="44"/>
                          <a:pt x="20" y="44"/>
                        </a:cubicBezTo>
                        <a:cubicBezTo>
                          <a:pt x="23" y="44"/>
                          <a:pt x="25" y="45"/>
                          <a:pt x="27" y="45"/>
                        </a:cubicBezTo>
                        <a:cubicBezTo>
                          <a:pt x="29" y="45"/>
                          <a:pt x="31" y="44"/>
                          <a:pt x="34" y="43"/>
                        </a:cubicBezTo>
                        <a:cubicBezTo>
                          <a:pt x="36" y="41"/>
                          <a:pt x="39" y="39"/>
                          <a:pt x="41" y="37"/>
                        </a:cubicBezTo>
                        <a:cubicBezTo>
                          <a:pt x="41" y="36"/>
                          <a:pt x="42" y="35"/>
                          <a:pt x="42" y="35"/>
                        </a:cubicBezTo>
                        <a:cubicBezTo>
                          <a:pt x="44" y="33"/>
                          <a:pt x="45" y="31"/>
                          <a:pt x="47" y="29"/>
                        </a:cubicBezTo>
                        <a:cubicBezTo>
                          <a:pt x="55" y="21"/>
                          <a:pt x="67" y="25"/>
                          <a:pt x="76" y="31"/>
                        </a:cubicBezTo>
                        <a:cubicBezTo>
                          <a:pt x="76" y="32"/>
                          <a:pt x="77" y="32"/>
                          <a:pt x="78" y="33"/>
                        </a:cubicBezTo>
                        <a:cubicBezTo>
                          <a:pt x="78" y="33"/>
                          <a:pt x="79" y="33"/>
                          <a:pt x="79" y="32"/>
                        </a:cubicBezTo>
                        <a:cubicBezTo>
                          <a:pt x="80" y="31"/>
                          <a:pt x="80" y="31"/>
                          <a:pt x="80" y="30"/>
                        </a:cubicBezTo>
                        <a:cubicBezTo>
                          <a:pt x="80" y="30"/>
                          <a:pt x="81" y="29"/>
                          <a:pt x="81" y="29"/>
                        </a:cubicBezTo>
                        <a:cubicBezTo>
                          <a:pt x="81" y="28"/>
                          <a:pt x="82" y="27"/>
                          <a:pt x="83" y="26"/>
                        </a:cubicBezTo>
                        <a:cubicBezTo>
                          <a:pt x="83" y="25"/>
                          <a:pt x="84" y="24"/>
                          <a:pt x="85" y="23"/>
                        </a:cubicBezTo>
                        <a:cubicBezTo>
                          <a:pt x="86" y="22"/>
                          <a:pt x="87" y="21"/>
                          <a:pt x="88" y="21"/>
                        </a:cubicBezTo>
                        <a:cubicBezTo>
                          <a:pt x="89" y="20"/>
                          <a:pt x="90" y="19"/>
                          <a:pt x="91" y="19"/>
                        </a:cubicBezTo>
                        <a:cubicBezTo>
                          <a:pt x="92" y="19"/>
                          <a:pt x="92" y="19"/>
                          <a:pt x="92" y="19"/>
                        </a:cubicBezTo>
                        <a:cubicBezTo>
                          <a:pt x="99" y="16"/>
                          <a:pt x="109" y="19"/>
                          <a:pt x="115" y="24"/>
                        </a:cubicBezTo>
                        <a:cubicBezTo>
                          <a:pt x="115" y="24"/>
                          <a:pt x="115" y="24"/>
                          <a:pt x="115" y="25"/>
                        </a:cubicBezTo>
                        <a:cubicBezTo>
                          <a:pt x="112" y="25"/>
                          <a:pt x="108" y="26"/>
                          <a:pt x="106" y="29"/>
                        </a:cubicBezTo>
                        <a:cubicBezTo>
                          <a:pt x="103" y="32"/>
                          <a:pt x="103" y="36"/>
                          <a:pt x="105" y="40"/>
                        </a:cubicBezTo>
                        <a:cubicBezTo>
                          <a:pt x="106" y="42"/>
                          <a:pt x="107" y="43"/>
                          <a:pt x="109" y="44"/>
                        </a:cubicBezTo>
                        <a:cubicBezTo>
                          <a:pt x="109" y="44"/>
                          <a:pt x="109" y="44"/>
                          <a:pt x="108" y="44"/>
                        </a:cubicBezTo>
                        <a:cubicBezTo>
                          <a:pt x="106" y="46"/>
                          <a:pt x="105" y="49"/>
                          <a:pt x="105" y="52"/>
                        </a:cubicBezTo>
                        <a:cubicBezTo>
                          <a:pt x="105" y="54"/>
                          <a:pt x="106" y="56"/>
                          <a:pt x="107" y="58"/>
                        </a:cubicBezTo>
                        <a:cubicBezTo>
                          <a:pt x="107" y="59"/>
                          <a:pt x="106" y="59"/>
                          <a:pt x="105" y="60"/>
                        </a:cubicBezTo>
                        <a:close/>
                        <a:moveTo>
                          <a:pt x="153" y="63"/>
                        </a:moveTo>
                        <a:cubicBezTo>
                          <a:pt x="151" y="63"/>
                          <a:pt x="149" y="63"/>
                          <a:pt x="147" y="62"/>
                        </a:cubicBezTo>
                        <a:cubicBezTo>
                          <a:pt x="146" y="61"/>
                          <a:pt x="145" y="61"/>
                          <a:pt x="144" y="60"/>
                        </a:cubicBezTo>
                        <a:cubicBezTo>
                          <a:pt x="143" y="59"/>
                          <a:pt x="142" y="57"/>
                          <a:pt x="140" y="58"/>
                        </a:cubicBezTo>
                        <a:cubicBezTo>
                          <a:pt x="140" y="58"/>
                          <a:pt x="140" y="59"/>
                          <a:pt x="140" y="59"/>
                        </a:cubicBezTo>
                        <a:cubicBezTo>
                          <a:pt x="138" y="62"/>
                          <a:pt x="134" y="65"/>
                          <a:pt x="130" y="65"/>
                        </a:cubicBezTo>
                        <a:cubicBezTo>
                          <a:pt x="126" y="65"/>
                          <a:pt x="122" y="62"/>
                          <a:pt x="120" y="59"/>
                        </a:cubicBezTo>
                        <a:cubicBezTo>
                          <a:pt x="120" y="58"/>
                          <a:pt x="119" y="58"/>
                          <a:pt x="119" y="58"/>
                        </a:cubicBezTo>
                        <a:cubicBezTo>
                          <a:pt x="117" y="58"/>
                          <a:pt x="117" y="58"/>
                          <a:pt x="117" y="58"/>
                        </a:cubicBezTo>
                        <a:cubicBezTo>
                          <a:pt x="115" y="58"/>
                          <a:pt x="113" y="58"/>
                          <a:pt x="111" y="57"/>
                        </a:cubicBezTo>
                        <a:cubicBezTo>
                          <a:pt x="111" y="57"/>
                          <a:pt x="110" y="56"/>
                          <a:pt x="110" y="56"/>
                        </a:cubicBezTo>
                        <a:cubicBezTo>
                          <a:pt x="110" y="56"/>
                          <a:pt x="109" y="55"/>
                          <a:pt x="109" y="55"/>
                        </a:cubicBezTo>
                        <a:cubicBezTo>
                          <a:pt x="108" y="53"/>
                          <a:pt x="108" y="51"/>
                          <a:pt x="109" y="49"/>
                        </a:cubicBezTo>
                        <a:cubicBezTo>
                          <a:pt x="109" y="48"/>
                          <a:pt x="110" y="48"/>
                          <a:pt x="111" y="47"/>
                        </a:cubicBezTo>
                        <a:cubicBezTo>
                          <a:pt x="112" y="46"/>
                          <a:pt x="114" y="46"/>
                          <a:pt x="115" y="46"/>
                        </a:cubicBezTo>
                        <a:cubicBezTo>
                          <a:pt x="116" y="46"/>
                          <a:pt x="117" y="47"/>
                          <a:pt x="117" y="48"/>
                        </a:cubicBezTo>
                        <a:cubicBezTo>
                          <a:pt x="118" y="49"/>
                          <a:pt x="117" y="49"/>
                          <a:pt x="117" y="50"/>
                        </a:cubicBezTo>
                        <a:cubicBezTo>
                          <a:pt x="117" y="50"/>
                          <a:pt x="116" y="50"/>
                          <a:pt x="116" y="50"/>
                        </a:cubicBezTo>
                        <a:cubicBezTo>
                          <a:pt x="116" y="50"/>
                          <a:pt x="116" y="50"/>
                          <a:pt x="116" y="50"/>
                        </a:cubicBezTo>
                        <a:cubicBezTo>
                          <a:pt x="116" y="48"/>
                          <a:pt x="115" y="47"/>
                          <a:pt x="113" y="47"/>
                        </a:cubicBezTo>
                        <a:cubicBezTo>
                          <a:pt x="110" y="47"/>
                          <a:pt x="109" y="50"/>
                          <a:pt x="111" y="52"/>
                        </a:cubicBezTo>
                        <a:cubicBezTo>
                          <a:pt x="112" y="54"/>
                          <a:pt x="114" y="54"/>
                          <a:pt x="116" y="54"/>
                        </a:cubicBezTo>
                        <a:cubicBezTo>
                          <a:pt x="117" y="53"/>
                          <a:pt x="118" y="53"/>
                          <a:pt x="119" y="52"/>
                        </a:cubicBezTo>
                        <a:cubicBezTo>
                          <a:pt x="121" y="51"/>
                          <a:pt x="121" y="49"/>
                          <a:pt x="121" y="47"/>
                        </a:cubicBezTo>
                        <a:cubicBezTo>
                          <a:pt x="120" y="46"/>
                          <a:pt x="119" y="45"/>
                          <a:pt x="118" y="44"/>
                        </a:cubicBezTo>
                        <a:cubicBezTo>
                          <a:pt x="118" y="44"/>
                          <a:pt x="119" y="43"/>
                          <a:pt x="120" y="42"/>
                        </a:cubicBezTo>
                        <a:cubicBezTo>
                          <a:pt x="121" y="41"/>
                          <a:pt x="121" y="40"/>
                          <a:pt x="121" y="38"/>
                        </a:cubicBezTo>
                        <a:cubicBezTo>
                          <a:pt x="121" y="37"/>
                          <a:pt x="121" y="36"/>
                          <a:pt x="121" y="35"/>
                        </a:cubicBezTo>
                        <a:cubicBezTo>
                          <a:pt x="120" y="34"/>
                          <a:pt x="119" y="33"/>
                          <a:pt x="117" y="32"/>
                        </a:cubicBezTo>
                        <a:cubicBezTo>
                          <a:pt x="115" y="32"/>
                          <a:pt x="113" y="33"/>
                          <a:pt x="113" y="35"/>
                        </a:cubicBezTo>
                        <a:cubicBezTo>
                          <a:pt x="113" y="37"/>
                          <a:pt x="114" y="38"/>
                          <a:pt x="116" y="38"/>
                        </a:cubicBezTo>
                        <a:cubicBezTo>
                          <a:pt x="116" y="38"/>
                          <a:pt x="117" y="38"/>
                          <a:pt x="117" y="38"/>
                        </a:cubicBezTo>
                        <a:cubicBezTo>
                          <a:pt x="118" y="38"/>
                          <a:pt x="118" y="39"/>
                          <a:pt x="117" y="40"/>
                        </a:cubicBezTo>
                        <a:cubicBezTo>
                          <a:pt x="117" y="40"/>
                          <a:pt x="116" y="41"/>
                          <a:pt x="115" y="41"/>
                        </a:cubicBezTo>
                        <a:cubicBezTo>
                          <a:pt x="113" y="42"/>
                          <a:pt x="111" y="41"/>
                          <a:pt x="110" y="40"/>
                        </a:cubicBezTo>
                        <a:cubicBezTo>
                          <a:pt x="109" y="40"/>
                          <a:pt x="108" y="39"/>
                          <a:pt x="108" y="38"/>
                        </a:cubicBezTo>
                        <a:cubicBezTo>
                          <a:pt x="107" y="36"/>
                          <a:pt x="107" y="33"/>
                          <a:pt x="109" y="31"/>
                        </a:cubicBezTo>
                        <a:cubicBezTo>
                          <a:pt x="110" y="29"/>
                          <a:pt x="113" y="27"/>
                          <a:pt x="117" y="28"/>
                        </a:cubicBezTo>
                        <a:cubicBezTo>
                          <a:pt x="117" y="29"/>
                          <a:pt x="118" y="29"/>
                          <a:pt x="118" y="28"/>
                        </a:cubicBezTo>
                        <a:cubicBezTo>
                          <a:pt x="119" y="28"/>
                          <a:pt x="119" y="27"/>
                          <a:pt x="119" y="26"/>
                        </a:cubicBezTo>
                        <a:cubicBezTo>
                          <a:pt x="118" y="23"/>
                          <a:pt x="119" y="20"/>
                          <a:pt x="122" y="18"/>
                        </a:cubicBezTo>
                        <a:cubicBezTo>
                          <a:pt x="125" y="16"/>
                          <a:pt x="129" y="15"/>
                          <a:pt x="132" y="17"/>
                        </a:cubicBezTo>
                        <a:cubicBezTo>
                          <a:pt x="134" y="18"/>
                          <a:pt x="134" y="19"/>
                          <a:pt x="136" y="20"/>
                        </a:cubicBezTo>
                        <a:cubicBezTo>
                          <a:pt x="137" y="21"/>
                          <a:pt x="138" y="21"/>
                          <a:pt x="139" y="21"/>
                        </a:cubicBezTo>
                        <a:cubicBezTo>
                          <a:pt x="140" y="22"/>
                          <a:pt x="141" y="22"/>
                          <a:pt x="142" y="22"/>
                        </a:cubicBezTo>
                        <a:cubicBezTo>
                          <a:pt x="145" y="21"/>
                          <a:pt x="147" y="20"/>
                          <a:pt x="148" y="17"/>
                        </a:cubicBezTo>
                        <a:cubicBezTo>
                          <a:pt x="148" y="15"/>
                          <a:pt x="148" y="13"/>
                          <a:pt x="147" y="11"/>
                        </a:cubicBezTo>
                        <a:cubicBezTo>
                          <a:pt x="146" y="11"/>
                          <a:pt x="146" y="10"/>
                          <a:pt x="145" y="10"/>
                        </a:cubicBezTo>
                        <a:cubicBezTo>
                          <a:pt x="144" y="9"/>
                          <a:pt x="141" y="9"/>
                          <a:pt x="140" y="11"/>
                        </a:cubicBezTo>
                        <a:cubicBezTo>
                          <a:pt x="140" y="12"/>
                          <a:pt x="140" y="12"/>
                          <a:pt x="140" y="13"/>
                        </a:cubicBezTo>
                        <a:cubicBezTo>
                          <a:pt x="140" y="14"/>
                          <a:pt x="141" y="16"/>
                          <a:pt x="143" y="16"/>
                        </a:cubicBezTo>
                        <a:cubicBezTo>
                          <a:pt x="143" y="16"/>
                          <a:pt x="144" y="15"/>
                          <a:pt x="144" y="15"/>
                        </a:cubicBezTo>
                        <a:cubicBezTo>
                          <a:pt x="144" y="16"/>
                          <a:pt x="144" y="16"/>
                          <a:pt x="144" y="16"/>
                        </a:cubicBezTo>
                        <a:cubicBezTo>
                          <a:pt x="144" y="17"/>
                          <a:pt x="143" y="18"/>
                          <a:pt x="142" y="18"/>
                        </a:cubicBezTo>
                        <a:cubicBezTo>
                          <a:pt x="139" y="18"/>
                          <a:pt x="138" y="18"/>
                          <a:pt x="137" y="16"/>
                        </a:cubicBezTo>
                        <a:cubicBezTo>
                          <a:pt x="135" y="13"/>
                          <a:pt x="136" y="10"/>
                          <a:pt x="138" y="8"/>
                        </a:cubicBezTo>
                        <a:cubicBezTo>
                          <a:pt x="140" y="5"/>
                          <a:pt x="143" y="4"/>
                          <a:pt x="146" y="5"/>
                        </a:cubicBezTo>
                        <a:cubicBezTo>
                          <a:pt x="148" y="5"/>
                          <a:pt x="149" y="6"/>
                          <a:pt x="150" y="7"/>
                        </a:cubicBezTo>
                        <a:cubicBezTo>
                          <a:pt x="151" y="8"/>
                          <a:pt x="152" y="10"/>
                          <a:pt x="153" y="11"/>
                        </a:cubicBezTo>
                        <a:cubicBezTo>
                          <a:pt x="153" y="12"/>
                          <a:pt x="153" y="13"/>
                          <a:pt x="154" y="13"/>
                        </a:cubicBezTo>
                        <a:cubicBezTo>
                          <a:pt x="155" y="13"/>
                          <a:pt x="156" y="13"/>
                          <a:pt x="156" y="12"/>
                        </a:cubicBezTo>
                        <a:cubicBezTo>
                          <a:pt x="157" y="11"/>
                          <a:pt x="158" y="11"/>
                          <a:pt x="159" y="10"/>
                        </a:cubicBezTo>
                        <a:cubicBezTo>
                          <a:pt x="161" y="9"/>
                          <a:pt x="162" y="9"/>
                          <a:pt x="164" y="9"/>
                        </a:cubicBezTo>
                        <a:cubicBezTo>
                          <a:pt x="166" y="9"/>
                          <a:pt x="168" y="10"/>
                          <a:pt x="170" y="12"/>
                        </a:cubicBezTo>
                        <a:cubicBezTo>
                          <a:pt x="172" y="13"/>
                          <a:pt x="173" y="16"/>
                          <a:pt x="174" y="18"/>
                        </a:cubicBezTo>
                        <a:cubicBezTo>
                          <a:pt x="174" y="18"/>
                          <a:pt x="174" y="20"/>
                          <a:pt x="174" y="20"/>
                        </a:cubicBezTo>
                        <a:cubicBezTo>
                          <a:pt x="174" y="20"/>
                          <a:pt x="174" y="21"/>
                          <a:pt x="174" y="21"/>
                        </a:cubicBezTo>
                        <a:cubicBezTo>
                          <a:pt x="173" y="21"/>
                          <a:pt x="171" y="21"/>
                          <a:pt x="170" y="22"/>
                        </a:cubicBezTo>
                        <a:cubicBezTo>
                          <a:pt x="166" y="24"/>
                          <a:pt x="163" y="28"/>
                          <a:pt x="164" y="32"/>
                        </a:cubicBezTo>
                        <a:cubicBezTo>
                          <a:pt x="164" y="35"/>
                          <a:pt x="165" y="37"/>
                          <a:pt x="168" y="39"/>
                        </a:cubicBezTo>
                        <a:cubicBezTo>
                          <a:pt x="170" y="39"/>
                          <a:pt x="172" y="40"/>
                          <a:pt x="174" y="39"/>
                        </a:cubicBezTo>
                        <a:cubicBezTo>
                          <a:pt x="174" y="39"/>
                          <a:pt x="175" y="39"/>
                          <a:pt x="175" y="38"/>
                        </a:cubicBezTo>
                        <a:cubicBezTo>
                          <a:pt x="177" y="37"/>
                          <a:pt x="178" y="36"/>
                          <a:pt x="178" y="34"/>
                        </a:cubicBezTo>
                        <a:cubicBezTo>
                          <a:pt x="179" y="32"/>
                          <a:pt x="178" y="30"/>
                          <a:pt x="176" y="28"/>
                        </a:cubicBezTo>
                        <a:cubicBezTo>
                          <a:pt x="175" y="27"/>
                          <a:pt x="173" y="27"/>
                          <a:pt x="172" y="27"/>
                        </a:cubicBezTo>
                        <a:cubicBezTo>
                          <a:pt x="170" y="27"/>
                          <a:pt x="168" y="29"/>
                          <a:pt x="169" y="31"/>
                        </a:cubicBezTo>
                        <a:cubicBezTo>
                          <a:pt x="169" y="31"/>
                          <a:pt x="169" y="32"/>
                          <a:pt x="170" y="32"/>
                        </a:cubicBezTo>
                        <a:cubicBezTo>
                          <a:pt x="170" y="33"/>
                          <a:pt x="171" y="33"/>
                          <a:pt x="172" y="33"/>
                        </a:cubicBezTo>
                        <a:cubicBezTo>
                          <a:pt x="173" y="33"/>
                          <a:pt x="173" y="33"/>
                          <a:pt x="174" y="32"/>
                        </a:cubicBezTo>
                        <a:cubicBezTo>
                          <a:pt x="175" y="33"/>
                          <a:pt x="175" y="33"/>
                          <a:pt x="175" y="34"/>
                        </a:cubicBezTo>
                        <a:cubicBezTo>
                          <a:pt x="175" y="35"/>
                          <a:pt x="174" y="35"/>
                          <a:pt x="173" y="36"/>
                        </a:cubicBezTo>
                        <a:cubicBezTo>
                          <a:pt x="173" y="36"/>
                          <a:pt x="171" y="36"/>
                          <a:pt x="171" y="36"/>
                        </a:cubicBezTo>
                        <a:cubicBezTo>
                          <a:pt x="169" y="35"/>
                          <a:pt x="167" y="34"/>
                          <a:pt x="167" y="32"/>
                        </a:cubicBezTo>
                        <a:cubicBezTo>
                          <a:pt x="167" y="29"/>
                          <a:pt x="169" y="26"/>
                          <a:pt x="171" y="25"/>
                        </a:cubicBezTo>
                        <a:cubicBezTo>
                          <a:pt x="174" y="24"/>
                          <a:pt x="177" y="24"/>
                          <a:pt x="179" y="27"/>
                        </a:cubicBezTo>
                        <a:cubicBezTo>
                          <a:pt x="181" y="28"/>
                          <a:pt x="182" y="30"/>
                          <a:pt x="182" y="33"/>
                        </a:cubicBezTo>
                        <a:cubicBezTo>
                          <a:pt x="182" y="34"/>
                          <a:pt x="182" y="35"/>
                          <a:pt x="181" y="35"/>
                        </a:cubicBezTo>
                        <a:cubicBezTo>
                          <a:pt x="181" y="37"/>
                          <a:pt x="180" y="37"/>
                          <a:pt x="179" y="38"/>
                        </a:cubicBezTo>
                        <a:cubicBezTo>
                          <a:pt x="179" y="38"/>
                          <a:pt x="178" y="39"/>
                          <a:pt x="177" y="39"/>
                        </a:cubicBezTo>
                        <a:cubicBezTo>
                          <a:pt x="177" y="39"/>
                          <a:pt x="176" y="39"/>
                          <a:pt x="175" y="39"/>
                        </a:cubicBezTo>
                        <a:cubicBezTo>
                          <a:pt x="174" y="40"/>
                          <a:pt x="174" y="41"/>
                          <a:pt x="175" y="42"/>
                        </a:cubicBezTo>
                        <a:cubicBezTo>
                          <a:pt x="177" y="45"/>
                          <a:pt x="176" y="49"/>
                          <a:pt x="174" y="51"/>
                        </a:cubicBezTo>
                        <a:cubicBezTo>
                          <a:pt x="172" y="54"/>
                          <a:pt x="168" y="55"/>
                          <a:pt x="165" y="54"/>
                        </a:cubicBezTo>
                        <a:cubicBezTo>
                          <a:pt x="165" y="53"/>
                          <a:pt x="165" y="52"/>
                          <a:pt x="165" y="51"/>
                        </a:cubicBezTo>
                        <a:cubicBezTo>
                          <a:pt x="164" y="48"/>
                          <a:pt x="162" y="46"/>
                          <a:pt x="160" y="44"/>
                        </a:cubicBezTo>
                        <a:cubicBezTo>
                          <a:pt x="158" y="43"/>
                          <a:pt x="156" y="43"/>
                          <a:pt x="154" y="43"/>
                        </a:cubicBezTo>
                        <a:cubicBezTo>
                          <a:pt x="153" y="41"/>
                          <a:pt x="153" y="40"/>
                          <a:pt x="153" y="40"/>
                        </a:cubicBezTo>
                        <a:cubicBezTo>
                          <a:pt x="151" y="37"/>
                          <a:pt x="148" y="35"/>
                          <a:pt x="144" y="35"/>
                        </a:cubicBezTo>
                        <a:cubicBezTo>
                          <a:pt x="139" y="35"/>
                          <a:pt x="136" y="36"/>
                          <a:pt x="134" y="40"/>
                        </a:cubicBezTo>
                        <a:cubicBezTo>
                          <a:pt x="132" y="42"/>
                          <a:pt x="132" y="45"/>
                          <a:pt x="133" y="47"/>
                        </a:cubicBezTo>
                        <a:cubicBezTo>
                          <a:pt x="133" y="50"/>
                          <a:pt x="135" y="51"/>
                          <a:pt x="136" y="52"/>
                        </a:cubicBezTo>
                        <a:cubicBezTo>
                          <a:pt x="138" y="53"/>
                          <a:pt x="141" y="54"/>
                          <a:pt x="143" y="53"/>
                        </a:cubicBezTo>
                        <a:cubicBezTo>
                          <a:pt x="145" y="52"/>
                          <a:pt x="147" y="51"/>
                          <a:pt x="148" y="50"/>
                        </a:cubicBezTo>
                        <a:cubicBezTo>
                          <a:pt x="149" y="48"/>
                          <a:pt x="148" y="45"/>
                          <a:pt x="147" y="44"/>
                        </a:cubicBezTo>
                        <a:cubicBezTo>
                          <a:pt x="145" y="42"/>
                          <a:pt x="142" y="41"/>
                          <a:pt x="140" y="42"/>
                        </a:cubicBezTo>
                        <a:cubicBezTo>
                          <a:pt x="139" y="43"/>
                          <a:pt x="138" y="44"/>
                          <a:pt x="138" y="45"/>
                        </a:cubicBezTo>
                        <a:cubicBezTo>
                          <a:pt x="138" y="47"/>
                          <a:pt x="139" y="48"/>
                          <a:pt x="141" y="48"/>
                        </a:cubicBezTo>
                        <a:cubicBezTo>
                          <a:pt x="142" y="48"/>
                          <a:pt x="144" y="47"/>
                          <a:pt x="144" y="46"/>
                        </a:cubicBezTo>
                        <a:cubicBezTo>
                          <a:pt x="144" y="46"/>
                          <a:pt x="144" y="46"/>
                          <a:pt x="144" y="46"/>
                        </a:cubicBezTo>
                        <a:cubicBezTo>
                          <a:pt x="145" y="46"/>
                          <a:pt x="145" y="47"/>
                          <a:pt x="145" y="48"/>
                        </a:cubicBezTo>
                        <a:cubicBezTo>
                          <a:pt x="144" y="49"/>
                          <a:pt x="143" y="50"/>
                          <a:pt x="142" y="50"/>
                        </a:cubicBezTo>
                        <a:cubicBezTo>
                          <a:pt x="141" y="50"/>
                          <a:pt x="139" y="50"/>
                          <a:pt x="138" y="49"/>
                        </a:cubicBezTo>
                        <a:cubicBezTo>
                          <a:pt x="137" y="49"/>
                          <a:pt x="136" y="47"/>
                          <a:pt x="136" y="47"/>
                        </a:cubicBezTo>
                        <a:cubicBezTo>
                          <a:pt x="135" y="45"/>
                          <a:pt x="136" y="43"/>
                          <a:pt x="137" y="41"/>
                        </a:cubicBezTo>
                        <a:cubicBezTo>
                          <a:pt x="138" y="40"/>
                          <a:pt x="140" y="38"/>
                          <a:pt x="142" y="38"/>
                        </a:cubicBezTo>
                        <a:cubicBezTo>
                          <a:pt x="142" y="38"/>
                          <a:pt x="143" y="38"/>
                          <a:pt x="144" y="38"/>
                        </a:cubicBezTo>
                        <a:cubicBezTo>
                          <a:pt x="146" y="38"/>
                          <a:pt x="149" y="39"/>
                          <a:pt x="150" y="41"/>
                        </a:cubicBezTo>
                        <a:cubicBezTo>
                          <a:pt x="150" y="43"/>
                          <a:pt x="150" y="45"/>
                          <a:pt x="151" y="46"/>
                        </a:cubicBezTo>
                        <a:cubicBezTo>
                          <a:pt x="152" y="47"/>
                          <a:pt x="153" y="46"/>
                          <a:pt x="154" y="46"/>
                        </a:cubicBezTo>
                        <a:cubicBezTo>
                          <a:pt x="156" y="46"/>
                          <a:pt x="157" y="46"/>
                          <a:pt x="158" y="47"/>
                        </a:cubicBezTo>
                        <a:cubicBezTo>
                          <a:pt x="160" y="48"/>
                          <a:pt x="161" y="50"/>
                          <a:pt x="162" y="52"/>
                        </a:cubicBezTo>
                        <a:cubicBezTo>
                          <a:pt x="162" y="52"/>
                          <a:pt x="162" y="53"/>
                          <a:pt x="162" y="53"/>
                        </a:cubicBezTo>
                        <a:cubicBezTo>
                          <a:pt x="162" y="54"/>
                          <a:pt x="162" y="55"/>
                          <a:pt x="162" y="56"/>
                        </a:cubicBezTo>
                        <a:cubicBezTo>
                          <a:pt x="161" y="57"/>
                          <a:pt x="160" y="59"/>
                          <a:pt x="158" y="60"/>
                        </a:cubicBezTo>
                        <a:cubicBezTo>
                          <a:pt x="158" y="61"/>
                          <a:pt x="157" y="61"/>
                          <a:pt x="157" y="61"/>
                        </a:cubicBezTo>
                        <a:cubicBezTo>
                          <a:pt x="155" y="62"/>
                          <a:pt x="154" y="62"/>
                          <a:pt x="153" y="63"/>
                        </a:cubicBezTo>
                        <a:close/>
                        <a:moveTo>
                          <a:pt x="165" y="64"/>
                        </a:moveTo>
                        <a:cubicBezTo>
                          <a:pt x="163" y="64"/>
                          <a:pt x="161" y="64"/>
                          <a:pt x="159" y="64"/>
                        </a:cubicBezTo>
                        <a:cubicBezTo>
                          <a:pt x="160" y="63"/>
                          <a:pt x="160" y="63"/>
                          <a:pt x="160" y="63"/>
                        </a:cubicBezTo>
                        <a:cubicBezTo>
                          <a:pt x="162" y="61"/>
                          <a:pt x="164" y="59"/>
                          <a:pt x="165" y="57"/>
                        </a:cubicBezTo>
                        <a:cubicBezTo>
                          <a:pt x="166" y="58"/>
                          <a:pt x="168" y="58"/>
                          <a:pt x="169" y="58"/>
                        </a:cubicBezTo>
                        <a:cubicBezTo>
                          <a:pt x="169" y="60"/>
                          <a:pt x="167" y="63"/>
                          <a:pt x="165" y="64"/>
                        </a:cubicBezTo>
                        <a:close/>
                        <a:moveTo>
                          <a:pt x="280" y="39"/>
                        </a:moveTo>
                        <a:cubicBezTo>
                          <a:pt x="278" y="39"/>
                          <a:pt x="276" y="38"/>
                          <a:pt x="273" y="38"/>
                        </a:cubicBezTo>
                        <a:cubicBezTo>
                          <a:pt x="270" y="38"/>
                          <a:pt x="267" y="39"/>
                          <a:pt x="263" y="40"/>
                        </a:cubicBezTo>
                        <a:cubicBezTo>
                          <a:pt x="260" y="41"/>
                          <a:pt x="258" y="42"/>
                          <a:pt x="255" y="44"/>
                        </a:cubicBezTo>
                        <a:cubicBezTo>
                          <a:pt x="253" y="45"/>
                          <a:pt x="251" y="46"/>
                          <a:pt x="249" y="47"/>
                        </a:cubicBezTo>
                        <a:cubicBezTo>
                          <a:pt x="248" y="47"/>
                          <a:pt x="247" y="48"/>
                          <a:pt x="247" y="48"/>
                        </a:cubicBezTo>
                        <a:cubicBezTo>
                          <a:pt x="244" y="50"/>
                          <a:pt x="242" y="51"/>
                          <a:pt x="239" y="52"/>
                        </a:cubicBezTo>
                        <a:cubicBezTo>
                          <a:pt x="229" y="55"/>
                          <a:pt x="219" y="54"/>
                          <a:pt x="211" y="50"/>
                        </a:cubicBezTo>
                        <a:cubicBezTo>
                          <a:pt x="211" y="49"/>
                          <a:pt x="210" y="49"/>
                          <a:pt x="209" y="50"/>
                        </a:cubicBezTo>
                        <a:cubicBezTo>
                          <a:pt x="209" y="50"/>
                          <a:pt x="209" y="50"/>
                          <a:pt x="209" y="50"/>
                        </a:cubicBezTo>
                        <a:cubicBezTo>
                          <a:pt x="209" y="51"/>
                          <a:pt x="209" y="52"/>
                          <a:pt x="208" y="52"/>
                        </a:cubicBezTo>
                        <a:cubicBezTo>
                          <a:pt x="208" y="53"/>
                          <a:pt x="207" y="53"/>
                          <a:pt x="207" y="54"/>
                        </a:cubicBezTo>
                        <a:cubicBezTo>
                          <a:pt x="206" y="55"/>
                          <a:pt x="206" y="55"/>
                          <a:pt x="205" y="56"/>
                        </a:cubicBezTo>
                        <a:cubicBezTo>
                          <a:pt x="204" y="57"/>
                          <a:pt x="202" y="58"/>
                          <a:pt x="200" y="59"/>
                        </a:cubicBezTo>
                        <a:cubicBezTo>
                          <a:pt x="199" y="59"/>
                          <a:pt x="198" y="60"/>
                          <a:pt x="197" y="60"/>
                        </a:cubicBezTo>
                        <a:cubicBezTo>
                          <a:pt x="189" y="62"/>
                          <a:pt x="181" y="60"/>
                          <a:pt x="176" y="54"/>
                        </a:cubicBezTo>
                        <a:cubicBezTo>
                          <a:pt x="176" y="54"/>
                          <a:pt x="176" y="54"/>
                          <a:pt x="176" y="54"/>
                        </a:cubicBezTo>
                        <a:cubicBezTo>
                          <a:pt x="178" y="52"/>
                          <a:pt x="179" y="49"/>
                          <a:pt x="179" y="46"/>
                        </a:cubicBezTo>
                        <a:cubicBezTo>
                          <a:pt x="179" y="45"/>
                          <a:pt x="179" y="43"/>
                          <a:pt x="179" y="42"/>
                        </a:cubicBezTo>
                        <a:cubicBezTo>
                          <a:pt x="180" y="41"/>
                          <a:pt x="181" y="41"/>
                          <a:pt x="181" y="41"/>
                        </a:cubicBezTo>
                        <a:cubicBezTo>
                          <a:pt x="183" y="40"/>
                          <a:pt x="184" y="38"/>
                          <a:pt x="184" y="37"/>
                        </a:cubicBezTo>
                        <a:cubicBezTo>
                          <a:pt x="185" y="35"/>
                          <a:pt x="185" y="34"/>
                          <a:pt x="185" y="33"/>
                        </a:cubicBezTo>
                        <a:cubicBezTo>
                          <a:pt x="185" y="30"/>
                          <a:pt x="184" y="26"/>
                          <a:pt x="182" y="24"/>
                        </a:cubicBezTo>
                        <a:cubicBezTo>
                          <a:pt x="180" y="23"/>
                          <a:pt x="178" y="22"/>
                          <a:pt x="176" y="21"/>
                        </a:cubicBezTo>
                        <a:cubicBezTo>
                          <a:pt x="177" y="21"/>
                          <a:pt x="177" y="20"/>
                          <a:pt x="178" y="20"/>
                        </a:cubicBezTo>
                        <a:cubicBezTo>
                          <a:pt x="178" y="20"/>
                          <a:pt x="179" y="19"/>
                          <a:pt x="180" y="19"/>
                        </a:cubicBezTo>
                        <a:cubicBezTo>
                          <a:pt x="187" y="16"/>
                          <a:pt x="194" y="19"/>
                          <a:pt x="197" y="26"/>
                        </a:cubicBezTo>
                        <a:cubicBezTo>
                          <a:pt x="197" y="26"/>
                          <a:pt x="198" y="27"/>
                          <a:pt x="198" y="27"/>
                        </a:cubicBezTo>
                        <a:cubicBezTo>
                          <a:pt x="199" y="27"/>
                          <a:pt x="199" y="27"/>
                          <a:pt x="200" y="26"/>
                        </a:cubicBezTo>
                        <a:cubicBezTo>
                          <a:pt x="202" y="24"/>
                          <a:pt x="205" y="24"/>
                          <a:pt x="207" y="24"/>
                        </a:cubicBezTo>
                        <a:cubicBezTo>
                          <a:pt x="210" y="25"/>
                          <a:pt x="212" y="27"/>
                          <a:pt x="213" y="29"/>
                        </a:cubicBezTo>
                        <a:cubicBezTo>
                          <a:pt x="213" y="29"/>
                          <a:pt x="213" y="30"/>
                          <a:pt x="213" y="30"/>
                        </a:cubicBezTo>
                        <a:cubicBezTo>
                          <a:pt x="213" y="30"/>
                          <a:pt x="213" y="30"/>
                          <a:pt x="214" y="31"/>
                        </a:cubicBezTo>
                        <a:cubicBezTo>
                          <a:pt x="214" y="33"/>
                          <a:pt x="214" y="35"/>
                          <a:pt x="212" y="37"/>
                        </a:cubicBezTo>
                        <a:cubicBezTo>
                          <a:pt x="212" y="38"/>
                          <a:pt x="211" y="38"/>
                          <a:pt x="211" y="39"/>
                        </a:cubicBezTo>
                        <a:cubicBezTo>
                          <a:pt x="209" y="40"/>
                          <a:pt x="207" y="40"/>
                          <a:pt x="206" y="40"/>
                        </a:cubicBezTo>
                        <a:cubicBezTo>
                          <a:pt x="205" y="40"/>
                          <a:pt x="203" y="39"/>
                          <a:pt x="202" y="38"/>
                        </a:cubicBezTo>
                        <a:cubicBezTo>
                          <a:pt x="202" y="37"/>
                          <a:pt x="202" y="36"/>
                          <a:pt x="202" y="35"/>
                        </a:cubicBezTo>
                        <a:cubicBezTo>
                          <a:pt x="202" y="34"/>
                          <a:pt x="203" y="33"/>
                          <a:pt x="204" y="33"/>
                        </a:cubicBezTo>
                        <a:cubicBezTo>
                          <a:pt x="205" y="33"/>
                          <a:pt x="206" y="33"/>
                          <a:pt x="206" y="33"/>
                        </a:cubicBezTo>
                        <a:cubicBezTo>
                          <a:pt x="206" y="33"/>
                          <a:pt x="205" y="34"/>
                          <a:pt x="205" y="34"/>
                        </a:cubicBezTo>
                        <a:cubicBezTo>
                          <a:pt x="205" y="35"/>
                          <a:pt x="205" y="35"/>
                          <a:pt x="205" y="36"/>
                        </a:cubicBezTo>
                        <a:cubicBezTo>
                          <a:pt x="205" y="37"/>
                          <a:pt x="207" y="38"/>
                          <a:pt x="208" y="38"/>
                        </a:cubicBezTo>
                        <a:cubicBezTo>
                          <a:pt x="211" y="38"/>
                          <a:pt x="212" y="36"/>
                          <a:pt x="212" y="33"/>
                        </a:cubicBezTo>
                        <a:cubicBezTo>
                          <a:pt x="211" y="31"/>
                          <a:pt x="208" y="30"/>
                          <a:pt x="206" y="30"/>
                        </a:cubicBezTo>
                        <a:cubicBezTo>
                          <a:pt x="205" y="29"/>
                          <a:pt x="204" y="29"/>
                          <a:pt x="204" y="30"/>
                        </a:cubicBezTo>
                        <a:cubicBezTo>
                          <a:pt x="201" y="30"/>
                          <a:pt x="200" y="32"/>
                          <a:pt x="199" y="34"/>
                        </a:cubicBezTo>
                        <a:cubicBezTo>
                          <a:pt x="198" y="36"/>
                          <a:pt x="198" y="38"/>
                          <a:pt x="200" y="40"/>
                        </a:cubicBezTo>
                        <a:cubicBezTo>
                          <a:pt x="201" y="42"/>
                          <a:pt x="203" y="43"/>
                          <a:pt x="205" y="43"/>
                        </a:cubicBezTo>
                        <a:cubicBezTo>
                          <a:pt x="208" y="44"/>
                          <a:pt x="211" y="43"/>
                          <a:pt x="213" y="41"/>
                        </a:cubicBezTo>
                        <a:cubicBezTo>
                          <a:pt x="216" y="39"/>
                          <a:pt x="217" y="35"/>
                          <a:pt x="217" y="32"/>
                        </a:cubicBezTo>
                        <a:cubicBezTo>
                          <a:pt x="218" y="32"/>
                          <a:pt x="220" y="32"/>
                          <a:pt x="221" y="32"/>
                        </a:cubicBezTo>
                        <a:cubicBezTo>
                          <a:pt x="222" y="33"/>
                          <a:pt x="223" y="32"/>
                          <a:pt x="224" y="32"/>
                        </a:cubicBezTo>
                        <a:cubicBezTo>
                          <a:pt x="227" y="31"/>
                          <a:pt x="229" y="30"/>
                          <a:pt x="231" y="29"/>
                        </a:cubicBezTo>
                        <a:cubicBezTo>
                          <a:pt x="234" y="28"/>
                          <a:pt x="236" y="26"/>
                          <a:pt x="239" y="25"/>
                        </a:cubicBezTo>
                        <a:cubicBezTo>
                          <a:pt x="240" y="25"/>
                          <a:pt x="241" y="24"/>
                          <a:pt x="242" y="24"/>
                        </a:cubicBezTo>
                        <a:cubicBezTo>
                          <a:pt x="248" y="24"/>
                          <a:pt x="253" y="26"/>
                          <a:pt x="258" y="29"/>
                        </a:cubicBezTo>
                        <a:cubicBezTo>
                          <a:pt x="259" y="30"/>
                          <a:pt x="259" y="30"/>
                          <a:pt x="259" y="30"/>
                        </a:cubicBezTo>
                        <a:cubicBezTo>
                          <a:pt x="264" y="32"/>
                          <a:pt x="269" y="34"/>
                          <a:pt x="274" y="36"/>
                        </a:cubicBezTo>
                        <a:cubicBezTo>
                          <a:pt x="276" y="37"/>
                          <a:pt x="278" y="38"/>
                          <a:pt x="280" y="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" name="Freeform 6"/>
                  <p:cNvSpPr>
                    <a:spLocks noEditPoints="1"/>
                  </p:cNvSpPr>
                  <p:nvPr/>
                </p:nvSpPr>
                <p:spPr bwMode="auto">
                  <a:xfrm>
                    <a:off x="5924610" y="2117514"/>
                    <a:ext cx="152400" cy="146050"/>
                  </a:xfrm>
                  <a:custGeom>
                    <a:avLst/>
                    <a:gdLst>
                      <a:gd name="T0" fmla="*/ 7 w 14"/>
                      <a:gd name="T1" fmla="*/ 0 h 13"/>
                      <a:gd name="T2" fmla="*/ 0 w 14"/>
                      <a:gd name="T3" fmla="*/ 7 h 13"/>
                      <a:gd name="T4" fmla="*/ 7 w 14"/>
                      <a:gd name="T5" fmla="*/ 13 h 13"/>
                      <a:gd name="T6" fmla="*/ 14 w 14"/>
                      <a:gd name="T7" fmla="*/ 7 h 13"/>
                      <a:gd name="T8" fmla="*/ 7 w 14"/>
                      <a:gd name="T9" fmla="*/ 0 h 13"/>
                      <a:gd name="T10" fmla="*/ 7 w 14"/>
                      <a:gd name="T11" fmla="*/ 10 h 13"/>
                      <a:gd name="T12" fmla="*/ 4 w 14"/>
                      <a:gd name="T13" fmla="*/ 7 h 13"/>
                      <a:gd name="T14" fmla="*/ 7 w 14"/>
                      <a:gd name="T15" fmla="*/ 3 h 13"/>
                      <a:gd name="T16" fmla="*/ 10 w 14"/>
                      <a:gd name="T17" fmla="*/ 7 h 13"/>
                      <a:gd name="T18" fmla="*/ 7 w 14"/>
                      <a:gd name="T19" fmla="*/ 1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" h="13">
                        <a:moveTo>
                          <a:pt x="7" y="0"/>
                        </a:moveTo>
                        <a:cubicBezTo>
                          <a:pt x="3" y="0"/>
                          <a:pt x="0" y="3"/>
                          <a:pt x="0" y="7"/>
                        </a:cubicBezTo>
                        <a:cubicBezTo>
                          <a:pt x="0" y="10"/>
                          <a:pt x="3" y="13"/>
                          <a:pt x="7" y="13"/>
                        </a:cubicBezTo>
                        <a:cubicBezTo>
                          <a:pt x="11" y="13"/>
                          <a:pt x="14" y="10"/>
                          <a:pt x="14" y="7"/>
                        </a:cubicBezTo>
                        <a:cubicBezTo>
                          <a:pt x="14" y="3"/>
                          <a:pt x="11" y="0"/>
                          <a:pt x="7" y="0"/>
                        </a:cubicBezTo>
                        <a:close/>
                        <a:moveTo>
                          <a:pt x="7" y="10"/>
                        </a:moveTo>
                        <a:cubicBezTo>
                          <a:pt x="5" y="10"/>
                          <a:pt x="4" y="8"/>
                          <a:pt x="4" y="7"/>
                        </a:cubicBezTo>
                        <a:cubicBezTo>
                          <a:pt x="4" y="5"/>
                          <a:pt x="5" y="3"/>
                          <a:pt x="7" y="3"/>
                        </a:cubicBezTo>
                        <a:cubicBezTo>
                          <a:pt x="9" y="3"/>
                          <a:pt x="10" y="5"/>
                          <a:pt x="10" y="7"/>
                        </a:cubicBezTo>
                        <a:cubicBezTo>
                          <a:pt x="10" y="8"/>
                          <a:pt x="9" y="10"/>
                          <a:pt x="7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4807010" y="1411076"/>
                    <a:ext cx="142875" cy="157162"/>
                  </a:xfrm>
                  <a:custGeom>
                    <a:avLst/>
                    <a:gdLst>
                      <a:gd name="T0" fmla="*/ 6 w 13"/>
                      <a:gd name="T1" fmla="*/ 14 h 14"/>
                      <a:gd name="T2" fmla="*/ 13 w 13"/>
                      <a:gd name="T3" fmla="*/ 7 h 14"/>
                      <a:gd name="T4" fmla="*/ 6 w 13"/>
                      <a:gd name="T5" fmla="*/ 0 h 14"/>
                      <a:gd name="T6" fmla="*/ 0 w 13"/>
                      <a:gd name="T7" fmla="*/ 7 h 14"/>
                      <a:gd name="T8" fmla="*/ 6 w 13"/>
                      <a:gd name="T9" fmla="*/ 14 h 14"/>
                      <a:gd name="T10" fmla="*/ 6 w 13"/>
                      <a:gd name="T11" fmla="*/ 4 h 14"/>
                      <a:gd name="T12" fmla="*/ 10 w 13"/>
                      <a:gd name="T13" fmla="*/ 7 h 14"/>
                      <a:gd name="T14" fmla="*/ 6 w 13"/>
                      <a:gd name="T15" fmla="*/ 10 h 14"/>
                      <a:gd name="T16" fmla="*/ 3 w 13"/>
                      <a:gd name="T17" fmla="*/ 7 h 14"/>
                      <a:gd name="T18" fmla="*/ 6 w 13"/>
                      <a:gd name="T19" fmla="*/ 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3" h="14">
                        <a:moveTo>
                          <a:pt x="6" y="14"/>
                        </a:moveTo>
                        <a:cubicBezTo>
                          <a:pt x="10" y="14"/>
                          <a:pt x="13" y="11"/>
                          <a:pt x="13" y="7"/>
                        </a:cubicBezTo>
                        <a:cubicBezTo>
                          <a:pt x="13" y="3"/>
                          <a:pt x="10" y="0"/>
                          <a:pt x="6" y="0"/>
                        </a:cubicBezTo>
                        <a:cubicBezTo>
                          <a:pt x="3" y="0"/>
                          <a:pt x="0" y="3"/>
                          <a:pt x="0" y="7"/>
                        </a:cubicBezTo>
                        <a:cubicBezTo>
                          <a:pt x="0" y="11"/>
                          <a:pt x="3" y="14"/>
                          <a:pt x="6" y="14"/>
                        </a:cubicBezTo>
                        <a:close/>
                        <a:moveTo>
                          <a:pt x="6" y="4"/>
                        </a:moveTo>
                        <a:cubicBezTo>
                          <a:pt x="8" y="4"/>
                          <a:pt x="10" y="5"/>
                          <a:pt x="10" y="7"/>
                        </a:cubicBezTo>
                        <a:cubicBezTo>
                          <a:pt x="10" y="9"/>
                          <a:pt x="8" y="10"/>
                          <a:pt x="6" y="10"/>
                        </a:cubicBezTo>
                        <a:cubicBezTo>
                          <a:pt x="4" y="10"/>
                          <a:pt x="3" y="9"/>
                          <a:pt x="3" y="7"/>
                        </a:cubicBezTo>
                        <a:cubicBezTo>
                          <a:pt x="3" y="5"/>
                          <a:pt x="4" y="4"/>
                          <a:pt x="6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4862573" y="1479339"/>
                    <a:ext cx="20637" cy="2222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" name="Freeform 9"/>
                  <p:cNvSpPr>
                    <a:spLocks noEditPoints="1"/>
                  </p:cNvSpPr>
                  <p:nvPr/>
                </p:nvSpPr>
                <p:spPr bwMode="auto">
                  <a:xfrm>
                    <a:off x="4960998" y="1579351"/>
                    <a:ext cx="601662" cy="582612"/>
                  </a:xfrm>
                  <a:custGeom>
                    <a:avLst/>
                    <a:gdLst>
                      <a:gd name="T0" fmla="*/ 39 w 55"/>
                      <a:gd name="T1" fmla="*/ 2 h 52"/>
                      <a:gd name="T2" fmla="*/ 35 w 55"/>
                      <a:gd name="T3" fmla="*/ 5 h 52"/>
                      <a:gd name="T4" fmla="*/ 31 w 55"/>
                      <a:gd name="T5" fmla="*/ 2 h 52"/>
                      <a:gd name="T6" fmla="*/ 31 w 55"/>
                      <a:gd name="T7" fmla="*/ 5 h 52"/>
                      <a:gd name="T8" fmla="*/ 23 w 55"/>
                      <a:gd name="T9" fmla="*/ 13 h 52"/>
                      <a:gd name="T10" fmla="*/ 15 w 55"/>
                      <a:gd name="T11" fmla="*/ 10 h 52"/>
                      <a:gd name="T12" fmla="*/ 6 w 55"/>
                      <a:gd name="T13" fmla="*/ 8 h 52"/>
                      <a:gd name="T14" fmla="*/ 2 w 55"/>
                      <a:gd name="T15" fmla="*/ 13 h 52"/>
                      <a:gd name="T16" fmla="*/ 2 w 55"/>
                      <a:gd name="T17" fmla="*/ 16 h 52"/>
                      <a:gd name="T18" fmla="*/ 0 w 55"/>
                      <a:gd name="T19" fmla="*/ 20 h 52"/>
                      <a:gd name="T20" fmla="*/ 4 w 55"/>
                      <a:gd name="T21" fmla="*/ 25 h 52"/>
                      <a:gd name="T22" fmla="*/ 4 w 55"/>
                      <a:gd name="T23" fmla="*/ 30 h 52"/>
                      <a:gd name="T24" fmla="*/ 3 w 55"/>
                      <a:gd name="T25" fmla="*/ 33 h 52"/>
                      <a:gd name="T26" fmla="*/ 4 w 55"/>
                      <a:gd name="T27" fmla="*/ 36 h 52"/>
                      <a:gd name="T28" fmla="*/ 2 w 55"/>
                      <a:gd name="T29" fmla="*/ 43 h 52"/>
                      <a:gd name="T30" fmla="*/ 2 w 55"/>
                      <a:gd name="T31" fmla="*/ 45 h 52"/>
                      <a:gd name="T32" fmla="*/ 11 w 55"/>
                      <a:gd name="T33" fmla="*/ 52 h 52"/>
                      <a:gd name="T34" fmla="*/ 19 w 55"/>
                      <a:gd name="T35" fmla="*/ 46 h 52"/>
                      <a:gd name="T36" fmla="*/ 19 w 55"/>
                      <a:gd name="T37" fmla="*/ 44 h 52"/>
                      <a:gd name="T38" fmla="*/ 11 w 55"/>
                      <a:gd name="T39" fmla="*/ 37 h 52"/>
                      <a:gd name="T40" fmla="*/ 13 w 55"/>
                      <a:gd name="T41" fmla="*/ 27 h 52"/>
                      <a:gd name="T42" fmla="*/ 36 w 55"/>
                      <a:gd name="T43" fmla="*/ 28 h 52"/>
                      <a:gd name="T44" fmla="*/ 37 w 55"/>
                      <a:gd name="T45" fmla="*/ 29 h 52"/>
                      <a:gd name="T46" fmla="*/ 42 w 55"/>
                      <a:gd name="T47" fmla="*/ 31 h 52"/>
                      <a:gd name="T48" fmla="*/ 49 w 55"/>
                      <a:gd name="T49" fmla="*/ 41 h 52"/>
                      <a:gd name="T50" fmla="*/ 53 w 55"/>
                      <a:gd name="T51" fmla="*/ 39 h 52"/>
                      <a:gd name="T52" fmla="*/ 54 w 55"/>
                      <a:gd name="T53" fmla="*/ 32 h 52"/>
                      <a:gd name="T54" fmla="*/ 53 w 55"/>
                      <a:gd name="T55" fmla="*/ 31 h 52"/>
                      <a:gd name="T56" fmla="*/ 48 w 55"/>
                      <a:gd name="T57" fmla="*/ 30 h 52"/>
                      <a:gd name="T58" fmla="*/ 42 w 55"/>
                      <a:gd name="T59" fmla="*/ 20 h 52"/>
                      <a:gd name="T60" fmla="*/ 51 w 55"/>
                      <a:gd name="T61" fmla="*/ 8 h 52"/>
                      <a:gd name="T62" fmla="*/ 52 w 55"/>
                      <a:gd name="T63" fmla="*/ 7 h 52"/>
                      <a:gd name="T64" fmla="*/ 41 w 55"/>
                      <a:gd name="T65" fmla="*/ 1 h 52"/>
                      <a:gd name="T66" fmla="*/ 44 w 55"/>
                      <a:gd name="T67" fmla="*/ 2 h 52"/>
                      <a:gd name="T68" fmla="*/ 50 w 55"/>
                      <a:gd name="T69" fmla="*/ 7 h 52"/>
                      <a:gd name="T70" fmla="*/ 40 w 55"/>
                      <a:gd name="T71" fmla="*/ 20 h 52"/>
                      <a:gd name="T72" fmla="*/ 47 w 55"/>
                      <a:gd name="T73" fmla="*/ 31 h 52"/>
                      <a:gd name="T74" fmla="*/ 52 w 55"/>
                      <a:gd name="T75" fmla="*/ 33 h 52"/>
                      <a:gd name="T76" fmla="*/ 52 w 55"/>
                      <a:gd name="T77" fmla="*/ 38 h 52"/>
                      <a:gd name="T78" fmla="*/ 43 w 55"/>
                      <a:gd name="T79" fmla="*/ 29 h 52"/>
                      <a:gd name="T80" fmla="*/ 38 w 55"/>
                      <a:gd name="T81" fmla="*/ 27 h 52"/>
                      <a:gd name="T82" fmla="*/ 11 w 55"/>
                      <a:gd name="T83" fmla="*/ 26 h 52"/>
                      <a:gd name="T84" fmla="*/ 10 w 55"/>
                      <a:gd name="T85" fmla="*/ 38 h 52"/>
                      <a:gd name="T86" fmla="*/ 15 w 55"/>
                      <a:gd name="T87" fmla="*/ 45 h 52"/>
                      <a:gd name="T88" fmla="*/ 11 w 55"/>
                      <a:gd name="T89" fmla="*/ 50 h 52"/>
                      <a:gd name="T90" fmla="*/ 3 w 55"/>
                      <a:gd name="T91" fmla="*/ 44 h 52"/>
                      <a:gd name="T92" fmla="*/ 6 w 55"/>
                      <a:gd name="T93" fmla="*/ 35 h 52"/>
                      <a:gd name="T94" fmla="*/ 5 w 55"/>
                      <a:gd name="T95" fmla="*/ 32 h 52"/>
                      <a:gd name="T96" fmla="*/ 6 w 55"/>
                      <a:gd name="T97" fmla="*/ 29 h 52"/>
                      <a:gd name="T98" fmla="*/ 4 w 55"/>
                      <a:gd name="T99" fmla="*/ 21 h 52"/>
                      <a:gd name="T100" fmla="*/ 4 w 55"/>
                      <a:gd name="T101" fmla="*/ 16 h 52"/>
                      <a:gd name="T102" fmla="*/ 6 w 55"/>
                      <a:gd name="T103" fmla="*/ 10 h 52"/>
                      <a:gd name="T104" fmla="*/ 13 w 55"/>
                      <a:gd name="T105" fmla="*/ 11 h 52"/>
                      <a:gd name="T106" fmla="*/ 19 w 55"/>
                      <a:gd name="T107" fmla="*/ 14 h 52"/>
                      <a:gd name="T108" fmla="*/ 24 w 55"/>
                      <a:gd name="T109" fmla="*/ 15 h 52"/>
                      <a:gd name="T110" fmla="*/ 33 w 55"/>
                      <a:gd name="T111" fmla="*/ 6 h 52"/>
                      <a:gd name="T112" fmla="*/ 40 w 55"/>
                      <a:gd name="T113" fmla="*/ 5 h 52"/>
                      <a:gd name="T114" fmla="*/ 40 w 55"/>
                      <a:gd name="T115" fmla="*/ 4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55" h="52">
                        <a:moveTo>
                          <a:pt x="41" y="1"/>
                        </a:moveTo>
                        <a:cubicBezTo>
                          <a:pt x="40" y="2"/>
                          <a:pt x="40" y="2"/>
                          <a:pt x="39" y="2"/>
                        </a:cubicBezTo>
                        <a:cubicBezTo>
                          <a:pt x="39" y="3"/>
                          <a:pt x="39" y="3"/>
                          <a:pt x="38" y="4"/>
                        </a:cubicBezTo>
                        <a:cubicBezTo>
                          <a:pt x="37" y="4"/>
                          <a:pt x="36" y="5"/>
                          <a:pt x="35" y="5"/>
                        </a:cubicBezTo>
                        <a:cubicBezTo>
                          <a:pt x="34" y="5"/>
                          <a:pt x="33" y="4"/>
                          <a:pt x="33" y="4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31" y="2"/>
                          <a:pt x="31" y="3"/>
                          <a:pt x="31" y="4"/>
                        </a:cubicBezTo>
                        <a:cubicBezTo>
                          <a:pt x="31" y="4"/>
                          <a:pt x="31" y="4"/>
                          <a:pt x="31" y="5"/>
                        </a:cubicBezTo>
                        <a:cubicBezTo>
                          <a:pt x="31" y="5"/>
                          <a:pt x="31" y="6"/>
                          <a:pt x="31" y="7"/>
                        </a:cubicBezTo>
                        <a:cubicBezTo>
                          <a:pt x="30" y="10"/>
                          <a:pt x="27" y="13"/>
                          <a:pt x="23" y="13"/>
                        </a:cubicBezTo>
                        <a:cubicBezTo>
                          <a:pt x="23" y="13"/>
                          <a:pt x="23" y="13"/>
                          <a:pt x="23" y="13"/>
                        </a:cubicBezTo>
                        <a:cubicBezTo>
                          <a:pt x="20" y="13"/>
                          <a:pt x="17" y="13"/>
                          <a:pt x="15" y="10"/>
                        </a:cubicBezTo>
                        <a:cubicBezTo>
                          <a:pt x="13" y="9"/>
                          <a:pt x="13" y="8"/>
                          <a:pt x="11" y="8"/>
                        </a:cubicBezTo>
                        <a:cubicBezTo>
                          <a:pt x="9" y="7"/>
                          <a:pt x="8" y="7"/>
                          <a:pt x="6" y="8"/>
                        </a:cubicBezTo>
                        <a:cubicBezTo>
                          <a:pt x="6" y="8"/>
                          <a:pt x="5" y="8"/>
                          <a:pt x="5" y="9"/>
                        </a:cubicBezTo>
                        <a:cubicBezTo>
                          <a:pt x="3" y="10"/>
                          <a:pt x="2" y="11"/>
                          <a:pt x="2" y="13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6"/>
                          <a:pt x="2" y="16"/>
                          <a:pt x="2" y="16"/>
                        </a:cubicBezTo>
                        <a:cubicBezTo>
                          <a:pt x="2" y="17"/>
                          <a:pt x="2" y="18"/>
                          <a:pt x="1" y="19"/>
                        </a:cubicBezTo>
                        <a:cubicBezTo>
                          <a:pt x="1" y="19"/>
                          <a:pt x="0" y="20"/>
                          <a:pt x="0" y="20"/>
                        </a:cubicBezTo>
                        <a:cubicBezTo>
                          <a:pt x="0" y="20"/>
                          <a:pt x="1" y="20"/>
                          <a:pt x="1" y="21"/>
                        </a:cubicBezTo>
                        <a:cubicBezTo>
                          <a:pt x="2" y="22"/>
                          <a:pt x="3" y="23"/>
                          <a:pt x="4" y="25"/>
                        </a:cubicBezTo>
                        <a:cubicBezTo>
                          <a:pt x="4" y="26"/>
                          <a:pt x="4" y="27"/>
                          <a:pt x="4" y="28"/>
                        </a:cubicBezTo>
                        <a:cubicBezTo>
                          <a:pt x="4" y="30"/>
                          <a:pt x="4" y="30"/>
                          <a:pt x="4" y="30"/>
                        </a:cubicBezTo>
                        <a:cubicBezTo>
                          <a:pt x="4" y="31"/>
                          <a:pt x="4" y="32"/>
                          <a:pt x="3" y="32"/>
                        </a:cubicBezTo>
                        <a:cubicBezTo>
                          <a:pt x="3" y="33"/>
                          <a:pt x="3" y="33"/>
                          <a:pt x="3" y="33"/>
                        </a:cubicBezTo>
                        <a:cubicBezTo>
                          <a:pt x="3" y="33"/>
                          <a:pt x="3" y="33"/>
                          <a:pt x="3" y="33"/>
                        </a:cubicBezTo>
                        <a:cubicBezTo>
                          <a:pt x="4" y="34"/>
                          <a:pt x="4" y="35"/>
                          <a:pt x="4" y="36"/>
                        </a:cubicBezTo>
                        <a:cubicBezTo>
                          <a:pt x="4" y="36"/>
                          <a:pt x="4" y="37"/>
                          <a:pt x="4" y="38"/>
                        </a:cubicBezTo>
                        <a:cubicBezTo>
                          <a:pt x="4" y="40"/>
                          <a:pt x="3" y="42"/>
                          <a:pt x="2" y="43"/>
                        </a:cubicBezTo>
                        <a:cubicBezTo>
                          <a:pt x="2" y="43"/>
                          <a:pt x="0" y="44"/>
                          <a:pt x="0" y="44"/>
                        </a:cubicBezTo>
                        <a:cubicBezTo>
                          <a:pt x="2" y="45"/>
                          <a:pt x="2" y="45"/>
                          <a:pt x="2" y="45"/>
                        </a:cubicBezTo>
                        <a:cubicBezTo>
                          <a:pt x="3" y="45"/>
                          <a:pt x="3" y="46"/>
                          <a:pt x="4" y="46"/>
                        </a:cubicBezTo>
                        <a:cubicBezTo>
                          <a:pt x="5" y="49"/>
                          <a:pt x="8" y="52"/>
                          <a:pt x="11" y="52"/>
                        </a:cubicBezTo>
                        <a:cubicBezTo>
                          <a:pt x="14" y="52"/>
                          <a:pt x="16" y="50"/>
                          <a:pt x="17" y="48"/>
                        </a:cubicBezTo>
                        <a:cubicBezTo>
                          <a:pt x="18" y="47"/>
                          <a:pt x="18" y="47"/>
                          <a:pt x="19" y="46"/>
                        </a:cubicBezTo>
                        <a:cubicBezTo>
                          <a:pt x="20" y="45"/>
                          <a:pt x="20" y="45"/>
                          <a:pt x="20" y="45"/>
                        </a:cubicBezTo>
                        <a:cubicBezTo>
                          <a:pt x="19" y="44"/>
                          <a:pt x="19" y="44"/>
                          <a:pt x="19" y="44"/>
                        </a:cubicBezTo>
                        <a:cubicBezTo>
                          <a:pt x="18" y="44"/>
                          <a:pt x="17" y="44"/>
                          <a:pt x="16" y="44"/>
                        </a:cubicBezTo>
                        <a:cubicBezTo>
                          <a:pt x="14" y="42"/>
                          <a:pt x="12" y="40"/>
                          <a:pt x="11" y="37"/>
                        </a:cubicBezTo>
                        <a:cubicBezTo>
                          <a:pt x="11" y="36"/>
                          <a:pt x="11" y="35"/>
                          <a:pt x="11" y="34"/>
                        </a:cubicBezTo>
                        <a:cubicBezTo>
                          <a:pt x="11" y="32"/>
                          <a:pt x="11" y="29"/>
                          <a:pt x="13" y="27"/>
                        </a:cubicBezTo>
                        <a:cubicBezTo>
                          <a:pt x="15" y="23"/>
                          <a:pt x="20" y="21"/>
                          <a:pt x="25" y="21"/>
                        </a:cubicBezTo>
                        <a:cubicBezTo>
                          <a:pt x="30" y="21"/>
                          <a:pt x="34" y="24"/>
                          <a:pt x="36" y="28"/>
                        </a:cubicBezTo>
                        <a:cubicBezTo>
                          <a:pt x="36" y="28"/>
                          <a:pt x="36" y="29"/>
                          <a:pt x="36" y="29"/>
                        </a:cubicBezTo>
                        <a:cubicBezTo>
                          <a:pt x="37" y="29"/>
                          <a:pt x="37" y="29"/>
                          <a:pt x="37" y="29"/>
                        </a:cubicBezTo>
                        <a:cubicBezTo>
                          <a:pt x="37" y="29"/>
                          <a:pt x="37" y="29"/>
                          <a:pt x="37" y="29"/>
                        </a:cubicBezTo>
                        <a:cubicBezTo>
                          <a:pt x="39" y="30"/>
                          <a:pt x="41" y="30"/>
                          <a:pt x="42" y="31"/>
                        </a:cubicBezTo>
                        <a:cubicBezTo>
                          <a:pt x="47" y="33"/>
                          <a:pt x="48" y="40"/>
                          <a:pt x="48" y="40"/>
                        </a:cubicBezTo>
                        <a:cubicBezTo>
                          <a:pt x="49" y="41"/>
                          <a:pt x="49" y="41"/>
                          <a:pt x="49" y="41"/>
                        </a:cubicBezTo>
                        <a:cubicBezTo>
                          <a:pt x="50" y="41"/>
                          <a:pt x="50" y="41"/>
                          <a:pt x="50" y="41"/>
                        </a:cubicBezTo>
                        <a:cubicBezTo>
                          <a:pt x="52" y="40"/>
                          <a:pt x="53" y="39"/>
                          <a:pt x="53" y="39"/>
                        </a:cubicBezTo>
                        <a:cubicBezTo>
                          <a:pt x="53" y="38"/>
                          <a:pt x="55" y="37"/>
                          <a:pt x="55" y="35"/>
                        </a:cubicBezTo>
                        <a:cubicBezTo>
                          <a:pt x="55" y="34"/>
                          <a:pt x="54" y="33"/>
                          <a:pt x="54" y="32"/>
                        </a:cubicBezTo>
                        <a:cubicBezTo>
                          <a:pt x="54" y="32"/>
                          <a:pt x="53" y="32"/>
                          <a:pt x="53" y="32"/>
                        </a:cubicBezTo>
                        <a:cubicBezTo>
                          <a:pt x="53" y="31"/>
                          <a:pt x="53" y="31"/>
                          <a:pt x="53" y="31"/>
                        </a:cubicBezTo>
                        <a:cubicBezTo>
                          <a:pt x="52" y="31"/>
                          <a:pt x="52" y="31"/>
                          <a:pt x="52" y="31"/>
                        </a:cubicBezTo>
                        <a:cubicBezTo>
                          <a:pt x="51" y="31"/>
                          <a:pt x="49" y="31"/>
                          <a:pt x="48" y="30"/>
                        </a:cubicBezTo>
                        <a:cubicBezTo>
                          <a:pt x="45" y="28"/>
                          <a:pt x="42" y="25"/>
                          <a:pt x="42" y="21"/>
                        </a:cubicBezTo>
                        <a:cubicBezTo>
                          <a:pt x="42" y="21"/>
                          <a:pt x="42" y="20"/>
                          <a:pt x="42" y="20"/>
                        </a:cubicBezTo>
                        <a:cubicBezTo>
                          <a:pt x="42" y="16"/>
                          <a:pt x="45" y="11"/>
                          <a:pt x="50" y="9"/>
                        </a:cubicBezTo>
                        <a:cubicBezTo>
                          <a:pt x="51" y="8"/>
                          <a:pt x="51" y="8"/>
                          <a:pt x="51" y="8"/>
                        </a:cubicBezTo>
                        <a:cubicBezTo>
                          <a:pt x="52" y="8"/>
                          <a:pt x="52" y="8"/>
                          <a:pt x="52" y="8"/>
                        </a:cubicBezTo>
                        <a:cubicBezTo>
                          <a:pt x="52" y="7"/>
                          <a:pt x="52" y="7"/>
                          <a:pt x="52" y="7"/>
                        </a:cubicBezTo>
                        <a:cubicBezTo>
                          <a:pt x="52" y="5"/>
                          <a:pt x="51" y="4"/>
                          <a:pt x="50" y="3"/>
                        </a:cubicBezTo>
                        <a:cubicBezTo>
                          <a:pt x="47" y="1"/>
                          <a:pt x="44" y="0"/>
                          <a:pt x="41" y="1"/>
                        </a:cubicBezTo>
                        <a:close/>
                        <a:moveTo>
                          <a:pt x="42" y="3"/>
                        </a:moveTo>
                        <a:cubicBezTo>
                          <a:pt x="42" y="2"/>
                          <a:pt x="44" y="2"/>
                          <a:pt x="44" y="2"/>
                        </a:cubicBezTo>
                        <a:cubicBezTo>
                          <a:pt x="46" y="2"/>
                          <a:pt x="47" y="3"/>
                          <a:pt x="48" y="4"/>
                        </a:cubicBezTo>
                        <a:cubicBezTo>
                          <a:pt x="49" y="5"/>
                          <a:pt x="50" y="6"/>
                          <a:pt x="50" y="7"/>
                        </a:cubicBezTo>
                        <a:cubicBezTo>
                          <a:pt x="49" y="7"/>
                          <a:pt x="49" y="7"/>
                          <a:pt x="49" y="7"/>
                        </a:cubicBezTo>
                        <a:cubicBezTo>
                          <a:pt x="44" y="10"/>
                          <a:pt x="40" y="15"/>
                          <a:pt x="40" y="20"/>
                        </a:cubicBezTo>
                        <a:cubicBezTo>
                          <a:pt x="40" y="21"/>
                          <a:pt x="40" y="21"/>
                          <a:pt x="40" y="21"/>
                        </a:cubicBezTo>
                        <a:cubicBezTo>
                          <a:pt x="40" y="25"/>
                          <a:pt x="43" y="29"/>
                          <a:pt x="47" y="31"/>
                        </a:cubicBezTo>
                        <a:cubicBezTo>
                          <a:pt x="49" y="32"/>
                          <a:pt x="50" y="33"/>
                          <a:pt x="52" y="33"/>
                        </a:cubicBezTo>
                        <a:cubicBezTo>
                          <a:pt x="52" y="33"/>
                          <a:pt x="52" y="33"/>
                          <a:pt x="52" y="33"/>
                        </a:cubicBezTo>
                        <a:cubicBezTo>
                          <a:pt x="53" y="34"/>
                          <a:pt x="53" y="34"/>
                          <a:pt x="53" y="35"/>
                        </a:cubicBezTo>
                        <a:cubicBezTo>
                          <a:pt x="53" y="36"/>
                          <a:pt x="52" y="37"/>
                          <a:pt x="52" y="38"/>
                        </a:cubicBezTo>
                        <a:cubicBezTo>
                          <a:pt x="51" y="38"/>
                          <a:pt x="50" y="39"/>
                          <a:pt x="50" y="39"/>
                        </a:cubicBezTo>
                        <a:cubicBezTo>
                          <a:pt x="49" y="35"/>
                          <a:pt x="46" y="31"/>
                          <a:pt x="43" y="29"/>
                        </a:cubicBezTo>
                        <a:cubicBezTo>
                          <a:pt x="41" y="29"/>
                          <a:pt x="40" y="28"/>
                          <a:pt x="38" y="28"/>
                        </a:cubicBezTo>
                        <a:cubicBezTo>
                          <a:pt x="38" y="28"/>
                          <a:pt x="38" y="27"/>
                          <a:pt x="38" y="27"/>
                        </a:cubicBezTo>
                        <a:cubicBezTo>
                          <a:pt x="35" y="22"/>
                          <a:pt x="31" y="20"/>
                          <a:pt x="25" y="19"/>
                        </a:cubicBezTo>
                        <a:cubicBezTo>
                          <a:pt x="19" y="19"/>
                          <a:pt x="14" y="22"/>
                          <a:pt x="11" y="26"/>
                        </a:cubicBezTo>
                        <a:cubicBezTo>
                          <a:pt x="10" y="29"/>
                          <a:pt x="9" y="31"/>
                          <a:pt x="9" y="34"/>
                        </a:cubicBezTo>
                        <a:cubicBezTo>
                          <a:pt x="9" y="35"/>
                          <a:pt x="9" y="36"/>
                          <a:pt x="10" y="38"/>
                        </a:cubicBezTo>
                        <a:cubicBezTo>
                          <a:pt x="10" y="40"/>
                          <a:pt x="12" y="42"/>
                          <a:pt x="14" y="44"/>
                        </a:cubicBezTo>
                        <a:cubicBezTo>
                          <a:pt x="14" y="45"/>
                          <a:pt x="15" y="45"/>
                          <a:pt x="15" y="45"/>
                        </a:cubicBezTo>
                        <a:cubicBezTo>
                          <a:pt x="16" y="45"/>
                          <a:pt x="17" y="46"/>
                          <a:pt x="17" y="46"/>
                        </a:cubicBezTo>
                        <a:cubicBezTo>
                          <a:pt x="16" y="48"/>
                          <a:pt x="14" y="50"/>
                          <a:pt x="11" y="50"/>
                        </a:cubicBezTo>
                        <a:cubicBezTo>
                          <a:pt x="9" y="50"/>
                          <a:pt x="6" y="48"/>
                          <a:pt x="5" y="46"/>
                        </a:cubicBezTo>
                        <a:cubicBezTo>
                          <a:pt x="5" y="45"/>
                          <a:pt x="4" y="44"/>
                          <a:pt x="3" y="44"/>
                        </a:cubicBezTo>
                        <a:cubicBezTo>
                          <a:pt x="5" y="42"/>
                          <a:pt x="6" y="40"/>
                          <a:pt x="6" y="38"/>
                        </a:cubicBezTo>
                        <a:cubicBezTo>
                          <a:pt x="6" y="37"/>
                          <a:pt x="6" y="36"/>
                          <a:pt x="6" y="35"/>
                        </a:cubicBezTo>
                        <a:cubicBezTo>
                          <a:pt x="6" y="34"/>
                          <a:pt x="5" y="34"/>
                          <a:pt x="5" y="33"/>
                        </a:cubicBezTo>
                        <a:cubicBezTo>
                          <a:pt x="5" y="33"/>
                          <a:pt x="5" y="32"/>
                          <a:pt x="5" y="32"/>
                        </a:cubicBezTo>
                        <a:cubicBezTo>
                          <a:pt x="5" y="32"/>
                          <a:pt x="6" y="31"/>
                          <a:pt x="6" y="31"/>
                        </a:cubicBezTo>
                        <a:cubicBezTo>
                          <a:pt x="6" y="30"/>
                          <a:pt x="6" y="30"/>
                          <a:pt x="6" y="29"/>
                        </a:cubicBezTo>
                        <a:cubicBezTo>
                          <a:pt x="6" y="27"/>
                          <a:pt x="6" y="26"/>
                          <a:pt x="6" y="24"/>
                        </a:cubicBezTo>
                        <a:cubicBezTo>
                          <a:pt x="5" y="23"/>
                          <a:pt x="5" y="22"/>
                          <a:pt x="4" y="21"/>
                        </a:cubicBezTo>
                        <a:cubicBezTo>
                          <a:pt x="4" y="21"/>
                          <a:pt x="3" y="20"/>
                          <a:pt x="3" y="20"/>
                        </a:cubicBezTo>
                        <a:cubicBezTo>
                          <a:pt x="4" y="19"/>
                          <a:pt x="4" y="17"/>
                          <a:pt x="4" y="16"/>
                        </a:cubicBezTo>
                        <a:cubicBezTo>
                          <a:pt x="4" y="14"/>
                          <a:pt x="3" y="12"/>
                          <a:pt x="5" y="11"/>
                        </a:cubicBezTo>
                        <a:cubicBezTo>
                          <a:pt x="5" y="11"/>
                          <a:pt x="5" y="10"/>
                          <a:pt x="6" y="10"/>
                        </a:cubicBezTo>
                        <a:cubicBezTo>
                          <a:pt x="7" y="9"/>
                          <a:pt x="9" y="9"/>
                          <a:pt x="11" y="10"/>
                        </a:cubicBezTo>
                        <a:cubicBezTo>
                          <a:pt x="12" y="10"/>
                          <a:pt x="12" y="10"/>
                          <a:pt x="13" y="11"/>
                        </a:cubicBezTo>
                        <a:cubicBezTo>
                          <a:pt x="13" y="11"/>
                          <a:pt x="14" y="12"/>
                          <a:pt x="14" y="12"/>
                        </a:cubicBezTo>
                        <a:cubicBezTo>
                          <a:pt x="16" y="13"/>
                          <a:pt x="17" y="14"/>
                          <a:pt x="19" y="14"/>
                        </a:cubicBezTo>
                        <a:cubicBezTo>
                          <a:pt x="20" y="15"/>
                          <a:pt x="22" y="15"/>
                          <a:pt x="23" y="15"/>
                        </a:cubicBezTo>
                        <a:cubicBezTo>
                          <a:pt x="24" y="15"/>
                          <a:pt x="24" y="15"/>
                          <a:pt x="24" y="15"/>
                        </a:cubicBezTo>
                        <a:cubicBezTo>
                          <a:pt x="28" y="14"/>
                          <a:pt x="32" y="11"/>
                          <a:pt x="33" y="7"/>
                        </a:cubicBezTo>
                        <a:cubicBezTo>
                          <a:pt x="33" y="7"/>
                          <a:pt x="33" y="6"/>
                          <a:pt x="33" y="6"/>
                        </a:cubicBezTo>
                        <a:cubicBezTo>
                          <a:pt x="34" y="6"/>
                          <a:pt x="34" y="6"/>
                          <a:pt x="35" y="6"/>
                        </a:cubicBezTo>
                        <a:cubicBezTo>
                          <a:pt x="36" y="7"/>
                          <a:pt x="38" y="6"/>
                          <a:pt x="40" y="5"/>
                        </a:cubicBezTo>
                        <a:cubicBezTo>
                          <a:pt x="40" y="5"/>
                          <a:pt x="40" y="4"/>
                          <a:pt x="40" y="4"/>
                        </a:cubicBezTo>
                        <a:cubicBezTo>
                          <a:pt x="40" y="4"/>
                          <a:pt x="40" y="4"/>
                          <a:pt x="40" y="4"/>
                        </a:cubicBezTo>
                        <a:cubicBezTo>
                          <a:pt x="41" y="3"/>
                          <a:pt x="41" y="3"/>
                          <a:pt x="4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" name="Freeform 10"/>
                  <p:cNvSpPr>
                    <a:spLocks noEditPoints="1"/>
                  </p:cNvSpPr>
                  <p:nvPr/>
                </p:nvSpPr>
                <p:spPr bwMode="auto">
                  <a:xfrm>
                    <a:off x="5222935" y="2006389"/>
                    <a:ext cx="187325" cy="122237"/>
                  </a:xfrm>
                  <a:custGeom>
                    <a:avLst/>
                    <a:gdLst>
                      <a:gd name="T0" fmla="*/ 7 w 17"/>
                      <a:gd name="T1" fmla="*/ 0 h 11"/>
                      <a:gd name="T2" fmla="*/ 7 w 17"/>
                      <a:gd name="T3" fmla="*/ 2 h 11"/>
                      <a:gd name="T4" fmla="*/ 1 w 17"/>
                      <a:gd name="T5" fmla="*/ 6 h 11"/>
                      <a:gd name="T6" fmla="*/ 0 w 17"/>
                      <a:gd name="T7" fmla="*/ 7 h 11"/>
                      <a:gd name="T8" fmla="*/ 2 w 17"/>
                      <a:gd name="T9" fmla="*/ 8 h 11"/>
                      <a:gd name="T10" fmla="*/ 5 w 17"/>
                      <a:gd name="T11" fmla="*/ 10 h 11"/>
                      <a:gd name="T12" fmla="*/ 5 w 17"/>
                      <a:gd name="T13" fmla="*/ 11 h 11"/>
                      <a:gd name="T14" fmla="*/ 10 w 17"/>
                      <a:gd name="T15" fmla="*/ 11 h 11"/>
                      <a:gd name="T16" fmla="*/ 12 w 17"/>
                      <a:gd name="T17" fmla="*/ 10 h 11"/>
                      <a:gd name="T18" fmla="*/ 14 w 17"/>
                      <a:gd name="T19" fmla="*/ 9 h 11"/>
                      <a:gd name="T20" fmla="*/ 15 w 17"/>
                      <a:gd name="T21" fmla="*/ 8 h 11"/>
                      <a:gd name="T22" fmla="*/ 16 w 17"/>
                      <a:gd name="T23" fmla="*/ 6 h 11"/>
                      <a:gd name="T24" fmla="*/ 16 w 17"/>
                      <a:gd name="T25" fmla="*/ 2 h 11"/>
                      <a:gd name="T26" fmla="*/ 14 w 17"/>
                      <a:gd name="T27" fmla="*/ 0 h 11"/>
                      <a:gd name="T28" fmla="*/ 11 w 17"/>
                      <a:gd name="T29" fmla="*/ 0 h 11"/>
                      <a:gd name="T30" fmla="*/ 11 w 17"/>
                      <a:gd name="T31" fmla="*/ 0 h 11"/>
                      <a:gd name="T32" fmla="*/ 8 w 17"/>
                      <a:gd name="T33" fmla="*/ 0 h 11"/>
                      <a:gd name="T34" fmla="*/ 8 w 17"/>
                      <a:gd name="T35" fmla="*/ 0 h 11"/>
                      <a:gd name="T36" fmla="*/ 7 w 17"/>
                      <a:gd name="T37" fmla="*/ 0 h 11"/>
                      <a:gd name="T38" fmla="*/ 11 w 17"/>
                      <a:gd name="T39" fmla="*/ 1 h 11"/>
                      <a:gd name="T40" fmla="*/ 11 w 17"/>
                      <a:gd name="T41" fmla="*/ 1 h 11"/>
                      <a:gd name="T42" fmla="*/ 13 w 17"/>
                      <a:gd name="T43" fmla="*/ 2 h 11"/>
                      <a:gd name="T44" fmla="*/ 15 w 17"/>
                      <a:gd name="T45" fmla="*/ 5 h 11"/>
                      <a:gd name="T46" fmla="*/ 13 w 17"/>
                      <a:gd name="T47" fmla="*/ 8 h 11"/>
                      <a:gd name="T48" fmla="*/ 11 w 17"/>
                      <a:gd name="T49" fmla="*/ 9 h 11"/>
                      <a:gd name="T50" fmla="*/ 9 w 17"/>
                      <a:gd name="T51" fmla="*/ 9 h 11"/>
                      <a:gd name="T52" fmla="*/ 6 w 17"/>
                      <a:gd name="T53" fmla="*/ 9 h 11"/>
                      <a:gd name="T54" fmla="*/ 4 w 17"/>
                      <a:gd name="T55" fmla="*/ 8 h 11"/>
                      <a:gd name="T56" fmla="*/ 3 w 17"/>
                      <a:gd name="T57" fmla="*/ 7 h 11"/>
                      <a:gd name="T58" fmla="*/ 8 w 17"/>
                      <a:gd name="T59" fmla="*/ 3 h 11"/>
                      <a:gd name="T60" fmla="*/ 9 w 17"/>
                      <a:gd name="T61" fmla="*/ 2 h 11"/>
                      <a:gd name="T62" fmla="*/ 11 w 17"/>
                      <a:gd name="T63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7" h="11">
                        <a:moveTo>
                          <a:pt x="7" y="0"/>
                        </a:move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6" y="4"/>
                          <a:pt x="4" y="5"/>
                          <a:pt x="1" y="6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2" y="8"/>
                          <a:pt x="2" y="8"/>
                          <a:pt x="2" y="8"/>
                        </a:cubicBezTo>
                        <a:cubicBezTo>
                          <a:pt x="3" y="9"/>
                          <a:pt x="4" y="10"/>
                          <a:pt x="5" y="10"/>
                        </a:cubicBezTo>
                        <a:cubicBezTo>
                          <a:pt x="5" y="11"/>
                          <a:pt x="5" y="11"/>
                          <a:pt x="5" y="11"/>
                        </a:cubicBezTo>
                        <a:cubicBezTo>
                          <a:pt x="7" y="11"/>
                          <a:pt x="8" y="11"/>
                          <a:pt x="10" y="11"/>
                        </a:cubicBezTo>
                        <a:cubicBezTo>
                          <a:pt x="10" y="11"/>
                          <a:pt x="11" y="11"/>
                          <a:pt x="12" y="10"/>
                        </a:cubicBezTo>
                        <a:cubicBezTo>
                          <a:pt x="14" y="9"/>
                          <a:pt x="14" y="9"/>
                          <a:pt x="14" y="9"/>
                        </a:cubicBezTo>
                        <a:cubicBezTo>
                          <a:pt x="14" y="9"/>
                          <a:pt x="15" y="8"/>
                          <a:pt x="15" y="8"/>
                        </a:cubicBezTo>
                        <a:cubicBezTo>
                          <a:pt x="15" y="7"/>
                          <a:pt x="16" y="7"/>
                          <a:pt x="16" y="6"/>
                        </a:cubicBezTo>
                        <a:cubicBezTo>
                          <a:pt x="17" y="5"/>
                          <a:pt x="16" y="3"/>
                          <a:pt x="16" y="2"/>
                        </a:cubicBezTo>
                        <a:cubicBezTo>
                          <a:pt x="15" y="1"/>
                          <a:pt x="14" y="1"/>
                          <a:pt x="14" y="0"/>
                        </a:cubicBezTo>
                        <a:cubicBezTo>
                          <a:pt x="13" y="0"/>
                          <a:pt x="12" y="0"/>
                          <a:pt x="11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10" y="0"/>
                          <a:pt x="9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lnTo>
                          <a:pt x="7" y="0"/>
                        </a:lnTo>
                        <a:close/>
                        <a:moveTo>
                          <a:pt x="11" y="1"/>
                        </a:move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2" y="1"/>
                          <a:pt x="12" y="1"/>
                          <a:pt x="13" y="2"/>
                        </a:cubicBezTo>
                        <a:cubicBezTo>
                          <a:pt x="14" y="2"/>
                          <a:pt x="15" y="3"/>
                          <a:pt x="15" y="5"/>
                        </a:cubicBezTo>
                        <a:cubicBezTo>
                          <a:pt x="14" y="6"/>
                          <a:pt x="14" y="7"/>
                          <a:pt x="13" y="8"/>
                        </a:cubicBezTo>
                        <a:cubicBezTo>
                          <a:pt x="11" y="9"/>
                          <a:pt x="11" y="9"/>
                          <a:pt x="11" y="9"/>
                        </a:cubicBezTo>
                        <a:cubicBezTo>
                          <a:pt x="11" y="9"/>
                          <a:pt x="10" y="9"/>
                          <a:pt x="9" y="9"/>
                        </a:cubicBezTo>
                        <a:cubicBezTo>
                          <a:pt x="8" y="10"/>
                          <a:pt x="7" y="9"/>
                          <a:pt x="6" y="9"/>
                        </a:cubicBezTo>
                        <a:cubicBezTo>
                          <a:pt x="6" y="9"/>
                          <a:pt x="4" y="8"/>
                          <a:pt x="4" y="8"/>
                        </a:cubicBezTo>
                        <a:cubicBezTo>
                          <a:pt x="4" y="8"/>
                          <a:pt x="3" y="7"/>
                          <a:pt x="3" y="7"/>
                        </a:cubicBezTo>
                        <a:cubicBezTo>
                          <a:pt x="6" y="6"/>
                          <a:pt x="7" y="5"/>
                          <a:pt x="8" y="3"/>
                        </a:cubicBezTo>
                        <a:cubicBezTo>
                          <a:pt x="8" y="3"/>
                          <a:pt x="9" y="2"/>
                          <a:pt x="9" y="2"/>
                        </a:cubicBezTo>
                        <a:cubicBezTo>
                          <a:pt x="10" y="2"/>
                          <a:pt x="10" y="2"/>
                          <a:pt x="1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" name="Freeform 11"/>
                  <p:cNvSpPr>
                    <a:spLocks noEditPoints="1"/>
                  </p:cNvSpPr>
                  <p:nvPr/>
                </p:nvSpPr>
                <p:spPr bwMode="auto">
                  <a:xfrm>
                    <a:off x="3919598" y="1680951"/>
                    <a:ext cx="942975" cy="436562"/>
                  </a:xfrm>
                  <a:custGeom>
                    <a:avLst/>
                    <a:gdLst>
                      <a:gd name="T0" fmla="*/ 86 w 86"/>
                      <a:gd name="T1" fmla="*/ 3 h 39"/>
                      <a:gd name="T2" fmla="*/ 69 w 86"/>
                      <a:gd name="T3" fmla="*/ 1 h 39"/>
                      <a:gd name="T4" fmla="*/ 60 w 86"/>
                      <a:gd name="T5" fmla="*/ 8 h 39"/>
                      <a:gd name="T6" fmla="*/ 55 w 86"/>
                      <a:gd name="T7" fmla="*/ 16 h 39"/>
                      <a:gd name="T8" fmla="*/ 50 w 86"/>
                      <a:gd name="T9" fmla="*/ 13 h 39"/>
                      <a:gd name="T10" fmla="*/ 20 w 86"/>
                      <a:gd name="T11" fmla="*/ 16 h 39"/>
                      <a:gd name="T12" fmla="*/ 18 w 86"/>
                      <a:gd name="T13" fmla="*/ 18 h 39"/>
                      <a:gd name="T14" fmla="*/ 3 w 86"/>
                      <a:gd name="T15" fmla="*/ 27 h 39"/>
                      <a:gd name="T16" fmla="*/ 1 w 86"/>
                      <a:gd name="T17" fmla="*/ 28 h 39"/>
                      <a:gd name="T18" fmla="*/ 6 w 86"/>
                      <a:gd name="T19" fmla="*/ 31 h 39"/>
                      <a:gd name="T20" fmla="*/ 20 w 86"/>
                      <a:gd name="T21" fmla="*/ 29 h 39"/>
                      <a:gd name="T22" fmla="*/ 32 w 86"/>
                      <a:gd name="T23" fmla="*/ 22 h 39"/>
                      <a:gd name="T24" fmla="*/ 44 w 86"/>
                      <a:gd name="T25" fmla="*/ 22 h 39"/>
                      <a:gd name="T26" fmla="*/ 46 w 86"/>
                      <a:gd name="T27" fmla="*/ 22 h 39"/>
                      <a:gd name="T28" fmla="*/ 53 w 86"/>
                      <a:gd name="T29" fmla="*/ 17 h 39"/>
                      <a:gd name="T30" fmla="*/ 57 w 86"/>
                      <a:gd name="T31" fmla="*/ 16 h 39"/>
                      <a:gd name="T32" fmla="*/ 66 w 86"/>
                      <a:gd name="T33" fmla="*/ 24 h 39"/>
                      <a:gd name="T34" fmla="*/ 64 w 86"/>
                      <a:gd name="T35" fmla="*/ 30 h 39"/>
                      <a:gd name="T36" fmla="*/ 63 w 86"/>
                      <a:gd name="T37" fmla="*/ 31 h 39"/>
                      <a:gd name="T38" fmla="*/ 66 w 86"/>
                      <a:gd name="T39" fmla="*/ 34 h 39"/>
                      <a:gd name="T40" fmla="*/ 67 w 86"/>
                      <a:gd name="T41" fmla="*/ 36 h 39"/>
                      <a:gd name="T42" fmla="*/ 76 w 86"/>
                      <a:gd name="T43" fmla="*/ 39 h 39"/>
                      <a:gd name="T44" fmla="*/ 80 w 86"/>
                      <a:gd name="T45" fmla="*/ 38 h 39"/>
                      <a:gd name="T46" fmla="*/ 78 w 86"/>
                      <a:gd name="T47" fmla="*/ 32 h 39"/>
                      <a:gd name="T48" fmla="*/ 81 w 86"/>
                      <a:gd name="T49" fmla="*/ 25 h 39"/>
                      <a:gd name="T50" fmla="*/ 81 w 86"/>
                      <a:gd name="T51" fmla="*/ 24 h 39"/>
                      <a:gd name="T52" fmla="*/ 77 w 86"/>
                      <a:gd name="T53" fmla="*/ 15 h 39"/>
                      <a:gd name="T54" fmla="*/ 84 w 86"/>
                      <a:gd name="T55" fmla="*/ 4 h 39"/>
                      <a:gd name="T56" fmla="*/ 45 w 86"/>
                      <a:gd name="T57" fmla="*/ 20 h 39"/>
                      <a:gd name="T58" fmla="*/ 40 w 86"/>
                      <a:gd name="T59" fmla="*/ 19 h 39"/>
                      <a:gd name="T60" fmla="*/ 24 w 86"/>
                      <a:gd name="T61" fmla="*/ 24 h 39"/>
                      <a:gd name="T62" fmla="*/ 12 w 86"/>
                      <a:gd name="T63" fmla="*/ 27 h 39"/>
                      <a:gd name="T64" fmla="*/ 22 w 86"/>
                      <a:gd name="T65" fmla="*/ 17 h 39"/>
                      <a:gd name="T66" fmla="*/ 26 w 86"/>
                      <a:gd name="T67" fmla="*/ 12 h 39"/>
                      <a:gd name="T68" fmla="*/ 50 w 86"/>
                      <a:gd name="T69" fmla="*/ 15 h 39"/>
                      <a:gd name="T70" fmla="*/ 47 w 86"/>
                      <a:gd name="T71" fmla="*/ 18 h 39"/>
                      <a:gd name="T72" fmla="*/ 75 w 86"/>
                      <a:gd name="T73" fmla="*/ 15 h 39"/>
                      <a:gd name="T74" fmla="*/ 79 w 86"/>
                      <a:gd name="T75" fmla="*/ 24 h 39"/>
                      <a:gd name="T76" fmla="*/ 77 w 86"/>
                      <a:gd name="T77" fmla="*/ 32 h 39"/>
                      <a:gd name="T78" fmla="*/ 76 w 86"/>
                      <a:gd name="T79" fmla="*/ 37 h 39"/>
                      <a:gd name="T80" fmla="*/ 68 w 86"/>
                      <a:gd name="T81" fmla="*/ 35 h 39"/>
                      <a:gd name="T82" fmla="*/ 67 w 86"/>
                      <a:gd name="T83" fmla="*/ 33 h 39"/>
                      <a:gd name="T84" fmla="*/ 68 w 86"/>
                      <a:gd name="T85" fmla="*/ 25 h 39"/>
                      <a:gd name="T86" fmla="*/ 63 w 86"/>
                      <a:gd name="T87" fmla="*/ 16 h 39"/>
                      <a:gd name="T88" fmla="*/ 59 w 86"/>
                      <a:gd name="T89" fmla="*/ 14 h 39"/>
                      <a:gd name="T90" fmla="*/ 60 w 86"/>
                      <a:gd name="T91" fmla="*/ 11 h 39"/>
                      <a:gd name="T92" fmla="*/ 66 w 86"/>
                      <a:gd name="T93" fmla="*/ 4 h 39"/>
                      <a:gd name="T94" fmla="*/ 82 w 86"/>
                      <a:gd name="T95" fmla="*/ 3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86" h="39">
                        <a:moveTo>
                          <a:pt x="84" y="4"/>
                        </a:moveTo>
                        <a:cubicBezTo>
                          <a:pt x="86" y="3"/>
                          <a:pt x="86" y="3"/>
                          <a:pt x="86" y="3"/>
                        </a:cubicBezTo>
                        <a:cubicBezTo>
                          <a:pt x="84" y="2"/>
                          <a:pt x="84" y="2"/>
                          <a:pt x="84" y="2"/>
                        </a:cubicBezTo>
                        <a:cubicBezTo>
                          <a:pt x="79" y="0"/>
                          <a:pt x="73" y="0"/>
                          <a:pt x="69" y="1"/>
                        </a:cubicBezTo>
                        <a:cubicBezTo>
                          <a:pt x="67" y="2"/>
                          <a:pt x="65" y="3"/>
                          <a:pt x="63" y="5"/>
                        </a:cubicBezTo>
                        <a:cubicBezTo>
                          <a:pt x="62" y="6"/>
                          <a:pt x="61" y="7"/>
                          <a:pt x="60" y="8"/>
                        </a:cubicBezTo>
                        <a:cubicBezTo>
                          <a:pt x="59" y="10"/>
                          <a:pt x="59" y="11"/>
                          <a:pt x="58" y="13"/>
                        </a:cubicBezTo>
                        <a:cubicBezTo>
                          <a:pt x="57" y="14"/>
                          <a:pt x="56" y="15"/>
                          <a:pt x="55" y="16"/>
                        </a:cubicBezTo>
                        <a:cubicBezTo>
                          <a:pt x="54" y="16"/>
                          <a:pt x="53" y="15"/>
                          <a:pt x="53" y="15"/>
                        </a:cubicBezTo>
                        <a:cubicBezTo>
                          <a:pt x="52" y="15"/>
                          <a:pt x="51" y="14"/>
                          <a:pt x="50" y="13"/>
                        </a:cubicBezTo>
                        <a:cubicBezTo>
                          <a:pt x="47" y="11"/>
                          <a:pt x="34" y="2"/>
                          <a:pt x="24" y="11"/>
                        </a:cubicBezTo>
                        <a:cubicBezTo>
                          <a:pt x="23" y="13"/>
                          <a:pt x="22" y="14"/>
                          <a:pt x="20" y="16"/>
                        </a:cubicBezTo>
                        <a:cubicBezTo>
                          <a:pt x="20" y="16"/>
                          <a:pt x="20" y="16"/>
                          <a:pt x="20" y="16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cubicBezTo>
                          <a:pt x="16" y="22"/>
                          <a:pt x="13" y="24"/>
                          <a:pt x="11" y="25"/>
                        </a:cubicBezTo>
                        <a:cubicBezTo>
                          <a:pt x="8" y="26"/>
                          <a:pt x="6" y="27"/>
                          <a:pt x="3" y="27"/>
                        </a:cubicBez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0" y="28"/>
                          <a:pt x="1" y="28"/>
                          <a:pt x="1" y="28"/>
                        </a:cubicBezTo>
                        <a:cubicBezTo>
                          <a:pt x="2" y="29"/>
                          <a:pt x="3" y="29"/>
                          <a:pt x="3" y="30"/>
                        </a:cubicBezTo>
                        <a:cubicBezTo>
                          <a:pt x="4" y="30"/>
                          <a:pt x="5" y="30"/>
                          <a:pt x="6" y="31"/>
                        </a:cubicBezTo>
                        <a:cubicBezTo>
                          <a:pt x="8" y="31"/>
                          <a:pt x="9" y="31"/>
                          <a:pt x="11" y="31"/>
                        </a:cubicBezTo>
                        <a:cubicBezTo>
                          <a:pt x="14" y="32"/>
                          <a:pt x="17" y="31"/>
                          <a:pt x="20" y="29"/>
                        </a:cubicBezTo>
                        <a:cubicBezTo>
                          <a:pt x="22" y="28"/>
                          <a:pt x="23" y="27"/>
                          <a:pt x="25" y="26"/>
                        </a:cubicBezTo>
                        <a:cubicBezTo>
                          <a:pt x="27" y="24"/>
                          <a:pt x="29" y="23"/>
                          <a:pt x="32" y="22"/>
                        </a:cubicBezTo>
                        <a:cubicBezTo>
                          <a:pt x="34" y="21"/>
                          <a:pt x="37" y="21"/>
                          <a:pt x="40" y="21"/>
                        </a:cubicBezTo>
                        <a:cubicBezTo>
                          <a:pt x="42" y="21"/>
                          <a:pt x="43" y="21"/>
                          <a:pt x="44" y="22"/>
                        </a:cubicBezTo>
                        <a:cubicBezTo>
                          <a:pt x="46" y="22"/>
                          <a:pt x="46" y="22"/>
                          <a:pt x="46" y="22"/>
                        </a:cubicBezTo>
                        <a:cubicBezTo>
                          <a:pt x="46" y="22"/>
                          <a:pt x="46" y="22"/>
                          <a:pt x="46" y="22"/>
                        </a:cubicBezTo>
                        <a:cubicBezTo>
                          <a:pt x="47" y="21"/>
                          <a:pt x="48" y="20"/>
                          <a:pt x="48" y="19"/>
                        </a:cubicBezTo>
                        <a:cubicBezTo>
                          <a:pt x="50" y="18"/>
                          <a:pt x="51" y="17"/>
                          <a:pt x="53" y="17"/>
                        </a:cubicBezTo>
                        <a:cubicBezTo>
                          <a:pt x="55" y="16"/>
                          <a:pt x="55" y="16"/>
                          <a:pt x="55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cubicBezTo>
                          <a:pt x="59" y="16"/>
                          <a:pt x="61" y="17"/>
                          <a:pt x="62" y="18"/>
                        </a:cubicBezTo>
                        <a:cubicBezTo>
                          <a:pt x="64" y="19"/>
                          <a:pt x="66" y="21"/>
                          <a:pt x="66" y="24"/>
                        </a:cubicBezTo>
                        <a:cubicBezTo>
                          <a:pt x="66" y="25"/>
                          <a:pt x="66" y="25"/>
                          <a:pt x="66" y="25"/>
                        </a:cubicBezTo>
                        <a:cubicBezTo>
                          <a:pt x="66" y="27"/>
                          <a:pt x="65" y="29"/>
                          <a:pt x="64" y="30"/>
                        </a:cubicBezTo>
                        <a:cubicBezTo>
                          <a:pt x="64" y="30"/>
                          <a:pt x="64" y="30"/>
                          <a:pt x="64" y="30"/>
                        </a:cubicBezTo>
                        <a:cubicBezTo>
                          <a:pt x="63" y="31"/>
                          <a:pt x="63" y="31"/>
                          <a:pt x="63" y="31"/>
                        </a:cubicBezTo>
                        <a:cubicBezTo>
                          <a:pt x="64" y="32"/>
                          <a:pt x="64" y="32"/>
                          <a:pt x="64" y="32"/>
                        </a:cubicBezTo>
                        <a:cubicBezTo>
                          <a:pt x="65" y="32"/>
                          <a:pt x="66" y="34"/>
                          <a:pt x="66" y="34"/>
                        </a:cubicBezTo>
                        <a:cubicBezTo>
                          <a:pt x="66" y="34"/>
                          <a:pt x="66" y="35"/>
                          <a:pt x="66" y="35"/>
                        </a:cubicBezTo>
                        <a:cubicBezTo>
                          <a:pt x="67" y="35"/>
                          <a:pt x="67" y="36"/>
                          <a:pt x="67" y="36"/>
                        </a:cubicBezTo>
                        <a:cubicBezTo>
                          <a:pt x="67" y="36"/>
                          <a:pt x="68" y="37"/>
                          <a:pt x="71" y="38"/>
                        </a:cubicBezTo>
                        <a:cubicBezTo>
                          <a:pt x="72" y="39"/>
                          <a:pt x="74" y="39"/>
                          <a:pt x="76" y="39"/>
                        </a:cubicBezTo>
                        <a:cubicBezTo>
                          <a:pt x="77" y="39"/>
                          <a:pt x="78" y="38"/>
                          <a:pt x="79" y="38"/>
                        </a:cubicBezTo>
                        <a:cubicBezTo>
                          <a:pt x="80" y="38"/>
                          <a:pt x="80" y="38"/>
                          <a:pt x="80" y="38"/>
                        </a:cubicBezTo>
                        <a:cubicBezTo>
                          <a:pt x="79" y="37"/>
                          <a:pt x="79" y="37"/>
                          <a:pt x="79" y="37"/>
                        </a:cubicBezTo>
                        <a:cubicBezTo>
                          <a:pt x="79" y="35"/>
                          <a:pt x="78" y="34"/>
                          <a:pt x="78" y="32"/>
                        </a:cubicBezTo>
                        <a:cubicBezTo>
                          <a:pt x="78" y="31"/>
                          <a:pt x="78" y="31"/>
                          <a:pt x="78" y="31"/>
                        </a:cubicBezTo>
                        <a:cubicBezTo>
                          <a:pt x="79" y="29"/>
                          <a:pt x="79" y="27"/>
                          <a:pt x="81" y="25"/>
                        </a:cubicBezTo>
                        <a:cubicBezTo>
                          <a:pt x="81" y="24"/>
                          <a:pt x="81" y="24"/>
                          <a:pt x="81" y="24"/>
                        </a:cubicBezTo>
                        <a:cubicBezTo>
                          <a:pt x="81" y="24"/>
                          <a:pt x="81" y="24"/>
                          <a:pt x="81" y="24"/>
                        </a:cubicBezTo>
                        <a:cubicBezTo>
                          <a:pt x="80" y="23"/>
                          <a:pt x="79" y="22"/>
                          <a:pt x="79" y="21"/>
                        </a:cubicBezTo>
                        <a:cubicBezTo>
                          <a:pt x="78" y="19"/>
                          <a:pt x="77" y="17"/>
                          <a:pt x="77" y="15"/>
                        </a:cubicBezTo>
                        <a:cubicBezTo>
                          <a:pt x="77" y="12"/>
                          <a:pt x="78" y="10"/>
                          <a:pt x="80" y="7"/>
                        </a:cubicBezTo>
                        <a:cubicBezTo>
                          <a:pt x="81" y="6"/>
                          <a:pt x="83" y="5"/>
                          <a:pt x="84" y="4"/>
                        </a:cubicBezTo>
                        <a:close/>
                        <a:moveTo>
                          <a:pt x="47" y="18"/>
                        </a:moveTo>
                        <a:cubicBezTo>
                          <a:pt x="46" y="18"/>
                          <a:pt x="46" y="19"/>
                          <a:pt x="45" y="20"/>
                        </a:cubicBezTo>
                        <a:cubicBezTo>
                          <a:pt x="45" y="20"/>
                          <a:pt x="45" y="20"/>
                          <a:pt x="45" y="20"/>
                        </a:cubicBezTo>
                        <a:cubicBezTo>
                          <a:pt x="44" y="20"/>
                          <a:pt x="42" y="19"/>
                          <a:pt x="40" y="19"/>
                        </a:cubicBezTo>
                        <a:cubicBezTo>
                          <a:pt x="37" y="19"/>
                          <a:pt x="34" y="19"/>
                          <a:pt x="31" y="20"/>
                        </a:cubicBezTo>
                        <a:cubicBezTo>
                          <a:pt x="28" y="21"/>
                          <a:pt x="26" y="23"/>
                          <a:pt x="24" y="24"/>
                        </a:cubicBezTo>
                        <a:cubicBezTo>
                          <a:pt x="17" y="30"/>
                          <a:pt x="12" y="31"/>
                          <a:pt x="6" y="28"/>
                        </a:cubicBezTo>
                        <a:cubicBezTo>
                          <a:pt x="8" y="28"/>
                          <a:pt x="10" y="28"/>
                          <a:pt x="12" y="27"/>
                        </a:cubicBezTo>
                        <a:cubicBezTo>
                          <a:pt x="15" y="25"/>
                          <a:pt x="17" y="23"/>
                          <a:pt x="20" y="20"/>
                        </a:cubicBezTo>
                        <a:cubicBezTo>
                          <a:pt x="22" y="17"/>
                          <a:pt x="22" y="17"/>
                          <a:pt x="22" y="17"/>
                        </a:cubicBezTo>
                        <a:cubicBezTo>
                          <a:pt x="22" y="17"/>
                          <a:pt x="22" y="17"/>
                          <a:pt x="22" y="17"/>
                        </a:cubicBezTo>
                        <a:cubicBezTo>
                          <a:pt x="23" y="15"/>
                          <a:pt x="24" y="14"/>
                          <a:pt x="26" y="12"/>
                        </a:cubicBezTo>
                        <a:cubicBezTo>
                          <a:pt x="34" y="5"/>
                          <a:pt x="46" y="12"/>
                          <a:pt x="49" y="15"/>
                        </a:cubicBezTo>
                        <a:cubicBezTo>
                          <a:pt x="50" y="15"/>
                          <a:pt x="50" y="15"/>
                          <a:pt x="50" y="15"/>
                        </a:cubicBezTo>
                        <a:cubicBezTo>
                          <a:pt x="50" y="15"/>
                          <a:pt x="50" y="15"/>
                          <a:pt x="50" y="16"/>
                        </a:cubicBezTo>
                        <a:cubicBezTo>
                          <a:pt x="49" y="16"/>
                          <a:pt x="48" y="17"/>
                          <a:pt x="47" y="18"/>
                        </a:cubicBezTo>
                        <a:close/>
                        <a:moveTo>
                          <a:pt x="79" y="6"/>
                        </a:moveTo>
                        <a:cubicBezTo>
                          <a:pt x="76" y="9"/>
                          <a:pt x="75" y="12"/>
                          <a:pt x="75" y="15"/>
                        </a:cubicBezTo>
                        <a:cubicBezTo>
                          <a:pt x="75" y="18"/>
                          <a:pt x="76" y="20"/>
                          <a:pt x="77" y="22"/>
                        </a:cubicBezTo>
                        <a:cubicBezTo>
                          <a:pt x="78" y="23"/>
                          <a:pt x="78" y="24"/>
                          <a:pt x="79" y="24"/>
                        </a:cubicBezTo>
                        <a:cubicBezTo>
                          <a:pt x="78" y="26"/>
                          <a:pt x="77" y="29"/>
                          <a:pt x="77" y="31"/>
                        </a:cubicBezTo>
                        <a:cubicBezTo>
                          <a:pt x="77" y="32"/>
                          <a:pt x="77" y="32"/>
                          <a:pt x="77" y="32"/>
                        </a:cubicBezTo>
                        <a:cubicBezTo>
                          <a:pt x="77" y="34"/>
                          <a:pt x="77" y="35"/>
                          <a:pt x="78" y="37"/>
                        </a:cubicBezTo>
                        <a:cubicBezTo>
                          <a:pt x="77" y="37"/>
                          <a:pt x="77" y="37"/>
                          <a:pt x="76" y="37"/>
                        </a:cubicBezTo>
                        <a:cubicBezTo>
                          <a:pt x="74" y="37"/>
                          <a:pt x="73" y="37"/>
                          <a:pt x="71" y="37"/>
                        </a:cubicBezTo>
                        <a:cubicBezTo>
                          <a:pt x="70" y="36"/>
                          <a:pt x="69" y="36"/>
                          <a:pt x="68" y="35"/>
                        </a:cubicBezTo>
                        <a:cubicBezTo>
                          <a:pt x="68" y="35"/>
                          <a:pt x="68" y="34"/>
                          <a:pt x="68" y="34"/>
                        </a:cubicBezTo>
                        <a:cubicBezTo>
                          <a:pt x="68" y="34"/>
                          <a:pt x="67" y="33"/>
                          <a:pt x="67" y="33"/>
                        </a:cubicBezTo>
                        <a:cubicBezTo>
                          <a:pt x="67" y="33"/>
                          <a:pt x="67" y="32"/>
                          <a:pt x="66" y="31"/>
                        </a:cubicBezTo>
                        <a:cubicBezTo>
                          <a:pt x="67" y="29"/>
                          <a:pt x="68" y="27"/>
                          <a:pt x="68" y="25"/>
                        </a:cubicBezTo>
                        <a:cubicBezTo>
                          <a:pt x="68" y="24"/>
                          <a:pt x="68" y="24"/>
                          <a:pt x="68" y="24"/>
                        </a:cubicBezTo>
                        <a:cubicBezTo>
                          <a:pt x="67" y="21"/>
                          <a:pt x="66" y="18"/>
                          <a:pt x="63" y="16"/>
                        </a:cubicBezTo>
                        <a:cubicBezTo>
                          <a:pt x="62" y="16"/>
                          <a:pt x="60" y="15"/>
                          <a:pt x="59" y="15"/>
                        </a:cubicBezTo>
                        <a:cubicBezTo>
                          <a:pt x="59" y="14"/>
                          <a:pt x="59" y="14"/>
                          <a:pt x="59" y="14"/>
                        </a:cubicBezTo>
                        <a:cubicBezTo>
                          <a:pt x="59" y="14"/>
                          <a:pt x="59" y="13"/>
                          <a:pt x="59" y="13"/>
                        </a:cubicBezTo>
                        <a:cubicBezTo>
                          <a:pt x="60" y="12"/>
                          <a:pt x="60" y="12"/>
                          <a:pt x="60" y="11"/>
                        </a:cubicBezTo>
                        <a:cubicBezTo>
                          <a:pt x="61" y="11"/>
                          <a:pt x="61" y="10"/>
                          <a:pt x="62" y="9"/>
                        </a:cubicBezTo>
                        <a:cubicBezTo>
                          <a:pt x="63" y="7"/>
                          <a:pt x="64" y="6"/>
                          <a:pt x="66" y="4"/>
                        </a:cubicBezTo>
                        <a:cubicBezTo>
                          <a:pt x="67" y="4"/>
                          <a:pt x="68" y="3"/>
                          <a:pt x="69" y="3"/>
                        </a:cubicBezTo>
                        <a:cubicBezTo>
                          <a:pt x="73" y="2"/>
                          <a:pt x="78" y="2"/>
                          <a:pt x="82" y="3"/>
                        </a:cubicBezTo>
                        <a:cubicBezTo>
                          <a:pt x="81" y="4"/>
                          <a:pt x="80" y="5"/>
                          <a:pt x="79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" name="Freeform 12"/>
                  <p:cNvSpPr>
                    <a:spLocks noEditPoints="1"/>
                  </p:cNvSpPr>
                  <p:nvPr/>
                </p:nvSpPr>
                <p:spPr bwMode="auto">
                  <a:xfrm>
                    <a:off x="5618223" y="1680951"/>
                    <a:ext cx="963612" cy="436562"/>
                  </a:xfrm>
                  <a:custGeom>
                    <a:avLst/>
                    <a:gdLst>
                      <a:gd name="T0" fmla="*/ 79 w 88"/>
                      <a:gd name="T1" fmla="*/ 12 h 39"/>
                      <a:gd name="T2" fmla="*/ 63 w 88"/>
                      <a:gd name="T3" fmla="*/ 7 h 39"/>
                      <a:gd name="T4" fmla="*/ 55 w 88"/>
                      <a:gd name="T5" fmla="*/ 10 h 39"/>
                      <a:gd name="T6" fmla="*/ 46 w 88"/>
                      <a:gd name="T7" fmla="*/ 15 h 39"/>
                      <a:gd name="T8" fmla="*/ 40 w 88"/>
                      <a:gd name="T9" fmla="*/ 15 h 39"/>
                      <a:gd name="T10" fmla="*/ 36 w 88"/>
                      <a:gd name="T11" fmla="*/ 23 h 39"/>
                      <a:gd name="T12" fmla="*/ 32 w 88"/>
                      <a:gd name="T13" fmla="*/ 25 h 39"/>
                      <a:gd name="T14" fmla="*/ 26 w 88"/>
                      <a:gd name="T15" fmla="*/ 26 h 39"/>
                      <a:gd name="T16" fmla="*/ 17 w 88"/>
                      <a:gd name="T17" fmla="*/ 16 h 39"/>
                      <a:gd name="T18" fmla="*/ 19 w 88"/>
                      <a:gd name="T19" fmla="*/ 10 h 39"/>
                      <a:gd name="T20" fmla="*/ 18 w 88"/>
                      <a:gd name="T21" fmla="*/ 9 h 39"/>
                      <a:gd name="T22" fmla="*/ 4 w 88"/>
                      <a:gd name="T23" fmla="*/ 0 h 39"/>
                      <a:gd name="T24" fmla="*/ 6 w 88"/>
                      <a:gd name="T25" fmla="*/ 5 h 39"/>
                      <a:gd name="T26" fmla="*/ 9 w 88"/>
                      <a:gd name="T27" fmla="*/ 13 h 39"/>
                      <a:gd name="T28" fmla="*/ 4 w 88"/>
                      <a:gd name="T29" fmla="*/ 23 h 39"/>
                      <a:gd name="T30" fmla="*/ 3 w 88"/>
                      <a:gd name="T31" fmla="*/ 24 h 39"/>
                      <a:gd name="T32" fmla="*/ 1 w 88"/>
                      <a:gd name="T33" fmla="*/ 33 h 39"/>
                      <a:gd name="T34" fmla="*/ 1 w 88"/>
                      <a:gd name="T35" fmla="*/ 35 h 39"/>
                      <a:gd name="T36" fmla="*/ 20 w 88"/>
                      <a:gd name="T37" fmla="*/ 37 h 39"/>
                      <a:gd name="T38" fmla="*/ 27 w 88"/>
                      <a:gd name="T39" fmla="*/ 30 h 39"/>
                      <a:gd name="T40" fmla="*/ 30 w 88"/>
                      <a:gd name="T41" fmla="*/ 27 h 39"/>
                      <a:gd name="T42" fmla="*/ 34 w 88"/>
                      <a:gd name="T43" fmla="*/ 27 h 39"/>
                      <a:gd name="T44" fmla="*/ 66 w 88"/>
                      <a:gd name="T45" fmla="*/ 26 h 39"/>
                      <a:gd name="T46" fmla="*/ 71 w 88"/>
                      <a:gd name="T47" fmla="*/ 23 h 39"/>
                      <a:gd name="T48" fmla="*/ 84 w 88"/>
                      <a:gd name="T49" fmla="*/ 17 h 39"/>
                      <a:gd name="T50" fmla="*/ 88 w 88"/>
                      <a:gd name="T51" fmla="*/ 16 h 39"/>
                      <a:gd name="T52" fmla="*/ 26 w 88"/>
                      <a:gd name="T53" fmla="*/ 29 h 39"/>
                      <a:gd name="T54" fmla="*/ 23 w 88"/>
                      <a:gd name="T55" fmla="*/ 33 h 39"/>
                      <a:gd name="T56" fmla="*/ 17 w 88"/>
                      <a:gd name="T57" fmla="*/ 36 h 39"/>
                      <a:gd name="T58" fmla="*/ 5 w 88"/>
                      <a:gd name="T59" fmla="*/ 26 h 39"/>
                      <a:gd name="T60" fmla="*/ 5 w 88"/>
                      <a:gd name="T61" fmla="*/ 24 h 39"/>
                      <a:gd name="T62" fmla="*/ 11 w 88"/>
                      <a:gd name="T63" fmla="*/ 13 h 39"/>
                      <a:gd name="T64" fmla="*/ 14 w 88"/>
                      <a:gd name="T65" fmla="*/ 7 h 39"/>
                      <a:gd name="T66" fmla="*/ 16 w 88"/>
                      <a:gd name="T67" fmla="*/ 12 h 39"/>
                      <a:gd name="T68" fmla="*/ 17 w 88"/>
                      <a:gd name="T69" fmla="*/ 22 h 39"/>
                      <a:gd name="T70" fmla="*/ 27 w 88"/>
                      <a:gd name="T71" fmla="*/ 27 h 39"/>
                      <a:gd name="T72" fmla="*/ 74 w 88"/>
                      <a:gd name="T73" fmla="*/ 20 h 39"/>
                      <a:gd name="T74" fmla="*/ 68 w 88"/>
                      <a:gd name="T75" fmla="*/ 23 h 39"/>
                      <a:gd name="T76" fmla="*/ 65 w 88"/>
                      <a:gd name="T77" fmla="*/ 25 h 39"/>
                      <a:gd name="T78" fmla="*/ 35 w 88"/>
                      <a:gd name="T79" fmla="*/ 26 h 39"/>
                      <a:gd name="T80" fmla="*/ 37 w 88"/>
                      <a:gd name="T81" fmla="*/ 25 h 39"/>
                      <a:gd name="T82" fmla="*/ 47 w 88"/>
                      <a:gd name="T83" fmla="*/ 16 h 39"/>
                      <a:gd name="T84" fmla="*/ 56 w 88"/>
                      <a:gd name="T85" fmla="*/ 12 h 39"/>
                      <a:gd name="T86" fmla="*/ 63 w 88"/>
                      <a:gd name="T87" fmla="*/ 9 h 39"/>
                      <a:gd name="T88" fmla="*/ 78 w 88"/>
                      <a:gd name="T89" fmla="*/ 14 h 39"/>
                      <a:gd name="T90" fmla="*/ 74 w 88"/>
                      <a:gd name="T91" fmla="*/ 2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88" h="39">
                        <a:moveTo>
                          <a:pt x="86" y="15"/>
                        </a:moveTo>
                        <a:cubicBezTo>
                          <a:pt x="79" y="12"/>
                          <a:pt x="79" y="12"/>
                          <a:pt x="79" y="12"/>
                        </a:cubicBezTo>
                        <a:cubicBezTo>
                          <a:pt x="78" y="11"/>
                          <a:pt x="78" y="11"/>
                          <a:pt x="78" y="11"/>
                        </a:cubicBezTo>
                        <a:cubicBezTo>
                          <a:pt x="73" y="9"/>
                          <a:pt x="68" y="6"/>
                          <a:pt x="63" y="7"/>
                        </a:cubicBezTo>
                        <a:cubicBezTo>
                          <a:pt x="61" y="7"/>
                          <a:pt x="61" y="7"/>
                          <a:pt x="61" y="7"/>
                        </a:cubicBezTo>
                        <a:cubicBezTo>
                          <a:pt x="59" y="8"/>
                          <a:pt x="57" y="9"/>
                          <a:pt x="55" y="10"/>
                        </a:cubicBezTo>
                        <a:cubicBezTo>
                          <a:pt x="53" y="11"/>
                          <a:pt x="53" y="11"/>
                          <a:pt x="53" y="11"/>
                        </a:cubicBezTo>
                        <a:cubicBezTo>
                          <a:pt x="51" y="13"/>
                          <a:pt x="49" y="14"/>
                          <a:pt x="46" y="15"/>
                        </a:cubicBezTo>
                        <a:cubicBezTo>
                          <a:pt x="45" y="15"/>
                          <a:pt x="43" y="15"/>
                          <a:pt x="42" y="15"/>
                        </a:cubicBezTo>
                        <a:cubicBezTo>
                          <a:pt x="40" y="15"/>
                          <a:pt x="40" y="15"/>
                          <a:pt x="40" y="15"/>
                        </a:cubicBezTo>
                        <a:cubicBezTo>
                          <a:pt x="40" y="16"/>
                          <a:pt x="40" y="16"/>
                          <a:pt x="40" y="16"/>
                        </a:cubicBezTo>
                        <a:cubicBezTo>
                          <a:pt x="40" y="19"/>
                          <a:pt x="38" y="21"/>
                          <a:pt x="36" y="23"/>
                        </a:cubicBezTo>
                        <a:cubicBezTo>
                          <a:pt x="35" y="24"/>
                          <a:pt x="34" y="24"/>
                          <a:pt x="33" y="25"/>
                        </a:cubicBezTo>
                        <a:cubicBezTo>
                          <a:pt x="32" y="25"/>
                          <a:pt x="32" y="25"/>
                          <a:pt x="32" y="25"/>
                        </a:cubicBezTo>
                        <a:cubicBezTo>
                          <a:pt x="31" y="26"/>
                          <a:pt x="31" y="26"/>
                          <a:pt x="30" y="26"/>
                        </a:cubicBezTo>
                        <a:cubicBezTo>
                          <a:pt x="29" y="26"/>
                          <a:pt x="26" y="26"/>
                          <a:pt x="26" y="26"/>
                        </a:cubicBezTo>
                        <a:cubicBezTo>
                          <a:pt x="23" y="25"/>
                          <a:pt x="20" y="24"/>
                          <a:pt x="19" y="21"/>
                        </a:cubicBezTo>
                        <a:cubicBezTo>
                          <a:pt x="18" y="20"/>
                          <a:pt x="17" y="18"/>
                          <a:pt x="17" y="16"/>
                        </a:cubicBezTo>
                        <a:cubicBezTo>
                          <a:pt x="17" y="15"/>
                          <a:pt x="17" y="14"/>
                          <a:pt x="18" y="13"/>
                        </a:cubicBezTo>
                        <a:cubicBezTo>
                          <a:pt x="18" y="12"/>
                          <a:pt x="18" y="11"/>
                          <a:pt x="19" y="10"/>
                        </a:cubicBezTo>
                        <a:cubicBezTo>
                          <a:pt x="20" y="9"/>
                          <a:pt x="20" y="9"/>
                          <a:pt x="20" y="9"/>
                        </a:cubicBezTo>
                        <a:cubicBezTo>
                          <a:pt x="18" y="9"/>
                          <a:pt x="18" y="9"/>
                          <a:pt x="18" y="9"/>
                        </a:cubicBezTo>
                        <a:cubicBezTo>
                          <a:pt x="17" y="9"/>
                          <a:pt x="16" y="8"/>
                          <a:pt x="16" y="7"/>
                        </a:cubicBezTo>
                        <a:cubicBezTo>
                          <a:pt x="14" y="2"/>
                          <a:pt x="9" y="0"/>
                          <a:pt x="4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4" y="2"/>
                          <a:pt x="5" y="3"/>
                          <a:pt x="6" y="5"/>
                        </a:cubicBezTo>
                        <a:cubicBezTo>
                          <a:pt x="7" y="6"/>
                          <a:pt x="8" y="8"/>
                          <a:pt x="8" y="10"/>
                        </a:cubicBezTo>
                        <a:cubicBezTo>
                          <a:pt x="9" y="11"/>
                          <a:pt x="9" y="12"/>
                          <a:pt x="9" y="13"/>
                        </a:cubicBezTo>
                        <a:cubicBezTo>
                          <a:pt x="9" y="14"/>
                          <a:pt x="8" y="16"/>
                          <a:pt x="8" y="18"/>
                        </a:cubicBezTo>
                        <a:cubicBezTo>
                          <a:pt x="7" y="20"/>
                          <a:pt x="5" y="22"/>
                          <a:pt x="4" y="23"/>
                        </a:cubicBezTo>
                        <a:cubicBezTo>
                          <a:pt x="3" y="23"/>
                          <a:pt x="3" y="23"/>
                          <a:pt x="3" y="23"/>
                        </a:cubicBezTo>
                        <a:cubicBezTo>
                          <a:pt x="3" y="24"/>
                          <a:pt x="3" y="24"/>
                          <a:pt x="3" y="24"/>
                        </a:cubicBezTo>
                        <a:cubicBezTo>
                          <a:pt x="3" y="26"/>
                          <a:pt x="3" y="26"/>
                          <a:pt x="3" y="26"/>
                        </a:cubicBezTo>
                        <a:cubicBezTo>
                          <a:pt x="3" y="28"/>
                          <a:pt x="2" y="31"/>
                          <a:pt x="1" y="33"/>
                        </a:cubicBezTo>
                        <a:cubicBezTo>
                          <a:pt x="0" y="34"/>
                          <a:pt x="0" y="34"/>
                          <a:pt x="0" y="34"/>
                        </a:cubicBezTo>
                        <a:cubicBezTo>
                          <a:pt x="1" y="35"/>
                          <a:pt x="1" y="35"/>
                          <a:pt x="1" y="35"/>
                        </a:cubicBezTo>
                        <a:cubicBezTo>
                          <a:pt x="6" y="38"/>
                          <a:pt x="12" y="39"/>
                          <a:pt x="17" y="38"/>
                        </a:cubicBezTo>
                        <a:cubicBezTo>
                          <a:pt x="18" y="37"/>
                          <a:pt x="19" y="37"/>
                          <a:pt x="20" y="37"/>
                        </a:cubicBezTo>
                        <a:cubicBezTo>
                          <a:pt x="22" y="36"/>
                          <a:pt x="25" y="34"/>
                          <a:pt x="26" y="32"/>
                        </a:cubicBezTo>
                        <a:cubicBezTo>
                          <a:pt x="27" y="32"/>
                          <a:pt x="27" y="31"/>
                          <a:pt x="27" y="30"/>
                        </a:cubicBezTo>
                        <a:cubicBezTo>
                          <a:pt x="28" y="29"/>
                          <a:pt x="28" y="29"/>
                          <a:pt x="29" y="28"/>
                        </a:cubicBezTo>
                        <a:cubicBezTo>
                          <a:pt x="29" y="28"/>
                          <a:pt x="29" y="27"/>
                          <a:pt x="30" y="27"/>
                        </a:cubicBezTo>
                        <a:cubicBezTo>
                          <a:pt x="30" y="27"/>
                          <a:pt x="30" y="27"/>
                          <a:pt x="31" y="27"/>
                        </a:cubicBezTo>
                        <a:cubicBezTo>
                          <a:pt x="32" y="27"/>
                          <a:pt x="33" y="27"/>
                          <a:pt x="34" y="27"/>
                        </a:cubicBezTo>
                        <a:cubicBezTo>
                          <a:pt x="41" y="32"/>
                          <a:pt x="50" y="32"/>
                          <a:pt x="59" y="29"/>
                        </a:cubicBezTo>
                        <a:cubicBezTo>
                          <a:pt x="62" y="29"/>
                          <a:pt x="64" y="28"/>
                          <a:pt x="66" y="26"/>
                        </a:cubicBezTo>
                        <a:cubicBezTo>
                          <a:pt x="66" y="26"/>
                          <a:pt x="69" y="25"/>
                          <a:pt x="69" y="25"/>
                        </a:cubicBezTo>
                        <a:cubicBezTo>
                          <a:pt x="69" y="25"/>
                          <a:pt x="71" y="23"/>
                          <a:pt x="71" y="23"/>
                        </a:cubicBezTo>
                        <a:cubicBezTo>
                          <a:pt x="71" y="23"/>
                          <a:pt x="74" y="21"/>
                          <a:pt x="74" y="21"/>
                        </a:cubicBezTo>
                        <a:cubicBezTo>
                          <a:pt x="78" y="19"/>
                          <a:pt x="81" y="18"/>
                          <a:pt x="84" y="17"/>
                        </a:cubicBezTo>
                        <a:cubicBezTo>
                          <a:pt x="85" y="17"/>
                          <a:pt x="85" y="17"/>
                          <a:pt x="85" y="17"/>
                        </a:cubicBezTo>
                        <a:cubicBezTo>
                          <a:pt x="88" y="16"/>
                          <a:pt x="88" y="16"/>
                          <a:pt x="88" y="16"/>
                        </a:cubicBezTo>
                        <a:lnTo>
                          <a:pt x="86" y="15"/>
                        </a:lnTo>
                        <a:close/>
                        <a:moveTo>
                          <a:pt x="26" y="29"/>
                        </a:moveTo>
                        <a:cubicBezTo>
                          <a:pt x="26" y="30"/>
                          <a:pt x="25" y="31"/>
                          <a:pt x="25" y="31"/>
                        </a:cubicBezTo>
                        <a:cubicBezTo>
                          <a:pt x="23" y="33"/>
                          <a:pt x="23" y="33"/>
                          <a:pt x="23" y="33"/>
                        </a:cubicBezTo>
                        <a:cubicBezTo>
                          <a:pt x="22" y="34"/>
                          <a:pt x="21" y="34"/>
                          <a:pt x="19" y="35"/>
                        </a:cubicBezTo>
                        <a:cubicBezTo>
                          <a:pt x="18" y="35"/>
                          <a:pt x="18" y="36"/>
                          <a:pt x="17" y="36"/>
                        </a:cubicBezTo>
                        <a:cubicBezTo>
                          <a:pt x="12" y="37"/>
                          <a:pt x="7" y="36"/>
                          <a:pt x="3" y="34"/>
                        </a:cubicBezTo>
                        <a:cubicBezTo>
                          <a:pt x="4" y="31"/>
                          <a:pt x="5" y="28"/>
                          <a:pt x="5" y="26"/>
                        </a:cubicBezTo>
                        <a:cubicBezTo>
                          <a:pt x="5" y="26"/>
                          <a:pt x="5" y="25"/>
                          <a:pt x="5" y="24"/>
                        </a:cubicBezTo>
                        <a:cubicBezTo>
                          <a:pt x="5" y="24"/>
                          <a:pt x="5" y="24"/>
                          <a:pt x="5" y="24"/>
                        </a:cubicBezTo>
                        <a:cubicBezTo>
                          <a:pt x="7" y="23"/>
                          <a:pt x="8" y="21"/>
                          <a:pt x="9" y="18"/>
                        </a:cubicBezTo>
                        <a:cubicBezTo>
                          <a:pt x="10" y="17"/>
                          <a:pt x="11" y="15"/>
                          <a:pt x="11" y="13"/>
                        </a:cubicBezTo>
                        <a:cubicBezTo>
                          <a:pt x="11" y="9"/>
                          <a:pt x="9" y="5"/>
                          <a:pt x="6" y="2"/>
                        </a:cubicBezTo>
                        <a:cubicBezTo>
                          <a:pt x="10" y="2"/>
                          <a:pt x="13" y="4"/>
                          <a:pt x="14" y="7"/>
                        </a:cubicBezTo>
                        <a:cubicBezTo>
                          <a:pt x="15" y="9"/>
                          <a:pt x="16" y="10"/>
                          <a:pt x="17" y="10"/>
                        </a:cubicBezTo>
                        <a:cubicBezTo>
                          <a:pt x="17" y="11"/>
                          <a:pt x="16" y="11"/>
                          <a:pt x="16" y="12"/>
                        </a:cubicBezTo>
                        <a:cubicBezTo>
                          <a:pt x="15" y="13"/>
                          <a:pt x="15" y="15"/>
                          <a:pt x="15" y="16"/>
                        </a:cubicBezTo>
                        <a:cubicBezTo>
                          <a:pt x="15" y="18"/>
                          <a:pt x="16" y="20"/>
                          <a:pt x="17" y="22"/>
                        </a:cubicBezTo>
                        <a:cubicBezTo>
                          <a:pt x="19" y="25"/>
                          <a:pt x="22" y="27"/>
                          <a:pt x="25" y="27"/>
                        </a:cubicBezTo>
                        <a:cubicBezTo>
                          <a:pt x="26" y="27"/>
                          <a:pt x="26" y="27"/>
                          <a:pt x="27" y="27"/>
                        </a:cubicBezTo>
                        <a:cubicBezTo>
                          <a:pt x="26" y="28"/>
                          <a:pt x="26" y="29"/>
                          <a:pt x="26" y="29"/>
                        </a:cubicBezTo>
                        <a:close/>
                        <a:moveTo>
                          <a:pt x="74" y="20"/>
                        </a:moveTo>
                        <a:cubicBezTo>
                          <a:pt x="70" y="22"/>
                          <a:pt x="70" y="22"/>
                          <a:pt x="70" y="22"/>
                        </a:cubicBezTo>
                        <a:cubicBezTo>
                          <a:pt x="68" y="23"/>
                          <a:pt x="68" y="23"/>
                          <a:pt x="68" y="23"/>
                        </a:cubicBezTo>
                        <a:cubicBezTo>
                          <a:pt x="68" y="23"/>
                          <a:pt x="68" y="23"/>
                          <a:pt x="68" y="23"/>
                        </a:cubicBezTo>
                        <a:cubicBezTo>
                          <a:pt x="68" y="23"/>
                          <a:pt x="67" y="24"/>
                          <a:pt x="65" y="25"/>
                        </a:cubicBezTo>
                        <a:cubicBezTo>
                          <a:pt x="63" y="26"/>
                          <a:pt x="61" y="27"/>
                          <a:pt x="59" y="28"/>
                        </a:cubicBezTo>
                        <a:cubicBezTo>
                          <a:pt x="50" y="31"/>
                          <a:pt x="41" y="30"/>
                          <a:pt x="35" y="26"/>
                        </a:cubicBezTo>
                        <a:cubicBezTo>
                          <a:pt x="35" y="26"/>
                          <a:pt x="35" y="26"/>
                          <a:pt x="34" y="26"/>
                        </a:cubicBezTo>
                        <a:cubicBezTo>
                          <a:pt x="35" y="26"/>
                          <a:pt x="36" y="25"/>
                          <a:pt x="37" y="25"/>
                        </a:cubicBezTo>
                        <a:cubicBezTo>
                          <a:pt x="39" y="23"/>
                          <a:pt x="41" y="20"/>
                          <a:pt x="42" y="17"/>
                        </a:cubicBezTo>
                        <a:cubicBezTo>
                          <a:pt x="43" y="17"/>
                          <a:pt x="45" y="17"/>
                          <a:pt x="47" y="16"/>
                        </a:cubicBezTo>
                        <a:cubicBezTo>
                          <a:pt x="49" y="15"/>
                          <a:pt x="52" y="14"/>
                          <a:pt x="54" y="13"/>
                        </a:cubicBezTo>
                        <a:cubicBezTo>
                          <a:pt x="56" y="12"/>
                          <a:pt x="56" y="12"/>
                          <a:pt x="56" y="12"/>
                        </a:cubicBezTo>
                        <a:cubicBezTo>
                          <a:pt x="58" y="11"/>
                          <a:pt x="60" y="9"/>
                          <a:pt x="62" y="9"/>
                        </a:cubicBezTo>
                        <a:cubicBezTo>
                          <a:pt x="63" y="9"/>
                          <a:pt x="63" y="9"/>
                          <a:pt x="63" y="9"/>
                        </a:cubicBezTo>
                        <a:cubicBezTo>
                          <a:pt x="68" y="8"/>
                          <a:pt x="72" y="10"/>
                          <a:pt x="77" y="13"/>
                        </a:cubicBezTo>
                        <a:cubicBezTo>
                          <a:pt x="78" y="14"/>
                          <a:pt x="78" y="14"/>
                          <a:pt x="78" y="14"/>
                        </a:cubicBezTo>
                        <a:cubicBezTo>
                          <a:pt x="78" y="14"/>
                          <a:pt x="81" y="15"/>
                          <a:pt x="83" y="16"/>
                        </a:cubicBezTo>
                        <a:cubicBezTo>
                          <a:pt x="80" y="17"/>
                          <a:pt x="77" y="18"/>
                          <a:pt x="74" y="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5989698" y="2185776"/>
                    <a:ext cx="22225" cy="2222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7" name="PA_组合 2"/>
                <p:cNvGrpSpPr/>
                <p:nvPr>
                  <p:custDataLst>
                    <p:tags r:id="rId2"/>
                  </p:custDataLst>
                </p:nvPr>
              </p:nvGrpSpPr>
              <p:grpSpPr>
                <a:xfrm>
                  <a:off x="5668859" y="4122701"/>
                  <a:ext cx="842177" cy="274297"/>
                  <a:chOff x="3657660" y="1233082"/>
                  <a:chExt cx="3163887" cy="1030482"/>
                </a:xfrm>
                <a:grpFill/>
              </p:grpSpPr>
              <p:sp>
                <p:nvSpPr>
                  <p:cNvPr id="18" name="Freeform 5"/>
                  <p:cNvSpPr>
                    <a:spLocks noEditPoints="1"/>
                  </p:cNvSpPr>
                  <p:nvPr/>
                </p:nvSpPr>
                <p:spPr bwMode="auto">
                  <a:xfrm>
                    <a:off x="3657660" y="1233082"/>
                    <a:ext cx="3163887" cy="773110"/>
                  </a:xfrm>
                  <a:custGeom>
                    <a:avLst/>
                    <a:gdLst>
                      <a:gd name="T0" fmla="*/ 261 w 289"/>
                      <a:gd name="T1" fmla="*/ 27 h 69"/>
                      <a:gd name="T2" fmla="*/ 216 w 289"/>
                      <a:gd name="T3" fmla="*/ 28 h 69"/>
                      <a:gd name="T4" fmla="*/ 157 w 289"/>
                      <a:gd name="T5" fmla="*/ 7 h 69"/>
                      <a:gd name="T6" fmla="*/ 116 w 289"/>
                      <a:gd name="T7" fmla="*/ 20 h 69"/>
                      <a:gd name="T8" fmla="*/ 79 w 289"/>
                      <a:gd name="T9" fmla="*/ 25 h 69"/>
                      <a:gd name="T10" fmla="*/ 16 w 289"/>
                      <a:gd name="T11" fmla="*/ 40 h 69"/>
                      <a:gd name="T12" fmla="*/ 14 w 289"/>
                      <a:gd name="T13" fmla="*/ 53 h 69"/>
                      <a:gd name="T14" fmla="*/ 84 w 289"/>
                      <a:gd name="T15" fmla="*/ 57 h 69"/>
                      <a:gd name="T16" fmla="*/ 107 w 289"/>
                      <a:gd name="T17" fmla="*/ 62 h 69"/>
                      <a:gd name="T18" fmla="*/ 146 w 289"/>
                      <a:gd name="T19" fmla="*/ 65 h 69"/>
                      <a:gd name="T20" fmla="*/ 208 w 289"/>
                      <a:gd name="T21" fmla="*/ 58 h 69"/>
                      <a:gd name="T22" fmla="*/ 273 w 289"/>
                      <a:gd name="T23" fmla="*/ 41 h 69"/>
                      <a:gd name="T24" fmla="*/ 100 w 289"/>
                      <a:gd name="T25" fmla="*/ 61 h 69"/>
                      <a:gd name="T26" fmla="*/ 76 w 289"/>
                      <a:gd name="T27" fmla="*/ 51 h 69"/>
                      <a:gd name="T28" fmla="*/ 84 w 289"/>
                      <a:gd name="T29" fmla="*/ 47 h 69"/>
                      <a:gd name="T30" fmla="*/ 86 w 289"/>
                      <a:gd name="T31" fmla="*/ 49 h 69"/>
                      <a:gd name="T32" fmla="*/ 68 w 289"/>
                      <a:gd name="T33" fmla="*/ 44 h 69"/>
                      <a:gd name="T34" fmla="*/ 11 w 289"/>
                      <a:gd name="T35" fmla="*/ 49 h 69"/>
                      <a:gd name="T36" fmla="*/ 41 w 289"/>
                      <a:gd name="T37" fmla="*/ 37 h 69"/>
                      <a:gd name="T38" fmla="*/ 80 w 289"/>
                      <a:gd name="T39" fmla="*/ 30 h 69"/>
                      <a:gd name="T40" fmla="*/ 92 w 289"/>
                      <a:gd name="T41" fmla="*/ 19 h 69"/>
                      <a:gd name="T42" fmla="*/ 108 w 289"/>
                      <a:gd name="T43" fmla="*/ 44 h 69"/>
                      <a:gd name="T44" fmla="*/ 144 w 289"/>
                      <a:gd name="T45" fmla="*/ 60 h 69"/>
                      <a:gd name="T46" fmla="*/ 117 w 289"/>
                      <a:gd name="T47" fmla="*/ 58 h 69"/>
                      <a:gd name="T48" fmla="*/ 115 w 289"/>
                      <a:gd name="T49" fmla="*/ 46 h 69"/>
                      <a:gd name="T50" fmla="*/ 111 w 289"/>
                      <a:gd name="T51" fmla="*/ 52 h 69"/>
                      <a:gd name="T52" fmla="*/ 121 w 289"/>
                      <a:gd name="T53" fmla="*/ 38 h 69"/>
                      <a:gd name="T54" fmla="*/ 117 w 289"/>
                      <a:gd name="T55" fmla="*/ 40 h 69"/>
                      <a:gd name="T56" fmla="*/ 118 w 289"/>
                      <a:gd name="T57" fmla="*/ 28 h 69"/>
                      <a:gd name="T58" fmla="*/ 142 w 289"/>
                      <a:gd name="T59" fmla="*/ 22 h 69"/>
                      <a:gd name="T60" fmla="*/ 143 w 289"/>
                      <a:gd name="T61" fmla="*/ 16 h 69"/>
                      <a:gd name="T62" fmla="*/ 146 w 289"/>
                      <a:gd name="T63" fmla="*/ 5 h 69"/>
                      <a:gd name="T64" fmla="*/ 164 w 289"/>
                      <a:gd name="T65" fmla="*/ 9 h 69"/>
                      <a:gd name="T66" fmla="*/ 164 w 289"/>
                      <a:gd name="T67" fmla="*/ 32 h 69"/>
                      <a:gd name="T68" fmla="*/ 172 w 289"/>
                      <a:gd name="T69" fmla="*/ 27 h 69"/>
                      <a:gd name="T70" fmla="*/ 173 w 289"/>
                      <a:gd name="T71" fmla="*/ 36 h 69"/>
                      <a:gd name="T72" fmla="*/ 181 w 289"/>
                      <a:gd name="T73" fmla="*/ 35 h 69"/>
                      <a:gd name="T74" fmla="*/ 165 w 289"/>
                      <a:gd name="T75" fmla="*/ 54 h 69"/>
                      <a:gd name="T76" fmla="*/ 134 w 289"/>
                      <a:gd name="T77" fmla="*/ 40 h 69"/>
                      <a:gd name="T78" fmla="*/ 140 w 289"/>
                      <a:gd name="T79" fmla="*/ 42 h 69"/>
                      <a:gd name="T80" fmla="*/ 142 w 289"/>
                      <a:gd name="T81" fmla="*/ 50 h 69"/>
                      <a:gd name="T82" fmla="*/ 150 w 289"/>
                      <a:gd name="T83" fmla="*/ 41 h 69"/>
                      <a:gd name="T84" fmla="*/ 162 w 289"/>
                      <a:gd name="T85" fmla="*/ 56 h 69"/>
                      <a:gd name="T86" fmla="*/ 160 w 289"/>
                      <a:gd name="T87" fmla="*/ 63 h 69"/>
                      <a:gd name="T88" fmla="*/ 263 w 289"/>
                      <a:gd name="T89" fmla="*/ 40 h 69"/>
                      <a:gd name="T90" fmla="*/ 209 w 289"/>
                      <a:gd name="T91" fmla="*/ 50 h 69"/>
                      <a:gd name="T92" fmla="*/ 197 w 289"/>
                      <a:gd name="T93" fmla="*/ 60 h 69"/>
                      <a:gd name="T94" fmla="*/ 184 w 289"/>
                      <a:gd name="T95" fmla="*/ 37 h 69"/>
                      <a:gd name="T96" fmla="*/ 197 w 289"/>
                      <a:gd name="T97" fmla="*/ 26 h 69"/>
                      <a:gd name="T98" fmla="*/ 214 w 289"/>
                      <a:gd name="T99" fmla="*/ 31 h 69"/>
                      <a:gd name="T100" fmla="*/ 204 w 289"/>
                      <a:gd name="T101" fmla="*/ 33 h 69"/>
                      <a:gd name="T102" fmla="*/ 206 w 289"/>
                      <a:gd name="T103" fmla="*/ 30 h 69"/>
                      <a:gd name="T104" fmla="*/ 217 w 289"/>
                      <a:gd name="T105" fmla="*/ 32 h 69"/>
                      <a:gd name="T106" fmla="*/ 258 w 289"/>
                      <a:gd name="T107" fmla="*/ 29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289" h="69">
                        <a:moveTo>
                          <a:pt x="289" y="40"/>
                        </a:moveTo>
                        <a:cubicBezTo>
                          <a:pt x="289" y="38"/>
                          <a:pt x="287" y="38"/>
                          <a:pt x="286" y="38"/>
                        </a:cubicBezTo>
                        <a:cubicBezTo>
                          <a:pt x="285" y="38"/>
                          <a:pt x="283" y="37"/>
                          <a:pt x="282" y="37"/>
                        </a:cubicBezTo>
                        <a:cubicBezTo>
                          <a:pt x="278" y="35"/>
                          <a:pt x="274" y="33"/>
                          <a:pt x="270" y="32"/>
                        </a:cubicBezTo>
                        <a:cubicBezTo>
                          <a:pt x="269" y="31"/>
                          <a:pt x="267" y="30"/>
                          <a:pt x="266" y="29"/>
                        </a:cubicBezTo>
                        <a:cubicBezTo>
                          <a:pt x="264" y="28"/>
                          <a:pt x="262" y="27"/>
                          <a:pt x="261" y="27"/>
                        </a:cubicBezTo>
                        <a:cubicBezTo>
                          <a:pt x="260" y="26"/>
                          <a:pt x="260" y="26"/>
                          <a:pt x="260" y="26"/>
                        </a:cubicBezTo>
                        <a:cubicBezTo>
                          <a:pt x="257" y="25"/>
                          <a:pt x="255" y="24"/>
                          <a:pt x="253" y="23"/>
                        </a:cubicBezTo>
                        <a:cubicBezTo>
                          <a:pt x="250" y="22"/>
                          <a:pt x="247" y="21"/>
                          <a:pt x="244" y="21"/>
                        </a:cubicBezTo>
                        <a:cubicBezTo>
                          <a:pt x="243" y="21"/>
                          <a:pt x="242" y="21"/>
                          <a:pt x="241" y="21"/>
                        </a:cubicBezTo>
                        <a:cubicBezTo>
                          <a:pt x="237" y="21"/>
                          <a:pt x="234" y="23"/>
                          <a:pt x="230" y="25"/>
                        </a:cubicBezTo>
                        <a:cubicBezTo>
                          <a:pt x="225" y="28"/>
                          <a:pt x="222" y="31"/>
                          <a:pt x="216" y="28"/>
                        </a:cubicBezTo>
                        <a:cubicBezTo>
                          <a:pt x="215" y="25"/>
                          <a:pt x="212" y="22"/>
                          <a:pt x="208" y="21"/>
                        </a:cubicBezTo>
                        <a:cubicBezTo>
                          <a:pt x="205" y="20"/>
                          <a:pt x="202" y="21"/>
                          <a:pt x="199" y="22"/>
                        </a:cubicBezTo>
                        <a:cubicBezTo>
                          <a:pt x="195" y="16"/>
                          <a:pt x="186" y="12"/>
                          <a:pt x="179" y="16"/>
                        </a:cubicBezTo>
                        <a:cubicBezTo>
                          <a:pt x="178" y="16"/>
                          <a:pt x="177" y="16"/>
                          <a:pt x="177" y="16"/>
                        </a:cubicBezTo>
                        <a:cubicBezTo>
                          <a:pt x="175" y="10"/>
                          <a:pt x="170" y="6"/>
                          <a:pt x="164" y="6"/>
                        </a:cubicBezTo>
                        <a:cubicBezTo>
                          <a:pt x="162" y="6"/>
                          <a:pt x="160" y="6"/>
                          <a:pt x="157" y="7"/>
                        </a:cubicBezTo>
                        <a:cubicBezTo>
                          <a:pt x="157" y="8"/>
                          <a:pt x="156" y="8"/>
                          <a:pt x="155" y="8"/>
                        </a:cubicBezTo>
                        <a:cubicBezTo>
                          <a:pt x="154" y="5"/>
                          <a:pt x="151" y="2"/>
                          <a:pt x="147" y="1"/>
                        </a:cubicBezTo>
                        <a:cubicBezTo>
                          <a:pt x="142" y="0"/>
                          <a:pt x="138" y="2"/>
                          <a:pt x="135" y="5"/>
                        </a:cubicBezTo>
                        <a:cubicBezTo>
                          <a:pt x="133" y="8"/>
                          <a:pt x="132" y="10"/>
                          <a:pt x="133" y="13"/>
                        </a:cubicBezTo>
                        <a:cubicBezTo>
                          <a:pt x="128" y="11"/>
                          <a:pt x="123" y="12"/>
                          <a:pt x="120" y="15"/>
                        </a:cubicBezTo>
                        <a:cubicBezTo>
                          <a:pt x="118" y="16"/>
                          <a:pt x="117" y="18"/>
                          <a:pt x="116" y="20"/>
                        </a:cubicBezTo>
                        <a:cubicBezTo>
                          <a:pt x="116" y="20"/>
                          <a:pt x="114" y="19"/>
                          <a:pt x="114" y="19"/>
                        </a:cubicBezTo>
                        <a:cubicBezTo>
                          <a:pt x="111" y="17"/>
                          <a:pt x="108" y="16"/>
                          <a:pt x="105" y="15"/>
                        </a:cubicBezTo>
                        <a:cubicBezTo>
                          <a:pt x="102" y="14"/>
                          <a:pt x="99" y="14"/>
                          <a:pt x="96" y="14"/>
                        </a:cubicBezTo>
                        <a:cubicBezTo>
                          <a:pt x="94" y="15"/>
                          <a:pt x="92" y="15"/>
                          <a:pt x="91" y="15"/>
                        </a:cubicBezTo>
                        <a:cubicBezTo>
                          <a:pt x="89" y="16"/>
                          <a:pt x="87" y="17"/>
                          <a:pt x="85" y="18"/>
                        </a:cubicBezTo>
                        <a:cubicBezTo>
                          <a:pt x="83" y="20"/>
                          <a:pt x="80" y="23"/>
                          <a:pt x="79" y="25"/>
                        </a:cubicBezTo>
                        <a:cubicBezTo>
                          <a:pt x="78" y="26"/>
                          <a:pt x="78" y="27"/>
                          <a:pt x="77" y="28"/>
                        </a:cubicBezTo>
                        <a:cubicBezTo>
                          <a:pt x="68" y="21"/>
                          <a:pt x="54" y="18"/>
                          <a:pt x="44" y="27"/>
                        </a:cubicBezTo>
                        <a:cubicBezTo>
                          <a:pt x="42" y="28"/>
                          <a:pt x="41" y="30"/>
                          <a:pt x="40" y="32"/>
                        </a:cubicBezTo>
                        <a:cubicBezTo>
                          <a:pt x="37" y="36"/>
                          <a:pt x="35" y="39"/>
                          <a:pt x="31" y="40"/>
                        </a:cubicBezTo>
                        <a:cubicBezTo>
                          <a:pt x="28" y="41"/>
                          <a:pt x="26" y="41"/>
                          <a:pt x="24" y="41"/>
                        </a:cubicBezTo>
                        <a:cubicBezTo>
                          <a:pt x="21" y="41"/>
                          <a:pt x="19" y="40"/>
                          <a:pt x="16" y="40"/>
                        </a:cubicBezTo>
                        <a:cubicBezTo>
                          <a:pt x="15" y="41"/>
                          <a:pt x="13" y="42"/>
                          <a:pt x="11" y="43"/>
                        </a:cubicBezTo>
                        <a:cubicBezTo>
                          <a:pt x="9" y="44"/>
                          <a:pt x="7" y="45"/>
                          <a:pt x="5" y="46"/>
                        </a:cubicBezTo>
                        <a:cubicBezTo>
                          <a:pt x="4" y="46"/>
                          <a:pt x="2" y="46"/>
                          <a:pt x="1" y="47"/>
                        </a:cubicBezTo>
                        <a:cubicBezTo>
                          <a:pt x="0" y="47"/>
                          <a:pt x="0" y="48"/>
                          <a:pt x="1" y="49"/>
                        </a:cubicBezTo>
                        <a:cubicBezTo>
                          <a:pt x="3" y="50"/>
                          <a:pt x="4" y="50"/>
                          <a:pt x="6" y="51"/>
                        </a:cubicBezTo>
                        <a:cubicBezTo>
                          <a:pt x="8" y="52"/>
                          <a:pt x="11" y="52"/>
                          <a:pt x="14" y="53"/>
                        </a:cubicBezTo>
                        <a:cubicBezTo>
                          <a:pt x="17" y="53"/>
                          <a:pt x="20" y="53"/>
                          <a:pt x="23" y="54"/>
                        </a:cubicBezTo>
                        <a:cubicBezTo>
                          <a:pt x="25" y="55"/>
                          <a:pt x="25" y="55"/>
                          <a:pt x="25" y="55"/>
                        </a:cubicBezTo>
                        <a:cubicBezTo>
                          <a:pt x="35" y="59"/>
                          <a:pt x="44" y="58"/>
                          <a:pt x="53" y="50"/>
                        </a:cubicBezTo>
                        <a:cubicBezTo>
                          <a:pt x="58" y="46"/>
                          <a:pt x="66" y="45"/>
                          <a:pt x="71" y="50"/>
                        </a:cubicBezTo>
                        <a:cubicBezTo>
                          <a:pt x="71" y="51"/>
                          <a:pt x="72" y="52"/>
                          <a:pt x="73" y="53"/>
                        </a:cubicBezTo>
                        <a:cubicBezTo>
                          <a:pt x="75" y="56"/>
                          <a:pt x="79" y="57"/>
                          <a:pt x="84" y="57"/>
                        </a:cubicBezTo>
                        <a:cubicBezTo>
                          <a:pt x="84" y="57"/>
                          <a:pt x="85" y="58"/>
                          <a:pt x="85" y="58"/>
                        </a:cubicBezTo>
                        <a:cubicBezTo>
                          <a:pt x="86" y="59"/>
                          <a:pt x="87" y="60"/>
                          <a:pt x="88" y="61"/>
                        </a:cubicBezTo>
                        <a:cubicBezTo>
                          <a:pt x="88" y="62"/>
                          <a:pt x="89" y="62"/>
                          <a:pt x="90" y="63"/>
                        </a:cubicBezTo>
                        <a:cubicBezTo>
                          <a:pt x="92" y="64"/>
                          <a:pt x="94" y="65"/>
                          <a:pt x="97" y="65"/>
                        </a:cubicBezTo>
                        <a:cubicBezTo>
                          <a:pt x="98" y="65"/>
                          <a:pt x="99" y="65"/>
                          <a:pt x="101" y="65"/>
                        </a:cubicBezTo>
                        <a:cubicBezTo>
                          <a:pt x="104" y="64"/>
                          <a:pt x="106" y="63"/>
                          <a:pt x="107" y="62"/>
                        </a:cubicBezTo>
                        <a:cubicBezTo>
                          <a:pt x="108" y="62"/>
                          <a:pt x="109" y="61"/>
                          <a:pt x="110" y="60"/>
                        </a:cubicBezTo>
                        <a:cubicBezTo>
                          <a:pt x="112" y="61"/>
                          <a:pt x="115" y="61"/>
                          <a:pt x="117" y="61"/>
                        </a:cubicBezTo>
                        <a:cubicBezTo>
                          <a:pt x="117" y="61"/>
                          <a:pt x="118" y="61"/>
                          <a:pt x="118" y="61"/>
                        </a:cubicBezTo>
                        <a:cubicBezTo>
                          <a:pt x="120" y="65"/>
                          <a:pt x="125" y="69"/>
                          <a:pt x="130" y="69"/>
                        </a:cubicBezTo>
                        <a:cubicBezTo>
                          <a:pt x="134" y="68"/>
                          <a:pt x="139" y="66"/>
                          <a:pt x="141" y="62"/>
                        </a:cubicBezTo>
                        <a:cubicBezTo>
                          <a:pt x="143" y="64"/>
                          <a:pt x="145" y="65"/>
                          <a:pt x="146" y="65"/>
                        </a:cubicBezTo>
                        <a:cubicBezTo>
                          <a:pt x="149" y="66"/>
                          <a:pt x="152" y="66"/>
                          <a:pt x="156" y="65"/>
                        </a:cubicBezTo>
                        <a:cubicBezTo>
                          <a:pt x="158" y="67"/>
                          <a:pt x="162" y="68"/>
                          <a:pt x="166" y="67"/>
                        </a:cubicBezTo>
                        <a:cubicBezTo>
                          <a:pt x="170" y="65"/>
                          <a:pt x="173" y="61"/>
                          <a:pt x="173" y="57"/>
                        </a:cubicBezTo>
                        <a:cubicBezTo>
                          <a:pt x="179" y="63"/>
                          <a:pt x="189" y="65"/>
                          <a:pt x="197" y="63"/>
                        </a:cubicBezTo>
                        <a:cubicBezTo>
                          <a:pt x="199" y="63"/>
                          <a:pt x="201" y="62"/>
                          <a:pt x="203" y="61"/>
                        </a:cubicBezTo>
                        <a:cubicBezTo>
                          <a:pt x="205" y="60"/>
                          <a:pt x="207" y="59"/>
                          <a:pt x="208" y="58"/>
                        </a:cubicBezTo>
                        <a:cubicBezTo>
                          <a:pt x="209" y="57"/>
                          <a:pt x="209" y="56"/>
                          <a:pt x="210" y="56"/>
                        </a:cubicBezTo>
                        <a:cubicBezTo>
                          <a:pt x="210" y="55"/>
                          <a:pt x="212" y="53"/>
                          <a:pt x="211" y="53"/>
                        </a:cubicBezTo>
                        <a:cubicBezTo>
                          <a:pt x="220" y="58"/>
                          <a:pt x="230" y="58"/>
                          <a:pt x="240" y="55"/>
                        </a:cubicBezTo>
                        <a:cubicBezTo>
                          <a:pt x="243" y="54"/>
                          <a:pt x="246" y="53"/>
                          <a:pt x="248" y="51"/>
                        </a:cubicBezTo>
                        <a:cubicBezTo>
                          <a:pt x="253" y="49"/>
                          <a:pt x="253" y="49"/>
                          <a:pt x="253" y="49"/>
                        </a:cubicBezTo>
                        <a:cubicBezTo>
                          <a:pt x="259" y="45"/>
                          <a:pt x="265" y="41"/>
                          <a:pt x="273" y="41"/>
                        </a:cubicBezTo>
                        <a:cubicBezTo>
                          <a:pt x="275" y="42"/>
                          <a:pt x="278" y="42"/>
                          <a:pt x="280" y="42"/>
                        </a:cubicBezTo>
                        <a:cubicBezTo>
                          <a:pt x="283" y="42"/>
                          <a:pt x="285" y="42"/>
                          <a:pt x="287" y="41"/>
                        </a:cubicBezTo>
                        <a:cubicBezTo>
                          <a:pt x="288" y="41"/>
                          <a:pt x="289" y="41"/>
                          <a:pt x="289" y="40"/>
                        </a:cubicBezTo>
                        <a:cubicBezTo>
                          <a:pt x="289" y="40"/>
                          <a:pt x="289" y="40"/>
                          <a:pt x="289" y="40"/>
                        </a:cubicBezTo>
                        <a:close/>
                        <a:moveTo>
                          <a:pt x="105" y="60"/>
                        </a:moveTo>
                        <a:cubicBezTo>
                          <a:pt x="104" y="60"/>
                          <a:pt x="103" y="61"/>
                          <a:pt x="100" y="61"/>
                        </a:cubicBezTo>
                        <a:cubicBezTo>
                          <a:pt x="98" y="62"/>
                          <a:pt x="96" y="62"/>
                          <a:pt x="94" y="61"/>
                        </a:cubicBezTo>
                        <a:cubicBezTo>
                          <a:pt x="92" y="60"/>
                          <a:pt x="90" y="59"/>
                          <a:pt x="89" y="57"/>
                        </a:cubicBezTo>
                        <a:cubicBezTo>
                          <a:pt x="89" y="57"/>
                          <a:pt x="88" y="56"/>
                          <a:pt x="88" y="56"/>
                        </a:cubicBezTo>
                        <a:cubicBezTo>
                          <a:pt x="88" y="55"/>
                          <a:pt x="87" y="54"/>
                          <a:pt x="87" y="54"/>
                        </a:cubicBezTo>
                        <a:cubicBezTo>
                          <a:pt x="86" y="53"/>
                          <a:pt x="85" y="53"/>
                          <a:pt x="85" y="54"/>
                        </a:cubicBezTo>
                        <a:cubicBezTo>
                          <a:pt x="82" y="54"/>
                          <a:pt x="78" y="54"/>
                          <a:pt x="76" y="51"/>
                        </a:cubicBezTo>
                        <a:cubicBezTo>
                          <a:pt x="76" y="51"/>
                          <a:pt x="76" y="51"/>
                          <a:pt x="76" y="51"/>
                        </a:cubicBezTo>
                        <a:cubicBezTo>
                          <a:pt x="75" y="50"/>
                          <a:pt x="74" y="49"/>
                          <a:pt x="74" y="48"/>
                        </a:cubicBezTo>
                        <a:cubicBezTo>
                          <a:pt x="74" y="46"/>
                          <a:pt x="75" y="45"/>
                          <a:pt x="76" y="43"/>
                        </a:cubicBezTo>
                        <a:cubicBezTo>
                          <a:pt x="78" y="42"/>
                          <a:pt x="81" y="41"/>
                          <a:pt x="83" y="43"/>
                        </a:cubicBezTo>
                        <a:cubicBezTo>
                          <a:pt x="84" y="43"/>
                          <a:pt x="84" y="44"/>
                          <a:pt x="84" y="45"/>
                        </a:cubicBezTo>
                        <a:cubicBezTo>
                          <a:pt x="84" y="45"/>
                          <a:pt x="84" y="46"/>
                          <a:pt x="84" y="47"/>
                        </a:cubicBezTo>
                        <a:cubicBezTo>
                          <a:pt x="83" y="47"/>
                          <a:pt x="82" y="47"/>
                          <a:pt x="81" y="47"/>
                        </a:cubicBezTo>
                        <a:cubicBezTo>
                          <a:pt x="81" y="47"/>
                          <a:pt x="81" y="47"/>
                          <a:pt x="81" y="46"/>
                        </a:cubicBezTo>
                        <a:cubicBezTo>
                          <a:pt x="81" y="45"/>
                          <a:pt x="80" y="43"/>
                          <a:pt x="78" y="43"/>
                        </a:cubicBezTo>
                        <a:cubicBezTo>
                          <a:pt x="76" y="43"/>
                          <a:pt x="74" y="47"/>
                          <a:pt x="76" y="49"/>
                        </a:cubicBezTo>
                        <a:cubicBezTo>
                          <a:pt x="76" y="49"/>
                          <a:pt x="77" y="50"/>
                          <a:pt x="78" y="50"/>
                        </a:cubicBezTo>
                        <a:cubicBezTo>
                          <a:pt x="80" y="52"/>
                          <a:pt x="84" y="51"/>
                          <a:pt x="86" y="49"/>
                        </a:cubicBezTo>
                        <a:cubicBezTo>
                          <a:pt x="87" y="48"/>
                          <a:pt x="88" y="46"/>
                          <a:pt x="87" y="44"/>
                        </a:cubicBezTo>
                        <a:cubicBezTo>
                          <a:pt x="87" y="42"/>
                          <a:pt x="86" y="41"/>
                          <a:pt x="85" y="40"/>
                        </a:cubicBezTo>
                        <a:cubicBezTo>
                          <a:pt x="82" y="38"/>
                          <a:pt x="77" y="38"/>
                          <a:pt x="74" y="41"/>
                        </a:cubicBezTo>
                        <a:cubicBezTo>
                          <a:pt x="73" y="42"/>
                          <a:pt x="72" y="44"/>
                          <a:pt x="71" y="46"/>
                        </a:cubicBezTo>
                        <a:cubicBezTo>
                          <a:pt x="71" y="46"/>
                          <a:pt x="70" y="45"/>
                          <a:pt x="69" y="45"/>
                        </a:cubicBezTo>
                        <a:cubicBezTo>
                          <a:pt x="69" y="45"/>
                          <a:pt x="68" y="44"/>
                          <a:pt x="68" y="44"/>
                        </a:cubicBezTo>
                        <a:cubicBezTo>
                          <a:pt x="66" y="44"/>
                          <a:pt x="65" y="44"/>
                          <a:pt x="64" y="43"/>
                        </a:cubicBezTo>
                        <a:cubicBezTo>
                          <a:pt x="61" y="43"/>
                          <a:pt x="59" y="43"/>
                          <a:pt x="56" y="44"/>
                        </a:cubicBezTo>
                        <a:cubicBezTo>
                          <a:pt x="54" y="45"/>
                          <a:pt x="52" y="46"/>
                          <a:pt x="50" y="48"/>
                        </a:cubicBezTo>
                        <a:cubicBezTo>
                          <a:pt x="43" y="54"/>
                          <a:pt x="35" y="55"/>
                          <a:pt x="26" y="52"/>
                        </a:cubicBezTo>
                        <a:cubicBezTo>
                          <a:pt x="24" y="51"/>
                          <a:pt x="24" y="51"/>
                          <a:pt x="24" y="51"/>
                        </a:cubicBezTo>
                        <a:cubicBezTo>
                          <a:pt x="20" y="50"/>
                          <a:pt x="14" y="49"/>
                          <a:pt x="11" y="49"/>
                        </a:cubicBezTo>
                        <a:cubicBezTo>
                          <a:pt x="10" y="49"/>
                          <a:pt x="9" y="49"/>
                          <a:pt x="8" y="48"/>
                        </a:cubicBezTo>
                        <a:cubicBezTo>
                          <a:pt x="11" y="47"/>
                          <a:pt x="13" y="46"/>
                          <a:pt x="15" y="44"/>
                        </a:cubicBezTo>
                        <a:cubicBezTo>
                          <a:pt x="17" y="43"/>
                          <a:pt x="19" y="44"/>
                          <a:pt x="20" y="44"/>
                        </a:cubicBezTo>
                        <a:cubicBezTo>
                          <a:pt x="23" y="44"/>
                          <a:pt x="25" y="45"/>
                          <a:pt x="27" y="45"/>
                        </a:cubicBezTo>
                        <a:cubicBezTo>
                          <a:pt x="29" y="45"/>
                          <a:pt x="31" y="44"/>
                          <a:pt x="34" y="43"/>
                        </a:cubicBezTo>
                        <a:cubicBezTo>
                          <a:pt x="36" y="41"/>
                          <a:pt x="39" y="39"/>
                          <a:pt x="41" y="37"/>
                        </a:cubicBezTo>
                        <a:cubicBezTo>
                          <a:pt x="41" y="36"/>
                          <a:pt x="42" y="35"/>
                          <a:pt x="42" y="35"/>
                        </a:cubicBezTo>
                        <a:cubicBezTo>
                          <a:pt x="44" y="33"/>
                          <a:pt x="45" y="31"/>
                          <a:pt x="47" y="29"/>
                        </a:cubicBezTo>
                        <a:cubicBezTo>
                          <a:pt x="55" y="21"/>
                          <a:pt x="67" y="25"/>
                          <a:pt x="76" y="31"/>
                        </a:cubicBezTo>
                        <a:cubicBezTo>
                          <a:pt x="76" y="32"/>
                          <a:pt x="77" y="32"/>
                          <a:pt x="78" y="33"/>
                        </a:cubicBezTo>
                        <a:cubicBezTo>
                          <a:pt x="78" y="33"/>
                          <a:pt x="79" y="33"/>
                          <a:pt x="79" y="32"/>
                        </a:cubicBezTo>
                        <a:cubicBezTo>
                          <a:pt x="80" y="31"/>
                          <a:pt x="80" y="31"/>
                          <a:pt x="80" y="30"/>
                        </a:cubicBezTo>
                        <a:cubicBezTo>
                          <a:pt x="80" y="30"/>
                          <a:pt x="81" y="29"/>
                          <a:pt x="81" y="29"/>
                        </a:cubicBezTo>
                        <a:cubicBezTo>
                          <a:pt x="81" y="28"/>
                          <a:pt x="82" y="27"/>
                          <a:pt x="83" y="26"/>
                        </a:cubicBezTo>
                        <a:cubicBezTo>
                          <a:pt x="83" y="25"/>
                          <a:pt x="84" y="24"/>
                          <a:pt x="85" y="23"/>
                        </a:cubicBezTo>
                        <a:cubicBezTo>
                          <a:pt x="86" y="22"/>
                          <a:pt x="87" y="21"/>
                          <a:pt x="88" y="21"/>
                        </a:cubicBezTo>
                        <a:cubicBezTo>
                          <a:pt x="89" y="20"/>
                          <a:pt x="90" y="19"/>
                          <a:pt x="91" y="19"/>
                        </a:cubicBezTo>
                        <a:cubicBezTo>
                          <a:pt x="92" y="19"/>
                          <a:pt x="92" y="19"/>
                          <a:pt x="92" y="19"/>
                        </a:cubicBezTo>
                        <a:cubicBezTo>
                          <a:pt x="99" y="16"/>
                          <a:pt x="109" y="19"/>
                          <a:pt x="115" y="24"/>
                        </a:cubicBezTo>
                        <a:cubicBezTo>
                          <a:pt x="115" y="24"/>
                          <a:pt x="115" y="24"/>
                          <a:pt x="115" y="25"/>
                        </a:cubicBezTo>
                        <a:cubicBezTo>
                          <a:pt x="112" y="25"/>
                          <a:pt x="108" y="26"/>
                          <a:pt x="106" y="29"/>
                        </a:cubicBezTo>
                        <a:cubicBezTo>
                          <a:pt x="103" y="32"/>
                          <a:pt x="103" y="36"/>
                          <a:pt x="105" y="40"/>
                        </a:cubicBezTo>
                        <a:cubicBezTo>
                          <a:pt x="106" y="42"/>
                          <a:pt x="107" y="43"/>
                          <a:pt x="109" y="44"/>
                        </a:cubicBezTo>
                        <a:cubicBezTo>
                          <a:pt x="109" y="44"/>
                          <a:pt x="109" y="44"/>
                          <a:pt x="108" y="44"/>
                        </a:cubicBezTo>
                        <a:cubicBezTo>
                          <a:pt x="106" y="46"/>
                          <a:pt x="105" y="49"/>
                          <a:pt x="105" y="52"/>
                        </a:cubicBezTo>
                        <a:cubicBezTo>
                          <a:pt x="105" y="54"/>
                          <a:pt x="106" y="56"/>
                          <a:pt x="107" y="58"/>
                        </a:cubicBezTo>
                        <a:cubicBezTo>
                          <a:pt x="107" y="59"/>
                          <a:pt x="106" y="59"/>
                          <a:pt x="105" y="60"/>
                        </a:cubicBezTo>
                        <a:close/>
                        <a:moveTo>
                          <a:pt x="153" y="63"/>
                        </a:moveTo>
                        <a:cubicBezTo>
                          <a:pt x="151" y="63"/>
                          <a:pt x="149" y="63"/>
                          <a:pt x="147" y="62"/>
                        </a:cubicBezTo>
                        <a:cubicBezTo>
                          <a:pt x="146" y="61"/>
                          <a:pt x="145" y="61"/>
                          <a:pt x="144" y="60"/>
                        </a:cubicBezTo>
                        <a:cubicBezTo>
                          <a:pt x="143" y="59"/>
                          <a:pt x="142" y="57"/>
                          <a:pt x="140" y="58"/>
                        </a:cubicBezTo>
                        <a:cubicBezTo>
                          <a:pt x="140" y="58"/>
                          <a:pt x="140" y="59"/>
                          <a:pt x="140" y="59"/>
                        </a:cubicBezTo>
                        <a:cubicBezTo>
                          <a:pt x="138" y="62"/>
                          <a:pt x="134" y="65"/>
                          <a:pt x="130" y="65"/>
                        </a:cubicBezTo>
                        <a:cubicBezTo>
                          <a:pt x="126" y="65"/>
                          <a:pt x="122" y="62"/>
                          <a:pt x="120" y="59"/>
                        </a:cubicBezTo>
                        <a:cubicBezTo>
                          <a:pt x="120" y="58"/>
                          <a:pt x="119" y="58"/>
                          <a:pt x="119" y="58"/>
                        </a:cubicBezTo>
                        <a:cubicBezTo>
                          <a:pt x="117" y="58"/>
                          <a:pt x="117" y="58"/>
                          <a:pt x="117" y="58"/>
                        </a:cubicBezTo>
                        <a:cubicBezTo>
                          <a:pt x="115" y="58"/>
                          <a:pt x="113" y="58"/>
                          <a:pt x="111" y="57"/>
                        </a:cubicBezTo>
                        <a:cubicBezTo>
                          <a:pt x="111" y="57"/>
                          <a:pt x="110" y="56"/>
                          <a:pt x="110" y="56"/>
                        </a:cubicBezTo>
                        <a:cubicBezTo>
                          <a:pt x="110" y="56"/>
                          <a:pt x="109" y="55"/>
                          <a:pt x="109" y="55"/>
                        </a:cubicBezTo>
                        <a:cubicBezTo>
                          <a:pt x="108" y="53"/>
                          <a:pt x="108" y="51"/>
                          <a:pt x="109" y="49"/>
                        </a:cubicBezTo>
                        <a:cubicBezTo>
                          <a:pt x="109" y="48"/>
                          <a:pt x="110" y="48"/>
                          <a:pt x="111" y="47"/>
                        </a:cubicBezTo>
                        <a:cubicBezTo>
                          <a:pt x="112" y="46"/>
                          <a:pt x="114" y="46"/>
                          <a:pt x="115" y="46"/>
                        </a:cubicBezTo>
                        <a:cubicBezTo>
                          <a:pt x="116" y="46"/>
                          <a:pt x="117" y="47"/>
                          <a:pt x="117" y="48"/>
                        </a:cubicBezTo>
                        <a:cubicBezTo>
                          <a:pt x="118" y="49"/>
                          <a:pt x="117" y="49"/>
                          <a:pt x="117" y="50"/>
                        </a:cubicBezTo>
                        <a:cubicBezTo>
                          <a:pt x="117" y="50"/>
                          <a:pt x="116" y="50"/>
                          <a:pt x="116" y="50"/>
                        </a:cubicBezTo>
                        <a:cubicBezTo>
                          <a:pt x="116" y="50"/>
                          <a:pt x="116" y="50"/>
                          <a:pt x="116" y="50"/>
                        </a:cubicBezTo>
                        <a:cubicBezTo>
                          <a:pt x="116" y="48"/>
                          <a:pt x="115" y="47"/>
                          <a:pt x="113" y="47"/>
                        </a:cubicBezTo>
                        <a:cubicBezTo>
                          <a:pt x="110" y="47"/>
                          <a:pt x="109" y="50"/>
                          <a:pt x="111" y="52"/>
                        </a:cubicBezTo>
                        <a:cubicBezTo>
                          <a:pt x="112" y="54"/>
                          <a:pt x="114" y="54"/>
                          <a:pt x="116" y="54"/>
                        </a:cubicBezTo>
                        <a:cubicBezTo>
                          <a:pt x="117" y="53"/>
                          <a:pt x="118" y="53"/>
                          <a:pt x="119" y="52"/>
                        </a:cubicBezTo>
                        <a:cubicBezTo>
                          <a:pt x="121" y="51"/>
                          <a:pt x="121" y="49"/>
                          <a:pt x="121" y="47"/>
                        </a:cubicBezTo>
                        <a:cubicBezTo>
                          <a:pt x="120" y="46"/>
                          <a:pt x="119" y="45"/>
                          <a:pt x="118" y="44"/>
                        </a:cubicBezTo>
                        <a:cubicBezTo>
                          <a:pt x="118" y="44"/>
                          <a:pt x="119" y="43"/>
                          <a:pt x="120" y="42"/>
                        </a:cubicBezTo>
                        <a:cubicBezTo>
                          <a:pt x="121" y="41"/>
                          <a:pt x="121" y="40"/>
                          <a:pt x="121" y="38"/>
                        </a:cubicBezTo>
                        <a:cubicBezTo>
                          <a:pt x="121" y="37"/>
                          <a:pt x="121" y="36"/>
                          <a:pt x="121" y="35"/>
                        </a:cubicBezTo>
                        <a:cubicBezTo>
                          <a:pt x="120" y="34"/>
                          <a:pt x="119" y="33"/>
                          <a:pt x="117" y="32"/>
                        </a:cubicBezTo>
                        <a:cubicBezTo>
                          <a:pt x="115" y="32"/>
                          <a:pt x="113" y="33"/>
                          <a:pt x="113" y="35"/>
                        </a:cubicBezTo>
                        <a:cubicBezTo>
                          <a:pt x="113" y="37"/>
                          <a:pt x="114" y="38"/>
                          <a:pt x="116" y="38"/>
                        </a:cubicBezTo>
                        <a:cubicBezTo>
                          <a:pt x="116" y="38"/>
                          <a:pt x="117" y="38"/>
                          <a:pt x="117" y="38"/>
                        </a:cubicBezTo>
                        <a:cubicBezTo>
                          <a:pt x="118" y="38"/>
                          <a:pt x="118" y="39"/>
                          <a:pt x="117" y="40"/>
                        </a:cubicBezTo>
                        <a:cubicBezTo>
                          <a:pt x="117" y="40"/>
                          <a:pt x="116" y="41"/>
                          <a:pt x="115" y="41"/>
                        </a:cubicBezTo>
                        <a:cubicBezTo>
                          <a:pt x="113" y="42"/>
                          <a:pt x="111" y="41"/>
                          <a:pt x="110" y="40"/>
                        </a:cubicBezTo>
                        <a:cubicBezTo>
                          <a:pt x="109" y="40"/>
                          <a:pt x="108" y="39"/>
                          <a:pt x="108" y="38"/>
                        </a:cubicBezTo>
                        <a:cubicBezTo>
                          <a:pt x="107" y="36"/>
                          <a:pt x="107" y="33"/>
                          <a:pt x="109" y="31"/>
                        </a:cubicBezTo>
                        <a:cubicBezTo>
                          <a:pt x="110" y="29"/>
                          <a:pt x="113" y="27"/>
                          <a:pt x="117" y="28"/>
                        </a:cubicBezTo>
                        <a:cubicBezTo>
                          <a:pt x="117" y="29"/>
                          <a:pt x="118" y="29"/>
                          <a:pt x="118" y="28"/>
                        </a:cubicBezTo>
                        <a:cubicBezTo>
                          <a:pt x="119" y="28"/>
                          <a:pt x="119" y="27"/>
                          <a:pt x="119" y="26"/>
                        </a:cubicBezTo>
                        <a:cubicBezTo>
                          <a:pt x="118" y="23"/>
                          <a:pt x="119" y="20"/>
                          <a:pt x="122" y="18"/>
                        </a:cubicBezTo>
                        <a:cubicBezTo>
                          <a:pt x="125" y="16"/>
                          <a:pt x="129" y="15"/>
                          <a:pt x="132" y="17"/>
                        </a:cubicBezTo>
                        <a:cubicBezTo>
                          <a:pt x="134" y="18"/>
                          <a:pt x="134" y="19"/>
                          <a:pt x="136" y="20"/>
                        </a:cubicBezTo>
                        <a:cubicBezTo>
                          <a:pt x="137" y="21"/>
                          <a:pt x="138" y="21"/>
                          <a:pt x="139" y="21"/>
                        </a:cubicBezTo>
                        <a:cubicBezTo>
                          <a:pt x="140" y="22"/>
                          <a:pt x="141" y="22"/>
                          <a:pt x="142" y="22"/>
                        </a:cubicBezTo>
                        <a:cubicBezTo>
                          <a:pt x="145" y="21"/>
                          <a:pt x="147" y="20"/>
                          <a:pt x="148" y="17"/>
                        </a:cubicBezTo>
                        <a:cubicBezTo>
                          <a:pt x="148" y="15"/>
                          <a:pt x="148" y="13"/>
                          <a:pt x="147" y="11"/>
                        </a:cubicBezTo>
                        <a:cubicBezTo>
                          <a:pt x="146" y="11"/>
                          <a:pt x="146" y="10"/>
                          <a:pt x="145" y="10"/>
                        </a:cubicBezTo>
                        <a:cubicBezTo>
                          <a:pt x="144" y="9"/>
                          <a:pt x="141" y="9"/>
                          <a:pt x="140" y="11"/>
                        </a:cubicBezTo>
                        <a:cubicBezTo>
                          <a:pt x="140" y="12"/>
                          <a:pt x="140" y="12"/>
                          <a:pt x="140" y="13"/>
                        </a:cubicBezTo>
                        <a:cubicBezTo>
                          <a:pt x="140" y="14"/>
                          <a:pt x="141" y="16"/>
                          <a:pt x="143" y="16"/>
                        </a:cubicBezTo>
                        <a:cubicBezTo>
                          <a:pt x="143" y="16"/>
                          <a:pt x="144" y="15"/>
                          <a:pt x="144" y="15"/>
                        </a:cubicBezTo>
                        <a:cubicBezTo>
                          <a:pt x="144" y="16"/>
                          <a:pt x="144" y="16"/>
                          <a:pt x="144" y="16"/>
                        </a:cubicBezTo>
                        <a:cubicBezTo>
                          <a:pt x="144" y="17"/>
                          <a:pt x="143" y="18"/>
                          <a:pt x="142" y="18"/>
                        </a:cubicBezTo>
                        <a:cubicBezTo>
                          <a:pt x="139" y="18"/>
                          <a:pt x="138" y="18"/>
                          <a:pt x="137" y="16"/>
                        </a:cubicBezTo>
                        <a:cubicBezTo>
                          <a:pt x="135" y="13"/>
                          <a:pt x="136" y="10"/>
                          <a:pt x="138" y="8"/>
                        </a:cubicBezTo>
                        <a:cubicBezTo>
                          <a:pt x="140" y="5"/>
                          <a:pt x="143" y="4"/>
                          <a:pt x="146" y="5"/>
                        </a:cubicBezTo>
                        <a:cubicBezTo>
                          <a:pt x="148" y="5"/>
                          <a:pt x="149" y="6"/>
                          <a:pt x="150" y="7"/>
                        </a:cubicBezTo>
                        <a:cubicBezTo>
                          <a:pt x="151" y="8"/>
                          <a:pt x="152" y="10"/>
                          <a:pt x="153" y="11"/>
                        </a:cubicBezTo>
                        <a:cubicBezTo>
                          <a:pt x="153" y="12"/>
                          <a:pt x="153" y="13"/>
                          <a:pt x="154" y="13"/>
                        </a:cubicBezTo>
                        <a:cubicBezTo>
                          <a:pt x="155" y="13"/>
                          <a:pt x="156" y="13"/>
                          <a:pt x="156" y="12"/>
                        </a:cubicBezTo>
                        <a:cubicBezTo>
                          <a:pt x="157" y="11"/>
                          <a:pt x="158" y="11"/>
                          <a:pt x="159" y="10"/>
                        </a:cubicBezTo>
                        <a:cubicBezTo>
                          <a:pt x="161" y="9"/>
                          <a:pt x="162" y="9"/>
                          <a:pt x="164" y="9"/>
                        </a:cubicBezTo>
                        <a:cubicBezTo>
                          <a:pt x="166" y="9"/>
                          <a:pt x="168" y="10"/>
                          <a:pt x="170" y="12"/>
                        </a:cubicBezTo>
                        <a:cubicBezTo>
                          <a:pt x="172" y="13"/>
                          <a:pt x="173" y="16"/>
                          <a:pt x="174" y="18"/>
                        </a:cubicBezTo>
                        <a:cubicBezTo>
                          <a:pt x="174" y="18"/>
                          <a:pt x="174" y="20"/>
                          <a:pt x="174" y="20"/>
                        </a:cubicBezTo>
                        <a:cubicBezTo>
                          <a:pt x="174" y="20"/>
                          <a:pt x="174" y="21"/>
                          <a:pt x="174" y="21"/>
                        </a:cubicBezTo>
                        <a:cubicBezTo>
                          <a:pt x="173" y="21"/>
                          <a:pt x="171" y="21"/>
                          <a:pt x="170" y="22"/>
                        </a:cubicBezTo>
                        <a:cubicBezTo>
                          <a:pt x="166" y="24"/>
                          <a:pt x="163" y="28"/>
                          <a:pt x="164" y="32"/>
                        </a:cubicBezTo>
                        <a:cubicBezTo>
                          <a:pt x="164" y="35"/>
                          <a:pt x="165" y="37"/>
                          <a:pt x="168" y="39"/>
                        </a:cubicBezTo>
                        <a:cubicBezTo>
                          <a:pt x="170" y="39"/>
                          <a:pt x="172" y="40"/>
                          <a:pt x="174" y="39"/>
                        </a:cubicBezTo>
                        <a:cubicBezTo>
                          <a:pt x="174" y="39"/>
                          <a:pt x="175" y="39"/>
                          <a:pt x="175" y="38"/>
                        </a:cubicBezTo>
                        <a:cubicBezTo>
                          <a:pt x="177" y="37"/>
                          <a:pt x="178" y="36"/>
                          <a:pt x="178" y="34"/>
                        </a:cubicBezTo>
                        <a:cubicBezTo>
                          <a:pt x="179" y="32"/>
                          <a:pt x="178" y="30"/>
                          <a:pt x="176" y="28"/>
                        </a:cubicBezTo>
                        <a:cubicBezTo>
                          <a:pt x="175" y="27"/>
                          <a:pt x="173" y="27"/>
                          <a:pt x="172" y="27"/>
                        </a:cubicBezTo>
                        <a:cubicBezTo>
                          <a:pt x="170" y="27"/>
                          <a:pt x="168" y="29"/>
                          <a:pt x="169" y="31"/>
                        </a:cubicBezTo>
                        <a:cubicBezTo>
                          <a:pt x="169" y="31"/>
                          <a:pt x="169" y="32"/>
                          <a:pt x="170" y="32"/>
                        </a:cubicBezTo>
                        <a:cubicBezTo>
                          <a:pt x="170" y="33"/>
                          <a:pt x="171" y="33"/>
                          <a:pt x="172" y="33"/>
                        </a:cubicBezTo>
                        <a:cubicBezTo>
                          <a:pt x="173" y="33"/>
                          <a:pt x="173" y="33"/>
                          <a:pt x="174" y="32"/>
                        </a:cubicBezTo>
                        <a:cubicBezTo>
                          <a:pt x="175" y="33"/>
                          <a:pt x="175" y="33"/>
                          <a:pt x="175" y="34"/>
                        </a:cubicBezTo>
                        <a:cubicBezTo>
                          <a:pt x="175" y="35"/>
                          <a:pt x="174" y="35"/>
                          <a:pt x="173" y="36"/>
                        </a:cubicBezTo>
                        <a:cubicBezTo>
                          <a:pt x="173" y="36"/>
                          <a:pt x="171" y="36"/>
                          <a:pt x="171" y="36"/>
                        </a:cubicBezTo>
                        <a:cubicBezTo>
                          <a:pt x="169" y="35"/>
                          <a:pt x="167" y="34"/>
                          <a:pt x="167" y="32"/>
                        </a:cubicBezTo>
                        <a:cubicBezTo>
                          <a:pt x="167" y="29"/>
                          <a:pt x="169" y="26"/>
                          <a:pt x="171" y="25"/>
                        </a:cubicBezTo>
                        <a:cubicBezTo>
                          <a:pt x="174" y="24"/>
                          <a:pt x="177" y="24"/>
                          <a:pt x="179" y="27"/>
                        </a:cubicBezTo>
                        <a:cubicBezTo>
                          <a:pt x="181" y="28"/>
                          <a:pt x="182" y="30"/>
                          <a:pt x="182" y="33"/>
                        </a:cubicBezTo>
                        <a:cubicBezTo>
                          <a:pt x="182" y="34"/>
                          <a:pt x="182" y="35"/>
                          <a:pt x="181" y="35"/>
                        </a:cubicBezTo>
                        <a:cubicBezTo>
                          <a:pt x="181" y="37"/>
                          <a:pt x="180" y="37"/>
                          <a:pt x="179" y="38"/>
                        </a:cubicBezTo>
                        <a:cubicBezTo>
                          <a:pt x="179" y="38"/>
                          <a:pt x="178" y="39"/>
                          <a:pt x="177" y="39"/>
                        </a:cubicBezTo>
                        <a:cubicBezTo>
                          <a:pt x="177" y="39"/>
                          <a:pt x="176" y="39"/>
                          <a:pt x="175" y="39"/>
                        </a:cubicBezTo>
                        <a:cubicBezTo>
                          <a:pt x="174" y="40"/>
                          <a:pt x="174" y="41"/>
                          <a:pt x="175" y="42"/>
                        </a:cubicBezTo>
                        <a:cubicBezTo>
                          <a:pt x="177" y="45"/>
                          <a:pt x="176" y="49"/>
                          <a:pt x="174" y="51"/>
                        </a:cubicBezTo>
                        <a:cubicBezTo>
                          <a:pt x="172" y="54"/>
                          <a:pt x="168" y="55"/>
                          <a:pt x="165" y="54"/>
                        </a:cubicBezTo>
                        <a:cubicBezTo>
                          <a:pt x="165" y="53"/>
                          <a:pt x="165" y="52"/>
                          <a:pt x="165" y="51"/>
                        </a:cubicBezTo>
                        <a:cubicBezTo>
                          <a:pt x="164" y="48"/>
                          <a:pt x="162" y="46"/>
                          <a:pt x="160" y="44"/>
                        </a:cubicBezTo>
                        <a:cubicBezTo>
                          <a:pt x="158" y="43"/>
                          <a:pt x="156" y="43"/>
                          <a:pt x="154" y="43"/>
                        </a:cubicBezTo>
                        <a:cubicBezTo>
                          <a:pt x="153" y="41"/>
                          <a:pt x="153" y="40"/>
                          <a:pt x="153" y="40"/>
                        </a:cubicBezTo>
                        <a:cubicBezTo>
                          <a:pt x="151" y="37"/>
                          <a:pt x="148" y="35"/>
                          <a:pt x="144" y="35"/>
                        </a:cubicBezTo>
                        <a:cubicBezTo>
                          <a:pt x="139" y="35"/>
                          <a:pt x="136" y="36"/>
                          <a:pt x="134" y="40"/>
                        </a:cubicBezTo>
                        <a:cubicBezTo>
                          <a:pt x="132" y="42"/>
                          <a:pt x="132" y="45"/>
                          <a:pt x="133" y="47"/>
                        </a:cubicBezTo>
                        <a:cubicBezTo>
                          <a:pt x="133" y="50"/>
                          <a:pt x="135" y="51"/>
                          <a:pt x="136" y="52"/>
                        </a:cubicBezTo>
                        <a:cubicBezTo>
                          <a:pt x="138" y="53"/>
                          <a:pt x="141" y="54"/>
                          <a:pt x="143" y="53"/>
                        </a:cubicBezTo>
                        <a:cubicBezTo>
                          <a:pt x="145" y="52"/>
                          <a:pt x="147" y="51"/>
                          <a:pt x="148" y="50"/>
                        </a:cubicBezTo>
                        <a:cubicBezTo>
                          <a:pt x="149" y="48"/>
                          <a:pt x="148" y="45"/>
                          <a:pt x="147" y="44"/>
                        </a:cubicBezTo>
                        <a:cubicBezTo>
                          <a:pt x="145" y="42"/>
                          <a:pt x="142" y="41"/>
                          <a:pt x="140" y="42"/>
                        </a:cubicBezTo>
                        <a:cubicBezTo>
                          <a:pt x="139" y="43"/>
                          <a:pt x="138" y="44"/>
                          <a:pt x="138" y="45"/>
                        </a:cubicBezTo>
                        <a:cubicBezTo>
                          <a:pt x="138" y="47"/>
                          <a:pt x="139" y="48"/>
                          <a:pt x="141" y="48"/>
                        </a:cubicBezTo>
                        <a:cubicBezTo>
                          <a:pt x="142" y="48"/>
                          <a:pt x="144" y="47"/>
                          <a:pt x="144" y="46"/>
                        </a:cubicBezTo>
                        <a:cubicBezTo>
                          <a:pt x="144" y="46"/>
                          <a:pt x="144" y="46"/>
                          <a:pt x="144" y="46"/>
                        </a:cubicBezTo>
                        <a:cubicBezTo>
                          <a:pt x="145" y="46"/>
                          <a:pt x="145" y="47"/>
                          <a:pt x="145" y="48"/>
                        </a:cubicBezTo>
                        <a:cubicBezTo>
                          <a:pt x="144" y="49"/>
                          <a:pt x="143" y="50"/>
                          <a:pt x="142" y="50"/>
                        </a:cubicBezTo>
                        <a:cubicBezTo>
                          <a:pt x="141" y="50"/>
                          <a:pt x="139" y="50"/>
                          <a:pt x="138" y="49"/>
                        </a:cubicBezTo>
                        <a:cubicBezTo>
                          <a:pt x="137" y="49"/>
                          <a:pt x="136" y="47"/>
                          <a:pt x="136" y="47"/>
                        </a:cubicBezTo>
                        <a:cubicBezTo>
                          <a:pt x="135" y="45"/>
                          <a:pt x="136" y="43"/>
                          <a:pt x="137" y="41"/>
                        </a:cubicBezTo>
                        <a:cubicBezTo>
                          <a:pt x="138" y="40"/>
                          <a:pt x="140" y="38"/>
                          <a:pt x="142" y="38"/>
                        </a:cubicBezTo>
                        <a:cubicBezTo>
                          <a:pt x="142" y="38"/>
                          <a:pt x="143" y="38"/>
                          <a:pt x="144" y="38"/>
                        </a:cubicBezTo>
                        <a:cubicBezTo>
                          <a:pt x="146" y="38"/>
                          <a:pt x="149" y="39"/>
                          <a:pt x="150" y="41"/>
                        </a:cubicBezTo>
                        <a:cubicBezTo>
                          <a:pt x="150" y="43"/>
                          <a:pt x="150" y="45"/>
                          <a:pt x="151" y="46"/>
                        </a:cubicBezTo>
                        <a:cubicBezTo>
                          <a:pt x="152" y="47"/>
                          <a:pt x="153" y="46"/>
                          <a:pt x="154" y="46"/>
                        </a:cubicBezTo>
                        <a:cubicBezTo>
                          <a:pt x="156" y="46"/>
                          <a:pt x="157" y="46"/>
                          <a:pt x="158" y="47"/>
                        </a:cubicBezTo>
                        <a:cubicBezTo>
                          <a:pt x="160" y="48"/>
                          <a:pt x="161" y="50"/>
                          <a:pt x="162" y="52"/>
                        </a:cubicBezTo>
                        <a:cubicBezTo>
                          <a:pt x="162" y="52"/>
                          <a:pt x="162" y="53"/>
                          <a:pt x="162" y="53"/>
                        </a:cubicBezTo>
                        <a:cubicBezTo>
                          <a:pt x="162" y="54"/>
                          <a:pt x="162" y="55"/>
                          <a:pt x="162" y="56"/>
                        </a:cubicBezTo>
                        <a:cubicBezTo>
                          <a:pt x="161" y="57"/>
                          <a:pt x="160" y="59"/>
                          <a:pt x="158" y="60"/>
                        </a:cubicBezTo>
                        <a:cubicBezTo>
                          <a:pt x="158" y="61"/>
                          <a:pt x="157" y="61"/>
                          <a:pt x="157" y="61"/>
                        </a:cubicBezTo>
                        <a:cubicBezTo>
                          <a:pt x="155" y="62"/>
                          <a:pt x="154" y="62"/>
                          <a:pt x="153" y="63"/>
                        </a:cubicBezTo>
                        <a:close/>
                        <a:moveTo>
                          <a:pt x="165" y="64"/>
                        </a:moveTo>
                        <a:cubicBezTo>
                          <a:pt x="163" y="64"/>
                          <a:pt x="161" y="64"/>
                          <a:pt x="159" y="64"/>
                        </a:cubicBezTo>
                        <a:cubicBezTo>
                          <a:pt x="160" y="63"/>
                          <a:pt x="160" y="63"/>
                          <a:pt x="160" y="63"/>
                        </a:cubicBezTo>
                        <a:cubicBezTo>
                          <a:pt x="162" y="61"/>
                          <a:pt x="164" y="59"/>
                          <a:pt x="165" y="57"/>
                        </a:cubicBezTo>
                        <a:cubicBezTo>
                          <a:pt x="166" y="58"/>
                          <a:pt x="168" y="58"/>
                          <a:pt x="169" y="58"/>
                        </a:cubicBezTo>
                        <a:cubicBezTo>
                          <a:pt x="169" y="60"/>
                          <a:pt x="167" y="63"/>
                          <a:pt x="165" y="64"/>
                        </a:cubicBezTo>
                        <a:close/>
                        <a:moveTo>
                          <a:pt x="280" y="39"/>
                        </a:moveTo>
                        <a:cubicBezTo>
                          <a:pt x="278" y="39"/>
                          <a:pt x="276" y="38"/>
                          <a:pt x="273" y="38"/>
                        </a:cubicBezTo>
                        <a:cubicBezTo>
                          <a:pt x="270" y="38"/>
                          <a:pt x="267" y="39"/>
                          <a:pt x="263" y="40"/>
                        </a:cubicBezTo>
                        <a:cubicBezTo>
                          <a:pt x="260" y="41"/>
                          <a:pt x="258" y="42"/>
                          <a:pt x="255" y="44"/>
                        </a:cubicBezTo>
                        <a:cubicBezTo>
                          <a:pt x="253" y="45"/>
                          <a:pt x="251" y="46"/>
                          <a:pt x="249" y="47"/>
                        </a:cubicBezTo>
                        <a:cubicBezTo>
                          <a:pt x="248" y="47"/>
                          <a:pt x="247" y="48"/>
                          <a:pt x="247" y="48"/>
                        </a:cubicBezTo>
                        <a:cubicBezTo>
                          <a:pt x="244" y="50"/>
                          <a:pt x="242" y="51"/>
                          <a:pt x="239" y="52"/>
                        </a:cubicBezTo>
                        <a:cubicBezTo>
                          <a:pt x="229" y="55"/>
                          <a:pt x="219" y="54"/>
                          <a:pt x="211" y="50"/>
                        </a:cubicBezTo>
                        <a:cubicBezTo>
                          <a:pt x="211" y="49"/>
                          <a:pt x="210" y="49"/>
                          <a:pt x="209" y="50"/>
                        </a:cubicBezTo>
                        <a:cubicBezTo>
                          <a:pt x="209" y="50"/>
                          <a:pt x="209" y="50"/>
                          <a:pt x="209" y="50"/>
                        </a:cubicBezTo>
                        <a:cubicBezTo>
                          <a:pt x="209" y="51"/>
                          <a:pt x="209" y="52"/>
                          <a:pt x="208" y="52"/>
                        </a:cubicBezTo>
                        <a:cubicBezTo>
                          <a:pt x="208" y="53"/>
                          <a:pt x="207" y="53"/>
                          <a:pt x="207" y="54"/>
                        </a:cubicBezTo>
                        <a:cubicBezTo>
                          <a:pt x="206" y="55"/>
                          <a:pt x="206" y="55"/>
                          <a:pt x="205" y="56"/>
                        </a:cubicBezTo>
                        <a:cubicBezTo>
                          <a:pt x="204" y="57"/>
                          <a:pt x="202" y="58"/>
                          <a:pt x="200" y="59"/>
                        </a:cubicBezTo>
                        <a:cubicBezTo>
                          <a:pt x="199" y="59"/>
                          <a:pt x="198" y="60"/>
                          <a:pt x="197" y="60"/>
                        </a:cubicBezTo>
                        <a:cubicBezTo>
                          <a:pt x="189" y="62"/>
                          <a:pt x="181" y="60"/>
                          <a:pt x="176" y="54"/>
                        </a:cubicBezTo>
                        <a:cubicBezTo>
                          <a:pt x="176" y="54"/>
                          <a:pt x="176" y="54"/>
                          <a:pt x="176" y="54"/>
                        </a:cubicBezTo>
                        <a:cubicBezTo>
                          <a:pt x="178" y="52"/>
                          <a:pt x="179" y="49"/>
                          <a:pt x="179" y="46"/>
                        </a:cubicBezTo>
                        <a:cubicBezTo>
                          <a:pt x="179" y="45"/>
                          <a:pt x="179" y="43"/>
                          <a:pt x="179" y="42"/>
                        </a:cubicBezTo>
                        <a:cubicBezTo>
                          <a:pt x="180" y="41"/>
                          <a:pt x="181" y="41"/>
                          <a:pt x="181" y="41"/>
                        </a:cubicBezTo>
                        <a:cubicBezTo>
                          <a:pt x="183" y="40"/>
                          <a:pt x="184" y="38"/>
                          <a:pt x="184" y="37"/>
                        </a:cubicBezTo>
                        <a:cubicBezTo>
                          <a:pt x="185" y="35"/>
                          <a:pt x="185" y="34"/>
                          <a:pt x="185" y="33"/>
                        </a:cubicBezTo>
                        <a:cubicBezTo>
                          <a:pt x="185" y="30"/>
                          <a:pt x="184" y="26"/>
                          <a:pt x="182" y="24"/>
                        </a:cubicBezTo>
                        <a:cubicBezTo>
                          <a:pt x="180" y="23"/>
                          <a:pt x="178" y="22"/>
                          <a:pt x="176" y="21"/>
                        </a:cubicBezTo>
                        <a:cubicBezTo>
                          <a:pt x="177" y="21"/>
                          <a:pt x="177" y="20"/>
                          <a:pt x="178" y="20"/>
                        </a:cubicBezTo>
                        <a:cubicBezTo>
                          <a:pt x="178" y="20"/>
                          <a:pt x="179" y="19"/>
                          <a:pt x="180" y="19"/>
                        </a:cubicBezTo>
                        <a:cubicBezTo>
                          <a:pt x="187" y="16"/>
                          <a:pt x="194" y="19"/>
                          <a:pt x="197" y="26"/>
                        </a:cubicBezTo>
                        <a:cubicBezTo>
                          <a:pt x="197" y="26"/>
                          <a:pt x="198" y="27"/>
                          <a:pt x="198" y="27"/>
                        </a:cubicBezTo>
                        <a:cubicBezTo>
                          <a:pt x="199" y="27"/>
                          <a:pt x="199" y="27"/>
                          <a:pt x="200" y="26"/>
                        </a:cubicBezTo>
                        <a:cubicBezTo>
                          <a:pt x="202" y="24"/>
                          <a:pt x="205" y="24"/>
                          <a:pt x="207" y="24"/>
                        </a:cubicBezTo>
                        <a:cubicBezTo>
                          <a:pt x="210" y="25"/>
                          <a:pt x="212" y="27"/>
                          <a:pt x="213" y="29"/>
                        </a:cubicBezTo>
                        <a:cubicBezTo>
                          <a:pt x="213" y="29"/>
                          <a:pt x="213" y="30"/>
                          <a:pt x="213" y="30"/>
                        </a:cubicBezTo>
                        <a:cubicBezTo>
                          <a:pt x="213" y="30"/>
                          <a:pt x="213" y="30"/>
                          <a:pt x="214" y="31"/>
                        </a:cubicBezTo>
                        <a:cubicBezTo>
                          <a:pt x="214" y="33"/>
                          <a:pt x="214" y="35"/>
                          <a:pt x="212" y="37"/>
                        </a:cubicBezTo>
                        <a:cubicBezTo>
                          <a:pt x="212" y="38"/>
                          <a:pt x="211" y="38"/>
                          <a:pt x="211" y="39"/>
                        </a:cubicBezTo>
                        <a:cubicBezTo>
                          <a:pt x="209" y="40"/>
                          <a:pt x="207" y="40"/>
                          <a:pt x="206" y="40"/>
                        </a:cubicBezTo>
                        <a:cubicBezTo>
                          <a:pt x="205" y="40"/>
                          <a:pt x="203" y="39"/>
                          <a:pt x="202" y="38"/>
                        </a:cubicBezTo>
                        <a:cubicBezTo>
                          <a:pt x="202" y="37"/>
                          <a:pt x="202" y="36"/>
                          <a:pt x="202" y="35"/>
                        </a:cubicBezTo>
                        <a:cubicBezTo>
                          <a:pt x="202" y="34"/>
                          <a:pt x="203" y="33"/>
                          <a:pt x="204" y="33"/>
                        </a:cubicBezTo>
                        <a:cubicBezTo>
                          <a:pt x="205" y="33"/>
                          <a:pt x="206" y="33"/>
                          <a:pt x="206" y="33"/>
                        </a:cubicBezTo>
                        <a:cubicBezTo>
                          <a:pt x="206" y="33"/>
                          <a:pt x="205" y="34"/>
                          <a:pt x="205" y="34"/>
                        </a:cubicBezTo>
                        <a:cubicBezTo>
                          <a:pt x="205" y="35"/>
                          <a:pt x="205" y="35"/>
                          <a:pt x="205" y="36"/>
                        </a:cubicBezTo>
                        <a:cubicBezTo>
                          <a:pt x="205" y="37"/>
                          <a:pt x="207" y="38"/>
                          <a:pt x="208" y="38"/>
                        </a:cubicBezTo>
                        <a:cubicBezTo>
                          <a:pt x="211" y="38"/>
                          <a:pt x="212" y="36"/>
                          <a:pt x="212" y="33"/>
                        </a:cubicBezTo>
                        <a:cubicBezTo>
                          <a:pt x="211" y="31"/>
                          <a:pt x="208" y="30"/>
                          <a:pt x="206" y="30"/>
                        </a:cubicBezTo>
                        <a:cubicBezTo>
                          <a:pt x="205" y="29"/>
                          <a:pt x="204" y="29"/>
                          <a:pt x="204" y="30"/>
                        </a:cubicBezTo>
                        <a:cubicBezTo>
                          <a:pt x="201" y="30"/>
                          <a:pt x="200" y="32"/>
                          <a:pt x="199" y="34"/>
                        </a:cubicBezTo>
                        <a:cubicBezTo>
                          <a:pt x="198" y="36"/>
                          <a:pt x="198" y="38"/>
                          <a:pt x="200" y="40"/>
                        </a:cubicBezTo>
                        <a:cubicBezTo>
                          <a:pt x="201" y="42"/>
                          <a:pt x="203" y="43"/>
                          <a:pt x="205" y="43"/>
                        </a:cubicBezTo>
                        <a:cubicBezTo>
                          <a:pt x="208" y="44"/>
                          <a:pt x="211" y="43"/>
                          <a:pt x="213" y="41"/>
                        </a:cubicBezTo>
                        <a:cubicBezTo>
                          <a:pt x="216" y="39"/>
                          <a:pt x="217" y="35"/>
                          <a:pt x="217" y="32"/>
                        </a:cubicBezTo>
                        <a:cubicBezTo>
                          <a:pt x="218" y="32"/>
                          <a:pt x="220" y="32"/>
                          <a:pt x="221" y="32"/>
                        </a:cubicBezTo>
                        <a:cubicBezTo>
                          <a:pt x="222" y="33"/>
                          <a:pt x="223" y="32"/>
                          <a:pt x="224" y="32"/>
                        </a:cubicBezTo>
                        <a:cubicBezTo>
                          <a:pt x="227" y="31"/>
                          <a:pt x="229" y="30"/>
                          <a:pt x="231" y="29"/>
                        </a:cubicBezTo>
                        <a:cubicBezTo>
                          <a:pt x="234" y="28"/>
                          <a:pt x="236" y="26"/>
                          <a:pt x="239" y="25"/>
                        </a:cubicBezTo>
                        <a:cubicBezTo>
                          <a:pt x="240" y="25"/>
                          <a:pt x="241" y="24"/>
                          <a:pt x="242" y="24"/>
                        </a:cubicBezTo>
                        <a:cubicBezTo>
                          <a:pt x="248" y="24"/>
                          <a:pt x="253" y="26"/>
                          <a:pt x="258" y="29"/>
                        </a:cubicBezTo>
                        <a:cubicBezTo>
                          <a:pt x="259" y="30"/>
                          <a:pt x="259" y="30"/>
                          <a:pt x="259" y="30"/>
                        </a:cubicBezTo>
                        <a:cubicBezTo>
                          <a:pt x="264" y="32"/>
                          <a:pt x="269" y="34"/>
                          <a:pt x="274" y="36"/>
                        </a:cubicBezTo>
                        <a:cubicBezTo>
                          <a:pt x="276" y="37"/>
                          <a:pt x="278" y="38"/>
                          <a:pt x="280" y="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" name="Freeform 6"/>
                  <p:cNvSpPr>
                    <a:spLocks noEditPoints="1"/>
                  </p:cNvSpPr>
                  <p:nvPr/>
                </p:nvSpPr>
                <p:spPr bwMode="auto">
                  <a:xfrm>
                    <a:off x="5924610" y="2117514"/>
                    <a:ext cx="152400" cy="146050"/>
                  </a:xfrm>
                  <a:custGeom>
                    <a:avLst/>
                    <a:gdLst>
                      <a:gd name="T0" fmla="*/ 7 w 14"/>
                      <a:gd name="T1" fmla="*/ 0 h 13"/>
                      <a:gd name="T2" fmla="*/ 0 w 14"/>
                      <a:gd name="T3" fmla="*/ 7 h 13"/>
                      <a:gd name="T4" fmla="*/ 7 w 14"/>
                      <a:gd name="T5" fmla="*/ 13 h 13"/>
                      <a:gd name="T6" fmla="*/ 14 w 14"/>
                      <a:gd name="T7" fmla="*/ 7 h 13"/>
                      <a:gd name="T8" fmla="*/ 7 w 14"/>
                      <a:gd name="T9" fmla="*/ 0 h 13"/>
                      <a:gd name="T10" fmla="*/ 7 w 14"/>
                      <a:gd name="T11" fmla="*/ 10 h 13"/>
                      <a:gd name="T12" fmla="*/ 4 w 14"/>
                      <a:gd name="T13" fmla="*/ 7 h 13"/>
                      <a:gd name="T14" fmla="*/ 7 w 14"/>
                      <a:gd name="T15" fmla="*/ 3 h 13"/>
                      <a:gd name="T16" fmla="*/ 10 w 14"/>
                      <a:gd name="T17" fmla="*/ 7 h 13"/>
                      <a:gd name="T18" fmla="*/ 7 w 14"/>
                      <a:gd name="T19" fmla="*/ 1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" h="13">
                        <a:moveTo>
                          <a:pt x="7" y="0"/>
                        </a:moveTo>
                        <a:cubicBezTo>
                          <a:pt x="3" y="0"/>
                          <a:pt x="0" y="3"/>
                          <a:pt x="0" y="7"/>
                        </a:cubicBezTo>
                        <a:cubicBezTo>
                          <a:pt x="0" y="10"/>
                          <a:pt x="3" y="13"/>
                          <a:pt x="7" y="13"/>
                        </a:cubicBezTo>
                        <a:cubicBezTo>
                          <a:pt x="11" y="13"/>
                          <a:pt x="14" y="10"/>
                          <a:pt x="14" y="7"/>
                        </a:cubicBezTo>
                        <a:cubicBezTo>
                          <a:pt x="14" y="3"/>
                          <a:pt x="11" y="0"/>
                          <a:pt x="7" y="0"/>
                        </a:cubicBezTo>
                        <a:close/>
                        <a:moveTo>
                          <a:pt x="7" y="10"/>
                        </a:moveTo>
                        <a:cubicBezTo>
                          <a:pt x="5" y="10"/>
                          <a:pt x="4" y="8"/>
                          <a:pt x="4" y="7"/>
                        </a:cubicBezTo>
                        <a:cubicBezTo>
                          <a:pt x="4" y="5"/>
                          <a:pt x="5" y="3"/>
                          <a:pt x="7" y="3"/>
                        </a:cubicBezTo>
                        <a:cubicBezTo>
                          <a:pt x="9" y="3"/>
                          <a:pt x="10" y="5"/>
                          <a:pt x="10" y="7"/>
                        </a:cubicBezTo>
                        <a:cubicBezTo>
                          <a:pt x="10" y="8"/>
                          <a:pt x="9" y="10"/>
                          <a:pt x="7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4807010" y="1411076"/>
                    <a:ext cx="142875" cy="157162"/>
                  </a:xfrm>
                  <a:custGeom>
                    <a:avLst/>
                    <a:gdLst>
                      <a:gd name="T0" fmla="*/ 6 w 13"/>
                      <a:gd name="T1" fmla="*/ 14 h 14"/>
                      <a:gd name="T2" fmla="*/ 13 w 13"/>
                      <a:gd name="T3" fmla="*/ 7 h 14"/>
                      <a:gd name="T4" fmla="*/ 6 w 13"/>
                      <a:gd name="T5" fmla="*/ 0 h 14"/>
                      <a:gd name="T6" fmla="*/ 0 w 13"/>
                      <a:gd name="T7" fmla="*/ 7 h 14"/>
                      <a:gd name="T8" fmla="*/ 6 w 13"/>
                      <a:gd name="T9" fmla="*/ 14 h 14"/>
                      <a:gd name="T10" fmla="*/ 6 w 13"/>
                      <a:gd name="T11" fmla="*/ 4 h 14"/>
                      <a:gd name="T12" fmla="*/ 10 w 13"/>
                      <a:gd name="T13" fmla="*/ 7 h 14"/>
                      <a:gd name="T14" fmla="*/ 6 w 13"/>
                      <a:gd name="T15" fmla="*/ 10 h 14"/>
                      <a:gd name="T16" fmla="*/ 3 w 13"/>
                      <a:gd name="T17" fmla="*/ 7 h 14"/>
                      <a:gd name="T18" fmla="*/ 6 w 13"/>
                      <a:gd name="T19" fmla="*/ 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3" h="14">
                        <a:moveTo>
                          <a:pt x="6" y="14"/>
                        </a:moveTo>
                        <a:cubicBezTo>
                          <a:pt x="10" y="14"/>
                          <a:pt x="13" y="11"/>
                          <a:pt x="13" y="7"/>
                        </a:cubicBezTo>
                        <a:cubicBezTo>
                          <a:pt x="13" y="3"/>
                          <a:pt x="10" y="0"/>
                          <a:pt x="6" y="0"/>
                        </a:cubicBezTo>
                        <a:cubicBezTo>
                          <a:pt x="3" y="0"/>
                          <a:pt x="0" y="3"/>
                          <a:pt x="0" y="7"/>
                        </a:cubicBezTo>
                        <a:cubicBezTo>
                          <a:pt x="0" y="11"/>
                          <a:pt x="3" y="14"/>
                          <a:pt x="6" y="14"/>
                        </a:cubicBezTo>
                        <a:close/>
                        <a:moveTo>
                          <a:pt x="6" y="4"/>
                        </a:moveTo>
                        <a:cubicBezTo>
                          <a:pt x="8" y="4"/>
                          <a:pt x="10" y="5"/>
                          <a:pt x="10" y="7"/>
                        </a:cubicBezTo>
                        <a:cubicBezTo>
                          <a:pt x="10" y="9"/>
                          <a:pt x="8" y="10"/>
                          <a:pt x="6" y="10"/>
                        </a:cubicBezTo>
                        <a:cubicBezTo>
                          <a:pt x="4" y="10"/>
                          <a:pt x="3" y="9"/>
                          <a:pt x="3" y="7"/>
                        </a:cubicBezTo>
                        <a:cubicBezTo>
                          <a:pt x="3" y="5"/>
                          <a:pt x="4" y="4"/>
                          <a:pt x="6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4862573" y="1479339"/>
                    <a:ext cx="20637" cy="2222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" name="Freeform 9"/>
                  <p:cNvSpPr>
                    <a:spLocks noEditPoints="1"/>
                  </p:cNvSpPr>
                  <p:nvPr/>
                </p:nvSpPr>
                <p:spPr bwMode="auto">
                  <a:xfrm>
                    <a:off x="4960998" y="1579351"/>
                    <a:ext cx="601662" cy="582612"/>
                  </a:xfrm>
                  <a:custGeom>
                    <a:avLst/>
                    <a:gdLst>
                      <a:gd name="T0" fmla="*/ 39 w 55"/>
                      <a:gd name="T1" fmla="*/ 2 h 52"/>
                      <a:gd name="T2" fmla="*/ 35 w 55"/>
                      <a:gd name="T3" fmla="*/ 5 h 52"/>
                      <a:gd name="T4" fmla="*/ 31 w 55"/>
                      <a:gd name="T5" fmla="*/ 2 h 52"/>
                      <a:gd name="T6" fmla="*/ 31 w 55"/>
                      <a:gd name="T7" fmla="*/ 5 h 52"/>
                      <a:gd name="T8" fmla="*/ 23 w 55"/>
                      <a:gd name="T9" fmla="*/ 13 h 52"/>
                      <a:gd name="T10" fmla="*/ 15 w 55"/>
                      <a:gd name="T11" fmla="*/ 10 h 52"/>
                      <a:gd name="T12" fmla="*/ 6 w 55"/>
                      <a:gd name="T13" fmla="*/ 8 h 52"/>
                      <a:gd name="T14" fmla="*/ 2 w 55"/>
                      <a:gd name="T15" fmla="*/ 13 h 52"/>
                      <a:gd name="T16" fmla="*/ 2 w 55"/>
                      <a:gd name="T17" fmla="*/ 16 h 52"/>
                      <a:gd name="T18" fmla="*/ 0 w 55"/>
                      <a:gd name="T19" fmla="*/ 20 h 52"/>
                      <a:gd name="T20" fmla="*/ 4 w 55"/>
                      <a:gd name="T21" fmla="*/ 25 h 52"/>
                      <a:gd name="T22" fmla="*/ 4 w 55"/>
                      <a:gd name="T23" fmla="*/ 30 h 52"/>
                      <a:gd name="T24" fmla="*/ 3 w 55"/>
                      <a:gd name="T25" fmla="*/ 33 h 52"/>
                      <a:gd name="T26" fmla="*/ 4 w 55"/>
                      <a:gd name="T27" fmla="*/ 36 h 52"/>
                      <a:gd name="T28" fmla="*/ 2 w 55"/>
                      <a:gd name="T29" fmla="*/ 43 h 52"/>
                      <a:gd name="T30" fmla="*/ 2 w 55"/>
                      <a:gd name="T31" fmla="*/ 45 h 52"/>
                      <a:gd name="T32" fmla="*/ 11 w 55"/>
                      <a:gd name="T33" fmla="*/ 52 h 52"/>
                      <a:gd name="T34" fmla="*/ 19 w 55"/>
                      <a:gd name="T35" fmla="*/ 46 h 52"/>
                      <a:gd name="T36" fmla="*/ 19 w 55"/>
                      <a:gd name="T37" fmla="*/ 44 h 52"/>
                      <a:gd name="T38" fmla="*/ 11 w 55"/>
                      <a:gd name="T39" fmla="*/ 37 h 52"/>
                      <a:gd name="T40" fmla="*/ 13 w 55"/>
                      <a:gd name="T41" fmla="*/ 27 h 52"/>
                      <a:gd name="T42" fmla="*/ 36 w 55"/>
                      <a:gd name="T43" fmla="*/ 28 h 52"/>
                      <a:gd name="T44" fmla="*/ 37 w 55"/>
                      <a:gd name="T45" fmla="*/ 29 h 52"/>
                      <a:gd name="T46" fmla="*/ 42 w 55"/>
                      <a:gd name="T47" fmla="*/ 31 h 52"/>
                      <a:gd name="T48" fmla="*/ 49 w 55"/>
                      <a:gd name="T49" fmla="*/ 41 h 52"/>
                      <a:gd name="T50" fmla="*/ 53 w 55"/>
                      <a:gd name="T51" fmla="*/ 39 h 52"/>
                      <a:gd name="T52" fmla="*/ 54 w 55"/>
                      <a:gd name="T53" fmla="*/ 32 h 52"/>
                      <a:gd name="T54" fmla="*/ 53 w 55"/>
                      <a:gd name="T55" fmla="*/ 31 h 52"/>
                      <a:gd name="T56" fmla="*/ 48 w 55"/>
                      <a:gd name="T57" fmla="*/ 30 h 52"/>
                      <a:gd name="T58" fmla="*/ 42 w 55"/>
                      <a:gd name="T59" fmla="*/ 20 h 52"/>
                      <a:gd name="T60" fmla="*/ 51 w 55"/>
                      <a:gd name="T61" fmla="*/ 8 h 52"/>
                      <a:gd name="T62" fmla="*/ 52 w 55"/>
                      <a:gd name="T63" fmla="*/ 7 h 52"/>
                      <a:gd name="T64" fmla="*/ 41 w 55"/>
                      <a:gd name="T65" fmla="*/ 1 h 52"/>
                      <a:gd name="T66" fmla="*/ 44 w 55"/>
                      <a:gd name="T67" fmla="*/ 2 h 52"/>
                      <a:gd name="T68" fmla="*/ 50 w 55"/>
                      <a:gd name="T69" fmla="*/ 7 h 52"/>
                      <a:gd name="T70" fmla="*/ 40 w 55"/>
                      <a:gd name="T71" fmla="*/ 20 h 52"/>
                      <a:gd name="T72" fmla="*/ 47 w 55"/>
                      <a:gd name="T73" fmla="*/ 31 h 52"/>
                      <a:gd name="T74" fmla="*/ 52 w 55"/>
                      <a:gd name="T75" fmla="*/ 33 h 52"/>
                      <a:gd name="T76" fmla="*/ 52 w 55"/>
                      <a:gd name="T77" fmla="*/ 38 h 52"/>
                      <a:gd name="T78" fmla="*/ 43 w 55"/>
                      <a:gd name="T79" fmla="*/ 29 h 52"/>
                      <a:gd name="T80" fmla="*/ 38 w 55"/>
                      <a:gd name="T81" fmla="*/ 27 h 52"/>
                      <a:gd name="T82" fmla="*/ 11 w 55"/>
                      <a:gd name="T83" fmla="*/ 26 h 52"/>
                      <a:gd name="T84" fmla="*/ 10 w 55"/>
                      <a:gd name="T85" fmla="*/ 38 h 52"/>
                      <a:gd name="T86" fmla="*/ 15 w 55"/>
                      <a:gd name="T87" fmla="*/ 45 h 52"/>
                      <a:gd name="T88" fmla="*/ 11 w 55"/>
                      <a:gd name="T89" fmla="*/ 50 h 52"/>
                      <a:gd name="T90" fmla="*/ 3 w 55"/>
                      <a:gd name="T91" fmla="*/ 44 h 52"/>
                      <a:gd name="T92" fmla="*/ 6 w 55"/>
                      <a:gd name="T93" fmla="*/ 35 h 52"/>
                      <a:gd name="T94" fmla="*/ 5 w 55"/>
                      <a:gd name="T95" fmla="*/ 32 h 52"/>
                      <a:gd name="T96" fmla="*/ 6 w 55"/>
                      <a:gd name="T97" fmla="*/ 29 h 52"/>
                      <a:gd name="T98" fmla="*/ 4 w 55"/>
                      <a:gd name="T99" fmla="*/ 21 h 52"/>
                      <a:gd name="T100" fmla="*/ 4 w 55"/>
                      <a:gd name="T101" fmla="*/ 16 h 52"/>
                      <a:gd name="T102" fmla="*/ 6 w 55"/>
                      <a:gd name="T103" fmla="*/ 10 h 52"/>
                      <a:gd name="T104" fmla="*/ 13 w 55"/>
                      <a:gd name="T105" fmla="*/ 11 h 52"/>
                      <a:gd name="T106" fmla="*/ 19 w 55"/>
                      <a:gd name="T107" fmla="*/ 14 h 52"/>
                      <a:gd name="T108" fmla="*/ 24 w 55"/>
                      <a:gd name="T109" fmla="*/ 15 h 52"/>
                      <a:gd name="T110" fmla="*/ 33 w 55"/>
                      <a:gd name="T111" fmla="*/ 6 h 52"/>
                      <a:gd name="T112" fmla="*/ 40 w 55"/>
                      <a:gd name="T113" fmla="*/ 5 h 52"/>
                      <a:gd name="T114" fmla="*/ 40 w 55"/>
                      <a:gd name="T115" fmla="*/ 4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55" h="52">
                        <a:moveTo>
                          <a:pt x="41" y="1"/>
                        </a:moveTo>
                        <a:cubicBezTo>
                          <a:pt x="40" y="2"/>
                          <a:pt x="40" y="2"/>
                          <a:pt x="39" y="2"/>
                        </a:cubicBezTo>
                        <a:cubicBezTo>
                          <a:pt x="39" y="3"/>
                          <a:pt x="39" y="3"/>
                          <a:pt x="38" y="4"/>
                        </a:cubicBezTo>
                        <a:cubicBezTo>
                          <a:pt x="37" y="4"/>
                          <a:pt x="36" y="5"/>
                          <a:pt x="35" y="5"/>
                        </a:cubicBezTo>
                        <a:cubicBezTo>
                          <a:pt x="34" y="5"/>
                          <a:pt x="33" y="4"/>
                          <a:pt x="33" y="4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31" y="2"/>
                          <a:pt x="31" y="3"/>
                          <a:pt x="31" y="4"/>
                        </a:cubicBezTo>
                        <a:cubicBezTo>
                          <a:pt x="31" y="4"/>
                          <a:pt x="31" y="4"/>
                          <a:pt x="31" y="5"/>
                        </a:cubicBezTo>
                        <a:cubicBezTo>
                          <a:pt x="31" y="5"/>
                          <a:pt x="31" y="6"/>
                          <a:pt x="31" y="7"/>
                        </a:cubicBezTo>
                        <a:cubicBezTo>
                          <a:pt x="30" y="10"/>
                          <a:pt x="27" y="13"/>
                          <a:pt x="23" y="13"/>
                        </a:cubicBezTo>
                        <a:cubicBezTo>
                          <a:pt x="23" y="13"/>
                          <a:pt x="23" y="13"/>
                          <a:pt x="23" y="13"/>
                        </a:cubicBezTo>
                        <a:cubicBezTo>
                          <a:pt x="20" y="13"/>
                          <a:pt x="17" y="13"/>
                          <a:pt x="15" y="10"/>
                        </a:cubicBezTo>
                        <a:cubicBezTo>
                          <a:pt x="13" y="9"/>
                          <a:pt x="13" y="8"/>
                          <a:pt x="11" y="8"/>
                        </a:cubicBezTo>
                        <a:cubicBezTo>
                          <a:pt x="9" y="7"/>
                          <a:pt x="8" y="7"/>
                          <a:pt x="6" y="8"/>
                        </a:cubicBezTo>
                        <a:cubicBezTo>
                          <a:pt x="6" y="8"/>
                          <a:pt x="5" y="8"/>
                          <a:pt x="5" y="9"/>
                        </a:cubicBezTo>
                        <a:cubicBezTo>
                          <a:pt x="3" y="10"/>
                          <a:pt x="2" y="11"/>
                          <a:pt x="2" y="13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6"/>
                          <a:pt x="2" y="16"/>
                          <a:pt x="2" y="16"/>
                        </a:cubicBezTo>
                        <a:cubicBezTo>
                          <a:pt x="2" y="17"/>
                          <a:pt x="2" y="18"/>
                          <a:pt x="1" y="19"/>
                        </a:cubicBezTo>
                        <a:cubicBezTo>
                          <a:pt x="1" y="19"/>
                          <a:pt x="0" y="20"/>
                          <a:pt x="0" y="20"/>
                        </a:cubicBezTo>
                        <a:cubicBezTo>
                          <a:pt x="0" y="20"/>
                          <a:pt x="1" y="20"/>
                          <a:pt x="1" y="21"/>
                        </a:cubicBezTo>
                        <a:cubicBezTo>
                          <a:pt x="2" y="22"/>
                          <a:pt x="3" y="23"/>
                          <a:pt x="4" y="25"/>
                        </a:cubicBezTo>
                        <a:cubicBezTo>
                          <a:pt x="4" y="26"/>
                          <a:pt x="4" y="27"/>
                          <a:pt x="4" y="28"/>
                        </a:cubicBezTo>
                        <a:cubicBezTo>
                          <a:pt x="4" y="30"/>
                          <a:pt x="4" y="30"/>
                          <a:pt x="4" y="30"/>
                        </a:cubicBezTo>
                        <a:cubicBezTo>
                          <a:pt x="4" y="31"/>
                          <a:pt x="4" y="32"/>
                          <a:pt x="3" y="32"/>
                        </a:cubicBezTo>
                        <a:cubicBezTo>
                          <a:pt x="3" y="33"/>
                          <a:pt x="3" y="33"/>
                          <a:pt x="3" y="33"/>
                        </a:cubicBezTo>
                        <a:cubicBezTo>
                          <a:pt x="3" y="33"/>
                          <a:pt x="3" y="33"/>
                          <a:pt x="3" y="33"/>
                        </a:cubicBezTo>
                        <a:cubicBezTo>
                          <a:pt x="4" y="34"/>
                          <a:pt x="4" y="35"/>
                          <a:pt x="4" y="36"/>
                        </a:cubicBezTo>
                        <a:cubicBezTo>
                          <a:pt x="4" y="36"/>
                          <a:pt x="4" y="37"/>
                          <a:pt x="4" y="38"/>
                        </a:cubicBezTo>
                        <a:cubicBezTo>
                          <a:pt x="4" y="40"/>
                          <a:pt x="3" y="42"/>
                          <a:pt x="2" y="43"/>
                        </a:cubicBezTo>
                        <a:cubicBezTo>
                          <a:pt x="2" y="43"/>
                          <a:pt x="0" y="44"/>
                          <a:pt x="0" y="44"/>
                        </a:cubicBezTo>
                        <a:cubicBezTo>
                          <a:pt x="2" y="45"/>
                          <a:pt x="2" y="45"/>
                          <a:pt x="2" y="45"/>
                        </a:cubicBezTo>
                        <a:cubicBezTo>
                          <a:pt x="3" y="45"/>
                          <a:pt x="3" y="46"/>
                          <a:pt x="4" y="46"/>
                        </a:cubicBezTo>
                        <a:cubicBezTo>
                          <a:pt x="5" y="49"/>
                          <a:pt x="8" y="52"/>
                          <a:pt x="11" y="52"/>
                        </a:cubicBezTo>
                        <a:cubicBezTo>
                          <a:pt x="14" y="52"/>
                          <a:pt x="16" y="50"/>
                          <a:pt x="17" y="48"/>
                        </a:cubicBezTo>
                        <a:cubicBezTo>
                          <a:pt x="18" y="47"/>
                          <a:pt x="18" y="47"/>
                          <a:pt x="19" y="46"/>
                        </a:cubicBezTo>
                        <a:cubicBezTo>
                          <a:pt x="20" y="45"/>
                          <a:pt x="20" y="45"/>
                          <a:pt x="20" y="45"/>
                        </a:cubicBezTo>
                        <a:cubicBezTo>
                          <a:pt x="19" y="44"/>
                          <a:pt x="19" y="44"/>
                          <a:pt x="19" y="44"/>
                        </a:cubicBezTo>
                        <a:cubicBezTo>
                          <a:pt x="18" y="44"/>
                          <a:pt x="17" y="44"/>
                          <a:pt x="16" y="44"/>
                        </a:cubicBezTo>
                        <a:cubicBezTo>
                          <a:pt x="14" y="42"/>
                          <a:pt x="12" y="40"/>
                          <a:pt x="11" y="37"/>
                        </a:cubicBezTo>
                        <a:cubicBezTo>
                          <a:pt x="11" y="36"/>
                          <a:pt x="11" y="35"/>
                          <a:pt x="11" y="34"/>
                        </a:cubicBezTo>
                        <a:cubicBezTo>
                          <a:pt x="11" y="32"/>
                          <a:pt x="11" y="29"/>
                          <a:pt x="13" y="27"/>
                        </a:cubicBezTo>
                        <a:cubicBezTo>
                          <a:pt x="15" y="23"/>
                          <a:pt x="20" y="21"/>
                          <a:pt x="25" y="21"/>
                        </a:cubicBezTo>
                        <a:cubicBezTo>
                          <a:pt x="30" y="21"/>
                          <a:pt x="34" y="24"/>
                          <a:pt x="36" y="28"/>
                        </a:cubicBezTo>
                        <a:cubicBezTo>
                          <a:pt x="36" y="28"/>
                          <a:pt x="36" y="29"/>
                          <a:pt x="36" y="29"/>
                        </a:cubicBezTo>
                        <a:cubicBezTo>
                          <a:pt x="37" y="29"/>
                          <a:pt x="37" y="29"/>
                          <a:pt x="37" y="29"/>
                        </a:cubicBezTo>
                        <a:cubicBezTo>
                          <a:pt x="37" y="29"/>
                          <a:pt x="37" y="29"/>
                          <a:pt x="37" y="29"/>
                        </a:cubicBezTo>
                        <a:cubicBezTo>
                          <a:pt x="39" y="30"/>
                          <a:pt x="41" y="30"/>
                          <a:pt x="42" y="31"/>
                        </a:cubicBezTo>
                        <a:cubicBezTo>
                          <a:pt x="47" y="33"/>
                          <a:pt x="48" y="40"/>
                          <a:pt x="48" y="40"/>
                        </a:cubicBezTo>
                        <a:cubicBezTo>
                          <a:pt x="49" y="41"/>
                          <a:pt x="49" y="41"/>
                          <a:pt x="49" y="41"/>
                        </a:cubicBezTo>
                        <a:cubicBezTo>
                          <a:pt x="50" y="41"/>
                          <a:pt x="50" y="41"/>
                          <a:pt x="50" y="41"/>
                        </a:cubicBezTo>
                        <a:cubicBezTo>
                          <a:pt x="52" y="40"/>
                          <a:pt x="53" y="39"/>
                          <a:pt x="53" y="39"/>
                        </a:cubicBezTo>
                        <a:cubicBezTo>
                          <a:pt x="53" y="38"/>
                          <a:pt x="55" y="37"/>
                          <a:pt x="55" y="35"/>
                        </a:cubicBezTo>
                        <a:cubicBezTo>
                          <a:pt x="55" y="34"/>
                          <a:pt x="54" y="33"/>
                          <a:pt x="54" y="32"/>
                        </a:cubicBezTo>
                        <a:cubicBezTo>
                          <a:pt x="54" y="32"/>
                          <a:pt x="53" y="32"/>
                          <a:pt x="53" y="32"/>
                        </a:cubicBezTo>
                        <a:cubicBezTo>
                          <a:pt x="53" y="31"/>
                          <a:pt x="53" y="31"/>
                          <a:pt x="53" y="31"/>
                        </a:cubicBezTo>
                        <a:cubicBezTo>
                          <a:pt x="52" y="31"/>
                          <a:pt x="52" y="31"/>
                          <a:pt x="52" y="31"/>
                        </a:cubicBezTo>
                        <a:cubicBezTo>
                          <a:pt x="51" y="31"/>
                          <a:pt x="49" y="31"/>
                          <a:pt x="48" y="30"/>
                        </a:cubicBezTo>
                        <a:cubicBezTo>
                          <a:pt x="45" y="28"/>
                          <a:pt x="42" y="25"/>
                          <a:pt x="42" y="21"/>
                        </a:cubicBezTo>
                        <a:cubicBezTo>
                          <a:pt x="42" y="21"/>
                          <a:pt x="42" y="20"/>
                          <a:pt x="42" y="20"/>
                        </a:cubicBezTo>
                        <a:cubicBezTo>
                          <a:pt x="42" y="16"/>
                          <a:pt x="45" y="11"/>
                          <a:pt x="50" y="9"/>
                        </a:cubicBezTo>
                        <a:cubicBezTo>
                          <a:pt x="51" y="8"/>
                          <a:pt x="51" y="8"/>
                          <a:pt x="51" y="8"/>
                        </a:cubicBezTo>
                        <a:cubicBezTo>
                          <a:pt x="52" y="8"/>
                          <a:pt x="52" y="8"/>
                          <a:pt x="52" y="8"/>
                        </a:cubicBezTo>
                        <a:cubicBezTo>
                          <a:pt x="52" y="7"/>
                          <a:pt x="52" y="7"/>
                          <a:pt x="52" y="7"/>
                        </a:cubicBezTo>
                        <a:cubicBezTo>
                          <a:pt x="52" y="5"/>
                          <a:pt x="51" y="4"/>
                          <a:pt x="50" y="3"/>
                        </a:cubicBezTo>
                        <a:cubicBezTo>
                          <a:pt x="47" y="1"/>
                          <a:pt x="44" y="0"/>
                          <a:pt x="41" y="1"/>
                        </a:cubicBezTo>
                        <a:close/>
                        <a:moveTo>
                          <a:pt x="42" y="3"/>
                        </a:moveTo>
                        <a:cubicBezTo>
                          <a:pt x="42" y="2"/>
                          <a:pt x="44" y="2"/>
                          <a:pt x="44" y="2"/>
                        </a:cubicBezTo>
                        <a:cubicBezTo>
                          <a:pt x="46" y="2"/>
                          <a:pt x="47" y="3"/>
                          <a:pt x="48" y="4"/>
                        </a:cubicBezTo>
                        <a:cubicBezTo>
                          <a:pt x="49" y="5"/>
                          <a:pt x="50" y="6"/>
                          <a:pt x="50" y="7"/>
                        </a:cubicBezTo>
                        <a:cubicBezTo>
                          <a:pt x="49" y="7"/>
                          <a:pt x="49" y="7"/>
                          <a:pt x="49" y="7"/>
                        </a:cubicBezTo>
                        <a:cubicBezTo>
                          <a:pt x="44" y="10"/>
                          <a:pt x="40" y="15"/>
                          <a:pt x="40" y="20"/>
                        </a:cubicBezTo>
                        <a:cubicBezTo>
                          <a:pt x="40" y="21"/>
                          <a:pt x="40" y="21"/>
                          <a:pt x="40" y="21"/>
                        </a:cubicBezTo>
                        <a:cubicBezTo>
                          <a:pt x="40" y="25"/>
                          <a:pt x="43" y="29"/>
                          <a:pt x="47" y="31"/>
                        </a:cubicBezTo>
                        <a:cubicBezTo>
                          <a:pt x="49" y="32"/>
                          <a:pt x="50" y="33"/>
                          <a:pt x="52" y="33"/>
                        </a:cubicBezTo>
                        <a:cubicBezTo>
                          <a:pt x="52" y="33"/>
                          <a:pt x="52" y="33"/>
                          <a:pt x="52" y="33"/>
                        </a:cubicBezTo>
                        <a:cubicBezTo>
                          <a:pt x="53" y="34"/>
                          <a:pt x="53" y="34"/>
                          <a:pt x="53" y="35"/>
                        </a:cubicBezTo>
                        <a:cubicBezTo>
                          <a:pt x="53" y="36"/>
                          <a:pt x="52" y="37"/>
                          <a:pt x="52" y="38"/>
                        </a:cubicBezTo>
                        <a:cubicBezTo>
                          <a:pt x="51" y="38"/>
                          <a:pt x="50" y="39"/>
                          <a:pt x="50" y="39"/>
                        </a:cubicBezTo>
                        <a:cubicBezTo>
                          <a:pt x="49" y="35"/>
                          <a:pt x="46" y="31"/>
                          <a:pt x="43" y="29"/>
                        </a:cubicBezTo>
                        <a:cubicBezTo>
                          <a:pt x="41" y="29"/>
                          <a:pt x="40" y="28"/>
                          <a:pt x="38" y="28"/>
                        </a:cubicBezTo>
                        <a:cubicBezTo>
                          <a:pt x="38" y="28"/>
                          <a:pt x="38" y="27"/>
                          <a:pt x="38" y="27"/>
                        </a:cubicBezTo>
                        <a:cubicBezTo>
                          <a:pt x="35" y="22"/>
                          <a:pt x="31" y="20"/>
                          <a:pt x="25" y="19"/>
                        </a:cubicBezTo>
                        <a:cubicBezTo>
                          <a:pt x="19" y="19"/>
                          <a:pt x="14" y="22"/>
                          <a:pt x="11" y="26"/>
                        </a:cubicBezTo>
                        <a:cubicBezTo>
                          <a:pt x="10" y="29"/>
                          <a:pt x="9" y="31"/>
                          <a:pt x="9" y="34"/>
                        </a:cubicBezTo>
                        <a:cubicBezTo>
                          <a:pt x="9" y="35"/>
                          <a:pt x="9" y="36"/>
                          <a:pt x="10" y="38"/>
                        </a:cubicBezTo>
                        <a:cubicBezTo>
                          <a:pt x="10" y="40"/>
                          <a:pt x="12" y="42"/>
                          <a:pt x="14" y="44"/>
                        </a:cubicBezTo>
                        <a:cubicBezTo>
                          <a:pt x="14" y="45"/>
                          <a:pt x="15" y="45"/>
                          <a:pt x="15" y="45"/>
                        </a:cubicBezTo>
                        <a:cubicBezTo>
                          <a:pt x="16" y="45"/>
                          <a:pt x="17" y="46"/>
                          <a:pt x="17" y="46"/>
                        </a:cubicBezTo>
                        <a:cubicBezTo>
                          <a:pt x="16" y="48"/>
                          <a:pt x="14" y="50"/>
                          <a:pt x="11" y="50"/>
                        </a:cubicBezTo>
                        <a:cubicBezTo>
                          <a:pt x="9" y="50"/>
                          <a:pt x="6" y="48"/>
                          <a:pt x="5" y="46"/>
                        </a:cubicBezTo>
                        <a:cubicBezTo>
                          <a:pt x="5" y="45"/>
                          <a:pt x="4" y="44"/>
                          <a:pt x="3" y="44"/>
                        </a:cubicBezTo>
                        <a:cubicBezTo>
                          <a:pt x="5" y="42"/>
                          <a:pt x="6" y="40"/>
                          <a:pt x="6" y="38"/>
                        </a:cubicBezTo>
                        <a:cubicBezTo>
                          <a:pt x="6" y="37"/>
                          <a:pt x="6" y="36"/>
                          <a:pt x="6" y="35"/>
                        </a:cubicBezTo>
                        <a:cubicBezTo>
                          <a:pt x="6" y="34"/>
                          <a:pt x="5" y="34"/>
                          <a:pt x="5" y="33"/>
                        </a:cubicBezTo>
                        <a:cubicBezTo>
                          <a:pt x="5" y="33"/>
                          <a:pt x="5" y="32"/>
                          <a:pt x="5" y="32"/>
                        </a:cubicBezTo>
                        <a:cubicBezTo>
                          <a:pt x="5" y="32"/>
                          <a:pt x="6" y="31"/>
                          <a:pt x="6" y="31"/>
                        </a:cubicBezTo>
                        <a:cubicBezTo>
                          <a:pt x="6" y="30"/>
                          <a:pt x="6" y="30"/>
                          <a:pt x="6" y="29"/>
                        </a:cubicBezTo>
                        <a:cubicBezTo>
                          <a:pt x="6" y="27"/>
                          <a:pt x="6" y="26"/>
                          <a:pt x="6" y="24"/>
                        </a:cubicBezTo>
                        <a:cubicBezTo>
                          <a:pt x="5" y="23"/>
                          <a:pt x="5" y="22"/>
                          <a:pt x="4" y="21"/>
                        </a:cubicBezTo>
                        <a:cubicBezTo>
                          <a:pt x="4" y="21"/>
                          <a:pt x="3" y="20"/>
                          <a:pt x="3" y="20"/>
                        </a:cubicBezTo>
                        <a:cubicBezTo>
                          <a:pt x="4" y="19"/>
                          <a:pt x="4" y="17"/>
                          <a:pt x="4" y="16"/>
                        </a:cubicBezTo>
                        <a:cubicBezTo>
                          <a:pt x="4" y="14"/>
                          <a:pt x="3" y="12"/>
                          <a:pt x="5" y="11"/>
                        </a:cubicBezTo>
                        <a:cubicBezTo>
                          <a:pt x="5" y="11"/>
                          <a:pt x="5" y="10"/>
                          <a:pt x="6" y="10"/>
                        </a:cubicBezTo>
                        <a:cubicBezTo>
                          <a:pt x="7" y="9"/>
                          <a:pt x="9" y="9"/>
                          <a:pt x="11" y="10"/>
                        </a:cubicBezTo>
                        <a:cubicBezTo>
                          <a:pt x="12" y="10"/>
                          <a:pt x="12" y="10"/>
                          <a:pt x="13" y="11"/>
                        </a:cubicBezTo>
                        <a:cubicBezTo>
                          <a:pt x="13" y="11"/>
                          <a:pt x="14" y="12"/>
                          <a:pt x="14" y="12"/>
                        </a:cubicBezTo>
                        <a:cubicBezTo>
                          <a:pt x="16" y="13"/>
                          <a:pt x="17" y="14"/>
                          <a:pt x="19" y="14"/>
                        </a:cubicBezTo>
                        <a:cubicBezTo>
                          <a:pt x="20" y="15"/>
                          <a:pt x="22" y="15"/>
                          <a:pt x="23" y="15"/>
                        </a:cubicBezTo>
                        <a:cubicBezTo>
                          <a:pt x="24" y="15"/>
                          <a:pt x="24" y="15"/>
                          <a:pt x="24" y="15"/>
                        </a:cubicBezTo>
                        <a:cubicBezTo>
                          <a:pt x="28" y="14"/>
                          <a:pt x="32" y="11"/>
                          <a:pt x="33" y="7"/>
                        </a:cubicBezTo>
                        <a:cubicBezTo>
                          <a:pt x="33" y="7"/>
                          <a:pt x="33" y="6"/>
                          <a:pt x="33" y="6"/>
                        </a:cubicBezTo>
                        <a:cubicBezTo>
                          <a:pt x="34" y="6"/>
                          <a:pt x="34" y="6"/>
                          <a:pt x="35" y="6"/>
                        </a:cubicBezTo>
                        <a:cubicBezTo>
                          <a:pt x="36" y="7"/>
                          <a:pt x="38" y="6"/>
                          <a:pt x="40" y="5"/>
                        </a:cubicBezTo>
                        <a:cubicBezTo>
                          <a:pt x="40" y="5"/>
                          <a:pt x="40" y="4"/>
                          <a:pt x="40" y="4"/>
                        </a:cubicBezTo>
                        <a:cubicBezTo>
                          <a:pt x="40" y="4"/>
                          <a:pt x="40" y="4"/>
                          <a:pt x="40" y="4"/>
                        </a:cubicBezTo>
                        <a:cubicBezTo>
                          <a:pt x="41" y="3"/>
                          <a:pt x="41" y="3"/>
                          <a:pt x="4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" name="Freeform 10"/>
                  <p:cNvSpPr>
                    <a:spLocks noEditPoints="1"/>
                  </p:cNvSpPr>
                  <p:nvPr/>
                </p:nvSpPr>
                <p:spPr bwMode="auto">
                  <a:xfrm>
                    <a:off x="5222935" y="2006389"/>
                    <a:ext cx="187325" cy="122237"/>
                  </a:xfrm>
                  <a:custGeom>
                    <a:avLst/>
                    <a:gdLst>
                      <a:gd name="T0" fmla="*/ 7 w 17"/>
                      <a:gd name="T1" fmla="*/ 0 h 11"/>
                      <a:gd name="T2" fmla="*/ 7 w 17"/>
                      <a:gd name="T3" fmla="*/ 2 h 11"/>
                      <a:gd name="T4" fmla="*/ 1 w 17"/>
                      <a:gd name="T5" fmla="*/ 6 h 11"/>
                      <a:gd name="T6" fmla="*/ 0 w 17"/>
                      <a:gd name="T7" fmla="*/ 7 h 11"/>
                      <a:gd name="T8" fmla="*/ 2 w 17"/>
                      <a:gd name="T9" fmla="*/ 8 h 11"/>
                      <a:gd name="T10" fmla="*/ 5 w 17"/>
                      <a:gd name="T11" fmla="*/ 10 h 11"/>
                      <a:gd name="T12" fmla="*/ 5 w 17"/>
                      <a:gd name="T13" fmla="*/ 11 h 11"/>
                      <a:gd name="T14" fmla="*/ 10 w 17"/>
                      <a:gd name="T15" fmla="*/ 11 h 11"/>
                      <a:gd name="T16" fmla="*/ 12 w 17"/>
                      <a:gd name="T17" fmla="*/ 10 h 11"/>
                      <a:gd name="T18" fmla="*/ 14 w 17"/>
                      <a:gd name="T19" fmla="*/ 9 h 11"/>
                      <a:gd name="T20" fmla="*/ 15 w 17"/>
                      <a:gd name="T21" fmla="*/ 8 h 11"/>
                      <a:gd name="T22" fmla="*/ 16 w 17"/>
                      <a:gd name="T23" fmla="*/ 6 h 11"/>
                      <a:gd name="T24" fmla="*/ 16 w 17"/>
                      <a:gd name="T25" fmla="*/ 2 h 11"/>
                      <a:gd name="T26" fmla="*/ 14 w 17"/>
                      <a:gd name="T27" fmla="*/ 0 h 11"/>
                      <a:gd name="T28" fmla="*/ 11 w 17"/>
                      <a:gd name="T29" fmla="*/ 0 h 11"/>
                      <a:gd name="T30" fmla="*/ 11 w 17"/>
                      <a:gd name="T31" fmla="*/ 0 h 11"/>
                      <a:gd name="T32" fmla="*/ 8 w 17"/>
                      <a:gd name="T33" fmla="*/ 0 h 11"/>
                      <a:gd name="T34" fmla="*/ 8 w 17"/>
                      <a:gd name="T35" fmla="*/ 0 h 11"/>
                      <a:gd name="T36" fmla="*/ 7 w 17"/>
                      <a:gd name="T37" fmla="*/ 0 h 11"/>
                      <a:gd name="T38" fmla="*/ 11 w 17"/>
                      <a:gd name="T39" fmla="*/ 1 h 11"/>
                      <a:gd name="T40" fmla="*/ 11 w 17"/>
                      <a:gd name="T41" fmla="*/ 1 h 11"/>
                      <a:gd name="T42" fmla="*/ 13 w 17"/>
                      <a:gd name="T43" fmla="*/ 2 h 11"/>
                      <a:gd name="T44" fmla="*/ 15 w 17"/>
                      <a:gd name="T45" fmla="*/ 5 h 11"/>
                      <a:gd name="T46" fmla="*/ 13 w 17"/>
                      <a:gd name="T47" fmla="*/ 8 h 11"/>
                      <a:gd name="T48" fmla="*/ 11 w 17"/>
                      <a:gd name="T49" fmla="*/ 9 h 11"/>
                      <a:gd name="T50" fmla="*/ 9 w 17"/>
                      <a:gd name="T51" fmla="*/ 9 h 11"/>
                      <a:gd name="T52" fmla="*/ 6 w 17"/>
                      <a:gd name="T53" fmla="*/ 9 h 11"/>
                      <a:gd name="T54" fmla="*/ 4 w 17"/>
                      <a:gd name="T55" fmla="*/ 8 h 11"/>
                      <a:gd name="T56" fmla="*/ 3 w 17"/>
                      <a:gd name="T57" fmla="*/ 7 h 11"/>
                      <a:gd name="T58" fmla="*/ 8 w 17"/>
                      <a:gd name="T59" fmla="*/ 3 h 11"/>
                      <a:gd name="T60" fmla="*/ 9 w 17"/>
                      <a:gd name="T61" fmla="*/ 2 h 11"/>
                      <a:gd name="T62" fmla="*/ 11 w 17"/>
                      <a:gd name="T63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7" h="11">
                        <a:moveTo>
                          <a:pt x="7" y="0"/>
                        </a:move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6" y="4"/>
                          <a:pt x="4" y="5"/>
                          <a:pt x="1" y="6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2" y="8"/>
                          <a:pt x="2" y="8"/>
                          <a:pt x="2" y="8"/>
                        </a:cubicBezTo>
                        <a:cubicBezTo>
                          <a:pt x="3" y="9"/>
                          <a:pt x="4" y="10"/>
                          <a:pt x="5" y="10"/>
                        </a:cubicBezTo>
                        <a:cubicBezTo>
                          <a:pt x="5" y="11"/>
                          <a:pt x="5" y="11"/>
                          <a:pt x="5" y="11"/>
                        </a:cubicBezTo>
                        <a:cubicBezTo>
                          <a:pt x="7" y="11"/>
                          <a:pt x="8" y="11"/>
                          <a:pt x="10" y="11"/>
                        </a:cubicBezTo>
                        <a:cubicBezTo>
                          <a:pt x="10" y="11"/>
                          <a:pt x="11" y="11"/>
                          <a:pt x="12" y="10"/>
                        </a:cubicBezTo>
                        <a:cubicBezTo>
                          <a:pt x="14" y="9"/>
                          <a:pt x="14" y="9"/>
                          <a:pt x="14" y="9"/>
                        </a:cubicBezTo>
                        <a:cubicBezTo>
                          <a:pt x="14" y="9"/>
                          <a:pt x="15" y="8"/>
                          <a:pt x="15" y="8"/>
                        </a:cubicBezTo>
                        <a:cubicBezTo>
                          <a:pt x="15" y="7"/>
                          <a:pt x="16" y="7"/>
                          <a:pt x="16" y="6"/>
                        </a:cubicBezTo>
                        <a:cubicBezTo>
                          <a:pt x="17" y="5"/>
                          <a:pt x="16" y="3"/>
                          <a:pt x="16" y="2"/>
                        </a:cubicBezTo>
                        <a:cubicBezTo>
                          <a:pt x="15" y="1"/>
                          <a:pt x="14" y="1"/>
                          <a:pt x="14" y="0"/>
                        </a:cubicBezTo>
                        <a:cubicBezTo>
                          <a:pt x="13" y="0"/>
                          <a:pt x="12" y="0"/>
                          <a:pt x="11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10" y="0"/>
                          <a:pt x="9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lnTo>
                          <a:pt x="7" y="0"/>
                        </a:lnTo>
                        <a:close/>
                        <a:moveTo>
                          <a:pt x="11" y="1"/>
                        </a:move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2" y="1"/>
                          <a:pt x="12" y="1"/>
                          <a:pt x="13" y="2"/>
                        </a:cubicBezTo>
                        <a:cubicBezTo>
                          <a:pt x="14" y="2"/>
                          <a:pt x="15" y="3"/>
                          <a:pt x="15" y="5"/>
                        </a:cubicBezTo>
                        <a:cubicBezTo>
                          <a:pt x="14" y="6"/>
                          <a:pt x="14" y="7"/>
                          <a:pt x="13" y="8"/>
                        </a:cubicBezTo>
                        <a:cubicBezTo>
                          <a:pt x="11" y="9"/>
                          <a:pt x="11" y="9"/>
                          <a:pt x="11" y="9"/>
                        </a:cubicBezTo>
                        <a:cubicBezTo>
                          <a:pt x="11" y="9"/>
                          <a:pt x="10" y="9"/>
                          <a:pt x="9" y="9"/>
                        </a:cubicBezTo>
                        <a:cubicBezTo>
                          <a:pt x="8" y="10"/>
                          <a:pt x="7" y="9"/>
                          <a:pt x="6" y="9"/>
                        </a:cubicBezTo>
                        <a:cubicBezTo>
                          <a:pt x="6" y="9"/>
                          <a:pt x="4" y="8"/>
                          <a:pt x="4" y="8"/>
                        </a:cubicBezTo>
                        <a:cubicBezTo>
                          <a:pt x="4" y="8"/>
                          <a:pt x="3" y="7"/>
                          <a:pt x="3" y="7"/>
                        </a:cubicBezTo>
                        <a:cubicBezTo>
                          <a:pt x="6" y="6"/>
                          <a:pt x="7" y="5"/>
                          <a:pt x="8" y="3"/>
                        </a:cubicBezTo>
                        <a:cubicBezTo>
                          <a:pt x="8" y="3"/>
                          <a:pt x="9" y="2"/>
                          <a:pt x="9" y="2"/>
                        </a:cubicBezTo>
                        <a:cubicBezTo>
                          <a:pt x="10" y="2"/>
                          <a:pt x="10" y="2"/>
                          <a:pt x="1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" name="Freeform 11"/>
                  <p:cNvSpPr>
                    <a:spLocks noEditPoints="1"/>
                  </p:cNvSpPr>
                  <p:nvPr/>
                </p:nvSpPr>
                <p:spPr bwMode="auto">
                  <a:xfrm>
                    <a:off x="3919598" y="1680951"/>
                    <a:ext cx="942975" cy="436562"/>
                  </a:xfrm>
                  <a:custGeom>
                    <a:avLst/>
                    <a:gdLst>
                      <a:gd name="T0" fmla="*/ 86 w 86"/>
                      <a:gd name="T1" fmla="*/ 3 h 39"/>
                      <a:gd name="T2" fmla="*/ 69 w 86"/>
                      <a:gd name="T3" fmla="*/ 1 h 39"/>
                      <a:gd name="T4" fmla="*/ 60 w 86"/>
                      <a:gd name="T5" fmla="*/ 8 h 39"/>
                      <a:gd name="T6" fmla="*/ 55 w 86"/>
                      <a:gd name="T7" fmla="*/ 16 h 39"/>
                      <a:gd name="T8" fmla="*/ 50 w 86"/>
                      <a:gd name="T9" fmla="*/ 13 h 39"/>
                      <a:gd name="T10" fmla="*/ 20 w 86"/>
                      <a:gd name="T11" fmla="*/ 16 h 39"/>
                      <a:gd name="T12" fmla="*/ 18 w 86"/>
                      <a:gd name="T13" fmla="*/ 18 h 39"/>
                      <a:gd name="T14" fmla="*/ 3 w 86"/>
                      <a:gd name="T15" fmla="*/ 27 h 39"/>
                      <a:gd name="T16" fmla="*/ 1 w 86"/>
                      <a:gd name="T17" fmla="*/ 28 h 39"/>
                      <a:gd name="T18" fmla="*/ 6 w 86"/>
                      <a:gd name="T19" fmla="*/ 31 h 39"/>
                      <a:gd name="T20" fmla="*/ 20 w 86"/>
                      <a:gd name="T21" fmla="*/ 29 h 39"/>
                      <a:gd name="T22" fmla="*/ 32 w 86"/>
                      <a:gd name="T23" fmla="*/ 22 h 39"/>
                      <a:gd name="T24" fmla="*/ 44 w 86"/>
                      <a:gd name="T25" fmla="*/ 22 h 39"/>
                      <a:gd name="T26" fmla="*/ 46 w 86"/>
                      <a:gd name="T27" fmla="*/ 22 h 39"/>
                      <a:gd name="T28" fmla="*/ 53 w 86"/>
                      <a:gd name="T29" fmla="*/ 17 h 39"/>
                      <a:gd name="T30" fmla="*/ 57 w 86"/>
                      <a:gd name="T31" fmla="*/ 16 h 39"/>
                      <a:gd name="T32" fmla="*/ 66 w 86"/>
                      <a:gd name="T33" fmla="*/ 24 h 39"/>
                      <a:gd name="T34" fmla="*/ 64 w 86"/>
                      <a:gd name="T35" fmla="*/ 30 h 39"/>
                      <a:gd name="T36" fmla="*/ 63 w 86"/>
                      <a:gd name="T37" fmla="*/ 31 h 39"/>
                      <a:gd name="T38" fmla="*/ 66 w 86"/>
                      <a:gd name="T39" fmla="*/ 34 h 39"/>
                      <a:gd name="T40" fmla="*/ 67 w 86"/>
                      <a:gd name="T41" fmla="*/ 36 h 39"/>
                      <a:gd name="T42" fmla="*/ 76 w 86"/>
                      <a:gd name="T43" fmla="*/ 39 h 39"/>
                      <a:gd name="T44" fmla="*/ 80 w 86"/>
                      <a:gd name="T45" fmla="*/ 38 h 39"/>
                      <a:gd name="T46" fmla="*/ 78 w 86"/>
                      <a:gd name="T47" fmla="*/ 32 h 39"/>
                      <a:gd name="T48" fmla="*/ 81 w 86"/>
                      <a:gd name="T49" fmla="*/ 25 h 39"/>
                      <a:gd name="T50" fmla="*/ 81 w 86"/>
                      <a:gd name="T51" fmla="*/ 24 h 39"/>
                      <a:gd name="T52" fmla="*/ 77 w 86"/>
                      <a:gd name="T53" fmla="*/ 15 h 39"/>
                      <a:gd name="T54" fmla="*/ 84 w 86"/>
                      <a:gd name="T55" fmla="*/ 4 h 39"/>
                      <a:gd name="T56" fmla="*/ 45 w 86"/>
                      <a:gd name="T57" fmla="*/ 20 h 39"/>
                      <a:gd name="T58" fmla="*/ 40 w 86"/>
                      <a:gd name="T59" fmla="*/ 19 h 39"/>
                      <a:gd name="T60" fmla="*/ 24 w 86"/>
                      <a:gd name="T61" fmla="*/ 24 h 39"/>
                      <a:gd name="T62" fmla="*/ 12 w 86"/>
                      <a:gd name="T63" fmla="*/ 27 h 39"/>
                      <a:gd name="T64" fmla="*/ 22 w 86"/>
                      <a:gd name="T65" fmla="*/ 17 h 39"/>
                      <a:gd name="T66" fmla="*/ 26 w 86"/>
                      <a:gd name="T67" fmla="*/ 12 h 39"/>
                      <a:gd name="T68" fmla="*/ 50 w 86"/>
                      <a:gd name="T69" fmla="*/ 15 h 39"/>
                      <a:gd name="T70" fmla="*/ 47 w 86"/>
                      <a:gd name="T71" fmla="*/ 18 h 39"/>
                      <a:gd name="T72" fmla="*/ 75 w 86"/>
                      <a:gd name="T73" fmla="*/ 15 h 39"/>
                      <a:gd name="T74" fmla="*/ 79 w 86"/>
                      <a:gd name="T75" fmla="*/ 24 h 39"/>
                      <a:gd name="T76" fmla="*/ 77 w 86"/>
                      <a:gd name="T77" fmla="*/ 32 h 39"/>
                      <a:gd name="T78" fmla="*/ 76 w 86"/>
                      <a:gd name="T79" fmla="*/ 37 h 39"/>
                      <a:gd name="T80" fmla="*/ 68 w 86"/>
                      <a:gd name="T81" fmla="*/ 35 h 39"/>
                      <a:gd name="T82" fmla="*/ 67 w 86"/>
                      <a:gd name="T83" fmla="*/ 33 h 39"/>
                      <a:gd name="T84" fmla="*/ 68 w 86"/>
                      <a:gd name="T85" fmla="*/ 25 h 39"/>
                      <a:gd name="T86" fmla="*/ 63 w 86"/>
                      <a:gd name="T87" fmla="*/ 16 h 39"/>
                      <a:gd name="T88" fmla="*/ 59 w 86"/>
                      <a:gd name="T89" fmla="*/ 14 h 39"/>
                      <a:gd name="T90" fmla="*/ 60 w 86"/>
                      <a:gd name="T91" fmla="*/ 11 h 39"/>
                      <a:gd name="T92" fmla="*/ 66 w 86"/>
                      <a:gd name="T93" fmla="*/ 4 h 39"/>
                      <a:gd name="T94" fmla="*/ 82 w 86"/>
                      <a:gd name="T95" fmla="*/ 3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86" h="39">
                        <a:moveTo>
                          <a:pt x="84" y="4"/>
                        </a:moveTo>
                        <a:cubicBezTo>
                          <a:pt x="86" y="3"/>
                          <a:pt x="86" y="3"/>
                          <a:pt x="86" y="3"/>
                        </a:cubicBezTo>
                        <a:cubicBezTo>
                          <a:pt x="84" y="2"/>
                          <a:pt x="84" y="2"/>
                          <a:pt x="84" y="2"/>
                        </a:cubicBezTo>
                        <a:cubicBezTo>
                          <a:pt x="79" y="0"/>
                          <a:pt x="73" y="0"/>
                          <a:pt x="69" y="1"/>
                        </a:cubicBezTo>
                        <a:cubicBezTo>
                          <a:pt x="67" y="2"/>
                          <a:pt x="65" y="3"/>
                          <a:pt x="63" y="5"/>
                        </a:cubicBezTo>
                        <a:cubicBezTo>
                          <a:pt x="62" y="6"/>
                          <a:pt x="61" y="7"/>
                          <a:pt x="60" y="8"/>
                        </a:cubicBezTo>
                        <a:cubicBezTo>
                          <a:pt x="59" y="10"/>
                          <a:pt x="59" y="11"/>
                          <a:pt x="58" y="13"/>
                        </a:cubicBezTo>
                        <a:cubicBezTo>
                          <a:pt x="57" y="14"/>
                          <a:pt x="56" y="15"/>
                          <a:pt x="55" y="16"/>
                        </a:cubicBezTo>
                        <a:cubicBezTo>
                          <a:pt x="54" y="16"/>
                          <a:pt x="53" y="15"/>
                          <a:pt x="53" y="15"/>
                        </a:cubicBezTo>
                        <a:cubicBezTo>
                          <a:pt x="52" y="15"/>
                          <a:pt x="51" y="14"/>
                          <a:pt x="50" y="13"/>
                        </a:cubicBezTo>
                        <a:cubicBezTo>
                          <a:pt x="47" y="11"/>
                          <a:pt x="34" y="2"/>
                          <a:pt x="24" y="11"/>
                        </a:cubicBezTo>
                        <a:cubicBezTo>
                          <a:pt x="23" y="13"/>
                          <a:pt x="22" y="14"/>
                          <a:pt x="20" y="16"/>
                        </a:cubicBezTo>
                        <a:cubicBezTo>
                          <a:pt x="20" y="16"/>
                          <a:pt x="20" y="16"/>
                          <a:pt x="20" y="16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cubicBezTo>
                          <a:pt x="16" y="22"/>
                          <a:pt x="13" y="24"/>
                          <a:pt x="11" y="25"/>
                        </a:cubicBezTo>
                        <a:cubicBezTo>
                          <a:pt x="8" y="26"/>
                          <a:pt x="6" y="27"/>
                          <a:pt x="3" y="27"/>
                        </a:cubicBez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0" y="28"/>
                          <a:pt x="1" y="28"/>
                          <a:pt x="1" y="28"/>
                        </a:cubicBezTo>
                        <a:cubicBezTo>
                          <a:pt x="2" y="29"/>
                          <a:pt x="3" y="29"/>
                          <a:pt x="3" y="30"/>
                        </a:cubicBezTo>
                        <a:cubicBezTo>
                          <a:pt x="4" y="30"/>
                          <a:pt x="5" y="30"/>
                          <a:pt x="6" y="31"/>
                        </a:cubicBezTo>
                        <a:cubicBezTo>
                          <a:pt x="8" y="31"/>
                          <a:pt x="9" y="31"/>
                          <a:pt x="11" y="31"/>
                        </a:cubicBezTo>
                        <a:cubicBezTo>
                          <a:pt x="14" y="32"/>
                          <a:pt x="17" y="31"/>
                          <a:pt x="20" y="29"/>
                        </a:cubicBezTo>
                        <a:cubicBezTo>
                          <a:pt x="22" y="28"/>
                          <a:pt x="23" y="27"/>
                          <a:pt x="25" y="26"/>
                        </a:cubicBezTo>
                        <a:cubicBezTo>
                          <a:pt x="27" y="24"/>
                          <a:pt x="29" y="23"/>
                          <a:pt x="32" y="22"/>
                        </a:cubicBezTo>
                        <a:cubicBezTo>
                          <a:pt x="34" y="21"/>
                          <a:pt x="37" y="21"/>
                          <a:pt x="40" y="21"/>
                        </a:cubicBezTo>
                        <a:cubicBezTo>
                          <a:pt x="42" y="21"/>
                          <a:pt x="43" y="21"/>
                          <a:pt x="44" y="22"/>
                        </a:cubicBezTo>
                        <a:cubicBezTo>
                          <a:pt x="46" y="22"/>
                          <a:pt x="46" y="22"/>
                          <a:pt x="46" y="22"/>
                        </a:cubicBezTo>
                        <a:cubicBezTo>
                          <a:pt x="46" y="22"/>
                          <a:pt x="46" y="22"/>
                          <a:pt x="46" y="22"/>
                        </a:cubicBezTo>
                        <a:cubicBezTo>
                          <a:pt x="47" y="21"/>
                          <a:pt x="48" y="20"/>
                          <a:pt x="48" y="19"/>
                        </a:cubicBezTo>
                        <a:cubicBezTo>
                          <a:pt x="50" y="18"/>
                          <a:pt x="51" y="17"/>
                          <a:pt x="53" y="17"/>
                        </a:cubicBezTo>
                        <a:cubicBezTo>
                          <a:pt x="55" y="16"/>
                          <a:pt x="55" y="16"/>
                          <a:pt x="55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cubicBezTo>
                          <a:pt x="59" y="16"/>
                          <a:pt x="61" y="17"/>
                          <a:pt x="62" y="18"/>
                        </a:cubicBezTo>
                        <a:cubicBezTo>
                          <a:pt x="64" y="19"/>
                          <a:pt x="66" y="21"/>
                          <a:pt x="66" y="24"/>
                        </a:cubicBezTo>
                        <a:cubicBezTo>
                          <a:pt x="66" y="25"/>
                          <a:pt x="66" y="25"/>
                          <a:pt x="66" y="25"/>
                        </a:cubicBezTo>
                        <a:cubicBezTo>
                          <a:pt x="66" y="27"/>
                          <a:pt x="65" y="29"/>
                          <a:pt x="64" y="30"/>
                        </a:cubicBezTo>
                        <a:cubicBezTo>
                          <a:pt x="64" y="30"/>
                          <a:pt x="64" y="30"/>
                          <a:pt x="64" y="30"/>
                        </a:cubicBezTo>
                        <a:cubicBezTo>
                          <a:pt x="63" y="31"/>
                          <a:pt x="63" y="31"/>
                          <a:pt x="63" y="31"/>
                        </a:cubicBezTo>
                        <a:cubicBezTo>
                          <a:pt x="64" y="32"/>
                          <a:pt x="64" y="32"/>
                          <a:pt x="64" y="32"/>
                        </a:cubicBezTo>
                        <a:cubicBezTo>
                          <a:pt x="65" y="32"/>
                          <a:pt x="66" y="34"/>
                          <a:pt x="66" y="34"/>
                        </a:cubicBezTo>
                        <a:cubicBezTo>
                          <a:pt x="66" y="34"/>
                          <a:pt x="66" y="35"/>
                          <a:pt x="66" y="35"/>
                        </a:cubicBezTo>
                        <a:cubicBezTo>
                          <a:pt x="67" y="35"/>
                          <a:pt x="67" y="36"/>
                          <a:pt x="67" y="36"/>
                        </a:cubicBezTo>
                        <a:cubicBezTo>
                          <a:pt x="67" y="36"/>
                          <a:pt x="68" y="37"/>
                          <a:pt x="71" y="38"/>
                        </a:cubicBezTo>
                        <a:cubicBezTo>
                          <a:pt x="72" y="39"/>
                          <a:pt x="74" y="39"/>
                          <a:pt x="76" y="39"/>
                        </a:cubicBezTo>
                        <a:cubicBezTo>
                          <a:pt x="77" y="39"/>
                          <a:pt x="78" y="38"/>
                          <a:pt x="79" y="38"/>
                        </a:cubicBezTo>
                        <a:cubicBezTo>
                          <a:pt x="80" y="38"/>
                          <a:pt x="80" y="38"/>
                          <a:pt x="80" y="38"/>
                        </a:cubicBezTo>
                        <a:cubicBezTo>
                          <a:pt x="79" y="37"/>
                          <a:pt x="79" y="37"/>
                          <a:pt x="79" y="37"/>
                        </a:cubicBezTo>
                        <a:cubicBezTo>
                          <a:pt x="79" y="35"/>
                          <a:pt x="78" y="34"/>
                          <a:pt x="78" y="32"/>
                        </a:cubicBezTo>
                        <a:cubicBezTo>
                          <a:pt x="78" y="31"/>
                          <a:pt x="78" y="31"/>
                          <a:pt x="78" y="31"/>
                        </a:cubicBezTo>
                        <a:cubicBezTo>
                          <a:pt x="79" y="29"/>
                          <a:pt x="79" y="27"/>
                          <a:pt x="81" y="25"/>
                        </a:cubicBezTo>
                        <a:cubicBezTo>
                          <a:pt x="81" y="24"/>
                          <a:pt x="81" y="24"/>
                          <a:pt x="81" y="24"/>
                        </a:cubicBezTo>
                        <a:cubicBezTo>
                          <a:pt x="81" y="24"/>
                          <a:pt x="81" y="24"/>
                          <a:pt x="81" y="24"/>
                        </a:cubicBezTo>
                        <a:cubicBezTo>
                          <a:pt x="80" y="23"/>
                          <a:pt x="79" y="22"/>
                          <a:pt x="79" y="21"/>
                        </a:cubicBezTo>
                        <a:cubicBezTo>
                          <a:pt x="78" y="19"/>
                          <a:pt x="77" y="17"/>
                          <a:pt x="77" y="15"/>
                        </a:cubicBezTo>
                        <a:cubicBezTo>
                          <a:pt x="77" y="12"/>
                          <a:pt x="78" y="10"/>
                          <a:pt x="80" y="7"/>
                        </a:cubicBezTo>
                        <a:cubicBezTo>
                          <a:pt x="81" y="6"/>
                          <a:pt x="83" y="5"/>
                          <a:pt x="84" y="4"/>
                        </a:cubicBezTo>
                        <a:close/>
                        <a:moveTo>
                          <a:pt x="47" y="18"/>
                        </a:moveTo>
                        <a:cubicBezTo>
                          <a:pt x="46" y="18"/>
                          <a:pt x="46" y="19"/>
                          <a:pt x="45" y="20"/>
                        </a:cubicBezTo>
                        <a:cubicBezTo>
                          <a:pt x="45" y="20"/>
                          <a:pt x="45" y="20"/>
                          <a:pt x="45" y="20"/>
                        </a:cubicBezTo>
                        <a:cubicBezTo>
                          <a:pt x="44" y="20"/>
                          <a:pt x="42" y="19"/>
                          <a:pt x="40" y="19"/>
                        </a:cubicBezTo>
                        <a:cubicBezTo>
                          <a:pt x="37" y="19"/>
                          <a:pt x="34" y="19"/>
                          <a:pt x="31" y="20"/>
                        </a:cubicBezTo>
                        <a:cubicBezTo>
                          <a:pt x="28" y="21"/>
                          <a:pt x="26" y="23"/>
                          <a:pt x="24" y="24"/>
                        </a:cubicBezTo>
                        <a:cubicBezTo>
                          <a:pt x="17" y="30"/>
                          <a:pt x="12" y="31"/>
                          <a:pt x="6" y="28"/>
                        </a:cubicBezTo>
                        <a:cubicBezTo>
                          <a:pt x="8" y="28"/>
                          <a:pt x="10" y="28"/>
                          <a:pt x="12" y="27"/>
                        </a:cubicBezTo>
                        <a:cubicBezTo>
                          <a:pt x="15" y="25"/>
                          <a:pt x="17" y="23"/>
                          <a:pt x="20" y="20"/>
                        </a:cubicBezTo>
                        <a:cubicBezTo>
                          <a:pt x="22" y="17"/>
                          <a:pt x="22" y="17"/>
                          <a:pt x="22" y="17"/>
                        </a:cubicBezTo>
                        <a:cubicBezTo>
                          <a:pt x="22" y="17"/>
                          <a:pt x="22" y="17"/>
                          <a:pt x="22" y="17"/>
                        </a:cubicBezTo>
                        <a:cubicBezTo>
                          <a:pt x="23" y="15"/>
                          <a:pt x="24" y="14"/>
                          <a:pt x="26" y="12"/>
                        </a:cubicBezTo>
                        <a:cubicBezTo>
                          <a:pt x="34" y="5"/>
                          <a:pt x="46" y="12"/>
                          <a:pt x="49" y="15"/>
                        </a:cubicBezTo>
                        <a:cubicBezTo>
                          <a:pt x="50" y="15"/>
                          <a:pt x="50" y="15"/>
                          <a:pt x="50" y="15"/>
                        </a:cubicBezTo>
                        <a:cubicBezTo>
                          <a:pt x="50" y="15"/>
                          <a:pt x="50" y="15"/>
                          <a:pt x="50" y="16"/>
                        </a:cubicBezTo>
                        <a:cubicBezTo>
                          <a:pt x="49" y="16"/>
                          <a:pt x="48" y="17"/>
                          <a:pt x="47" y="18"/>
                        </a:cubicBezTo>
                        <a:close/>
                        <a:moveTo>
                          <a:pt x="79" y="6"/>
                        </a:moveTo>
                        <a:cubicBezTo>
                          <a:pt x="76" y="9"/>
                          <a:pt x="75" y="12"/>
                          <a:pt x="75" y="15"/>
                        </a:cubicBezTo>
                        <a:cubicBezTo>
                          <a:pt x="75" y="18"/>
                          <a:pt x="76" y="20"/>
                          <a:pt x="77" y="22"/>
                        </a:cubicBezTo>
                        <a:cubicBezTo>
                          <a:pt x="78" y="23"/>
                          <a:pt x="78" y="24"/>
                          <a:pt x="79" y="24"/>
                        </a:cubicBezTo>
                        <a:cubicBezTo>
                          <a:pt x="78" y="26"/>
                          <a:pt x="77" y="29"/>
                          <a:pt x="77" y="31"/>
                        </a:cubicBezTo>
                        <a:cubicBezTo>
                          <a:pt x="77" y="32"/>
                          <a:pt x="77" y="32"/>
                          <a:pt x="77" y="32"/>
                        </a:cubicBezTo>
                        <a:cubicBezTo>
                          <a:pt x="77" y="34"/>
                          <a:pt x="77" y="35"/>
                          <a:pt x="78" y="37"/>
                        </a:cubicBezTo>
                        <a:cubicBezTo>
                          <a:pt x="77" y="37"/>
                          <a:pt x="77" y="37"/>
                          <a:pt x="76" y="37"/>
                        </a:cubicBezTo>
                        <a:cubicBezTo>
                          <a:pt x="74" y="37"/>
                          <a:pt x="73" y="37"/>
                          <a:pt x="71" y="37"/>
                        </a:cubicBezTo>
                        <a:cubicBezTo>
                          <a:pt x="70" y="36"/>
                          <a:pt x="69" y="36"/>
                          <a:pt x="68" y="35"/>
                        </a:cubicBezTo>
                        <a:cubicBezTo>
                          <a:pt x="68" y="35"/>
                          <a:pt x="68" y="34"/>
                          <a:pt x="68" y="34"/>
                        </a:cubicBezTo>
                        <a:cubicBezTo>
                          <a:pt x="68" y="34"/>
                          <a:pt x="67" y="33"/>
                          <a:pt x="67" y="33"/>
                        </a:cubicBezTo>
                        <a:cubicBezTo>
                          <a:pt x="67" y="33"/>
                          <a:pt x="67" y="32"/>
                          <a:pt x="66" y="31"/>
                        </a:cubicBezTo>
                        <a:cubicBezTo>
                          <a:pt x="67" y="29"/>
                          <a:pt x="68" y="27"/>
                          <a:pt x="68" y="25"/>
                        </a:cubicBezTo>
                        <a:cubicBezTo>
                          <a:pt x="68" y="24"/>
                          <a:pt x="68" y="24"/>
                          <a:pt x="68" y="24"/>
                        </a:cubicBezTo>
                        <a:cubicBezTo>
                          <a:pt x="67" y="21"/>
                          <a:pt x="66" y="18"/>
                          <a:pt x="63" y="16"/>
                        </a:cubicBezTo>
                        <a:cubicBezTo>
                          <a:pt x="62" y="16"/>
                          <a:pt x="60" y="15"/>
                          <a:pt x="59" y="15"/>
                        </a:cubicBezTo>
                        <a:cubicBezTo>
                          <a:pt x="59" y="14"/>
                          <a:pt x="59" y="14"/>
                          <a:pt x="59" y="14"/>
                        </a:cubicBezTo>
                        <a:cubicBezTo>
                          <a:pt x="59" y="14"/>
                          <a:pt x="59" y="13"/>
                          <a:pt x="59" y="13"/>
                        </a:cubicBezTo>
                        <a:cubicBezTo>
                          <a:pt x="60" y="12"/>
                          <a:pt x="60" y="12"/>
                          <a:pt x="60" y="11"/>
                        </a:cubicBezTo>
                        <a:cubicBezTo>
                          <a:pt x="61" y="11"/>
                          <a:pt x="61" y="10"/>
                          <a:pt x="62" y="9"/>
                        </a:cubicBezTo>
                        <a:cubicBezTo>
                          <a:pt x="63" y="7"/>
                          <a:pt x="64" y="6"/>
                          <a:pt x="66" y="4"/>
                        </a:cubicBezTo>
                        <a:cubicBezTo>
                          <a:pt x="67" y="4"/>
                          <a:pt x="68" y="3"/>
                          <a:pt x="69" y="3"/>
                        </a:cubicBezTo>
                        <a:cubicBezTo>
                          <a:pt x="73" y="2"/>
                          <a:pt x="78" y="2"/>
                          <a:pt x="82" y="3"/>
                        </a:cubicBezTo>
                        <a:cubicBezTo>
                          <a:pt x="81" y="4"/>
                          <a:pt x="80" y="5"/>
                          <a:pt x="79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" name="Freeform 12"/>
                  <p:cNvSpPr>
                    <a:spLocks noEditPoints="1"/>
                  </p:cNvSpPr>
                  <p:nvPr/>
                </p:nvSpPr>
                <p:spPr bwMode="auto">
                  <a:xfrm>
                    <a:off x="5618223" y="1680951"/>
                    <a:ext cx="963612" cy="436562"/>
                  </a:xfrm>
                  <a:custGeom>
                    <a:avLst/>
                    <a:gdLst>
                      <a:gd name="T0" fmla="*/ 79 w 88"/>
                      <a:gd name="T1" fmla="*/ 12 h 39"/>
                      <a:gd name="T2" fmla="*/ 63 w 88"/>
                      <a:gd name="T3" fmla="*/ 7 h 39"/>
                      <a:gd name="T4" fmla="*/ 55 w 88"/>
                      <a:gd name="T5" fmla="*/ 10 h 39"/>
                      <a:gd name="T6" fmla="*/ 46 w 88"/>
                      <a:gd name="T7" fmla="*/ 15 h 39"/>
                      <a:gd name="T8" fmla="*/ 40 w 88"/>
                      <a:gd name="T9" fmla="*/ 15 h 39"/>
                      <a:gd name="T10" fmla="*/ 36 w 88"/>
                      <a:gd name="T11" fmla="*/ 23 h 39"/>
                      <a:gd name="T12" fmla="*/ 32 w 88"/>
                      <a:gd name="T13" fmla="*/ 25 h 39"/>
                      <a:gd name="T14" fmla="*/ 26 w 88"/>
                      <a:gd name="T15" fmla="*/ 26 h 39"/>
                      <a:gd name="T16" fmla="*/ 17 w 88"/>
                      <a:gd name="T17" fmla="*/ 16 h 39"/>
                      <a:gd name="T18" fmla="*/ 19 w 88"/>
                      <a:gd name="T19" fmla="*/ 10 h 39"/>
                      <a:gd name="T20" fmla="*/ 18 w 88"/>
                      <a:gd name="T21" fmla="*/ 9 h 39"/>
                      <a:gd name="T22" fmla="*/ 4 w 88"/>
                      <a:gd name="T23" fmla="*/ 0 h 39"/>
                      <a:gd name="T24" fmla="*/ 6 w 88"/>
                      <a:gd name="T25" fmla="*/ 5 h 39"/>
                      <a:gd name="T26" fmla="*/ 9 w 88"/>
                      <a:gd name="T27" fmla="*/ 13 h 39"/>
                      <a:gd name="T28" fmla="*/ 4 w 88"/>
                      <a:gd name="T29" fmla="*/ 23 h 39"/>
                      <a:gd name="T30" fmla="*/ 3 w 88"/>
                      <a:gd name="T31" fmla="*/ 24 h 39"/>
                      <a:gd name="T32" fmla="*/ 1 w 88"/>
                      <a:gd name="T33" fmla="*/ 33 h 39"/>
                      <a:gd name="T34" fmla="*/ 1 w 88"/>
                      <a:gd name="T35" fmla="*/ 35 h 39"/>
                      <a:gd name="T36" fmla="*/ 20 w 88"/>
                      <a:gd name="T37" fmla="*/ 37 h 39"/>
                      <a:gd name="T38" fmla="*/ 27 w 88"/>
                      <a:gd name="T39" fmla="*/ 30 h 39"/>
                      <a:gd name="T40" fmla="*/ 30 w 88"/>
                      <a:gd name="T41" fmla="*/ 27 h 39"/>
                      <a:gd name="T42" fmla="*/ 34 w 88"/>
                      <a:gd name="T43" fmla="*/ 27 h 39"/>
                      <a:gd name="T44" fmla="*/ 66 w 88"/>
                      <a:gd name="T45" fmla="*/ 26 h 39"/>
                      <a:gd name="T46" fmla="*/ 71 w 88"/>
                      <a:gd name="T47" fmla="*/ 23 h 39"/>
                      <a:gd name="T48" fmla="*/ 84 w 88"/>
                      <a:gd name="T49" fmla="*/ 17 h 39"/>
                      <a:gd name="T50" fmla="*/ 88 w 88"/>
                      <a:gd name="T51" fmla="*/ 16 h 39"/>
                      <a:gd name="T52" fmla="*/ 26 w 88"/>
                      <a:gd name="T53" fmla="*/ 29 h 39"/>
                      <a:gd name="T54" fmla="*/ 23 w 88"/>
                      <a:gd name="T55" fmla="*/ 33 h 39"/>
                      <a:gd name="T56" fmla="*/ 17 w 88"/>
                      <a:gd name="T57" fmla="*/ 36 h 39"/>
                      <a:gd name="T58" fmla="*/ 5 w 88"/>
                      <a:gd name="T59" fmla="*/ 26 h 39"/>
                      <a:gd name="T60" fmla="*/ 5 w 88"/>
                      <a:gd name="T61" fmla="*/ 24 h 39"/>
                      <a:gd name="T62" fmla="*/ 11 w 88"/>
                      <a:gd name="T63" fmla="*/ 13 h 39"/>
                      <a:gd name="T64" fmla="*/ 14 w 88"/>
                      <a:gd name="T65" fmla="*/ 7 h 39"/>
                      <a:gd name="T66" fmla="*/ 16 w 88"/>
                      <a:gd name="T67" fmla="*/ 12 h 39"/>
                      <a:gd name="T68" fmla="*/ 17 w 88"/>
                      <a:gd name="T69" fmla="*/ 22 h 39"/>
                      <a:gd name="T70" fmla="*/ 27 w 88"/>
                      <a:gd name="T71" fmla="*/ 27 h 39"/>
                      <a:gd name="T72" fmla="*/ 74 w 88"/>
                      <a:gd name="T73" fmla="*/ 20 h 39"/>
                      <a:gd name="T74" fmla="*/ 68 w 88"/>
                      <a:gd name="T75" fmla="*/ 23 h 39"/>
                      <a:gd name="T76" fmla="*/ 65 w 88"/>
                      <a:gd name="T77" fmla="*/ 25 h 39"/>
                      <a:gd name="T78" fmla="*/ 35 w 88"/>
                      <a:gd name="T79" fmla="*/ 26 h 39"/>
                      <a:gd name="T80" fmla="*/ 37 w 88"/>
                      <a:gd name="T81" fmla="*/ 25 h 39"/>
                      <a:gd name="T82" fmla="*/ 47 w 88"/>
                      <a:gd name="T83" fmla="*/ 16 h 39"/>
                      <a:gd name="T84" fmla="*/ 56 w 88"/>
                      <a:gd name="T85" fmla="*/ 12 h 39"/>
                      <a:gd name="T86" fmla="*/ 63 w 88"/>
                      <a:gd name="T87" fmla="*/ 9 h 39"/>
                      <a:gd name="T88" fmla="*/ 78 w 88"/>
                      <a:gd name="T89" fmla="*/ 14 h 39"/>
                      <a:gd name="T90" fmla="*/ 74 w 88"/>
                      <a:gd name="T91" fmla="*/ 2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88" h="39">
                        <a:moveTo>
                          <a:pt x="86" y="15"/>
                        </a:moveTo>
                        <a:cubicBezTo>
                          <a:pt x="79" y="12"/>
                          <a:pt x="79" y="12"/>
                          <a:pt x="79" y="12"/>
                        </a:cubicBezTo>
                        <a:cubicBezTo>
                          <a:pt x="78" y="11"/>
                          <a:pt x="78" y="11"/>
                          <a:pt x="78" y="11"/>
                        </a:cubicBezTo>
                        <a:cubicBezTo>
                          <a:pt x="73" y="9"/>
                          <a:pt x="68" y="6"/>
                          <a:pt x="63" y="7"/>
                        </a:cubicBezTo>
                        <a:cubicBezTo>
                          <a:pt x="61" y="7"/>
                          <a:pt x="61" y="7"/>
                          <a:pt x="61" y="7"/>
                        </a:cubicBezTo>
                        <a:cubicBezTo>
                          <a:pt x="59" y="8"/>
                          <a:pt x="57" y="9"/>
                          <a:pt x="55" y="10"/>
                        </a:cubicBezTo>
                        <a:cubicBezTo>
                          <a:pt x="53" y="11"/>
                          <a:pt x="53" y="11"/>
                          <a:pt x="53" y="11"/>
                        </a:cubicBezTo>
                        <a:cubicBezTo>
                          <a:pt x="51" y="13"/>
                          <a:pt x="49" y="14"/>
                          <a:pt x="46" y="15"/>
                        </a:cubicBezTo>
                        <a:cubicBezTo>
                          <a:pt x="45" y="15"/>
                          <a:pt x="43" y="15"/>
                          <a:pt x="42" y="15"/>
                        </a:cubicBezTo>
                        <a:cubicBezTo>
                          <a:pt x="40" y="15"/>
                          <a:pt x="40" y="15"/>
                          <a:pt x="40" y="15"/>
                        </a:cubicBezTo>
                        <a:cubicBezTo>
                          <a:pt x="40" y="16"/>
                          <a:pt x="40" y="16"/>
                          <a:pt x="40" y="16"/>
                        </a:cubicBezTo>
                        <a:cubicBezTo>
                          <a:pt x="40" y="19"/>
                          <a:pt x="38" y="21"/>
                          <a:pt x="36" y="23"/>
                        </a:cubicBezTo>
                        <a:cubicBezTo>
                          <a:pt x="35" y="24"/>
                          <a:pt x="34" y="24"/>
                          <a:pt x="33" y="25"/>
                        </a:cubicBezTo>
                        <a:cubicBezTo>
                          <a:pt x="32" y="25"/>
                          <a:pt x="32" y="25"/>
                          <a:pt x="32" y="25"/>
                        </a:cubicBezTo>
                        <a:cubicBezTo>
                          <a:pt x="31" y="26"/>
                          <a:pt x="31" y="26"/>
                          <a:pt x="30" y="26"/>
                        </a:cubicBezTo>
                        <a:cubicBezTo>
                          <a:pt x="29" y="26"/>
                          <a:pt x="26" y="26"/>
                          <a:pt x="26" y="26"/>
                        </a:cubicBezTo>
                        <a:cubicBezTo>
                          <a:pt x="23" y="25"/>
                          <a:pt x="20" y="24"/>
                          <a:pt x="19" y="21"/>
                        </a:cubicBezTo>
                        <a:cubicBezTo>
                          <a:pt x="18" y="20"/>
                          <a:pt x="17" y="18"/>
                          <a:pt x="17" y="16"/>
                        </a:cubicBezTo>
                        <a:cubicBezTo>
                          <a:pt x="17" y="15"/>
                          <a:pt x="17" y="14"/>
                          <a:pt x="18" y="13"/>
                        </a:cubicBezTo>
                        <a:cubicBezTo>
                          <a:pt x="18" y="12"/>
                          <a:pt x="18" y="11"/>
                          <a:pt x="19" y="10"/>
                        </a:cubicBezTo>
                        <a:cubicBezTo>
                          <a:pt x="20" y="9"/>
                          <a:pt x="20" y="9"/>
                          <a:pt x="20" y="9"/>
                        </a:cubicBezTo>
                        <a:cubicBezTo>
                          <a:pt x="18" y="9"/>
                          <a:pt x="18" y="9"/>
                          <a:pt x="18" y="9"/>
                        </a:cubicBezTo>
                        <a:cubicBezTo>
                          <a:pt x="17" y="9"/>
                          <a:pt x="16" y="8"/>
                          <a:pt x="16" y="7"/>
                        </a:cubicBezTo>
                        <a:cubicBezTo>
                          <a:pt x="14" y="2"/>
                          <a:pt x="9" y="0"/>
                          <a:pt x="4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4" y="2"/>
                          <a:pt x="5" y="3"/>
                          <a:pt x="6" y="5"/>
                        </a:cubicBezTo>
                        <a:cubicBezTo>
                          <a:pt x="7" y="6"/>
                          <a:pt x="8" y="8"/>
                          <a:pt x="8" y="10"/>
                        </a:cubicBezTo>
                        <a:cubicBezTo>
                          <a:pt x="9" y="11"/>
                          <a:pt x="9" y="12"/>
                          <a:pt x="9" y="13"/>
                        </a:cubicBezTo>
                        <a:cubicBezTo>
                          <a:pt x="9" y="14"/>
                          <a:pt x="8" y="16"/>
                          <a:pt x="8" y="18"/>
                        </a:cubicBezTo>
                        <a:cubicBezTo>
                          <a:pt x="7" y="20"/>
                          <a:pt x="5" y="22"/>
                          <a:pt x="4" y="23"/>
                        </a:cubicBezTo>
                        <a:cubicBezTo>
                          <a:pt x="3" y="23"/>
                          <a:pt x="3" y="23"/>
                          <a:pt x="3" y="23"/>
                        </a:cubicBezTo>
                        <a:cubicBezTo>
                          <a:pt x="3" y="24"/>
                          <a:pt x="3" y="24"/>
                          <a:pt x="3" y="24"/>
                        </a:cubicBezTo>
                        <a:cubicBezTo>
                          <a:pt x="3" y="26"/>
                          <a:pt x="3" y="26"/>
                          <a:pt x="3" y="26"/>
                        </a:cubicBezTo>
                        <a:cubicBezTo>
                          <a:pt x="3" y="28"/>
                          <a:pt x="2" y="31"/>
                          <a:pt x="1" y="33"/>
                        </a:cubicBezTo>
                        <a:cubicBezTo>
                          <a:pt x="0" y="34"/>
                          <a:pt x="0" y="34"/>
                          <a:pt x="0" y="34"/>
                        </a:cubicBezTo>
                        <a:cubicBezTo>
                          <a:pt x="1" y="35"/>
                          <a:pt x="1" y="35"/>
                          <a:pt x="1" y="35"/>
                        </a:cubicBezTo>
                        <a:cubicBezTo>
                          <a:pt x="6" y="38"/>
                          <a:pt x="12" y="39"/>
                          <a:pt x="17" y="38"/>
                        </a:cubicBezTo>
                        <a:cubicBezTo>
                          <a:pt x="18" y="37"/>
                          <a:pt x="19" y="37"/>
                          <a:pt x="20" y="37"/>
                        </a:cubicBezTo>
                        <a:cubicBezTo>
                          <a:pt x="22" y="36"/>
                          <a:pt x="25" y="34"/>
                          <a:pt x="26" y="32"/>
                        </a:cubicBezTo>
                        <a:cubicBezTo>
                          <a:pt x="27" y="32"/>
                          <a:pt x="27" y="31"/>
                          <a:pt x="27" y="30"/>
                        </a:cubicBezTo>
                        <a:cubicBezTo>
                          <a:pt x="28" y="29"/>
                          <a:pt x="28" y="29"/>
                          <a:pt x="29" y="28"/>
                        </a:cubicBezTo>
                        <a:cubicBezTo>
                          <a:pt x="29" y="28"/>
                          <a:pt x="29" y="27"/>
                          <a:pt x="30" y="27"/>
                        </a:cubicBezTo>
                        <a:cubicBezTo>
                          <a:pt x="30" y="27"/>
                          <a:pt x="30" y="27"/>
                          <a:pt x="31" y="27"/>
                        </a:cubicBezTo>
                        <a:cubicBezTo>
                          <a:pt x="32" y="27"/>
                          <a:pt x="33" y="27"/>
                          <a:pt x="34" y="27"/>
                        </a:cubicBezTo>
                        <a:cubicBezTo>
                          <a:pt x="41" y="32"/>
                          <a:pt x="50" y="32"/>
                          <a:pt x="59" y="29"/>
                        </a:cubicBezTo>
                        <a:cubicBezTo>
                          <a:pt x="62" y="29"/>
                          <a:pt x="64" y="28"/>
                          <a:pt x="66" y="26"/>
                        </a:cubicBezTo>
                        <a:cubicBezTo>
                          <a:pt x="66" y="26"/>
                          <a:pt x="69" y="25"/>
                          <a:pt x="69" y="25"/>
                        </a:cubicBezTo>
                        <a:cubicBezTo>
                          <a:pt x="69" y="25"/>
                          <a:pt x="71" y="23"/>
                          <a:pt x="71" y="23"/>
                        </a:cubicBezTo>
                        <a:cubicBezTo>
                          <a:pt x="71" y="23"/>
                          <a:pt x="74" y="21"/>
                          <a:pt x="74" y="21"/>
                        </a:cubicBezTo>
                        <a:cubicBezTo>
                          <a:pt x="78" y="19"/>
                          <a:pt x="81" y="18"/>
                          <a:pt x="84" y="17"/>
                        </a:cubicBezTo>
                        <a:cubicBezTo>
                          <a:pt x="85" y="17"/>
                          <a:pt x="85" y="17"/>
                          <a:pt x="85" y="17"/>
                        </a:cubicBezTo>
                        <a:cubicBezTo>
                          <a:pt x="88" y="16"/>
                          <a:pt x="88" y="16"/>
                          <a:pt x="88" y="16"/>
                        </a:cubicBezTo>
                        <a:lnTo>
                          <a:pt x="86" y="15"/>
                        </a:lnTo>
                        <a:close/>
                        <a:moveTo>
                          <a:pt x="26" y="29"/>
                        </a:moveTo>
                        <a:cubicBezTo>
                          <a:pt x="26" y="30"/>
                          <a:pt x="25" y="31"/>
                          <a:pt x="25" y="31"/>
                        </a:cubicBezTo>
                        <a:cubicBezTo>
                          <a:pt x="23" y="33"/>
                          <a:pt x="23" y="33"/>
                          <a:pt x="23" y="33"/>
                        </a:cubicBezTo>
                        <a:cubicBezTo>
                          <a:pt x="22" y="34"/>
                          <a:pt x="21" y="34"/>
                          <a:pt x="19" y="35"/>
                        </a:cubicBezTo>
                        <a:cubicBezTo>
                          <a:pt x="18" y="35"/>
                          <a:pt x="18" y="36"/>
                          <a:pt x="17" y="36"/>
                        </a:cubicBezTo>
                        <a:cubicBezTo>
                          <a:pt x="12" y="37"/>
                          <a:pt x="7" y="36"/>
                          <a:pt x="3" y="34"/>
                        </a:cubicBezTo>
                        <a:cubicBezTo>
                          <a:pt x="4" y="31"/>
                          <a:pt x="5" y="28"/>
                          <a:pt x="5" y="26"/>
                        </a:cubicBezTo>
                        <a:cubicBezTo>
                          <a:pt x="5" y="26"/>
                          <a:pt x="5" y="25"/>
                          <a:pt x="5" y="24"/>
                        </a:cubicBezTo>
                        <a:cubicBezTo>
                          <a:pt x="5" y="24"/>
                          <a:pt x="5" y="24"/>
                          <a:pt x="5" y="24"/>
                        </a:cubicBezTo>
                        <a:cubicBezTo>
                          <a:pt x="7" y="23"/>
                          <a:pt x="8" y="21"/>
                          <a:pt x="9" y="18"/>
                        </a:cubicBezTo>
                        <a:cubicBezTo>
                          <a:pt x="10" y="17"/>
                          <a:pt x="11" y="15"/>
                          <a:pt x="11" y="13"/>
                        </a:cubicBezTo>
                        <a:cubicBezTo>
                          <a:pt x="11" y="9"/>
                          <a:pt x="9" y="5"/>
                          <a:pt x="6" y="2"/>
                        </a:cubicBezTo>
                        <a:cubicBezTo>
                          <a:pt x="10" y="2"/>
                          <a:pt x="13" y="4"/>
                          <a:pt x="14" y="7"/>
                        </a:cubicBezTo>
                        <a:cubicBezTo>
                          <a:pt x="15" y="9"/>
                          <a:pt x="16" y="10"/>
                          <a:pt x="17" y="10"/>
                        </a:cubicBezTo>
                        <a:cubicBezTo>
                          <a:pt x="17" y="11"/>
                          <a:pt x="16" y="11"/>
                          <a:pt x="16" y="12"/>
                        </a:cubicBezTo>
                        <a:cubicBezTo>
                          <a:pt x="15" y="13"/>
                          <a:pt x="15" y="15"/>
                          <a:pt x="15" y="16"/>
                        </a:cubicBezTo>
                        <a:cubicBezTo>
                          <a:pt x="15" y="18"/>
                          <a:pt x="16" y="20"/>
                          <a:pt x="17" y="22"/>
                        </a:cubicBezTo>
                        <a:cubicBezTo>
                          <a:pt x="19" y="25"/>
                          <a:pt x="22" y="27"/>
                          <a:pt x="25" y="27"/>
                        </a:cubicBezTo>
                        <a:cubicBezTo>
                          <a:pt x="26" y="27"/>
                          <a:pt x="26" y="27"/>
                          <a:pt x="27" y="27"/>
                        </a:cubicBezTo>
                        <a:cubicBezTo>
                          <a:pt x="26" y="28"/>
                          <a:pt x="26" y="29"/>
                          <a:pt x="26" y="29"/>
                        </a:cubicBezTo>
                        <a:close/>
                        <a:moveTo>
                          <a:pt x="74" y="20"/>
                        </a:moveTo>
                        <a:cubicBezTo>
                          <a:pt x="70" y="22"/>
                          <a:pt x="70" y="22"/>
                          <a:pt x="70" y="22"/>
                        </a:cubicBezTo>
                        <a:cubicBezTo>
                          <a:pt x="68" y="23"/>
                          <a:pt x="68" y="23"/>
                          <a:pt x="68" y="23"/>
                        </a:cubicBezTo>
                        <a:cubicBezTo>
                          <a:pt x="68" y="23"/>
                          <a:pt x="68" y="23"/>
                          <a:pt x="68" y="23"/>
                        </a:cubicBezTo>
                        <a:cubicBezTo>
                          <a:pt x="68" y="23"/>
                          <a:pt x="67" y="24"/>
                          <a:pt x="65" y="25"/>
                        </a:cubicBezTo>
                        <a:cubicBezTo>
                          <a:pt x="63" y="26"/>
                          <a:pt x="61" y="27"/>
                          <a:pt x="59" y="28"/>
                        </a:cubicBezTo>
                        <a:cubicBezTo>
                          <a:pt x="50" y="31"/>
                          <a:pt x="41" y="30"/>
                          <a:pt x="35" y="26"/>
                        </a:cubicBezTo>
                        <a:cubicBezTo>
                          <a:pt x="35" y="26"/>
                          <a:pt x="35" y="26"/>
                          <a:pt x="34" y="26"/>
                        </a:cubicBezTo>
                        <a:cubicBezTo>
                          <a:pt x="35" y="26"/>
                          <a:pt x="36" y="25"/>
                          <a:pt x="37" y="25"/>
                        </a:cubicBezTo>
                        <a:cubicBezTo>
                          <a:pt x="39" y="23"/>
                          <a:pt x="41" y="20"/>
                          <a:pt x="42" y="17"/>
                        </a:cubicBezTo>
                        <a:cubicBezTo>
                          <a:pt x="43" y="17"/>
                          <a:pt x="45" y="17"/>
                          <a:pt x="47" y="16"/>
                        </a:cubicBezTo>
                        <a:cubicBezTo>
                          <a:pt x="49" y="15"/>
                          <a:pt x="52" y="14"/>
                          <a:pt x="54" y="13"/>
                        </a:cubicBezTo>
                        <a:cubicBezTo>
                          <a:pt x="56" y="12"/>
                          <a:pt x="56" y="12"/>
                          <a:pt x="56" y="12"/>
                        </a:cubicBezTo>
                        <a:cubicBezTo>
                          <a:pt x="58" y="11"/>
                          <a:pt x="60" y="9"/>
                          <a:pt x="62" y="9"/>
                        </a:cubicBezTo>
                        <a:cubicBezTo>
                          <a:pt x="63" y="9"/>
                          <a:pt x="63" y="9"/>
                          <a:pt x="63" y="9"/>
                        </a:cubicBezTo>
                        <a:cubicBezTo>
                          <a:pt x="68" y="8"/>
                          <a:pt x="72" y="10"/>
                          <a:pt x="77" y="13"/>
                        </a:cubicBezTo>
                        <a:cubicBezTo>
                          <a:pt x="78" y="14"/>
                          <a:pt x="78" y="14"/>
                          <a:pt x="78" y="14"/>
                        </a:cubicBezTo>
                        <a:cubicBezTo>
                          <a:pt x="78" y="14"/>
                          <a:pt x="81" y="15"/>
                          <a:pt x="83" y="16"/>
                        </a:cubicBezTo>
                        <a:cubicBezTo>
                          <a:pt x="80" y="17"/>
                          <a:pt x="77" y="18"/>
                          <a:pt x="74" y="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5989698" y="2185776"/>
                    <a:ext cx="22225" cy="2222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36" name="文本框 35"/>
              <p:cNvSpPr txBox="1"/>
              <p:nvPr/>
            </p:nvSpPr>
            <p:spPr>
              <a:xfrm>
                <a:off x="1243320" y="2509071"/>
                <a:ext cx="800219" cy="186944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4000" spc="600" dirty="0" smtClean="0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rPr>
                  <a:t>目 录</a:t>
                </a:r>
                <a:endParaRPr lang="zh-CN" altLang="en-US" sz="4000" spc="600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2978888" y="2025042"/>
              <a:ext cx="8033569" cy="2840770"/>
              <a:chOff x="2877288" y="1913282"/>
              <a:chExt cx="8033569" cy="2840770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2877288" y="1913282"/>
                <a:ext cx="1460869" cy="2820892"/>
                <a:chOff x="2961861" y="1888435"/>
                <a:chExt cx="1460869" cy="2820892"/>
              </a:xfrm>
            </p:grpSpPr>
            <p:sp>
              <p:nvSpPr>
                <p:cNvPr id="40" name="文本框 39"/>
                <p:cNvSpPr txBox="1"/>
                <p:nvPr/>
              </p:nvSpPr>
              <p:spPr>
                <a:xfrm>
                  <a:off x="2961861" y="1888435"/>
                  <a:ext cx="546652" cy="1077218"/>
                </a:xfrm>
                <a:prstGeom prst="rect">
                  <a:avLst/>
                </a:prstGeom>
                <a:noFill/>
                <a:ln w="1587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600" b="1" dirty="0" smtClean="0">
                      <a:solidFill>
                        <a:schemeClr val="accent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清明起源</a:t>
                  </a:r>
                  <a:endParaRPr lang="zh-CN" altLang="en-US" sz="1600" b="1" dirty="0">
                    <a:solidFill>
                      <a:schemeClr val="accent1">
                        <a:lumMod val="7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TextBox 13"/>
                <p:cNvSpPr txBox="1"/>
                <p:nvPr/>
              </p:nvSpPr>
              <p:spPr>
                <a:xfrm>
                  <a:off x="3677911" y="1888435"/>
                  <a:ext cx="744819" cy="2820892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zh-CN" altLang="en-US" sz="1400" dirty="0">
                      <a:solidFill>
                        <a:schemeClr val="accent6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点击此处更换</a:t>
                  </a:r>
                  <a:r>
                    <a:rPr lang="zh-CN" altLang="en-US" sz="1400" dirty="0" smtClean="0">
                      <a:solidFill>
                        <a:schemeClr val="accent6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文本，</a:t>
                  </a:r>
                  <a:r>
                    <a:rPr lang="zh-CN" altLang="en-US" sz="1400" dirty="0">
                      <a:solidFill>
                        <a:schemeClr val="accent6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点击此处更换</a:t>
                  </a:r>
                  <a:r>
                    <a:rPr lang="zh-CN" altLang="en-US" sz="1400" dirty="0" smtClean="0">
                      <a:solidFill>
                        <a:schemeClr val="accent6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文本，点击输入</a:t>
                  </a:r>
                  <a:endParaRPr lang="zh-CN" altLang="en-US" sz="2400" spc="200" dirty="0">
                    <a:solidFill>
                      <a:schemeClr val="accent6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>
                <a:off x="4940545" y="1913282"/>
                <a:ext cx="1460869" cy="2820892"/>
                <a:chOff x="2961861" y="1888435"/>
                <a:chExt cx="1460869" cy="2820892"/>
              </a:xfrm>
            </p:grpSpPr>
            <p:sp>
              <p:nvSpPr>
                <p:cNvPr id="44" name="文本框 43"/>
                <p:cNvSpPr txBox="1"/>
                <p:nvPr/>
              </p:nvSpPr>
              <p:spPr>
                <a:xfrm>
                  <a:off x="2961861" y="1888435"/>
                  <a:ext cx="546652" cy="1077218"/>
                </a:xfrm>
                <a:prstGeom prst="rect">
                  <a:avLst/>
                </a:prstGeom>
                <a:noFill/>
                <a:ln w="1587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600" b="1" dirty="0" smtClean="0">
                      <a:solidFill>
                        <a:schemeClr val="accent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清明习俗</a:t>
                  </a:r>
                  <a:endParaRPr lang="zh-CN" altLang="en-US" sz="1600" b="1" dirty="0">
                    <a:solidFill>
                      <a:schemeClr val="accent1">
                        <a:lumMod val="7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TextBox 13"/>
                <p:cNvSpPr txBox="1"/>
                <p:nvPr/>
              </p:nvSpPr>
              <p:spPr>
                <a:xfrm>
                  <a:off x="3677911" y="1888435"/>
                  <a:ext cx="744819" cy="2820892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zh-CN" altLang="en-US" sz="1400" dirty="0">
                      <a:solidFill>
                        <a:schemeClr val="accent6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点击此处更换</a:t>
                  </a:r>
                  <a:r>
                    <a:rPr lang="zh-CN" altLang="en-US" sz="1400" dirty="0" smtClean="0">
                      <a:solidFill>
                        <a:schemeClr val="accent6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文本，</a:t>
                  </a:r>
                  <a:r>
                    <a:rPr lang="zh-CN" altLang="en-US" sz="1400" dirty="0">
                      <a:solidFill>
                        <a:schemeClr val="accent6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点击此处更换</a:t>
                  </a:r>
                  <a:r>
                    <a:rPr lang="zh-CN" altLang="en-US" sz="1400" dirty="0" smtClean="0">
                      <a:solidFill>
                        <a:schemeClr val="accent6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文本，点击输入</a:t>
                  </a:r>
                  <a:endParaRPr lang="zh-CN" altLang="en-US" sz="2400" spc="200" dirty="0">
                    <a:solidFill>
                      <a:schemeClr val="accent6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6" name="组合 45"/>
              <p:cNvGrpSpPr/>
              <p:nvPr/>
            </p:nvGrpSpPr>
            <p:grpSpPr>
              <a:xfrm>
                <a:off x="7186059" y="1933160"/>
                <a:ext cx="1460869" cy="2820892"/>
                <a:chOff x="2961861" y="1888435"/>
                <a:chExt cx="1460869" cy="2820892"/>
              </a:xfrm>
            </p:grpSpPr>
            <p:sp>
              <p:nvSpPr>
                <p:cNvPr id="48" name="文本框 47"/>
                <p:cNvSpPr txBox="1"/>
                <p:nvPr/>
              </p:nvSpPr>
              <p:spPr>
                <a:xfrm>
                  <a:off x="2961861" y="1888435"/>
                  <a:ext cx="546652" cy="1077218"/>
                </a:xfrm>
                <a:prstGeom prst="rect">
                  <a:avLst/>
                </a:prstGeom>
                <a:noFill/>
                <a:ln w="1587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600" b="1" dirty="0" smtClean="0">
                      <a:solidFill>
                        <a:schemeClr val="accent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清明诗歌</a:t>
                  </a:r>
                  <a:endParaRPr lang="zh-CN" altLang="en-US" sz="1600" b="1" dirty="0">
                    <a:solidFill>
                      <a:schemeClr val="accent1">
                        <a:lumMod val="7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TextBox 13"/>
                <p:cNvSpPr txBox="1"/>
                <p:nvPr/>
              </p:nvSpPr>
              <p:spPr>
                <a:xfrm>
                  <a:off x="3677911" y="1888435"/>
                  <a:ext cx="744819" cy="2820892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zh-CN" altLang="en-US" sz="1400" dirty="0">
                      <a:solidFill>
                        <a:schemeClr val="accent6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点击此处更换</a:t>
                  </a:r>
                  <a:r>
                    <a:rPr lang="zh-CN" altLang="en-US" sz="1400" dirty="0" smtClean="0">
                      <a:solidFill>
                        <a:schemeClr val="accent6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文本，</a:t>
                  </a:r>
                  <a:r>
                    <a:rPr lang="zh-CN" altLang="en-US" sz="1400" dirty="0">
                      <a:solidFill>
                        <a:schemeClr val="accent6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点击此处更换</a:t>
                  </a:r>
                  <a:r>
                    <a:rPr lang="zh-CN" altLang="en-US" sz="1400" dirty="0" smtClean="0">
                      <a:solidFill>
                        <a:schemeClr val="accent6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文本，点击输入</a:t>
                  </a:r>
                  <a:endParaRPr lang="zh-CN" altLang="en-US" sz="2400" spc="200" dirty="0">
                    <a:solidFill>
                      <a:schemeClr val="accent6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9449988" y="1933160"/>
                <a:ext cx="1460869" cy="2820892"/>
                <a:chOff x="2961861" y="1888435"/>
                <a:chExt cx="1460869" cy="2820892"/>
              </a:xfrm>
            </p:grpSpPr>
            <p:sp>
              <p:nvSpPr>
                <p:cNvPr id="52" name="文本框 51"/>
                <p:cNvSpPr txBox="1"/>
                <p:nvPr/>
              </p:nvSpPr>
              <p:spPr>
                <a:xfrm>
                  <a:off x="2961861" y="1888435"/>
                  <a:ext cx="546652" cy="1077218"/>
                </a:xfrm>
                <a:prstGeom prst="rect">
                  <a:avLst/>
                </a:prstGeom>
                <a:noFill/>
                <a:ln w="1587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600" b="1" dirty="0" smtClean="0">
                      <a:solidFill>
                        <a:schemeClr val="accent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清明差异</a:t>
                  </a:r>
                  <a:endParaRPr lang="zh-CN" altLang="en-US" sz="1600" b="1" dirty="0">
                    <a:solidFill>
                      <a:schemeClr val="accent1">
                        <a:lumMod val="7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TextBox 13"/>
                <p:cNvSpPr txBox="1"/>
                <p:nvPr/>
              </p:nvSpPr>
              <p:spPr>
                <a:xfrm>
                  <a:off x="3677911" y="1888435"/>
                  <a:ext cx="744819" cy="2820892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zh-CN" altLang="en-US" sz="1400" dirty="0">
                      <a:solidFill>
                        <a:schemeClr val="accent6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点击此处更换</a:t>
                  </a:r>
                  <a:r>
                    <a:rPr lang="zh-CN" altLang="en-US" sz="1400" dirty="0" smtClean="0">
                      <a:solidFill>
                        <a:schemeClr val="accent6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文本，</a:t>
                  </a:r>
                  <a:r>
                    <a:rPr lang="zh-CN" altLang="en-US" sz="1400" dirty="0">
                      <a:solidFill>
                        <a:schemeClr val="accent6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点击此处更换</a:t>
                  </a:r>
                  <a:r>
                    <a:rPr lang="zh-CN" altLang="en-US" sz="1400" dirty="0" smtClean="0">
                      <a:solidFill>
                        <a:schemeClr val="accent6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文本，点击输入</a:t>
                  </a:r>
                  <a:endParaRPr lang="zh-CN" altLang="en-US" sz="2400" spc="200" dirty="0">
                    <a:solidFill>
                      <a:schemeClr val="accent6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3240" y="938313"/>
            <a:ext cx="11668760" cy="5207190"/>
            <a:chOff x="523240" y="785913"/>
            <a:chExt cx="11668760" cy="5207190"/>
          </a:xfrm>
        </p:grpSpPr>
        <p:grpSp>
          <p:nvGrpSpPr>
            <p:cNvPr id="3" name="组合 2"/>
            <p:cNvGrpSpPr/>
            <p:nvPr/>
          </p:nvGrpSpPr>
          <p:grpSpPr>
            <a:xfrm>
              <a:off x="1480324" y="854236"/>
              <a:ext cx="4056380" cy="5138867"/>
              <a:chOff x="6895604" y="854236"/>
              <a:chExt cx="4056380" cy="5138867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6895604" y="854236"/>
                <a:ext cx="4056380" cy="2281713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6895604" y="3711390"/>
                <a:ext cx="4056380" cy="2281713"/>
              </a:xfrm>
              <a:prstGeom prst="rect">
                <a:avLst/>
              </a:prstGeom>
            </p:spPr>
          </p:pic>
        </p:grpSp>
        <p:grpSp>
          <p:nvGrpSpPr>
            <p:cNvPr id="4" name="组合 3"/>
            <p:cNvGrpSpPr/>
            <p:nvPr/>
          </p:nvGrpSpPr>
          <p:grpSpPr>
            <a:xfrm>
              <a:off x="523240" y="2713214"/>
              <a:ext cx="436880" cy="1431572"/>
              <a:chOff x="10764520" y="1138362"/>
              <a:chExt cx="436880" cy="1431572"/>
            </a:xfrm>
            <a:solidFill>
              <a:schemeClr val="accent2"/>
            </a:solidFill>
          </p:grpSpPr>
          <p:sp>
            <p:nvSpPr>
              <p:cNvPr id="14" name="燕尾形 13"/>
              <p:cNvSpPr/>
              <p:nvPr/>
            </p:nvSpPr>
            <p:spPr>
              <a:xfrm rot="5400000">
                <a:off x="10764520" y="2133054"/>
                <a:ext cx="436880" cy="43688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燕尾形 14"/>
              <p:cNvSpPr/>
              <p:nvPr/>
            </p:nvSpPr>
            <p:spPr>
              <a:xfrm rot="5400000">
                <a:off x="10830560" y="1589988"/>
                <a:ext cx="304800" cy="30480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燕尾形 15"/>
              <p:cNvSpPr/>
              <p:nvPr/>
            </p:nvSpPr>
            <p:spPr>
              <a:xfrm rot="5400000">
                <a:off x="10876280" y="1138362"/>
                <a:ext cx="213360" cy="2133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1480324" y="4947920"/>
              <a:ext cx="10711676" cy="78232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953512" y="5077470"/>
              <a:ext cx="5821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spc="600" dirty="0" smtClean="0">
                  <a:solidFill>
                    <a:schemeClr val="bg1"/>
                  </a:solidFill>
                  <a:cs typeface="+mn-ea"/>
                  <a:sym typeface="+mn-lt"/>
                </a:rPr>
                <a:t>清明差异</a:t>
              </a:r>
              <a:r>
                <a:rPr lang="en-US" altLang="zh-CN" sz="2800" spc="600" dirty="0" smtClean="0">
                  <a:solidFill>
                    <a:schemeClr val="bg1"/>
                  </a:solidFill>
                  <a:cs typeface="+mn-ea"/>
                  <a:sym typeface="+mn-lt"/>
                </a:rPr>
                <a:t>/TITLE HERE</a:t>
              </a:r>
              <a:endParaRPr lang="zh-CN" altLang="en-US" sz="28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6292427" y="785913"/>
              <a:ext cx="4731173" cy="3811127"/>
              <a:chOff x="6251787" y="775259"/>
              <a:chExt cx="4731173" cy="3811127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6847841" y="775259"/>
                <a:ext cx="4135119" cy="78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cs typeface="+mn-ea"/>
                    <a:sym typeface="+mn-lt"/>
                  </a:rPr>
                  <a:t>点击这里输入您的文字内容，您可以对字体及其格式做一定调整</a:t>
                </a:r>
                <a:r>
                  <a:rPr lang="zh-CN" altLang="en-US" sz="1600" dirty="0" smtClean="0">
                    <a:cs typeface="+mn-ea"/>
                    <a:sym typeface="+mn-lt"/>
                  </a:rPr>
                  <a:t>。</a:t>
                </a:r>
                <a:r>
                  <a:rPr lang="zh-CN" altLang="en-US" sz="1600" dirty="0">
                    <a:cs typeface="+mn-ea"/>
                    <a:sym typeface="+mn-lt"/>
                  </a:rPr>
                  <a:t>点击这里</a:t>
                </a:r>
                <a:r>
                  <a:rPr lang="zh-CN" altLang="en-US" sz="1600" dirty="0" smtClean="0">
                    <a:cs typeface="+mn-ea"/>
                    <a:sym typeface="+mn-lt"/>
                  </a:rPr>
                  <a:t>输入</a:t>
                </a:r>
                <a:r>
                  <a:rPr lang="zh-CN" altLang="en-US" sz="1600" dirty="0">
                    <a:cs typeface="+mn-ea"/>
                    <a:sym typeface="+mn-lt"/>
                  </a:rPr>
                  <a:t>。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6847840" y="2287061"/>
                <a:ext cx="4135119" cy="78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cs typeface="+mn-ea"/>
                    <a:sym typeface="+mn-lt"/>
                  </a:rPr>
                  <a:t>点击这里输入您的文字内容，您可以对字体及其格式做一定调整</a:t>
                </a:r>
                <a:r>
                  <a:rPr lang="zh-CN" altLang="en-US" sz="1600" dirty="0" smtClean="0">
                    <a:cs typeface="+mn-ea"/>
                    <a:sym typeface="+mn-lt"/>
                  </a:rPr>
                  <a:t>。</a:t>
                </a:r>
                <a:r>
                  <a:rPr lang="zh-CN" altLang="en-US" sz="1600" dirty="0">
                    <a:cs typeface="+mn-ea"/>
                    <a:sym typeface="+mn-lt"/>
                  </a:rPr>
                  <a:t>点击这里</a:t>
                </a:r>
                <a:r>
                  <a:rPr lang="zh-CN" altLang="en-US" sz="1600" dirty="0" smtClean="0">
                    <a:cs typeface="+mn-ea"/>
                    <a:sym typeface="+mn-lt"/>
                  </a:rPr>
                  <a:t>输入</a:t>
                </a:r>
                <a:r>
                  <a:rPr lang="zh-CN" altLang="en-US" sz="1600" dirty="0">
                    <a:cs typeface="+mn-ea"/>
                    <a:sym typeface="+mn-lt"/>
                  </a:rPr>
                  <a:t>。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847840" y="3798863"/>
                <a:ext cx="4135119" cy="78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cs typeface="+mn-ea"/>
                    <a:sym typeface="+mn-lt"/>
                  </a:rPr>
                  <a:t>点击这里输入您的文字内容，您可以对字体及其格式做一定调整</a:t>
                </a:r>
                <a:r>
                  <a:rPr lang="zh-CN" altLang="en-US" sz="1600" dirty="0" smtClean="0">
                    <a:cs typeface="+mn-ea"/>
                    <a:sym typeface="+mn-lt"/>
                  </a:rPr>
                  <a:t>。</a:t>
                </a:r>
                <a:r>
                  <a:rPr lang="zh-CN" altLang="en-US" sz="1600" dirty="0">
                    <a:cs typeface="+mn-ea"/>
                    <a:sym typeface="+mn-lt"/>
                  </a:rPr>
                  <a:t>点击这里</a:t>
                </a:r>
                <a:r>
                  <a:rPr lang="zh-CN" altLang="en-US" sz="1600" dirty="0" smtClean="0">
                    <a:cs typeface="+mn-ea"/>
                    <a:sym typeface="+mn-lt"/>
                  </a:rPr>
                  <a:t>输入</a:t>
                </a:r>
                <a:r>
                  <a:rPr lang="zh-CN" altLang="en-US" sz="1600" dirty="0">
                    <a:cs typeface="+mn-ea"/>
                    <a:sym typeface="+mn-lt"/>
                  </a:rPr>
                  <a:t>。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6251787" y="1155197"/>
                <a:ext cx="413173" cy="7112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251787" y="2666999"/>
                <a:ext cx="413173" cy="7112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6251787" y="4178801"/>
                <a:ext cx="413173" cy="7112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000">
        <p14:reveal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286597"/>
            <a:ext cx="12192000" cy="5423323"/>
            <a:chOff x="0" y="286597"/>
            <a:chExt cx="12192000" cy="5423323"/>
          </a:xfrm>
        </p:grpSpPr>
        <p:sp useBgFill="1">
          <p:nvSpPr>
            <p:cNvPr id="12" name="矩形 11"/>
            <p:cNvSpPr/>
            <p:nvPr/>
          </p:nvSpPr>
          <p:spPr>
            <a:xfrm>
              <a:off x="0" y="3012440"/>
              <a:ext cx="12192000" cy="26974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MH_Title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02784" y="1470227"/>
              <a:ext cx="8983558" cy="1044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Autofit/>
            </a:bodyPr>
            <a:lstStyle>
              <a:defPPr>
                <a:defRPr lang="zh-CN"/>
              </a:defPPr>
              <a:lvl1pPr>
                <a:defRPr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CN" altLang="en-US" sz="1600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</a:t>
              </a:r>
              <a:r>
                <a:rPr lang="zh-CN" altLang="en-US" sz="1600" dirty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此处更换</a:t>
              </a:r>
              <a:r>
                <a:rPr lang="zh-CN" altLang="en-US" sz="1600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文本，</a:t>
              </a:r>
              <a:r>
                <a:rPr lang="zh-CN" altLang="en-US" sz="1600" dirty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点击此处更换</a:t>
              </a:r>
              <a:r>
                <a:rPr lang="zh-CN" altLang="en-US" sz="1600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文本 </a:t>
              </a:r>
              <a:r>
                <a:rPr lang="zh-CN" altLang="en-US" sz="1600" dirty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，点击此处更换</a:t>
              </a:r>
              <a:r>
                <a:rPr lang="zh-CN" altLang="en-US" sz="1600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文本，点击更换文本，点击更换</a:t>
              </a:r>
              <a:r>
                <a:rPr lang="zh-CN" altLang="en-US" sz="1600" dirty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文本。点击此处更换文本，点击此处更换文本 ，点击此处更换文本，点击更换文本，点击更换文本。</a:t>
              </a:r>
            </a:p>
            <a:p>
              <a:pPr>
                <a:lnSpc>
                  <a:spcPct val="200000"/>
                </a:lnSpc>
              </a:pPr>
              <a:endParaRPr lang="zh-CN" altLang="en-US" sz="16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02784" y="698087"/>
              <a:ext cx="6133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rPr>
                <a:t>清明节在各地的差异</a:t>
              </a:r>
              <a:endParaRPr lang="zh-CN" altLang="en-US" sz="28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11087854" y="286597"/>
              <a:ext cx="778306" cy="77830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000">
        <p14:reveal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61720" y="599440"/>
            <a:ext cx="11130280" cy="6258560"/>
            <a:chOff x="1061720" y="599440"/>
            <a:chExt cx="11130280" cy="6258560"/>
          </a:xfrm>
        </p:grpSpPr>
        <p:sp useBgFill="1">
          <p:nvSpPr>
            <p:cNvPr id="21" name="矩形 20"/>
            <p:cNvSpPr/>
            <p:nvPr/>
          </p:nvSpPr>
          <p:spPr>
            <a:xfrm>
              <a:off x="1061720" y="2143760"/>
              <a:ext cx="3606800" cy="47142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5852160" y="599440"/>
              <a:ext cx="6339840" cy="1544320"/>
              <a:chOff x="5852160" y="599440"/>
              <a:chExt cx="6339840" cy="1544320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5852160" y="599440"/>
                <a:ext cx="6339840" cy="1544320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6207760" y="599440"/>
                <a:ext cx="5984240" cy="1544320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6451600" y="599440"/>
                <a:ext cx="5740400" cy="1544320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1290320" y="1079212"/>
              <a:ext cx="314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HERE.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256780" y="1079211"/>
              <a:ext cx="3886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spc="600" dirty="0" smtClean="0">
                  <a:solidFill>
                    <a:schemeClr val="bg1"/>
                  </a:solidFill>
                  <a:cs typeface="+mn-ea"/>
                  <a:sym typeface="+mn-lt"/>
                </a:rPr>
                <a:t>清明差异</a:t>
              </a:r>
              <a:r>
                <a:rPr lang="en-US" altLang="zh-CN" sz="3200" spc="600" dirty="0" smtClean="0">
                  <a:solidFill>
                    <a:schemeClr val="bg1"/>
                  </a:solidFill>
                  <a:cs typeface="+mn-ea"/>
                  <a:sym typeface="+mn-lt"/>
                </a:rPr>
                <a:t>/title</a:t>
              </a:r>
              <a:endParaRPr lang="zh-CN" altLang="en-US" sz="32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5852160" y="2781859"/>
              <a:ext cx="4731173" cy="3394567"/>
              <a:chOff x="5732780" y="2502671"/>
              <a:chExt cx="4731173" cy="3394567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6328834" y="2502671"/>
                <a:ext cx="4135119" cy="78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cs typeface="+mn-ea"/>
                    <a:sym typeface="+mn-lt"/>
                  </a:rPr>
                  <a:t>点击这里输入您的文字内容，您可以对字体及其格式做一定调整</a:t>
                </a:r>
                <a:r>
                  <a:rPr lang="zh-CN" altLang="en-US" sz="1600" dirty="0" smtClean="0">
                    <a:cs typeface="+mn-ea"/>
                    <a:sym typeface="+mn-lt"/>
                  </a:rPr>
                  <a:t>。</a:t>
                </a:r>
                <a:r>
                  <a:rPr lang="zh-CN" altLang="en-US" sz="1600" dirty="0">
                    <a:cs typeface="+mn-ea"/>
                    <a:sym typeface="+mn-lt"/>
                  </a:rPr>
                  <a:t>点击这里</a:t>
                </a:r>
                <a:r>
                  <a:rPr lang="zh-CN" altLang="en-US" sz="1600" dirty="0" smtClean="0">
                    <a:cs typeface="+mn-ea"/>
                    <a:sym typeface="+mn-lt"/>
                  </a:rPr>
                  <a:t>输入</a:t>
                </a:r>
                <a:r>
                  <a:rPr lang="zh-CN" altLang="en-US" sz="1600" dirty="0">
                    <a:cs typeface="+mn-ea"/>
                    <a:sym typeface="+mn-lt"/>
                  </a:rPr>
                  <a:t>。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6328833" y="3801113"/>
                <a:ext cx="4135119" cy="78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cs typeface="+mn-ea"/>
                    <a:sym typeface="+mn-lt"/>
                  </a:rPr>
                  <a:t>点击这里输入您的文字内容，您可以对字体及其格式做一定调整</a:t>
                </a:r>
                <a:r>
                  <a:rPr lang="zh-CN" altLang="en-US" sz="1600" dirty="0" smtClean="0">
                    <a:cs typeface="+mn-ea"/>
                    <a:sym typeface="+mn-lt"/>
                  </a:rPr>
                  <a:t>。</a:t>
                </a:r>
                <a:r>
                  <a:rPr lang="zh-CN" altLang="en-US" sz="1600" dirty="0">
                    <a:cs typeface="+mn-ea"/>
                    <a:sym typeface="+mn-lt"/>
                  </a:rPr>
                  <a:t>点击这里</a:t>
                </a:r>
                <a:r>
                  <a:rPr lang="zh-CN" altLang="en-US" sz="1600" dirty="0" smtClean="0">
                    <a:cs typeface="+mn-ea"/>
                    <a:sym typeface="+mn-lt"/>
                  </a:rPr>
                  <a:t>输入</a:t>
                </a:r>
                <a:r>
                  <a:rPr lang="zh-CN" altLang="en-US" sz="1600" dirty="0">
                    <a:cs typeface="+mn-ea"/>
                    <a:sym typeface="+mn-lt"/>
                  </a:rPr>
                  <a:t>。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328833" y="5109715"/>
                <a:ext cx="4135119" cy="78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cs typeface="+mn-ea"/>
                    <a:sym typeface="+mn-lt"/>
                  </a:rPr>
                  <a:t>点击这里输入您的文字内容，您可以对字体及其格式做一定调整</a:t>
                </a:r>
                <a:r>
                  <a:rPr lang="zh-CN" altLang="en-US" sz="1600" dirty="0" smtClean="0">
                    <a:cs typeface="+mn-ea"/>
                    <a:sym typeface="+mn-lt"/>
                  </a:rPr>
                  <a:t>。</a:t>
                </a:r>
                <a:r>
                  <a:rPr lang="zh-CN" altLang="en-US" sz="1600" dirty="0">
                    <a:cs typeface="+mn-ea"/>
                    <a:sym typeface="+mn-lt"/>
                  </a:rPr>
                  <a:t>点击这里</a:t>
                </a:r>
                <a:r>
                  <a:rPr lang="zh-CN" altLang="en-US" sz="1600" dirty="0" smtClean="0">
                    <a:cs typeface="+mn-ea"/>
                    <a:sym typeface="+mn-lt"/>
                  </a:rPr>
                  <a:t>输入</a:t>
                </a:r>
                <a:r>
                  <a:rPr lang="zh-CN" altLang="en-US" sz="1600" dirty="0">
                    <a:cs typeface="+mn-ea"/>
                    <a:sym typeface="+mn-lt"/>
                  </a:rPr>
                  <a:t>。</a:t>
                </a: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5732780" y="2882609"/>
                <a:ext cx="413173" cy="7112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5732780" y="4181051"/>
                <a:ext cx="413173" cy="7112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5732780" y="5489653"/>
                <a:ext cx="413173" cy="7112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000">
        <p14:reveal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600002" y="675640"/>
            <a:ext cx="8996878" cy="2753360"/>
            <a:chOff x="1600002" y="675640"/>
            <a:chExt cx="8996878" cy="2753360"/>
          </a:xfrm>
        </p:grpSpPr>
        <p:grpSp>
          <p:nvGrpSpPr>
            <p:cNvPr id="4" name="组合 3"/>
            <p:cNvGrpSpPr/>
            <p:nvPr/>
          </p:nvGrpSpPr>
          <p:grpSpPr>
            <a:xfrm>
              <a:off x="1600002" y="675640"/>
              <a:ext cx="8996878" cy="2753360"/>
              <a:chOff x="1600002" y="675640"/>
              <a:chExt cx="8996878" cy="2753360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600002" y="675640"/>
                <a:ext cx="8996878" cy="2291080"/>
                <a:chOff x="1701602" y="726440"/>
                <a:chExt cx="8996878" cy="2291080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8051602" y="726440"/>
                  <a:ext cx="2646878" cy="229108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zh-CN" altLang="en-US" sz="1600" dirty="0">
                      <a:solidFill>
                        <a:schemeClr val="accent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点击此处更换文本，点击此处更换文本 ，点击此处更换文本，点击更换文本，点击更换文本。点击此处更换</a:t>
                  </a:r>
                  <a:r>
                    <a:rPr lang="zh-CN" altLang="en-US" sz="1600" dirty="0" smtClean="0">
                      <a:solidFill>
                        <a:schemeClr val="accent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文本</a:t>
                  </a:r>
                  <a:r>
                    <a:rPr lang="zh-CN" altLang="en-US" sz="1600" dirty="0">
                      <a:solidFill>
                        <a:schemeClr val="accent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。</a:t>
                  </a:r>
                </a:p>
              </p:txBody>
            </p:sp>
            <p:sp>
              <p:nvSpPr>
                <p:cNvPr id="9" name="文本框 8"/>
                <p:cNvSpPr txBox="1"/>
                <p:nvPr/>
              </p:nvSpPr>
              <p:spPr>
                <a:xfrm>
                  <a:off x="1701602" y="726440"/>
                  <a:ext cx="2646878" cy="229108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zh-CN" altLang="en-US" sz="1600" dirty="0">
                      <a:solidFill>
                        <a:schemeClr val="accent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点击此处更换文本，点击此处更换文本 ，点击此处更换文本，点击更换文本，点击更换文本。点击此处更换</a:t>
                  </a:r>
                  <a:r>
                    <a:rPr lang="zh-CN" altLang="en-US" sz="1600" dirty="0" smtClean="0">
                      <a:solidFill>
                        <a:schemeClr val="accent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文本</a:t>
                  </a:r>
                  <a:r>
                    <a:rPr lang="zh-CN" altLang="en-US" sz="1600" dirty="0">
                      <a:solidFill>
                        <a:schemeClr val="accent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。</a:t>
                  </a:r>
                </a:p>
              </p:txBody>
            </p:sp>
          </p:grp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5228964" y="1596258"/>
                <a:ext cx="1750956" cy="1832742"/>
              </a:xfrm>
              <a:prstGeom prst="rect">
                <a:avLst/>
              </a:prstGeom>
            </p:spPr>
          </p:pic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042958" y="891237"/>
              <a:ext cx="623847" cy="48798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000">
        <p14:reveal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40640" y="5740400"/>
            <a:ext cx="12273280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743" y="-242642"/>
            <a:ext cx="12183257" cy="1117951"/>
            <a:chOff x="8743" y="-242642"/>
            <a:chExt cx="12183257" cy="1117951"/>
          </a:xfrm>
        </p:grpSpPr>
        <p:grpSp>
          <p:nvGrpSpPr>
            <p:cNvPr id="8" name="组合 7"/>
            <p:cNvGrpSpPr/>
            <p:nvPr/>
          </p:nvGrpSpPr>
          <p:grpSpPr>
            <a:xfrm>
              <a:off x="8743" y="-242642"/>
              <a:ext cx="12183257" cy="1088971"/>
              <a:chOff x="8743" y="-242642"/>
              <a:chExt cx="12183257" cy="1088971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8743" y="-231495"/>
                <a:ext cx="6096000" cy="1077824"/>
                <a:chOff x="-366563" y="33370"/>
                <a:chExt cx="6096000" cy="1077824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>
                <a:xfrm>
                  <a:off x="-366563" y="33370"/>
                  <a:ext cx="3167225" cy="1077823"/>
                </a:xfrm>
                <a:prstGeom prst="rect">
                  <a:avLst/>
                </a:prstGeom>
              </p:spPr>
            </p:pic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>
                <a:xfrm>
                  <a:off x="2800663" y="33371"/>
                  <a:ext cx="2928774" cy="1077823"/>
                </a:xfrm>
                <a:prstGeom prst="rect">
                  <a:avLst/>
                </a:prstGeom>
              </p:spPr>
            </p:pic>
          </p:grpSp>
          <p:grpSp>
            <p:nvGrpSpPr>
              <p:cNvPr id="12" name="组合 11"/>
              <p:cNvGrpSpPr/>
              <p:nvPr/>
            </p:nvGrpSpPr>
            <p:grpSpPr>
              <a:xfrm>
                <a:off x="6096000" y="-242642"/>
                <a:ext cx="6096000" cy="1077824"/>
                <a:chOff x="-366563" y="33370"/>
                <a:chExt cx="6096000" cy="1077824"/>
              </a:xfrm>
            </p:grpSpPr>
            <p:pic>
              <p:nvPicPr>
                <p:cNvPr id="14" name="图片 13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>
                <a:xfrm>
                  <a:off x="-366563" y="33370"/>
                  <a:ext cx="3167225" cy="1077823"/>
                </a:xfrm>
                <a:prstGeom prst="rect">
                  <a:avLst/>
                </a:prstGeom>
              </p:spPr>
            </p:pic>
            <p:pic>
              <p:nvPicPr>
                <p:cNvPr id="15" name="图片 14"/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>
                <a:xfrm>
                  <a:off x="2800663" y="33371"/>
                  <a:ext cx="2928774" cy="1077823"/>
                </a:xfrm>
                <a:prstGeom prst="rect">
                  <a:avLst/>
                </a:prstGeom>
              </p:spPr>
            </p:pic>
          </p:grpSp>
        </p:grpSp>
        <p:sp>
          <p:nvSpPr>
            <p:cNvPr id="16" name="文本框 15"/>
            <p:cNvSpPr txBox="1"/>
            <p:nvPr/>
          </p:nvSpPr>
          <p:spPr>
            <a:xfrm>
              <a:off x="2348306" y="505977"/>
              <a:ext cx="7496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pc="600" dirty="0" smtClean="0">
                  <a:cs typeface="+mn-ea"/>
                  <a:sym typeface="+mn-lt"/>
                </a:rPr>
                <a:t>才   过   清   明  ，  渐   觉   伤   春   暮</a:t>
              </a:r>
              <a:endParaRPr lang="zh-CN" altLang="en-US" spc="600" dirty="0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509728" y="6058309"/>
            <a:ext cx="8639024" cy="475602"/>
            <a:chOff x="1509728" y="6058309"/>
            <a:chExt cx="8639024" cy="475602"/>
          </a:xfrm>
        </p:grpSpPr>
        <p:grpSp>
          <p:nvGrpSpPr>
            <p:cNvPr id="19" name="组合 18"/>
            <p:cNvGrpSpPr/>
            <p:nvPr/>
          </p:nvGrpSpPr>
          <p:grpSpPr>
            <a:xfrm>
              <a:off x="1509728" y="6064489"/>
              <a:ext cx="1666240" cy="469422"/>
              <a:chOff x="1960880" y="6022818"/>
              <a:chExt cx="1666240" cy="469422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1960880" y="6022818"/>
                <a:ext cx="1666240" cy="469422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2047240" y="6086727"/>
                <a:ext cx="1493520" cy="34160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spc="300" dirty="0" smtClean="0">
                    <a:cs typeface="+mn-ea"/>
                    <a:sym typeface="+mn-lt"/>
                  </a:rPr>
                  <a:t>TITLE</a:t>
                </a:r>
                <a:endParaRPr lang="zh-CN" altLang="en-US" sz="1600" spc="3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265904" y="6058309"/>
              <a:ext cx="1666240" cy="469422"/>
              <a:chOff x="1960880" y="6022818"/>
              <a:chExt cx="1666240" cy="469422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1960880" y="6022818"/>
                <a:ext cx="1666240" cy="469422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2047240" y="6086727"/>
                <a:ext cx="1493520" cy="34160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spc="600" smtClean="0">
                    <a:solidFill>
                      <a:schemeClr val="bg1"/>
                    </a:solidFill>
                    <a:cs typeface="+mn-ea"/>
                    <a:sym typeface="+mn-lt"/>
                  </a:rPr>
                  <a:t>PPT818</a:t>
                </a:r>
                <a:endParaRPr lang="zh-CN" altLang="en-US" sz="1600" spc="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8482512" y="6058309"/>
              <a:ext cx="1666240" cy="469422"/>
              <a:chOff x="1960880" y="6022818"/>
              <a:chExt cx="1666240" cy="469422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1960880" y="6022818"/>
                <a:ext cx="1666240" cy="469422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2047240" y="6086727"/>
                <a:ext cx="1493520" cy="34160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spc="600" dirty="0" smtClean="0">
                    <a:cs typeface="+mn-ea"/>
                    <a:sym typeface="+mn-lt"/>
                  </a:rPr>
                  <a:t>TITLE</a:t>
                </a:r>
                <a:endParaRPr lang="zh-CN" altLang="en-US" sz="1600" spc="6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4826205" y="1344502"/>
            <a:ext cx="2670040" cy="4096034"/>
            <a:chOff x="4465320" y="561940"/>
            <a:chExt cx="3760914" cy="5769514"/>
          </a:xfrm>
        </p:grpSpPr>
        <p:sp>
          <p:nvSpPr>
            <p:cNvPr id="43" name="文本框 42"/>
            <p:cNvSpPr txBox="1"/>
            <p:nvPr/>
          </p:nvSpPr>
          <p:spPr>
            <a:xfrm>
              <a:off x="5567680" y="3880568"/>
              <a:ext cx="2631440" cy="2210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600" dirty="0">
                  <a:latin typeface="汉仪行楷简" panose="02010609000101010101" pitchFamily="49" charset="-122"/>
                  <a:ea typeface="汉仪行楷简" panose="02010609000101010101" pitchFamily="49" charset="-122"/>
                  <a:cs typeface="+mn-ea"/>
                  <a:sym typeface="+mn-lt"/>
                </a:rPr>
                <a:t>听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4465320" y="561940"/>
              <a:ext cx="2631440" cy="2037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800" dirty="0" smtClean="0">
                  <a:latin typeface="汉仪行楷简" panose="02010609000101010101" pitchFamily="49" charset="-122"/>
                  <a:ea typeface="汉仪行楷简" panose="02010609000101010101" pitchFamily="49" charset="-122"/>
                  <a:cs typeface="+mn-ea"/>
                  <a:sym typeface="+mn-lt"/>
                </a:rPr>
                <a:t>感</a:t>
              </a:r>
              <a:endParaRPr lang="zh-CN" altLang="en-US" sz="8800" dirty="0">
                <a:latin typeface="汉仪行楷简" panose="02010609000101010101" pitchFamily="49" charset="-122"/>
                <a:ea typeface="汉仪行楷简" panose="02010609000101010101" pitchFamily="49" charset="-122"/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594794" y="1533640"/>
              <a:ext cx="2631440" cy="2037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800" dirty="0">
                  <a:latin typeface="汉仪行楷简" panose="02010609000101010101" pitchFamily="49" charset="-122"/>
                  <a:ea typeface="汉仪行楷简" panose="02010609000101010101" pitchFamily="49" charset="-122"/>
                  <a:cs typeface="+mn-ea"/>
                  <a:sym typeface="+mn-lt"/>
                </a:rPr>
                <a:t>谢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932680" y="2777931"/>
              <a:ext cx="2631440" cy="1864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0" dirty="0" smtClean="0">
                  <a:latin typeface="汉仪行楷简" panose="02010609000101010101" pitchFamily="49" charset="-122"/>
                  <a:ea typeface="汉仪行楷简" panose="02010609000101010101" pitchFamily="49" charset="-122"/>
                  <a:cs typeface="+mn-ea"/>
                  <a:sym typeface="+mn-lt"/>
                </a:rPr>
                <a:t>聆</a:t>
              </a:r>
              <a:endParaRPr lang="zh-CN" altLang="en-US" sz="8000" dirty="0">
                <a:latin typeface="汉仪行楷简" panose="02010609000101010101" pitchFamily="49" charset="-122"/>
                <a:ea typeface="汉仪行楷简" panose="02010609000101010101" pitchFamily="49" charset="-122"/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100320" y="2533173"/>
              <a:ext cx="548640" cy="2904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cs typeface="+mn-ea"/>
                  <a:sym typeface="+mn-lt"/>
                </a:rPr>
                <a:t>点击输入文字内容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4610660" y="2533173"/>
              <a:ext cx="606931" cy="379828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600" spc="300" dirty="0" smtClean="0">
                  <a:cs typeface="+mn-ea"/>
                  <a:sym typeface="+mn-lt"/>
                </a:rPr>
                <a:t>ADD YOUR TITLE.</a:t>
              </a:r>
              <a:endParaRPr lang="zh-CN" altLang="en-US" sz="1600" spc="3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657523" y="1581481"/>
            <a:ext cx="1107996" cy="37118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000" spc="600" dirty="0">
                <a:solidFill>
                  <a:schemeClr val="bg1"/>
                </a:solidFill>
                <a:cs typeface="+mn-ea"/>
                <a:sym typeface="+mn-lt"/>
              </a:rPr>
              <a:t>第一章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0"/>
            <a:ext cx="6257997" cy="6858000"/>
            <a:chOff x="0" y="0"/>
            <a:chExt cx="6257997" cy="685800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4511040"/>
              <a:ext cx="2346960" cy="234696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647354" y="152400"/>
              <a:ext cx="2610643" cy="3190240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1888634" y="1449401"/>
            <a:ext cx="2076120" cy="3959198"/>
            <a:chOff x="1868314" y="1449401"/>
            <a:chExt cx="2076120" cy="3959198"/>
          </a:xfrm>
        </p:grpSpPr>
        <p:sp>
          <p:nvSpPr>
            <p:cNvPr id="12" name="文本框 11"/>
            <p:cNvSpPr txBox="1"/>
            <p:nvPr/>
          </p:nvSpPr>
          <p:spPr>
            <a:xfrm>
              <a:off x="1868314" y="2521059"/>
              <a:ext cx="767241" cy="1815882"/>
            </a:xfrm>
            <a:prstGeom prst="rect">
              <a:avLst/>
            </a:prstGeom>
            <a:noFill/>
            <a:ln w="15875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清明起源</a:t>
              </a:r>
              <a:endParaRPr lang="zh-CN" altLang="en-US" sz="28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959549" y="1449401"/>
              <a:ext cx="984885" cy="39591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点击此处更换文本，点击此处更换文本，点击输入文字内容</a:t>
              </a:r>
              <a:endParaRPr lang="zh-CN" altLang="en-US" sz="3600" spc="2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7535" y="1130123"/>
            <a:ext cx="11140348" cy="4611758"/>
            <a:chOff x="687215" y="1495883"/>
            <a:chExt cx="11140348" cy="4611758"/>
          </a:xfrm>
        </p:grpSpPr>
        <p:grpSp>
          <p:nvGrpSpPr>
            <p:cNvPr id="3" name="组合 2"/>
            <p:cNvGrpSpPr/>
            <p:nvPr/>
          </p:nvGrpSpPr>
          <p:grpSpPr>
            <a:xfrm>
              <a:off x="7096537" y="1495884"/>
              <a:ext cx="4731026" cy="4611757"/>
              <a:chOff x="6927574" y="1495884"/>
              <a:chExt cx="4731026" cy="4611757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6927574" y="1495884"/>
                <a:ext cx="33296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spc="600" dirty="0" smtClean="0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rPr>
                  <a:t>清明起源</a:t>
                </a:r>
                <a:endParaRPr lang="zh-CN" altLang="en-US" sz="2800" b="1" spc="600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6927574" y="2085214"/>
                <a:ext cx="47310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 smtClean="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rPr>
                  <a:t>ADD YOUR TITLE</a:t>
                </a:r>
                <a:endParaRPr lang="zh-CN" altLang="en-US" sz="32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MH_Title"/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6927574" y="2728265"/>
                <a:ext cx="4363278" cy="592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/>
              </a:bodyPr>
              <a:lstStyle>
                <a:defPPr>
                  <a:defRPr lang="zh-CN"/>
                </a:defPPr>
                <a:lvl1pPr>
                  <a:defRPr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1pPr>
                <a:lvl2pPr marL="742950" indent="-285750">
                  <a:defRPr>
                    <a:latin typeface="Arial Narrow" panose="020B0606020202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latin typeface="Arial Narrow" panose="020B0606020202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latin typeface="Arial Narrow" panose="020B0606020202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latin typeface="Arial Narrow" panose="020B0606020202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 Narrow" panose="020B0606020202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 Narrow" panose="020B0606020202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 Narrow" panose="020B0606020202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 Narrow" panose="020B0606020202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b="1" spc="30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</a:t>
                </a:r>
                <a:r>
                  <a:rPr lang="zh-CN" altLang="en-US" sz="1200" b="1" spc="30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此处更换</a:t>
                </a:r>
                <a:r>
                  <a:rPr lang="zh-CN" altLang="en-US" sz="1200" b="1" spc="30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文本，</a:t>
                </a:r>
                <a:r>
                  <a:rPr lang="zh-CN" altLang="en-US" sz="1200" b="1" spc="30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点击此处更换</a:t>
                </a:r>
                <a:r>
                  <a:rPr lang="zh-CN" altLang="en-US" sz="1200" b="1" spc="30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文本 </a:t>
                </a:r>
                <a:r>
                  <a:rPr lang="zh-CN" altLang="en-US" sz="1200" b="1" spc="30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，点击此处更换</a:t>
                </a:r>
                <a:r>
                  <a:rPr lang="zh-CN" altLang="en-US" sz="1200" b="1" spc="30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文本，</a:t>
                </a:r>
                <a:r>
                  <a:rPr lang="zh-CN" altLang="en-US" sz="1200" b="1" spc="30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点击此处更换文本点击此处更换</a:t>
                </a:r>
                <a:r>
                  <a:rPr lang="zh-CN" altLang="en-US" sz="1200" b="1" spc="30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文本</a:t>
                </a:r>
                <a:endParaRPr lang="zh-CN" altLang="en-US" sz="1200" b="1" spc="3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6927574" y="3950852"/>
                <a:ext cx="2661915" cy="2156789"/>
                <a:chOff x="8351829" y="2489668"/>
                <a:chExt cx="4578920" cy="3333343"/>
              </a:xfrm>
            </p:grpSpPr>
            <p:sp>
              <p:nvSpPr>
                <p:cNvPr id="11" name="îṣļîḑé-Freeform: Shape 26"/>
                <p:cNvSpPr/>
                <p:nvPr/>
              </p:nvSpPr>
              <p:spPr bwMode="auto">
                <a:xfrm>
                  <a:off x="8351829" y="2740856"/>
                  <a:ext cx="441472" cy="441472"/>
                </a:xfrm>
                <a:custGeom>
                  <a:avLst/>
                  <a:gdLst/>
                  <a:ahLst/>
                  <a:cxnLst>
                    <a:cxn ang="0">
                      <a:pos x="55" y="44"/>
                    </a:cxn>
                    <a:cxn ang="0">
                      <a:pos x="44" y="55"/>
                    </a:cxn>
                    <a:cxn ang="0">
                      <a:pos x="10" y="55"/>
                    </a:cxn>
                    <a:cxn ang="0">
                      <a:pos x="0" y="44"/>
                    </a:cxn>
                    <a:cxn ang="0">
                      <a:pos x="0" y="10"/>
                    </a:cxn>
                    <a:cxn ang="0">
                      <a:pos x="10" y="0"/>
                    </a:cxn>
                    <a:cxn ang="0">
                      <a:pos x="44" y="0"/>
                    </a:cxn>
                    <a:cxn ang="0">
                      <a:pos x="55" y="10"/>
                    </a:cxn>
                    <a:cxn ang="0">
                      <a:pos x="55" y="44"/>
                    </a:cxn>
                    <a:cxn ang="0">
                      <a:pos x="46" y="20"/>
                    </a:cxn>
                    <a:cxn ang="0">
                      <a:pos x="46" y="17"/>
                    </a:cxn>
                    <a:cxn ang="0">
                      <a:pos x="42" y="13"/>
                    </a:cxn>
                    <a:cxn ang="0">
                      <a:pos x="39" y="13"/>
                    </a:cxn>
                    <a:cxn ang="0">
                      <a:pos x="23" y="30"/>
                    </a:cxn>
                    <a:cxn ang="0">
                      <a:pos x="15" y="22"/>
                    </a:cxn>
                    <a:cxn ang="0">
                      <a:pos x="12" y="22"/>
                    </a:cxn>
                    <a:cxn ang="0">
                      <a:pos x="8" y="26"/>
                    </a:cxn>
                    <a:cxn ang="0">
                      <a:pos x="8" y="29"/>
                    </a:cxn>
                    <a:cxn ang="0">
                      <a:pos x="21" y="42"/>
                    </a:cxn>
                    <a:cxn ang="0">
                      <a:pos x="24" y="42"/>
                    </a:cxn>
                    <a:cxn ang="0">
                      <a:pos x="46" y="20"/>
                    </a:cxn>
                  </a:cxnLst>
                  <a:rect l="0" t="0" r="r" b="b"/>
                  <a:pathLst>
                    <a:path w="55" h="55">
                      <a:moveTo>
                        <a:pt x="55" y="44"/>
                      </a:moveTo>
                      <a:cubicBezTo>
                        <a:pt x="55" y="50"/>
                        <a:pt x="50" y="55"/>
                        <a:pt x="44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4" y="55"/>
                        <a:pt x="0" y="50"/>
                        <a:pt x="0" y="44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50" y="0"/>
                        <a:pt x="55" y="5"/>
                        <a:pt x="55" y="10"/>
                      </a:cubicBezTo>
                      <a:lnTo>
                        <a:pt x="55" y="44"/>
                      </a:lnTo>
                      <a:close/>
                      <a:moveTo>
                        <a:pt x="46" y="20"/>
                      </a:moveTo>
                      <a:cubicBezTo>
                        <a:pt x="47" y="19"/>
                        <a:pt x="47" y="17"/>
                        <a:pt x="46" y="17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42" y="12"/>
                        <a:pt x="40" y="12"/>
                        <a:pt x="39" y="13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4" y="21"/>
                        <a:pt x="13" y="21"/>
                        <a:pt x="12" y="22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7" y="27"/>
                        <a:pt x="7" y="28"/>
                        <a:pt x="8" y="29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22" y="43"/>
                        <a:pt x="23" y="43"/>
                        <a:pt x="24" y="42"/>
                      </a:cubicBezTo>
                      <a:lnTo>
                        <a:pt x="46" y="2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îṣļîḑé-Freeform: Shape 27"/>
                <p:cNvSpPr/>
                <p:nvPr/>
              </p:nvSpPr>
              <p:spPr bwMode="auto">
                <a:xfrm>
                  <a:off x="8351829" y="3907930"/>
                  <a:ext cx="441472" cy="441472"/>
                </a:xfrm>
                <a:custGeom>
                  <a:avLst/>
                  <a:gdLst/>
                  <a:ahLst/>
                  <a:cxnLst>
                    <a:cxn ang="0">
                      <a:pos x="55" y="44"/>
                    </a:cxn>
                    <a:cxn ang="0">
                      <a:pos x="44" y="55"/>
                    </a:cxn>
                    <a:cxn ang="0">
                      <a:pos x="10" y="55"/>
                    </a:cxn>
                    <a:cxn ang="0">
                      <a:pos x="0" y="44"/>
                    </a:cxn>
                    <a:cxn ang="0">
                      <a:pos x="0" y="10"/>
                    </a:cxn>
                    <a:cxn ang="0">
                      <a:pos x="10" y="0"/>
                    </a:cxn>
                    <a:cxn ang="0">
                      <a:pos x="44" y="0"/>
                    </a:cxn>
                    <a:cxn ang="0">
                      <a:pos x="55" y="10"/>
                    </a:cxn>
                    <a:cxn ang="0">
                      <a:pos x="55" y="44"/>
                    </a:cxn>
                    <a:cxn ang="0">
                      <a:pos x="46" y="20"/>
                    </a:cxn>
                    <a:cxn ang="0">
                      <a:pos x="46" y="17"/>
                    </a:cxn>
                    <a:cxn ang="0">
                      <a:pos x="42" y="13"/>
                    </a:cxn>
                    <a:cxn ang="0">
                      <a:pos x="39" y="13"/>
                    </a:cxn>
                    <a:cxn ang="0">
                      <a:pos x="23" y="30"/>
                    </a:cxn>
                    <a:cxn ang="0">
                      <a:pos x="15" y="22"/>
                    </a:cxn>
                    <a:cxn ang="0">
                      <a:pos x="12" y="22"/>
                    </a:cxn>
                    <a:cxn ang="0">
                      <a:pos x="8" y="26"/>
                    </a:cxn>
                    <a:cxn ang="0">
                      <a:pos x="8" y="29"/>
                    </a:cxn>
                    <a:cxn ang="0">
                      <a:pos x="21" y="42"/>
                    </a:cxn>
                    <a:cxn ang="0">
                      <a:pos x="24" y="42"/>
                    </a:cxn>
                    <a:cxn ang="0">
                      <a:pos x="46" y="20"/>
                    </a:cxn>
                  </a:cxnLst>
                  <a:rect l="0" t="0" r="r" b="b"/>
                  <a:pathLst>
                    <a:path w="55" h="55">
                      <a:moveTo>
                        <a:pt x="55" y="44"/>
                      </a:moveTo>
                      <a:cubicBezTo>
                        <a:pt x="55" y="50"/>
                        <a:pt x="50" y="55"/>
                        <a:pt x="44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4" y="55"/>
                        <a:pt x="0" y="50"/>
                        <a:pt x="0" y="44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50" y="0"/>
                        <a:pt x="55" y="5"/>
                        <a:pt x="55" y="10"/>
                      </a:cubicBezTo>
                      <a:lnTo>
                        <a:pt x="55" y="44"/>
                      </a:lnTo>
                      <a:close/>
                      <a:moveTo>
                        <a:pt x="46" y="20"/>
                      </a:moveTo>
                      <a:cubicBezTo>
                        <a:pt x="47" y="19"/>
                        <a:pt x="47" y="17"/>
                        <a:pt x="46" y="17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42" y="12"/>
                        <a:pt x="40" y="12"/>
                        <a:pt x="39" y="13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4" y="21"/>
                        <a:pt x="13" y="21"/>
                        <a:pt x="12" y="22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7" y="27"/>
                        <a:pt x="7" y="28"/>
                        <a:pt x="8" y="29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22" y="43"/>
                        <a:pt x="23" y="43"/>
                        <a:pt x="24" y="42"/>
                      </a:cubicBezTo>
                      <a:lnTo>
                        <a:pt x="46" y="2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îṣļîḑé-Freeform: Shape 28"/>
                <p:cNvSpPr/>
                <p:nvPr/>
              </p:nvSpPr>
              <p:spPr bwMode="auto">
                <a:xfrm>
                  <a:off x="8351829" y="5051156"/>
                  <a:ext cx="441472" cy="441472"/>
                </a:xfrm>
                <a:custGeom>
                  <a:avLst/>
                  <a:gdLst/>
                  <a:ahLst/>
                  <a:cxnLst>
                    <a:cxn ang="0">
                      <a:pos x="55" y="44"/>
                    </a:cxn>
                    <a:cxn ang="0">
                      <a:pos x="44" y="55"/>
                    </a:cxn>
                    <a:cxn ang="0">
                      <a:pos x="10" y="55"/>
                    </a:cxn>
                    <a:cxn ang="0">
                      <a:pos x="0" y="44"/>
                    </a:cxn>
                    <a:cxn ang="0">
                      <a:pos x="0" y="10"/>
                    </a:cxn>
                    <a:cxn ang="0">
                      <a:pos x="10" y="0"/>
                    </a:cxn>
                    <a:cxn ang="0">
                      <a:pos x="44" y="0"/>
                    </a:cxn>
                    <a:cxn ang="0">
                      <a:pos x="55" y="10"/>
                    </a:cxn>
                    <a:cxn ang="0">
                      <a:pos x="55" y="44"/>
                    </a:cxn>
                    <a:cxn ang="0">
                      <a:pos x="46" y="20"/>
                    </a:cxn>
                    <a:cxn ang="0">
                      <a:pos x="46" y="17"/>
                    </a:cxn>
                    <a:cxn ang="0">
                      <a:pos x="42" y="13"/>
                    </a:cxn>
                    <a:cxn ang="0">
                      <a:pos x="39" y="13"/>
                    </a:cxn>
                    <a:cxn ang="0">
                      <a:pos x="23" y="30"/>
                    </a:cxn>
                    <a:cxn ang="0">
                      <a:pos x="15" y="22"/>
                    </a:cxn>
                    <a:cxn ang="0">
                      <a:pos x="12" y="22"/>
                    </a:cxn>
                    <a:cxn ang="0">
                      <a:pos x="8" y="26"/>
                    </a:cxn>
                    <a:cxn ang="0">
                      <a:pos x="8" y="29"/>
                    </a:cxn>
                    <a:cxn ang="0">
                      <a:pos x="21" y="42"/>
                    </a:cxn>
                    <a:cxn ang="0">
                      <a:pos x="24" y="42"/>
                    </a:cxn>
                    <a:cxn ang="0">
                      <a:pos x="46" y="20"/>
                    </a:cxn>
                  </a:cxnLst>
                  <a:rect l="0" t="0" r="r" b="b"/>
                  <a:pathLst>
                    <a:path w="55" h="55">
                      <a:moveTo>
                        <a:pt x="55" y="44"/>
                      </a:moveTo>
                      <a:cubicBezTo>
                        <a:pt x="55" y="50"/>
                        <a:pt x="50" y="55"/>
                        <a:pt x="44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4" y="55"/>
                        <a:pt x="0" y="50"/>
                        <a:pt x="0" y="44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50" y="0"/>
                        <a:pt x="55" y="5"/>
                        <a:pt x="55" y="10"/>
                      </a:cubicBezTo>
                      <a:lnTo>
                        <a:pt x="55" y="44"/>
                      </a:lnTo>
                      <a:close/>
                      <a:moveTo>
                        <a:pt x="46" y="20"/>
                      </a:moveTo>
                      <a:cubicBezTo>
                        <a:pt x="47" y="19"/>
                        <a:pt x="47" y="17"/>
                        <a:pt x="46" y="17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42" y="12"/>
                        <a:pt x="40" y="12"/>
                        <a:pt x="39" y="13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4" y="21"/>
                        <a:pt x="13" y="21"/>
                        <a:pt x="12" y="22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7" y="27"/>
                        <a:pt x="7" y="28"/>
                        <a:pt x="8" y="29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22" y="43"/>
                        <a:pt x="23" y="43"/>
                        <a:pt x="24" y="42"/>
                      </a:cubicBezTo>
                      <a:lnTo>
                        <a:pt x="46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îṣļîḑé-TextBox 44"/>
                <p:cNvSpPr txBox="1"/>
                <p:nvPr/>
              </p:nvSpPr>
              <p:spPr>
                <a:xfrm>
                  <a:off x="9036411" y="2489668"/>
                  <a:ext cx="3894338" cy="464842"/>
                </a:xfrm>
                <a:prstGeom prst="rect">
                  <a:avLst/>
                </a:prstGeom>
                <a:noFill/>
              </p:spPr>
              <p:txBody>
                <a:bodyPr wrap="none" lIns="144000" tIns="0" rIns="144000" bIns="0" anchor="b" anchorCtr="0">
                  <a:noAutofit/>
                </a:bodyPr>
                <a:lstStyle/>
                <a:p>
                  <a:r>
                    <a:rPr lang="zh-CN" altLang="en-US" b="1" dirty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15" name="îṣļîḑé-TextBox 45"/>
                <p:cNvSpPr txBox="1"/>
                <p:nvPr/>
              </p:nvSpPr>
              <p:spPr>
                <a:xfrm>
                  <a:off x="9036411" y="3044576"/>
                  <a:ext cx="3894338" cy="507591"/>
                </a:xfrm>
                <a:prstGeom prst="rect">
                  <a:avLst/>
                </a:prstGeom>
                <a:noFill/>
              </p:spPr>
              <p:txBody>
                <a:bodyPr wrap="square" lIns="144000" tIns="0" rIns="144000" bIns="0" anchor="t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400" dirty="0" smtClean="0">
                      <a:cs typeface="+mn-ea"/>
                      <a:sym typeface="+mn-lt"/>
                    </a:rPr>
                    <a:t>点击此处更换文本</a:t>
                  </a:r>
                  <a:endParaRPr lang="zh-CN" altLang="en-US" sz="1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îṣļîḑé-TextBox 47"/>
                <p:cNvSpPr txBox="1"/>
                <p:nvPr/>
              </p:nvSpPr>
              <p:spPr>
                <a:xfrm>
                  <a:off x="9036411" y="3681282"/>
                  <a:ext cx="3894338" cy="464842"/>
                </a:xfrm>
                <a:prstGeom prst="rect">
                  <a:avLst/>
                </a:prstGeom>
                <a:noFill/>
              </p:spPr>
              <p:txBody>
                <a:bodyPr wrap="none" lIns="144000" tIns="0" rIns="144000" bIns="0" anchor="b" anchorCtr="0">
                  <a:noAutofit/>
                </a:bodyPr>
                <a:lstStyle/>
                <a:p>
                  <a:r>
                    <a:rPr lang="zh-CN" altLang="en-US" b="1" dirty="0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17" name="îṣļîḑé-TextBox 48"/>
                <p:cNvSpPr txBox="1"/>
                <p:nvPr/>
              </p:nvSpPr>
              <p:spPr>
                <a:xfrm>
                  <a:off x="9036411" y="4236192"/>
                  <a:ext cx="3894338" cy="507591"/>
                </a:xfrm>
                <a:prstGeom prst="rect">
                  <a:avLst/>
                </a:prstGeom>
                <a:noFill/>
              </p:spPr>
              <p:txBody>
                <a:bodyPr wrap="square" lIns="144000" tIns="0" rIns="144000" bIns="0" anchor="t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400" dirty="0" smtClean="0">
                      <a:cs typeface="+mn-ea"/>
                      <a:sym typeface="+mn-lt"/>
                    </a:rPr>
                    <a:t>点击此处更换文本</a:t>
                  </a:r>
                  <a:endParaRPr lang="zh-CN" altLang="en-US" sz="1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îṣļîḑé-TextBox 50"/>
                <p:cNvSpPr txBox="1"/>
                <p:nvPr/>
              </p:nvSpPr>
              <p:spPr>
                <a:xfrm>
                  <a:off x="9036411" y="4760511"/>
                  <a:ext cx="3894338" cy="464842"/>
                </a:xfrm>
                <a:prstGeom prst="rect">
                  <a:avLst/>
                </a:prstGeom>
                <a:noFill/>
              </p:spPr>
              <p:txBody>
                <a:bodyPr wrap="none" lIns="144000" tIns="0" rIns="144000" bIns="0" anchor="b" anchorCtr="0">
                  <a:noAutofit/>
                </a:bodyPr>
                <a:lstStyle/>
                <a:p>
                  <a:r>
                    <a:rPr lang="zh-CN" altLang="en-US" b="1">
                      <a:solidFill>
                        <a:schemeClr val="accent3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19" name="îṣļîḑé-TextBox 51"/>
                <p:cNvSpPr txBox="1"/>
                <p:nvPr/>
              </p:nvSpPr>
              <p:spPr>
                <a:xfrm>
                  <a:off x="9036411" y="5315420"/>
                  <a:ext cx="3894338" cy="507591"/>
                </a:xfrm>
                <a:prstGeom prst="rect">
                  <a:avLst/>
                </a:prstGeom>
                <a:noFill/>
              </p:spPr>
              <p:txBody>
                <a:bodyPr wrap="square" lIns="144000" tIns="0" rIns="144000" bIns="0" anchor="t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400" dirty="0" smtClean="0">
                      <a:cs typeface="+mn-ea"/>
                      <a:sym typeface="+mn-lt"/>
                    </a:rPr>
                    <a:t>点击此处更换文本</a:t>
                  </a:r>
                  <a:endParaRPr lang="zh-CN" altLang="en-US" sz="1400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/>
            <p:cNvGrpSpPr/>
            <p:nvPr/>
          </p:nvGrpSpPr>
          <p:grpSpPr>
            <a:xfrm>
              <a:off x="687215" y="1495883"/>
              <a:ext cx="5975668" cy="4611758"/>
              <a:chOff x="687215" y="1495883"/>
              <a:chExt cx="5975668" cy="4611758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87215" y="1495884"/>
                <a:ext cx="5975668" cy="4611757"/>
              </a:xfrm>
              <a:prstGeom prst="rect">
                <a:avLst/>
              </a:prstGeom>
              <a:blipFill>
                <a:blip r:embed="rId4" cstate="screen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687215" y="1495883"/>
                <a:ext cx="5975668" cy="4611757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19705" y="1950720"/>
            <a:ext cx="11215095" cy="4399280"/>
            <a:chOff x="519705" y="1950720"/>
            <a:chExt cx="11215095" cy="4399280"/>
          </a:xfrm>
        </p:grpSpPr>
        <p:grpSp>
          <p:nvGrpSpPr>
            <p:cNvPr id="7" name="组合 6"/>
            <p:cNvGrpSpPr/>
            <p:nvPr/>
          </p:nvGrpSpPr>
          <p:grpSpPr>
            <a:xfrm>
              <a:off x="6482080" y="1950720"/>
              <a:ext cx="5252720" cy="4399280"/>
              <a:chOff x="6482080" y="1950720"/>
              <a:chExt cx="5252720" cy="439928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6482080" y="1950720"/>
                <a:ext cx="5252720" cy="4399280"/>
              </a:xfrm>
              <a:prstGeom prst="rect">
                <a:avLst/>
              </a:pr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6548120" y="2397760"/>
                <a:ext cx="5120640" cy="707886"/>
                <a:chOff x="345440" y="599440"/>
                <a:chExt cx="5120640" cy="707886"/>
              </a:xfrm>
            </p:grpSpPr>
            <p:sp>
              <p:nvSpPr>
                <p:cNvPr id="24" name="文本框 23"/>
                <p:cNvSpPr txBox="1"/>
                <p:nvPr/>
              </p:nvSpPr>
              <p:spPr>
                <a:xfrm>
                  <a:off x="345440" y="599440"/>
                  <a:ext cx="276352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4000" spc="600" dirty="0" smtClean="0">
                      <a:solidFill>
                        <a:schemeClr val="bg1"/>
                      </a:solidFill>
                      <a:cs typeface="+mn-ea"/>
                      <a:sym typeface="+mn-lt"/>
                    </a:rPr>
                    <a:t>清明起源</a:t>
                  </a:r>
                  <a:endParaRPr lang="zh-CN" altLang="en-US" sz="4000" spc="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25" name="组合 24"/>
                <p:cNvGrpSpPr/>
                <p:nvPr/>
              </p:nvGrpSpPr>
              <p:grpSpPr>
                <a:xfrm>
                  <a:off x="3108960" y="648062"/>
                  <a:ext cx="2357120" cy="610642"/>
                  <a:chOff x="3322320" y="548640"/>
                  <a:chExt cx="2357120" cy="610642"/>
                </a:xfrm>
              </p:grpSpPr>
              <p:sp>
                <p:nvSpPr>
                  <p:cNvPr id="27" name="文本框 26"/>
                  <p:cNvSpPr txBox="1"/>
                  <p:nvPr/>
                </p:nvSpPr>
                <p:spPr>
                  <a:xfrm>
                    <a:off x="3322320" y="548640"/>
                    <a:ext cx="235712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dirty="0" smtClean="0">
                        <a:solidFill>
                          <a:schemeClr val="bg1"/>
                        </a:solidFill>
                        <a:cs typeface="+mn-ea"/>
                        <a:sym typeface="+mn-lt"/>
                      </a:rPr>
                      <a:t>ADD YOUR TITLE.</a:t>
                    </a:r>
                    <a:endParaRPr lang="zh-CN" altLang="en-US" sz="1400"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" name="文本框 27"/>
                  <p:cNvSpPr txBox="1"/>
                  <p:nvPr/>
                </p:nvSpPr>
                <p:spPr>
                  <a:xfrm>
                    <a:off x="3322320" y="851505"/>
                    <a:ext cx="235712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1400" dirty="0" smtClean="0">
                        <a:solidFill>
                          <a:schemeClr val="bg1"/>
                        </a:solidFill>
                        <a:cs typeface="+mn-ea"/>
                        <a:sym typeface="+mn-lt"/>
                      </a:rPr>
                      <a:t>点击输入您的文字</a:t>
                    </a:r>
                    <a:endParaRPr lang="zh-CN" altLang="en-US" sz="1400"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cxnSp>
              <p:nvCxnSpPr>
                <p:cNvPr id="26" name="直接连接符 25"/>
                <p:cNvCxnSpPr/>
                <p:nvPr/>
              </p:nvCxnSpPr>
              <p:spPr>
                <a:xfrm>
                  <a:off x="2997200" y="599440"/>
                  <a:ext cx="0" cy="707886"/>
                </a:xfrm>
                <a:prstGeom prst="line">
                  <a:avLst/>
                </a:prstGeom>
                <a:ln w="15875">
                  <a:solidFill>
                    <a:srgbClr val="ABB7A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文本框 17"/>
              <p:cNvSpPr txBox="1"/>
              <p:nvPr/>
            </p:nvSpPr>
            <p:spPr>
              <a:xfrm>
                <a:off x="8117840" y="3726852"/>
                <a:ext cx="341376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400" spc="3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点击输入您的文字内容，点击输入您的文字内容</a:t>
                </a:r>
                <a:r>
                  <a:rPr lang="zh-CN" altLang="en-US" sz="14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点击输入您的文字内容</a:t>
                </a:r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。点击输入您的文字</a:t>
                </a:r>
                <a:r>
                  <a:rPr lang="zh-CN" altLang="en-US" sz="14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内容。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6728460" y="5156200"/>
                <a:ext cx="4759960" cy="700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spc="3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点击输入您的文字内容，点击输入您的文字内容</a:t>
                </a:r>
                <a:r>
                  <a:rPr lang="zh-CN" altLang="en-US" sz="14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点击输入您的文字内容</a:t>
                </a:r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。点击输入您的文字</a:t>
                </a:r>
                <a:r>
                  <a:rPr lang="zh-CN" altLang="en-US" sz="14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内容。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6728460" y="3552686"/>
                <a:ext cx="929551" cy="2754496"/>
                <a:chOff x="0" y="375920"/>
                <a:chExt cx="1429517" cy="4236024"/>
              </a:xfrm>
            </p:grpSpPr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4" cstate="screen">
                  <a:lum bright="70000" contrast="-70000"/>
                </a:blip>
                <a:stretch>
                  <a:fillRect/>
                </a:stretch>
              </p:blipFill>
              <p:spPr>
                <a:xfrm>
                  <a:off x="0" y="375920"/>
                  <a:ext cx="1429517" cy="1429517"/>
                </a:xfrm>
                <a:prstGeom prst="rect">
                  <a:avLst/>
                </a:prstGeom>
              </p:spPr>
            </p:pic>
            <p:sp>
              <p:nvSpPr>
                <p:cNvPr id="22" name="文本框 21"/>
                <p:cNvSpPr txBox="1"/>
                <p:nvPr/>
              </p:nvSpPr>
              <p:spPr>
                <a:xfrm>
                  <a:off x="783872" y="892061"/>
                  <a:ext cx="520648" cy="2094979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zh-CN" sz="1000" dirty="0" smtClean="0">
                      <a:solidFill>
                        <a:schemeClr val="bg1">
                          <a:lumMod val="95000"/>
                        </a:schemeClr>
                      </a:solidFill>
                      <a:cs typeface="+mn-ea"/>
                      <a:sym typeface="+mn-lt"/>
                    </a:rPr>
                    <a:t>TITLE HERE.</a:t>
                  </a:r>
                  <a:endParaRPr lang="zh-CN" altLang="en-US" sz="1000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文本框 22"/>
                <p:cNvSpPr txBox="1"/>
                <p:nvPr/>
              </p:nvSpPr>
              <p:spPr>
                <a:xfrm>
                  <a:off x="474295" y="892061"/>
                  <a:ext cx="496982" cy="371988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900" dirty="0" smtClean="0">
                      <a:solidFill>
                        <a:schemeClr val="bg1">
                          <a:lumMod val="95000"/>
                        </a:schemeClr>
                      </a:solidFill>
                      <a:cs typeface="+mn-ea"/>
                      <a:sym typeface="+mn-lt"/>
                    </a:rPr>
                    <a:t>点击输入文字内容</a:t>
                  </a:r>
                  <a:endParaRPr lang="zh-CN" altLang="en-US" sz="900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519705" y="5381712"/>
              <a:ext cx="4284811" cy="923330"/>
              <a:chOff x="673180" y="3627190"/>
              <a:chExt cx="4284811" cy="923330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673180" y="3627190"/>
                <a:ext cx="38784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rPr>
                  <a:t>ADD YOUR TITLE </a:t>
                </a:r>
                <a:endParaRPr lang="zh-CN" altLang="en-US" sz="2000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674828" y="4088855"/>
                <a:ext cx="42831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spc="600" dirty="0" smtClean="0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rPr>
                  <a:t>清明节的起源</a:t>
                </a:r>
                <a:endParaRPr lang="zh-CN" altLang="en-US" sz="2400" spc="600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19705" y="4029636"/>
              <a:ext cx="2468880" cy="707886"/>
              <a:chOff x="2997200" y="599440"/>
              <a:chExt cx="2468880" cy="707886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3108960" y="648062"/>
                <a:ext cx="2357120" cy="610642"/>
                <a:chOff x="3322320" y="548640"/>
                <a:chExt cx="2357120" cy="610642"/>
              </a:xfrm>
            </p:grpSpPr>
            <p:sp>
              <p:nvSpPr>
                <p:cNvPr id="12" name="文本框 11"/>
                <p:cNvSpPr txBox="1"/>
                <p:nvPr/>
              </p:nvSpPr>
              <p:spPr>
                <a:xfrm>
                  <a:off x="3322320" y="548640"/>
                  <a:ext cx="23571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 smtClean="0">
                      <a:solidFill>
                        <a:schemeClr val="accent2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ADD YOUR TITLE.</a:t>
                  </a:r>
                  <a:endPara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>
                  <a:off x="3322320" y="851505"/>
                  <a:ext cx="23571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 dirty="0" smtClean="0">
                      <a:solidFill>
                        <a:schemeClr val="accent2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点击输入您的文字</a:t>
                  </a:r>
                  <a:endPara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11" name="直接连接符 10"/>
              <p:cNvCxnSpPr/>
              <p:nvPr/>
            </p:nvCxnSpPr>
            <p:spPr>
              <a:xfrm>
                <a:off x="2997200" y="599440"/>
                <a:ext cx="0" cy="707886"/>
              </a:xfrm>
              <a:prstGeom prst="line">
                <a:avLst/>
              </a:prstGeom>
              <a:ln w="15875">
                <a:solidFill>
                  <a:srgbClr val="ABB7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21688" y="1813559"/>
            <a:ext cx="10554184" cy="4200527"/>
            <a:chOff x="831848" y="1813559"/>
            <a:chExt cx="10554184" cy="4200527"/>
          </a:xfrm>
        </p:grpSpPr>
        <p:sp>
          <p:nvSpPr>
            <p:cNvPr id="4" name="矩形 25"/>
            <p:cNvSpPr>
              <a:spLocks noChangeArrowheads="1"/>
            </p:cNvSpPr>
            <p:nvPr/>
          </p:nvSpPr>
          <p:spPr bwMode="auto">
            <a:xfrm>
              <a:off x="4143375" y="1813560"/>
              <a:ext cx="1870075" cy="20113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矩形 31"/>
            <p:cNvSpPr>
              <a:spLocks noChangeArrowheads="1"/>
            </p:cNvSpPr>
            <p:nvPr/>
          </p:nvSpPr>
          <p:spPr bwMode="auto">
            <a:xfrm>
              <a:off x="9515475" y="1813559"/>
              <a:ext cx="1870075" cy="20113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矩形 36"/>
            <p:cNvSpPr>
              <a:spLocks noChangeArrowheads="1"/>
            </p:cNvSpPr>
            <p:nvPr/>
          </p:nvSpPr>
          <p:spPr bwMode="auto">
            <a:xfrm>
              <a:off x="4143375" y="4002723"/>
              <a:ext cx="1870075" cy="201136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矩形 41"/>
            <p:cNvSpPr>
              <a:spLocks noChangeArrowheads="1"/>
            </p:cNvSpPr>
            <p:nvPr/>
          </p:nvSpPr>
          <p:spPr bwMode="auto">
            <a:xfrm>
              <a:off x="9515475" y="4002723"/>
              <a:ext cx="1870075" cy="201136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 useBgFill="1">
          <p:nvSpPr>
            <p:cNvPr id="8" name="矩形 7"/>
            <p:cNvSpPr/>
            <p:nvPr/>
          </p:nvSpPr>
          <p:spPr>
            <a:xfrm>
              <a:off x="831849" y="1813559"/>
              <a:ext cx="3311525" cy="20113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 useBgFill="1">
          <p:nvSpPr>
            <p:cNvPr id="9" name="矩形 8"/>
            <p:cNvSpPr/>
            <p:nvPr/>
          </p:nvSpPr>
          <p:spPr>
            <a:xfrm>
              <a:off x="831848" y="4002724"/>
              <a:ext cx="3311525" cy="20113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 useBgFill="1">
          <p:nvSpPr>
            <p:cNvPr id="10" name="矩形 9"/>
            <p:cNvSpPr/>
            <p:nvPr/>
          </p:nvSpPr>
          <p:spPr>
            <a:xfrm>
              <a:off x="6203949" y="1813559"/>
              <a:ext cx="3311525" cy="20113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 useBgFill="1">
          <p:nvSpPr>
            <p:cNvPr id="11" name="矩形 10"/>
            <p:cNvSpPr/>
            <p:nvPr/>
          </p:nvSpPr>
          <p:spPr>
            <a:xfrm>
              <a:off x="6203948" y="4002722"/>
              <a:ext cx="3311525" cy="20113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481531" y="1940939"/>
              <a:ext cx="11937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标  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143372" y="2458863"/>
              <a:ext cx="1870078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点击此处更换文本，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点击此处更换</a:t>
              </a: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文本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9848717" y="1940939"/>
              <a:ext cx="11937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标  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510558" y="2458863"/>
              <a:ext cx="1870078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点击此处更换文本，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点击此处更换</a:t>
              </a: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文本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485789" y="4235597"/>
              <a:ext cx="11937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标  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147630" y="4753521"/>
              <a:ext cx="1870078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点击此处更换文本，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点击此处更换</a:t>
              </a: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文本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854113" y="4226274"/>
              <a:ext cx="11937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标  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515954" y="4744198"/>
              <a:ext cx="1870078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点击此处更换文本，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点击此处更换</a:t>
              </a: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文本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31196" y="435155"/>
            <a:ext cx="3329608" cy="925865"/>
            <a:chOff x="5190711" y="639675"/>
            <a:chExt cx="3329608" cy="925865"/>
          </a:xfrm>
        </p:grpSpPr>
        <p:sp>
          <p:nvSpPr>
            <p:cNvPr id="20" name="文本框 19"/>
            <p:cNvSpPr txBox="1"/>
            <p:nvPr/>
          </p:nvSpPr>
          <p:spPr>
            <a:xfrm>
              <a:off x="5190711" y="639675"/>
              <a:ext cx="3329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spc="600" dirty="0" smtClean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rPr>
                <a:t>清明起源</a:t>
              </a:r>
              <a:endParaRPr lang="zh-CN" altLang="en-US" sz="2800" b="1" spc="6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616480" y="1165430"/>
              <a:ext cx="24780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accent3"/>
                  </a:solidFill>
                  <a:cs typeface="+mn-ea"/>
                  <a:sym typeface="+mn-lt"/>
                </a:rPr>
                <a:t>ADD YOUR TITLE</a:t>
              </a:r>
              <a:endParaRPr lang="zh-CN" altLang="en-US" sz="20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45440" y="599440"/>
            <a:ext cx="11501120" cy="5690272"/>
            <a:chOff x="345440" y="599440"/>
            <a:chExt cx="11501120" cy="5690272"/>
          </a:xfrm>
        </p:grpSpPr>
        <p:sp>
          <p:nvSpPr>
            <p:cNvPr id="6" name="矩形 5"/>
            <p:cNvSpPr/>
            <p:nvPr/>
          </p:nvSpPr>
          <p:spPr>
            <a:xfrm>
              <a:off x="345440" y="1503680"/>
              <a:ext cx="11501120" cy="3840480"/>
            </a:xfrm>
            <a:prstGeom prst="rect">
              <a:avLst/>
            </a:prstGeom>
            <a:blipFill>
              <a:blip r:embed="rId3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45440" y="599440"/>
              <a:ext cx="5120640" cy="707886"/>
              <a:chOff x="345440" y="599440"/>
              <a:chExt cx="5120640" cy="707886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345440" y="599440"/>
                <a:ext cx="27635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 spc="600" dirty="0">
                    <a:solidFill>
                      <a:schemeClr val="accent2">
                        <a:lumMod val="50000"/>
                      </a:schemeClr>
                    </a:solidFill>
                    <a:cs typeface="+mn-ea"/>
                    <a:sym typeface="+mn-lt"/>
                  </a:rPr>
                  <a:t>清明</a:t>
                </a:r>
                <a:r>
                  <a:rPr lang="zh-CN" altLang="en-US" sz="4000" spc="600" dirty="0" smtClean="0">
                    <a:solidFill>
                      <a:schemeClr val="accent2">
                        <a:lumMod val="50000"/>
                      </a:schemeClr>
                    </a:solidFill>
                    <a:cs typeface="+mn-ea"/>
                    <a:sym typeface="+mn-lt"/>
                  </a:rPr>
                  <a:t>起源</a:t>
                </a:r>
                <a:endParaRPr lang="zh-CN" altLang="en-US" sz="4000" spc="600" dirty="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3108960" y="648062"/>
                <a:ext cx="2357120" cy="610642"/>
                <a:chOff x="3322320" y="548640"/>
                <a:chExt cx="2357120" cy="610642"/>
              </a:xfrm>
            </p:grpSpPr>
            <p:sp>
              <p:nvSpPr>
                <p:cNvPr id="12" name="文本框 11"/>
                <p:cNvSpPr txBox="1"/>
                <p:nvPr/>
              </p:nvSpPr>
              <p:spPr>
                <a:xfrm>
                  <a:off x="3322320" y="548640"/>
                  <a:ext cx="23571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 smtClean="0">
                      <a:solidFill>
                        <a:schemeClr val="accent2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ADD YOUR TITLE.</a:t>
                  </a:r>
                  <a:endPara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>
                  <a:off x="3322320" y="851505"/>
                  <a:ext cx="23571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 dirty="0" smtClean="0">
                      <a:solidFill>
                        <a:schemeClr val="accent2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点击输入您的文字</a:t>
                  </a:r>
                  <a:endPara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11" name="直接连接符 10"/>
              <p:cNvCxnSpPr/>
              <p:nvPr/>
            </p:nvCxnSpPr>
            <p:spPr>
              <a:xfrm>
                <a:off x="2997200" y="599440"/>
                <a:ext cx="0" cy="707886"/>
              </a:xfrm>
              <a:prstGeom prst="line">
                <a:avLst/>
              </a:prstGeom>
              <a:ln w="158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文本框 7"/>
            <p:cNvSpPr txBox="1"/>
            <p:nvPr/>
          </p:nvSpPr>
          <p:spPr>
            <a:xfrm>
              <a:off x="4011125" y="5589136"/>
              <a:ext cx="783543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spc="300" dirty="0" smtClean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点击输入您的文字内容，点击输入您的文字内容</a:t>
              </a:r>
              <a:r>
                <a:rPr lang="zh-CN" altLang="en-US" sz="1400" dirty="0" smtClean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点击输入您的文字内容</a:t>
              </a:r>
              <a:r>
                <a:rPr lang="zh-CN" altLang="en-US" sz="14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。点击输入您的文字内容，点击输入您的文字内容。点击输入您的文字内容。点击输入您的文字</a:t>
              </a:r>
              <a:r>
                <a:rPr lang="zh-CN" altLang="en-US" sz="1400" dirty="0" smtClean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内容</a:t>
              </a:r>
              <a:endParaRPr lang="zh-CN" altLang="en-US" sz="14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657523" y="1581481"/>
            <a:ext cx="1107996" cy="37118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000" spc="600" dirty="0" smtClean="0">
                <a:solidFill>
                  <a:schemeClr val="bg1"/>
                </a:solidFill>
                <a:cs typeface="+mn-ea"/>
                <a:sym typeface="+mn-lt"/>
              </a:rPr>
              <a:t>第</a:t>
            </a:r>
            <a:r>
              <a:rPr lang="zh-CN" altLang="en-US" sz="6000" spc="600" dirty="0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zh-CN" altLang="en-US" sz="6000" spc="600" dirty="0" smtClean="0">
                <a:solidFill>
                  <a:schemeClr val="bg1"/>
                </a:solidFill>
                <a:cs typeface="+mn-ea"/>
                <a:sym typeface="+mn-lt"/>
              </a:rPr>
              <a:t>章</a:t>
            </a:r>
            <a:endParaRPr lang="zh-CN" altLang="en-US" sz="60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0"/>
            <a:ext cx="6257997" cy="6858000"/>
            <a:chOff x="0" y="0"/>
            <a:chExt cx="6257997" cy="685800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4511040"/>
              <a:ext cx="2346960" cy="234696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647354" y="152400"/>
              <a:ext cx="2610643" cy="3190240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1888634" y="1449401"/>
            <a:ext cx="2076120" cy="3959198"/>
            <a:chOff x="1868314" y="1449401"/>
            <a:chExt cx="2076120" cy="3959198"/>
          </a:xfrm>
        </p:grpSpPr>
        <p:sp>
          <p:nvSpPr>
            <p:cNvPr id="12" name="文本框 11"/>
            <p:cNvSpPr txBox="1"/>
            <p:nvPr/>
          </p:nvSpPr>
          <p:spPr>
            <a:xfrm>
              <a:off x="1868314" y="2521059"/>
              <a:ext cx="767241" cy="1815882"/>
            </a:xfrm>
            <a:prstGeom prst="rect">
              <a:avLst/>
            </a:prstGeom>
            <a:noFill/>
            <a:ln w="15875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清明习俗</a:t>
              </a:r>
              <a:endParaRPr lang="zh-CN" altLang="en-US" sz="28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959549" y="1449401"/>
              <a:ext cx="984885" cy="39591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点击此处更换</a:t>
              </a:r>
              <a:r>
                <a:rPr lang="zh-CN" altLang="en-US" sz="2000" dirty="0" smtClean="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文本，</a:t>
              </a:r>
              <a:r>
                <a:rPr lang="zh-CN" altLang="en-US" sz="2000" dirty="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点击此处更换</a:t>
              </a:r>
              <a:r>
                <a:rPr lang="zh-CN" altLang="en-US" sz="2000" dirty="0" smtClean="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文本，点击输入文字内容</a:t>
              </a:r>
              <a:endParaRPr lang="zh-CN" altLang="en-US" sz="3600" spc="2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141913"/>
            <a:ext cx="12192000" cy="3733830"/>
            <a:chOff x="0" y="1847273"/>
            <a:chExt cx="12192000" cy="3733830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1847273"/>
              <a:ext cx="12192000" cy="3733830"/>
              <a:chOff x="0" y="1847273"/>
              <a:chExt cx="12192000" cy="3733830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0" y="2001300"/>
                <a:ext cx="12192000" cy="3579803"/>
                <a:chOff x="0" y="2435405"/>
                <a:chExt cx="12192000" cy="3579803"/>
              </a:xfrm>
            </p:grpSpPr>
            <p:sp>
              <p:nvSpPr>
                <p:cNvPr id="7" name="矩形 6"/>
                <p:cNvSpPr/>
                <p:nvPr/>
              </p:nvSpPr>
              <p:spPr>
                <a:xfrm>
                  <a:off x="0" y="2435405"/>
                  <a:ext cx="12192000" cy="2095955"/>
                </a:xfrm>
                <a:prstGeom prst="rect">
                  <a:avLst/>
                </a:prstGeom>
                <a:solidFill>
                  <a:schemeClr val="accent1">
                    <a:alpha val="5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文本框 7"/>
                <p:cNvSpPr txBox="1"/>
                <p:nvPr/>
              </p:nvSpPr>
              <p:spPr>
                <a:xfrm>
                  <a:off x="1528617" y="3079093"/>
                  <a:ext cx="1144847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5400" b="1" dirty="0" smtClean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01</a:t>
                  </a:r>
                  <a:endParaRPr lang="zh-CN" altLang="en-US" sz="5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文本框 8"/>
                <p:cNvSpPr txBox="1"/>
                <p:nvPr/>
              </p:nvSpPr>
              <p:spPr>
                <a:xfrm>
                  <a:off x="3676766" y="3079093"/>
                  <a:ext cx="10414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5400" b="1" dirty="0" smtClean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02</a:t>
                  </a:r>
                  <a:endParaRPr lang="zh-CN" altLang="en-US" sz="5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文本框 9"/>
                <p:cNvSpPr txBox="1"/>
                <p:nvPr/>
              </p:nvSpPr>
              <p:spPr>
                <a:xfrm>
                  <a:off x="434570" y="4961328"/>
                  <a:ext cx="30480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 dirty="0" smtClean="0">
                      <a:cs typeface="+mn-ea"/>
                      <a:sym typeface="+mn-lt"/>
                    </a:rPr>
                    <a:t>ADD YOUR TITLE.</a:t>
                  </a:r>
                  <a:endParaRPr lang="zh-CN" altLang="en-US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文本框 10"/>
                <p:cNvSpPr txBox="1"/>
                <p:nvPr/>
              </p:nvSpPr>
              <p:spPr>
                <a:xfrm>
                  <a:off x="2673465" y="4961328"/>
                  <a:ext cx="30480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 dirty="0" smtClean="0">
                      <a:cs typeface="+mn-ea"/>
                      <a:sym typeface="+mn-lt"/>
                    </a:rPr>
                    <a:t>ADD YOUR TITLE.</a:t>
                  </a:r>
                  <a:endParaRPr lang="zh-CN" altLang="en-US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Rectangle 42"/>
                <p:cNvSpPr/>
                <p:nvPr/>
              </p:nvSpPr>
              <p:spPr>
                <a:xfrm>
                  <a:off x="1059873" y="5506047"/>
                  <a:ext cx="1790930" cy="509161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</a:ln>
                <a:effectLst/>
              </p:spPr>
              <p:txBody>
                <a:bodyPr lIns="91440" tIns="0" rIns="91440" bIns="0" rtlCol="0" anchor="t"/>
                <a:lstStyle/>
                <a:p>
                  <a:pPr algn="ctr">
                    <a:defRPr/>
                  </a:pPr>
                  <a:r>
                    <a:rPr lang="zh-CN" altLang="en-US" sz="1400" kern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点击此处更换文本，点击此处更换文本</a:t>
                  </a:r>
                  <a:r>
                    <a:rPr lang="en-US" altLang="zh-CN" sz="1400" kern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 </a:t>
                  </a:r>
                  <a:endParaRPr lang="en-US" sz="1400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Rectangle 42"/>
                <p:cNvSpPr/>
                <p:nvPr/>
              </p:nvSpPr>
              <p:spPr>
                <a:xfrm>
                  <a:off x="3302000" y="5506047"/>
                  <a:ext cx="1790930" cy="509161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</a:ln>
                <a:effectLst/>
              </p:spPr>
              <p:txBody>
                <a:bodyPr lIns="91440" tIns="0" rIns="91440" bIns="0" rtlCol="0" anchor="t"/>
                <a:lstStyle/>
                <a:p>
                  <a:pPr algn="ctr">
                    <a:defRPr/>
                  </a:pPr>
                  <a:r>
                    <a:rPr lang="zh-CN" altLang="en-US" sz="1400" kern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点击此处更换文本，点击此处更换文本</a:t>
                  </a:r>
                  <a:r>
                    <a:rPr lang="en-US" altLang="zh-CN" sz="1400" kern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 </a:t>
                  </a:r>
                  <a:endParaRPr lang="en-US" sz="1400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" name="矩形 5"/>
              <p:cNvSpPr/>
              <p:nvPr/>
            </p:nvSpPr>
            <p:spPr>
              <a:xfrm>
                <a:off x="0" y="1847273"/>
                <a:ext cx="12192000" cy="154027"/>
              </a:xfrm>
              <a:prstGeom prst="rect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172663" y="2375810"/>
              <a:ext cx="5698300" cy="3205293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4431196" y="435155"/>
            <a:ext cx="3329608" cy="925865"/>
            <a:chOff x="5190711" y="639675"/>
            <a:chExt cx="3329608" cy="925865"/>
          </a:xfrm>
        </p:grpSpPr>
        <p:sp>
          <p:nvSpPr>
            <p:cNvPr id="15" name="文本框 14"/>
            <p:cNvSpPr txBox="1"/>
            <p:nvPr/>
          </p:nvSpPr>
          <p:spPr>
            <a:xfrm>
              <a:off x="5190711" y="639675"/>
              <a:ext cx="3329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spc="600" dirty="0" smtClean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rPr>
                <a:t>清明</a:t>
              </a:r>
              <a:r>
                <a:rPr lang="zh-CN" altLang="en-US" sz="2800" b="1" spc="600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rPr>
                <a:t>习俗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616480" y="1165430"/>
              <a:ext cx="24780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accent3"/>
                  </a:solidFill>
                  <a:cs typeface="+mn-ea"/>
                  <a:sym typeface="+mn-lt"/>
                </a:rPr>
                <a:t>ADD YOUR TITLE</a:t>
              </a:r>
              <a:endParaRPr lang="zh-CN" altLang="en-US" sz="20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70040"/>
  <p:tag name="MH_LIBRARY" val="CONTENTS"/>
  <p:tag name="MH_TYPE" val="TITLE"/>
  <p:tag name="ID" val="626775"/>
  <p:tag name="MH_ORDER" val="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82e1fbf-1d08-419e-aa5b-773e4ccb3fb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70040"/>
  <p:tag name="MH_LIBRARY" val="CONTENTS"/>
  <p:tag name="MH_TYPE" val="TITLE"/>
  <p:tag name="ID" val="626775"/>
  <p:tag name="MH_ORDER" val="NUMBER"/>
</p:tagLst>
</file>

<file path=ppt/theme/theme1.xml><?xml version="1.0" encoding="utf-8"?>
<a:theme xmlns:a="http://schemas.openxmlformats.org/drawingml/2006/main" name="www.2ppt.com 提供免费下载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378591"/>
      </a:accent1>
      <a:accent2>
        <a:srgbClr val="3C8390"/>
      </a:accent2>
      <a:accent3>
        <a:srgbClr val="629FAC"/>
      </a:accent3>
      <a:accent4>
        <a:srgbClr val="88B7C3"/>
      </a:accent4>
      <a:accent5>
        <a:srgbClr val="8CB9C6"/>
      </a:accent5>
      <a:accent6>
        <a:srgbClr val="8DBCC9"/>
      </a:accent6>
      <a:hlink>
        <a:srgbClr val="3A8593"/>
      </a:hlink>
      <a:folHlink>
        <a:srgbClr val="68A5B2"/>
      </a:folHlink>
    </a:clrScheme>
    <a:fontScheme name="k0swoznu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1234</Words>
  <Application>Microsoft Office PowerPoint</Application>
  <PresentationFormat>宽屏</PresentationFormat>
  <Paragraphs>167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汉仪行楷简</vt:lpstr>
      <vt:lpstr>宋体</vt:lpstr>
      <vt:lpstr>微软雅黑</vt:lpstr>
      <vt:lpstr>Arial</vt:lpstr>
      <vt:lpstr>Calibri</vt:lpstr>
      <vt:lpstr>www.2ppt.com 提供免费下载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2022-04-13T03:11:57Z</dcterms:created>
  <dcterms:modified xsi:type="dcterms:W3CDTF">2023-01-10T09:57:16Z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65F56EBF007448D4BCA2A72FBDBDFD06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