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A05D6-08E8-45BD-AFE0-8D3B7EED270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CB523-6ABB-4102-BFB6-0E37B20A77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CB523-6ABB-4102-BFB6-0E37B20A77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917AAB-A563-4326-B62D-3772040191A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A6D8AB5-A330-41A6-BA93-B9D5517C989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DD798FD-9EBD-4AF5-8BAA-61A1B420FB7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FDFB103-E307-4D5D-9233-D530C2EC721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959544-3215-4931-B839-5AE04E3FBF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8765B2A-7223-4D74-BC80-7059ED5C1EB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87995BD-9EB1-4E1F-B64E-29052CE075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FA9375A-8C13-4F97-8D59-F8EFE87873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E79A2C5-A402-466E-81A5-235649382ED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0E02925-8F6B-4D71-ABB7-CB67DB153C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12757D4-1285-4C7A-B012-A376D1E26B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560" y="6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ectionB&#31934;&#21697;&#35838;&#20214;\SectionB-1a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ectionB&#31934;&#21697;&#35838;&#20214;\SectionB-1a&#37197;&#22871;&#21548;&#21147;(2012&#29256;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file:///G:\&#20161;&#29233;&#19971;&#24180;&#32423;&#19978;&#24050;&#25972;&#36164;&#28304;\&#20161;&#29233;&#19971;&#24180;&#32423;&#19978;Unit4\unit4%20topic1\&#35838;&#20214;\Unit4%20Topic1%20ectionB&#31934;&#21697;&#35838;&#20214;\SectionB-2a&#37197;&#22871;&#21548;&#21147;(2012&#29256;).mp3" TargetMode="External"/><Relationship Id="rId1" Type="http://schemas.microsoft.com/office/2007/relationships/media" Target="file:///G:\&#20161;&#29233;&#19971;&#24180;&#32423;&#19978;&#24050;&#25972;&#36164;&#28304;\&#20161;&#29233;&#19971;&#24180;&#32423;&#19978;Unit4\unit4%20topic1\&#35838;&#20214;\Unit4%20Topic1%20ectionB&#31934;&#21697;&#35838;&#20214;\SectionB-2a&#37197;&#22871;&#21548;&#21147;(2012&#29256;).mp3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.baidu.com/i?ct=503316480&amp;z=0&amp;tn=baiduimagedetail&amp;word=%B8%DF%B8%FA%D0%AC&amp;in=31271&amp;cl=2&amp;cm=1&amp;sc=0&amp;lm=-1&amp;pn=3&amp;rn=1&amp;di=2538905120&amp;ln=200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hyperlink" Target="file:///C:\Users\Administrator\Desktop\&#26032;&#24314;&#25991;&#20214;&#22841;\SectionB-1a&#37197;&#22871;&#21160;&#30011;&#65288;2012&#29256;&#65289;.swf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矩形 5"/>
          <p:cNvSpPr>
            <a:spLocks noChangeArrowheads="1"/>
          </p:cNvSpPr>
          <p:nvPr/>
        </p:nvSpPr>
        <p:spPr bwMode="auto">
          <a:xfrm>
            <a:off x="0" y="1019631"/>
            <a:ext cx="9144000" cy="32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Unit 4 Topic 1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What can I do for you?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Section B</a:t>
            </a:r>
            <a:endParaRPr lang="en-US" altLang="zh-CN" sz="40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4753" y="52821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Text Box 11"/>
          <p:cNvSpPr txBox="1">
            <a:spLocks noChangeArrowheads="1"/>
          </p:cNvSpPr>
          <p:nvPr/>
        </p:nvSpPr>
        <p:spPr bwMode="auto">
          <a:xfrm>
            <a:off x="3132138" y="3789363"/>
            <a:ext cx="3241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I’m just looking</a:t>
            </a:r>
          </a:p>
        </p:txBody>
      </p:sp>
      <p:sp>
        <p:nvSpPr>
          <p:cNvPr id="247812" name="Text Box 12"/>
          <p:cNvSpPr txBox="1">
            <a:spLocks noChangeArrowheads="1"/>
          </p:cNvSpPr>
          <p:nvPr/>
        </p:nvSpPr>
        <p:spPr bwMode="auto">
          <a:xfrm>
            <a:off x="2268538" y="45815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too long</a:t>
            </a:r>
          </a:p>
        </p:txBody>
      </p:sp>
      <p:sp>
        <p:nvSpPr>
          <p:cNvPr id="247813" name="Text Box 13"/>
          <p:cNvSpPr txBox="1">
            <a:spLocks noChangeArrowheads="1"/>
          </p:cNvSpPr>
          <p:nvPr/>
        </p:nvSpPr>
        <p:spPr bwMode="auto">
          <a:xfrm>
            <a:off x="2484438" y="537368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280</a:t>
            </a:r>
          </a:p>
        </p:txBody>
      </p:sp>
      <p:sp>
        <p:nvSpPr>
          <p:cNvPr id="247814" name="Text Box 14"/>
          <p:cNvSpPr txBox="1">
            <a:spLocks noChangeArrowheads="1"/>
          </p:cNvSpPr>
          <p:nvPr/>
        </p:nvSpPr>
        <p:spPr bwMode="auto">
          <a:xfrm>
            <a:off x="3276600" y="616585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开玩笑</a:t>
            </a:r>
          </a:p>
        </p:txBody>
      </p:sp>
      <p:pic>
        <p:nvPicPr>
          <p:cNvPr id="8" name="SectionB-1a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785813" cy="7858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47811" grpId="0"/>
      <p:bldP spid="247812" grpId="0"/>
      <p:bldP spid="247813" grpId="0"/>
      <p:bldP spid="2478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928813" y="0"/>
            <a:ext cx="4214812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880" dirty="0">
                <a:gradFill rotWithShape="1">
                  <a:gsLst>
                    <a:gs pos="0">
                      <a:srgbClr val="FF3300"/>
                    </a:gs>
                    <a:gs pos="5000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Key Points</a:t>
            </a:r>
            <a:endParaRPr lang="zh-CN" altLang="en-US" sz="4400" b="1" kern="10" spc="880" dirty="0">
              <a:gradFill rotWithShape="1">
                <a:gsLst>
                  <a:gs pos="0">
                    <a:srgbClr val="FF3300"/>
                  </a:gs>
                  <a:gs pos="50000">
                    <a:srgbClr val="0000FF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8835" name="Text Box 5"/>
          <p:cNvSpPr txBox="1">
            <a:spLocks noChangeArrowheads="1"/>
          </p:cNvSpPr>
          <p:nvPr/>
        </p:nvSpPr>
        <p:spPr bwMode="auto">
          <a:xfrm>
            <a:off x="285750" y="1428750"/>
            <a:ext cx="69294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of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你认为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怎么样？</a:t>
            </a:r>
          </a:p>
        </p:txBody>
      </p:sp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214313" y="4286250"/>
            <a:ext cx="650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it/them very much.    </a:t>
            </a:r>
          </a:p>
        </p:txBody>
      </p:sp>
      <p:sp>
        <p:nvSpPr>
          <p:cNvPr id="248837" name="Text Box 15"/>
          <p:cNvSpPr txBox="1">
            <a:spLocks noChangeArrowheads="1"/>
          </p:cNvSpPr>
          <p:nvPr/>
        </p:nvSpPr>
        <p:spPr bwMode="auto">
          <a:xfrm>
            <a:off x="285750" y="5357813"/>
            <a:ext cx="7345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it/them </a:t>
            </a:r>
            <a:r>
              <a:rPr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all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48836" grpId="0"/>
      <p:bldP spid="248837" grpId="0"/>
      <p:bldP spid="2488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214563" y="214313"/>
            <a:ext cx="4071937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spc="880">
                <a:gradFill rotWithShape="1">
                  <a:gsLst>
                    <a:gs pos="0">
                      <a:srgbClr val="FF3300"/>
                    </a:gs>
                    <a:gs pos="50000">
                      <a:srgbClr val="0000FF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Key Points</a:t>
            </a:r>
            <a:endParaRPr lang="zh-CN" altLang="en-US" sz="4400" b="1" kern="10" spc="880">
              <a:gradFill rotWithShape="1">
                <a:gsLst>
                  <a:gs pos="0">
                    <a:srgbClr val="FF3300"/>
                  </a:gs>
                  <a:gs pos="50000">
                    <a:srgbClr val="0000FF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9859" name="Text Box 6"/>
          <p:cNvSpPr txBox="1">
            <a:spLocks noChangeArrowheads="1"/>
          </p:cNvSpPr>
          <p:nvPr/>
        </p:nvSpPr>
        <p:spPr bwMode="auto">
          <a:xfrm>
            <a:off x="285750" y="1643063"/>
            <a:ext cx="6061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00FF"/>
                </a:solidFill>
              </a:rPr>
              <a:t>Are you kidding?       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    </a:t>
            </a:r>
            <a:r>
              <a:rPr lang="zh-CN" altLang="en-US" sz="4000" b="1" dirty="0">
                <a:solidFill>
                  <a:srgbClr val="FF00FF"/>
                </a:solidFill>
              </a:rPr>
              <a:t>你在开玩笑吧？</a:t>
            </a:r>
          </a:p>
        </p:txBody>
      </p:sp>
      <p:sp>
        <p:nvSpPr>
          <p:cNvPr id="249860" name="Text Box 7"/>
          <p:cNvSpPr txBox="1">
            <a:spLocks noChangeArrowheads="1"/>
          </p:cNvSpPr>
          <p:nvPr/>
        </p:nvSpPr>
        <p:spPr bwMode="auto">
          <a:xfrm>
            <a:off x="357188" y="3571875"/>
            <a:ext cx="63769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0000FF"/>
                </a:solidFill>
              </a:rPr>
              <a:t>Thank you all the same.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</a:rPr>
              <a:t>  =Thanks all the same.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FF"/>
                </a:solidFill>
              </a:rPr>
              <a:t>    </a:t>
            </a:r>
            <a:r>
              <a:rPr lang="zh-CN" altLang="en-US" sz="4000" b="1" dirty="0">
                <a:solidFill>
                  <a:srgbClr val="FF00FF"/>
                </a:solidFill>
              </a:rPr>
              <a:t>仍然感谢你。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4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249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1"/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535781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Make up a new one</a:t>
            </a:r>
            <a:endParaRPr lang="zh-CN" altLang="en-US" sz="54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  <p:sp>
        <p:nvSpPr>
          <p:cNvPr id="250883" name="Text Box 12"/>
          <p:cNvSpPr txBox="1">
            <a:spLocks noChangeArrowheads="1"/>
          </p:cNvSpPr>
          <p:nvPr/>
        </p:nvSpPr>
        <p:spPr bwMode="auto">
          <a:xfrm>
            <a:off x="285750" y="1643063"/>
            <a:ext cx="88582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What can I do for you? / May/Can I help you?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Can I try it on?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What do you think of …?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How much is it/are they?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It’s … / They’re …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We’ll take it. / I’ll think about it.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Thank you all the same.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/>
              <a:t>…</a:t>
            </a:r>
          </a:p>
        </p:txBody>
      </p:sp>
      <p:pic>
        <p:nvPicPr>
          <p:cNvPr id="250884" name="Picture 14" descr="writt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51071">
            <a:off x="7308850" y="3500438"/>
            <a:ext cx="828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and write down the price.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907" name="Line 24"/>
          <p:cNvSpPr>
            <a:spLocks noChangeShapeType="1"/>
          </p:cNvSpPr>
          <p:nvPr/>
        </p:nvSpPr>
        <p:spPr bwMode="auto">
          <a:xfrm>
            <a:off x="395288" y="36449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08" name="Line 25"/>
          <p:cNvSpPr>
            <a:spLocks noChangeShapeType="1"/>
          </p:cNvSpPr>
          <p:nvPr/>
        </p:nvSpPr>
        <p:spPr bwMode="auto">
          <a:xfrm>
            <a:off x="2411413" y="36449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09" name="Line 26"/>
          <p:cNvSpPr>
            <a:spLocks noChangeShapeType="1"/>
          </p:cNvSpPr>
          <p:nvPr/>
        </p:nvSpPr>
        <p:spPr bwMode="auto">
          <a:xfrm>
            <a:off x="4716463" y="36449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0" name="Line 27"/>
          <p:cNvSpPr>
            <a:spLocks noChangeShapeType="1"/>
          </p:cNvSpPr>
          <p:nvPr/>
        </p:nvSpPr>
        <p:spPr bwMode="auto">
          <a:xfrm>
            <a:off x="7164388" y="36449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1" name="Line 28"/>
          <p:cNvSpPr>
            <a:spLocks noChangeShapeType="1"/>
          </p:cNvSpPr>
          <p:nvPr/>
        </p:nvSpPr>
        <p:spPr bwMode="auto">
          <a:xfrm>
            <a:off x="468313" y="638175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2" name="Line 29"/>
          <p:cNvSpPr>
            <a:spLocks noChangeShapeType="1"/>
          </p:cNvSpPr>
          <p:nvPr/>
        </p:nvSpPr>
        <p:spPr bwMode="auto">
          <a:xfrm>
            <a:off x="6948488" y="638175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3" name="Line 30"/>
          <p:cNvSpPr>
            <a:spLocks noChangeShapeType="1"/>
          </p:cNvSpPr>
          <p:nvPr/>
        </p:nvSpPr>
        <p:spPr bwMode="auto">
          <a:xfrm>
            <a:off x="4787900" y="63817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4" name="Line 31"/>
          <p:cNvSpPr>
            <a:spLocks noChangeShapeType="1"/>
          </p:cNvSpPr>
          <p:nvPr/>
        </p:nvSpPr>
        <p:spPr bwMode="auto">
          <a:xfrm>
            <a:off x="2627313" y="638175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1915" name="Rectangle 32"/>
          <p:cNvSpPr>
            <a:spLocks noChangeArrowheads="1"/>
          </p:cNvSpPr>
          <p:nvPr/>
        </p:nvSpPr>
        <p:spPr bwMode="auto">
          <a:xfrm>
            <a:off x="468313" y="3141663"/>
            <a:ext cx="124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7.00</a:t>
            </a:r>
          </a:p>
        </p:txBody>
      </p:sp>
      <p:sp>
        <p:nvSpPr>
          <p:cNvPr id="251916" name="Rectangle 40"/>
          <p:cNvSpPr>
            <a:spLocks noChangeArrowheads="1"/>
          </p:cNvSpPr>
          <p:nvPr/>
        </p:nvSpPr>
        <p:spPr bwMode="auto">
          <a:xfrm>
            <a:off x="2411413" y="3141663"/>
            <a:ext cx="144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￥</a:t>
            </a:r>
            <a:r>
              <a:rPr lang="en-US" altLang="zh-CN" sz="2800" b="1">
                <a:solidFill>
                  <a:srgbClr val="FF3300"/>
                </a:solidFill>
              </a:rPr>
              <a:t>18.00</a:t>
            </a:r>
          </a:p>
        </p:txBody>
      </p:sp>
      <p:sp>
        <p:nvSpPr>
          <p:cNvPr id="251917" name="Rectangle 41"/>
          <p:cNvSpPr>
            <a:spLocks noChangeArrowheads="1"/>
          </p:cNvSpPr>
          <p:nvPr/>
        </p:nvSpPr>
        <p:spPr bwMode="auto">
          <a:xfrm>
            <a:off x="4859338" y="3141663"/>
            <a:ext cx="144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25.00</a:t>
            </a:r>
          </a:p>
        </p:txBody>
      </p:sp>
      <p:sp>
        <p:nvSpPr>
          <p:cNvPr id="251918" name="Rectangle 42"/>
          <p:cNvSpPr>
            <a:spLocks noChangeArrowheads="1"/>
          </p:cNvSpPr>
          <p:nvPr/>
        </p:nvSpPr>
        <p:spPr bwMode="auto">
          <a:xfrm>
            <a:off x="611188" y="5876925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100.00</a:t>
            </a:r>
          </a:p>
        </p:txBody>
      </p:sp>
      <p:sp>
        <p:nvSpPr>
          <p:cNvPr id="251919" name="Rectangle 43"/>
          <p:cNvSpPr>
            <a:spLocks noChangeArrowheads="1"/>
          </p:cNvSpPr>
          <p:nvPr/>
        </p:nvSpPr>
        <p:spPr bwMode="auto">
          <a:xfrm>
            <a:off x="2627313" y="5876925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￥</a:t>
            </a:r>
            <a:r>
              <a:rPr lang="en-US" altLang="zh-CN" sz="2800" b="1">
                <a:solidFill>
                  <a:srgbClr val="FF3300"/>
                </a:solidFill>
              </a:rPr>
              <a:t>108.00</a:t>
            </a:r>
          </a:p>
        </p:txBody>
      </p:sp>
      <p:sp>
        <p:nvSpPr>
          <p:cNvPr id="251920" name="Rectangle 44"/>
          <p:cNvSpPr>
            <a:spLocks noChangeArrowheads="1"/>
          </p:cNvSpPr>
          <p:nvPr/>
        </p:nvSpPr>
        <p:spPr bwMode="auto">
          <a:xfrm>
            <a:off x="7308850" y="3141663"/>
            <a:ext cx="124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￥</a:t>
            </a:r>
            <a:r>
              <a:rPr lang="en-US" altLang="zh-CN" sz="2800" b="1">
                <a:solidFill>
                  <a:srgbClr val="FF3300"/>
                </a:solidFill>
              </a:rPr>
              <a:t>5.00</a:t>
            </a:r>
          </a:p>
        </p:txBody>
      </p:sp>
      <p:sp>
        <p:nvSpPr>
          <p:cNvPr id="251921" name="Rectangle 45"/>
          <p:cNvSpPr>
            <a:spLocks noChangeArrowheads="1"/>
          </p:cNvSpPr>
          <p:nvPr/>
        </p:nvSpPr>
        <p:spPr bwMode="auto">
          <a:xfrm>
            <a:off x="4787900" y="5949950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3300"/>
                </a:solidFill>
              </a:rPr>
              <a:t>￥</a:t>
            </a:r>
            <a:r>
              <a:rPr lang="en-US" altLang="zh-CN" sz="2800" b="1">
                <a:solidFill>
                  <a:srgbClr val="FF3300"/>
                </a:solidFill>
              </a:rPr>
              <a:t>139.00</a:t>
            </a:r>
          </a:p>
        </p:txBody>
      </p:sp>
      <p:sp>
        <p:nvSpPr>
          <p:cNvPr id="251922" name="Rectangle 46"/>
          <p:cNvSpPr>
            <a:spLocks noChangeArrowheads="1"/>
          </p:cNvSpPr>
          <p:nvPr/>
        </p:nvSpPr>
        <p:spPr bwMode="auto">
          <a:xfrm>
            <a:off x="6948488" y="5949950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180.00</a:t>
            </a:r>
          </a:p>
        </p:txBody>
      </p:sp>
      <p:pic>
        <p:nvPicPr>
          <p:cNvPr id="251923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92940">
            <a:off x="827088" y="1484313"/>
            <a:ext cx="539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4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700213"/>
            <a:ext cx="11509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5" name="Pictur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628775"/>
            <a:ext cx="122396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6" name="Picture 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292600"/>
            <a:ext cx="12239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7" name="Picture 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4437063"/>
            <a:ext cx="10810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8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4365625"/>
            <a:ext cx="16557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9" name="Picture 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4149725"/>
            <a:ext cx="10334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30" name="Picture 56" descr="80-2a-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64388" y="1341438"/>
            <a:ext cx="14398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SectionB-2a配套听力(2012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4313"/>
            <a:ext cx="714375" cy="714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765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1906" grpId="0"/>
      <p:bldP spid="251916" grpId="0"/>
      <p:bldP spid="251919" grpId="0"/>
      <p:bldP spid="251920" grpId="0"/>
      <p:bldP spid="2519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0" y="188913"/>
            <a:ext cx="853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shopping list.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931" name="Rectangle 20"/>
          <p:cNvSpPr>
            <a:spLocks noChangeArrowheads="1"/>
          </p:cNvSpPr>
          <p:nvPr/>
        </p:nvSpPr>
        <p:spPr bwMode="auto">
          <a:xfrm>
            <a:off x="0" y="3571875"/>
            <a:ext cx="124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7.00</a:t>
            </a:r>
          </a:p>
        </p:txBody>
      </p:sp>
      <p:sp>
        <p:nvSpPr>
          <p:cNvPr id="252932" name="Rectangle 21"/>
          <p:cNvSpPr>
            <a:spLocks noChangeArrowheads="1"/>
          </p:cNvSpPr>
          <p:nvPr/>
        </p:nvSpPr>
        <p:spPr bwMode="auto">
          <a:xfrm>
            <a:off x="1214438" y="3571875"/>
            <a:ext cx="144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18.00</a:t>
            </a:r>
          </a:p>
        </p:txBody>
      </p:sp>
      <p:sp>
        <p:nvSpPr>
          <p:cNvPr id="252933" name="Rectangle 22"/>
          <p:cNvSpPr>
            <a:spLocks noChangeArrowheads="1"/>
          </p:cNvSpPr>
          <p:nvPr/>
        </p:nvSpPr>
        <p:spPr bwMode="auto">
          <a:xfrm>
            <a:off x="2643188" y="3571875"/>
            <a:ext cx="144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25.00</a:t>
            </a:r>
          </a:p>
        </p:txBody>
      </p:sp>
      <p:sp>
        <p:nvSpPr>
          <p:cNvPr id="252934" name="Rectangle 23"/>
          <p:cNvSpPr>
            <a:spLocks noChangeArrowheads="1"/>
          </p:cNvSpPr>
          <p:nvPr/>
        </p:nvSpPr>
        <p:spPr bwMode="auto">
          <a:xfrm>
            <a:off x="-142875" y="5857875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100.00</a:t>
            </a:r>
          </a:p>
        </p:txBody>
      </p:sp>
      <p:sp>
        <p:nvSpPr>
          <p:cNvPr id="252935" name="Rectangle 24"/>
          <p:cNvSpPr>
            <a:spLocks noChangeArrowheads="1"/>
          </p:cNvSpPr>
          <p:nvPr/>
        </p:nvSpPr>
        <p:spPr bwMode="auto">
          <a:xfrm>
            <a:off x="1357313" y="5857875"/>
            <a:ext cx="164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108.00</a:t>
            </a:r>
          </a:p>
        </p:txBody>
      </p:sp>
      <p:sp>
        <p:nvSpPr>
          <p:cNvPr id="252936" name="Rectangle 25"/>
          <p:cNvSpPr>
            <a:spLocks noChangeArrowheads="1"/>
          </p:cNvSpPr>
          <p:nvPr/>
        </p:nvSpPr>
        <p:spPr bwMode="auto">
          <a:xfrm>
            <a:off x="4071938" y="3500438"/>
            <a:ext cx="144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60.00</a:t>
            </a:r>
          </a:p>
        </p:txBody>
      </p:sp>
      <p:sp>
        <p:nvSpPr>
          <p:cNvPr id="252937" name="Rectangle 26"/>
          <p:cNvSpPr>
            <a:spLocks noChangeArrowheads="1"/>
          </p:cNvSpPr>
          <p:nvPr/>
        </p:nvSpPr>
        <p:spPr bwMode="auto">
          <a:xfrm>
            <a:off x="2857500" y="5857875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139.00</a:t>
            </a:r>
          </a:p>
        </p:txBody>
      </p:sp>
      <p:sp>
        <p:nvSpPr>
          <p:cNvPr id="252938" name="Rectangle 27"/>
          <p:cNvSpPr>
            <a:spLocks noChangeArrowheads="1"/>
          </p:cNvSpPr>
          <p:nvPr/>
        </p:nvSpPr>
        <p:spPr bwMode="auto">
          <a:xfrm>
            <a:off x="4429125" y="5857875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</a:rPr>
              <a:t>￥</a:t>
            </a:r>
            <a:r>
              <a:rPr lang="en-US" altLang="zh-CN" sz="2800" b="1">
                <a:solidFill>
                  <a:srgbClr val="0000FF"/>
                </a:solidFill>
              </a:rPr>
              <a:t>180.00</a:t>
            </a:r>
          </a:p>
        </p:txBody>
      </p:sp>
      <p:sp>
        <p:nvSpPr>
          <p:cNvPr id="252939" name="Text Box 29"/>
          <p:cNvSpPr txBox="1">
            <a:spLocks noChangeArrowheads="1"/>
          </p:cNvSpPr>
          <p:nvPr/>
        </p:nvSpPr>
        <p:spPr bwMode="auto">
          <a:xfrm>
            <a:off x="0" y="1000125"/>
            <a:ext cx="83359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Suppose Maria’s parents only have</a:t>
            </a: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with them.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can they buy? Help them make a shopping plan. </a:t>
            </a:r>
          </a:p>
        </p:txBody>
      </p:sp>
      <p:sp>
        <p:nvSpPr>
          <p:cNvPr id="252940" name="Text Box 30"/>
          <p:cNvSpPr txBox="1">
            <a:spLocks noChangeArrowheads="1"/>
          </p:cNvSpPr>
          <p:nvPr/>
        </p:nvSpPr>
        <p:spPr bwMode="auto">
          <a:xfrm>
            <a:off x="6000750" y="2786063"/>
            <a:ext cx="27368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Plan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/>
              <a:t>______________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/>
              <a:t>______________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/>
              <a:t>______________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/>
              <a:t>______________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/>
          </a:p>
        </p:txBody>
      </p:sp>
      <p:sp>
        <p:nvSpPr>
          <p:cNvPr id="252941" name="Oval 31"/>
          <p:cNvSpPr>
            <a:spLocks noChangeArrowheads="1"/>
          </p:cNvSpPr>
          <p:nvPr/>
        </p:nvSpPr>
        <p:spPr bwMode="auto">
          <a:xfrm>
            <a:off x="6732588" y="2781300"/>
            <a:ext cx="215900" cy="193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0F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3200" b="1"/>
          </a:p>
        </p:txBody>
      </p:sp>
      <p:pic>
        <p:nvPicPr>
          <p:cNvPr id="252942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863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3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420938"/>
            <a:ext cx="9350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4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420938"/>
            <a:ext cx="93503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5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508500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6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508500"/>
            <a:ext cx="10810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7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4581525"/>
            <a:ext cx="12239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8" name="Picture 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4437063"/>
            <a:ext cx="7556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49" name="Picture 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592940">
            <a:off x="395288" y="2349500"/>
            <a:ext cx="3508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4" name="Group 20"/>
          <p:cNvGrpSpPr/>
          <p:nvPr/>
        </p:nvGrpSpPr>
        <p:grpSpPr bwMode="auto">
          <a:xfrm>
            <a:off x="182563" y="1000125"/>
            <a:ext cx="7880350" cy="4392613"/>
            <a:chOff x="115" y="630"/>
            <a:chExt cx="4964" cy="2767"/>
          </a:xfrm>
        </p:grpSpPr>
        <p:sp>
          <p:nvSpPr>
            <p:cNvPr id="253955" name="Rectangle 18"/>
            <p:cNvSpPr>
              <a:spLocks noChangeArrowheads="1"/>
            </p:cNvSpPr>
            <p:nvPr/>
          </p:nvSpPr>
          <p:spPr bwMode="auto">
            <a:xfrm>
              <a:off x="135" y="630"/>
              <a:ext cx="4944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/>
                <a:t>S1: What do you think of …? / How do you like …?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rgbClr val="FF00FF"/>
                  </a:solidFill>
                </a:rPr>
                <a:t>      </a:t>
              </a:r>
              <a:r>
                <a:rPr lang="zh-CN" altLang="en-US" sz="2800" b="1" dirty="0">
                  <a:solidFill>
                    <a:srgbClr val="FF00FF"/>
                  </a:solidFill>
                </a:rPr>
                <a:t>你认为</a:t>
              </a:r>
              <a:r>
                <a:rPr lang="en-US" altLang="zh-CN" sz="2800" b="1" dirty="0">
                  <a:solidFill>
                    <a:srgbClr val="FF00FF"/>
                  </a:solidFill>
                  <a:latin typeface="宋体" panose="02010600030101010101" pitchFamily="2" charset="-122"/>
                </a:rPr>
                <a:t>……</a:t>
              </a:r>
              <a:r>
                <a:rPr lang="zh-CN" altLang="en-US" sz="2800" b="1" dirty="0">
                  <a:solidFill>
                    <a:srgbClr val="FF00FF"/>
                  </a:solidFill>
                </a:rPr>
                <a:t>怎么样？</a:t>
              </a:r>
            </a:p>
          </p:txBody>
        </p:sp>
        <p:sp>
          <p:nvSpPr>
            <p:cNvPr id="253956" name="Text Box 19"/>
            <p:cNvSpPr txBox="1">
              <a:spLocks noChangeArrowheads="1"/>
            </p:cNvSpPr>
            <p:nvPr/>
          </p:nvSpPr>
          <p:spPr bwMode="auto">
            <a:xfrm>
              <a:off x="115" y="1710"/>
              <a:ext cx="3575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/>
                <a:t>S2: It is/They are nice/too long.  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/>
                <a:t>S1: Why not …?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/>
                <a:t>      How much is/are …?</a:t>
              </a: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</a:rPr>
                <a:t>                </a:t>
              </a:r>
            </a:p>
          </p:txBody>
        </p:sp>
      </p:grpSp>
      <p:sp>
        <p:nvSpPr>
          <p:cNvPr id="17411" name="WordArt 22"/>
          <p:cNvSpPr>
            <a:spLocks noChangeArrowheads="1" noChangeShapeType="1" noTextEdit="1"/>
          </p:cNvSpPr>
          <p:nvPr/>
        </p:nvSpPr>
        <p:spPr bwMode="auto">
          <a:xfrm>
            <a:off x="2928938" y="0"/>
            <a:ext cx="2879725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r="100000" b="100000"/>
                  </a:path>
                </a:gradFill>
                <a:latin typeface="Times New Roman" panose="02020603050405020304"/>
                <a:cs typeface="Times New Roman" panose="02020603050405020304"/>
              </a:rPr>
              <a:t>Practice</a:t>
            </a:r>
            <a:endParaRPr lang="zh-CN" altLang="en-US" sz="44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r="100000" b="100000"/>
                </a:path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3958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572000"/>
            <a:ext cx="2936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9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643438"/>
            <a:ext cx="863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0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500563"/>
            <a:ext cx="935038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572000"/>
            <a:ext cx="9350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2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5643563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3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715000"/>
            <a:ext cx="10810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4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5786438"/>
            <a:ext cx="12239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5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5500688"/>
            <a:ext cx="7556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5693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T:   This pen is 2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It’s Li Yuchun’s pen. If                            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you want it, how much do you want to give?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S1: 3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S2: 5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S3: 10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T:   10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 10 </a:t>
            </a:r>
            <a:r>
              <a:rPr lang="en-GB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 Any more? OK. Come and    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take it!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49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25"/>
            <a:ext cx="654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000625"/>
            <a:ext cx="863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8" descr="2-2-3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5214938"/>
            <a:ext cx="1254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7206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11"/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3168699" cy="102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On Sale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3"/>
          <p:cNvSpPr txBox="1">
            <a:spLocks noChangeArrowheads="1"/>
          </p:cNvSpPr>
          <p:nvPr/>
        </p:nvSpPr>
        <p:spPr bwMode="auto">
          <a:xfrm>
            <a:off x="785813" y="1341438"/>
            <a:ext cx="7747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What do you think of …?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=How do you like …?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I like it/them very much.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I don’t like it/them at all.</a:t>
            </a:r>
            <a:endParaRPr lang="en-US" altLang="zh-CN" sz="3600" b="1" dirty="0">
              <a:solidFill>
                <a:srgbClr val="FF00F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</a:rPr>
              <a:t>Why not try on that pair?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4103688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19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5"/>
          <p:cNvSpPr txBox="1">
            <a:spLocks noChangeArrowheads="1"/>
          </p:cNvSpPr>
          <p:nvPr/>
        </p:nvSpPr>
        <p:spPr bwMode="auto">
          <a:xfrm>
            <a:off x="1000125" y="1225550"/>
            <a:ext cx="7416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How/What about the blue one?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kidding?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think about it.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 / Thanks all the same.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4103688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323850" y="26717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476375" y="2671763"/>
            <a:ext cx="2447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thirty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25438" y="4113213"/>
            <a:ext cx="1366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1476375" y="4130675"/>
            <a:ext cx="2735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forty</a:t>
            </a: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4643438" y="5499100"/>
            <a:ext cx="1223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90</a:t>
            </a:r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5795963" y="5427663"/>
            <a:ext cx="3060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ninety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439863" y="1177925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 dirty="0">
                <a:solidFill>
                  <a:srgbClr val="FF0000"/>
                </a:solidFill>
              </a:rPr>
              <a:t>twenty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322263" y="1177925"/>
            <a:ext cx="129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323850" y="5480050"/>
            <a:ext cx="1439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50</a:t>
            </a: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643438" y="1250950"/>
            <a:ext cx="1439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60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4643438" y="2762250"/>
            <a:ext cx="1439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4645025" y="4130675"/>
            <a:ext cx="1582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0000FF"/>
                </a:solidFill>
              </a:rPr>
              <a:t>80</a:t>
            </a: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1477963" y="5499100"/>
            <a:ext cx="2087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fifty</a:t>
            </a: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5795963" y="1198563"/>
            <a:ext cx="2592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sixty</a:t>
            </a:r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5795963" y="2690813"/>
            <a:ext cx="3887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seventy</a:t>
            </a:r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5795963" y="4059238"/>
            <a:ext cx="3024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eighty</a:t>
            </a: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2217738" y="1192213"/>
            <a:ext cx="6616700" cy="5319712"/>
            <a:chOff x="1397" y="751"/>
            <a:chExt cx="4168" cy="3351"/>
          </a:xfrm>
        </p:grpSpPr>
        <p:sp>
          <p:nvSpPr>
            <p:cNvPr id="239635" name="Rectangle 19"/>
            <p:cNvSpPr>
              <a:spLocks noChangeArrowheads="1"/>
            </p:cNvSpPr>
            <p:nvPr/>
          </p:nvSpPr>
          <p:spPr bwMode="auto">
            <a:xfrm>
              <a:off x="2015" y="751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36" name="Rectangle 20"/>
            <p:cNvSpPr>
              <a:spLocks noChangeArrowheads="1"/>
            </p:cNvSpPr>
            <p:nvPr/>
          </p:nvSpPr>
          <p:spPr bwMode="auto">
            <a:xfrm>
              <a:off x="1713" y="1692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37" name="Rectangle 21"/>
            <p:cNvSpPr>
              <a:spLocks noChangeArrowheads="1"/>
            </p:cNvSpPr>
            <p:nvPr/>
          </p:nvSpPr>
          <p:spPr bwMode="auto">
            <a:xfrm>
              <a:off x="1583" y="2607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38" name="Rectangle 22"/>
            <p:cNvSpPr>
              <a:spLocks noChangeArrowheads="1"/>
            </p:cNvSpPr>
            <p:nvPr/>
          </p:nvSpPr>
          <p:spPr bwMode="auto">
            <a:xfrm>
              <a:off x="1397" y="3468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39" name="Rectangle 23"/>
            <p:cNvSpPr>
              <a:spLocks noChangeArrowheads="1"/>
            </p:cNvSpPr>
            <p:nvPr/>
          </p:nvSpPr>
          <p:spPr bwMode="auto">
            <a:xfrm>
              <a:off x="4650" y="3423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40" name="Rectangle 24"/>
            <p:cNvSpPr>
              <a:spLocks noChangeArrowheads="1"/>
            </p:cNvSpPr>
            <p:nvPr/>
          </p:nvSpPr>
          <p:spPr bwMode="auto">
            <a:xfrm>
              <a:off x="4649" y="2562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41" name="Rectangle 25"/>
            <p:cNvSpPr>
              <a:spLocks noChangeArrowheads="1"/>
            </p:cNvSpPr>
            <p:nvPr/>
          </p:nvSpPr>
          <p:spPr bwMode="auto">
            <a:xfrm>
              <a:off x="5022" y="1702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  <p:sp>
          <p:nvSpPr>
            <p:cNvPr id="239642" name="Rectangle 26"/>
            <p:cNvSpPr>
              <a:spLocks noChangeArrowheads="1"/>
            </p:cNvSpPr>
            <p:nvPr/>
          </p:nvSpPr>
          <p:spPr bwMode="auto">
            <a:xfrm>
              <a:off x="4328" y="761"/>
              <a:ext cx="54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761600"/>
                  </a:solidFill>
                </a:rPr>
                <a:t>ty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857356" y="214290"/>
            <a:ext cx="5198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宋体" panose="02010600030101010101" pitchFamily="2" charset="-122"/>
              </a:rPr>
              <a:t>Look and learn</a:t>
            </a:r>
            <a:endParaRPr lang="zh-CN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5"/>
          <p:cNvSpPr txBox="1">
            <a:spLocks noChangeArrowheads="1"/>
          </p:cNvSpPr>
          <p:nvPr/>
        </p:nvSpPr>
        <p:spPr bwMode="auto">
          <a:xfrm>
            <a:off x="2928938" y="1857375"/>
            <a:ext cx="6804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dialogue about  shopping according to Section A&amp;B.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 Section C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051" name="WordArt 5"/>
          <p:cNvSpPr>
            <a:spLocks noChangeArrowheads="1" noChangeShapeType="1" noTextEdit="1"/>
          </p:cNvSpPr>
          <p:nvPr/>
        </p:nvSpPr>
        <p:spPr bwMode="auto">
          <a:xfrm>
            <a:off x="4429125" y="214313"/>
            <a:ext cx="4176713" cy="1154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28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44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8052" name="图片 3" descr="作业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3048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9"/>
          <p:cNvSpPr>
            <a:spLocks noChangeShapeType="1"/>
          </p:cNvSpPr>
          <p:nvPr/>
        </p:nvSpPr>
        <p:spPr bwMode="auto">
          <a:xfrm flipH="1">
            <a:off x="0" y="2708275"/>
            <a:ext cx="9144000" cy="0"/>
          </a:xfrm>
          <a:prstGeom prst="line">
            <a:avLst/>
          </a:prstGeom>
          <a:noFill/>
          <a:ln w="76200">
            <a:pattFill prst="solidDmnd">
              <a:fgClr>
                <a:srgbClr val="FFFF00"/>
              </a:fgClr>
              <a:bgClr>
                <a:srgbClr val="CC00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0643" name="Text Box 17"/>
          <p:cNvSpPr txBox="1">
            <a:spLocks noChangeArrowheads="1"/>
          </p:cNvSpPr>
          <p:nvPr/>
        </p:nvSpPr>
        <p:spPr bwMode="auto">
          <a:xfrm>
            <a:off x="0" y="53736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99"/>
                </a:solidFill>
                <a:latin typeface="Arial Black" panose="020B0A04020102020204" pitchFamily="34" charset="0"/>
              </a:rPr>
              <a:t>365 </a:t>
            </a:r>
            <a:r>
              <a:rPr lang="en-US" altLang="zh-CN" sz="3600" b="1">
                <a:solidFill>
                  <a:srgbClr val="0000FF"/>
                </a:solidFill>
                <a:latin typeface="Arial Black" panose="020B0A04020102020204" pitchFamily="34" charset="0"/>
              </a:rPr>
              <a:t> three hundred (and) sixty-five</a:t>
            </a:r>
          </a:p>
        </p:txBody>
      </p:sp>
      <p:pic>
        <p:nvPicPr>
          <p:cNvPr id="20" name="图片 19" descr="2158700_152420770432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0003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2158700_165641039375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30003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 descr="234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3071813"/>
            <a:ext cx="2857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2158700_15030124154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86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Rectangle 3"/>
          <p:cNvSpPr>
            <a:spLocks noChangeArrowheads="1"/>
          </p:cNvSpPr>
          <p:nvPr/>
        </p:nvSpPr>
        <p:spPr bwMode="auto">
          <a:xfrm>
            <a:off x="5429250" y="1714500"/>
            <a:ext cx="3506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</a:rPr>
              <a:t>twenty</a:t>
            </a:r>
            <a:r>
              <a:rPr lang="en-US" altLang="zh-CN" sz="4400" b="1">
                <a:solidFill>
                  <a:srgbClr val="0000FF"/>
                </a:solidFill>
              </a:rPr>
              <a:t>-eight</a:t>
            </a:r>
          </a:p>
        </p:txBody>
      </p:sp>
      <p:pic>
        <p:nvPicPr>
          <p:cNvPr id="13" name="图片 12" descr="2158700_180622280780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0" y="0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240643" grpId="0"/>
      <p:bldP spid="2406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179388" y="3141663"/>
            <a:ext cx="230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</a:rPr>
              <a:t>￥</a:t>
            </a:r>
            <a:r>
              <a:rPr lang="en-US" altLang="zh-CN" sz="3200" b="1">
                <a:solidFill>
                  <a:srgbClr val="FF3300"/>
                </a:solidFill>
              </a:rPr>
              <a:t>56</a:t>
            </a:r>
          </a:p>
        </p:txBody>
      </p:sp>
      <p:sp>
        <p:nvSpPr>
          <p:cNvPr id="241667" name="Text Box 4"/>
          <p:cNvSpPr txBox="1">
            <a:spLocks noChangeArrowheads="1"/>
          </p:cNvSpPr>
          <p:nvPr/>
        </p:nvSpPr>
        <p:spPr bwMode="auto">
          <a:xfrm>
            <a:off x="2000250" y="1428750"/>
            <a:ext cx="6407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</a:t>
            </a: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How much is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this cap?</a:t>
            </a:r>
          </a:p>
        </p:txBody>
      </p:sp>
      <p:sp>
        <p:nvSpPr>
          <p:cNvPr id="241668" name="Rectangle 6"/>
          <p:cNvSpPr>
            <a:spLocks noChangeArrowheads="1"/>
          </p:cNvSpPr>
          <p:nvPr/>
        </p:nvSpPr>
        <p:spPr bwMode="auto">
          <a:xfrm>
            <a:off x="2071688" y="2500313"/>
            <a:ext cx="591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</a:t>
            </a: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fifty-six </a:t>
            </a:r>
            <a:r>
              <a:rPr lang="en-US" altLang="zh-C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1669" name="WordArt 25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33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Say the price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  <p:sp>
        <p:nvSpPr>
          <p:cNvPr id="241670" name="Rectangle 31"/>
          <p:cNvSpPr>
            <a:spLocks noChangeArrowheads="1"/>
          </p:cNvSpPr>
          <p:nvPr/>
        </p:nvSpPr>
        <p:spPr bwMode="auto">
          <a:xfrm>
            <a:off x="323850" y="5734050"/>
            <a:ext cx="122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</a:rPr>
              <a:t>￥</a:t>
            </a:r>
            <a:r>
              <a:rPr lang="en-US" altLang="zh-CN" sz="3200" b="1">
                <a:solidFill>
                  <a:srgbClr val="FF3300"/>
                </a:solidFill>
              </a:rPr>
              <a:t>79</a:t>
            </a:r>
          </a:p>
        </p:txBody>
      </p:sp>
      <p:sp>
        <p:nvSpPr>
          <p:cNvPr id="241671" name="Text Box 32"/>
          <p:cNvSpPr txBox="1">
            <a:spLocks noChangeArrowheads="1"/>
          </p:cNvSpPr>
          <p:nvPr/>
        </p:nvSpPr>
        <p:spPr bwMode="auto">
          <a:xfrm>
            <a:off x="2124075" y="3933825"/>
            <a:ext cx="7234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How much </a:t>
            </a: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that T-shirt?</a:t>
            </a:r>
          </a:p>
        </p:txBody>
      </p:sp>
      <p:sp>
        <p:nvSpPr>
          <p:cNvPr id="241672" name="Rectangle 33"/>
          <p:cNvSpPr>
            <a:spLocks noChangeArrowheads="1"/>
          </p:cNvSpPr>
          <p:nvPr/>
        </p:nvSpPr>
        <p:spPr bwMode="auto">
          <a:xfrm>
            <a:off x="2071688" y="5143500"/>
            <a:ext cx="6588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</a:t>
            </a: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seventy-nine </a:t>
            </a:r>
            <a:r>
              <a:rPr lang="en-US" altLang="zh-C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41673" name="Picture 34" descr="t-shi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6700"/>
            <a:ext cx="19796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71" grpId="0"/>
      <p:bldP spid="2416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739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How much are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these pants?</a:t>
            </a: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7000875" y="500063"/>
            <a:ext cx="1747838" cy="2990850"/>
            <a:chOff x="4056" y="436"/>
            <a:chExt cx="1101" cy="1884"/>
          </a:xfrm>
        </p:grpSpPr>
        <p:grpSp>
          <p:nvGrpSpPr>
            <p:cNvPr id="242692" name="Group 19"/>
            <p:cNvGrpSpPr/>
            <p:nvPr/>
          </p:nvGrpSpPr>
          <p:grpSpPr bwMode="auto">
            <a:xfrm>
              <a:off x="4056" y="436"/>
              <a:ext cx="1101" cy="1452"/>
              <a:chOff x="385" y="13"/>
              <a:chExt cx="1587" cy="2094"/>
            </a:xfrm>
          </p:grpSpPr>
          <p:sp>
            <p:nvSpPr>
              <p:cNvPr id="242693" name="Freeform 20"/>
              <p:cNvSpPr>
                <a:spLocks noChangeArrowheads="1"/>
              </p:cNvSpPr>
              <p:nvPr/>
            </p:nvSpPr>
            <p:spPr bwMode="auto">
              <a:xfrm>
                <a:off x="385" y="13"/>
                <a:ext cx="1587" cy="2094"/>
              </a:xfrm>
              <a:custGeom>
                <a:avLst/>
                <a:gdLst>
                  <a:gd name="T0" fmla="*/ 1110 w 3174"/>
                  <a:gd name="T1" fmla="*/ 7 h 4187"/>
                  <a:gd name="T2" fmla="*/ 998 w 3174"/>
                  <a:gd name="T3" fmla="*/ 9 h 4187"/>
                  <a:gd name="T4" fmla="*/ 886 w 3174"/>
                  <a:gd name="T5" fmla="*/ 11 h 4187"/>
                  <a:gd name="T6" fmla="*/ 779 w 3174"/>
                  <a:gd name="T7" fmla="*/ 11 h 4187"/>
                  <a:gd name="T8" fmla="*/ 678 w 3174"/>
                  <a:gd name="T9" fmla="*/ 10 h 4187"/>
                  <a:gd name="T10" fmla="*/ 584 w 3174"/>
                  <a:gd name="T11" fmla="*/ 9 h 4187"/>
                  <a:gd name="T12" fmla="*/ 501 w 3174"/>
                  <a:gd name="T13" fmla="*/ 7 h 4187"/>
                  <a:gd name="T14" fmla="*/ 431 w 3174"/>
                  <a:gd name="T15" fmla="*/ 5 h 4187"/>
                  <a:gd name="T16" fmla="*/ 296 w 3174"/>
                  <a:gd name="T17" fmla="*/ 28 h 4187"/>
                  <a:gd name="T18" fmla="*/ 294 w 3174"/>
                  <a:gd name="T19" fmla="*/ 111 h 4187"/>
                  <a:gd name="T20" fmla="*/ 269 w 3174"/>
                  <a:gd name="T21" fmla="*/ 249 h 4187"/>
                  <a:gd name="T22" fmla="*/ 232 w 3174"/>
                  <a:gd name="T23" fmla="*/ 459 h 4187"/>
                  <a:gd name="T24" fmla="*/ 189 w 3174"/>
                  <a:gd name="T25" fmla="*/ 666 h 4187"/>
                  <a:gd name="T26" fmla="*/ 125 w 3174"/>
                  <a:gd name="T27" fmla="*/ 1024 h 4187"/>
                  <a:gd name="T28" fmla="*/ 83 w 3174"/>
                  <a:gd name="T29" fmla="*/ 1336 h 4187"/>
                  <a:gd name="T30" fmla="*/ 62 w 3174"/>
                  <a:gd name="T31" fmla="*/ 1528 h 4187"/>
                  <a:gd name="T32" fmla="*/ 41 w 3174"/>
                  <a:gd name="T33" fmla="*/ 1691 h 4187"/>
                  <a:gd name="T34" fmla="*/ 6 w 3174"/>
                  <a:gd name="T35" fmla="*/ 1944 h 4187"/>
                  <a:gd name="T36" fmla="*/ 69 w 3174"/>
                  <a:gd name="T37" fmla="*/ 2025 h 4187"/>
                  <a:gd name="T38" fmla="*/ 236 w 3174"/>
                  <a:gd name="T39" fmla="*/ 2069 h 4187"/>
                  <a:gd name="T40" fmla="*/ 398 w 3174"/>
                  <a:gd name="T41" fmla="*/ 2085 h 4187"/>
                  <a:gd name="T42" fmla="*/ 505 w 3174"/>
                  <a:gd name="T43" fmla="*/ 2087 h 4187"/>
                  <a:gd name="T44" fmla="*/ 567 w 3174"/>
                  <a:gd name="T45" fmla="*/ 1603 h 4187"/>
                  <a:gd name="T46" fmla="*/ 647 w 3174"/>
                  <a:gd name="T47" fmla="*/ 1126 h 4187"/>
                  <a:gd name="T48" fmla="*/ 730 w 3174"/>
                  <a:gd name="T49" fmla="*/ 904 h 4187"/>
                  <a:gd name="T50" fmla="*/ 775 w 3174"/>
                  <a:gd name="T51" fmla="*/ 670 h 4187"/>
                  <a:gd name="T52" fmla="*/ 781 w 3174"/>
                  <a:gd name="T53" fmla="*/ 653 h 4187"/>
                  <a:gd name="T54" fmla="*/ 802 w 3174"/>
                  <a:gd name="T55" fmla="*/ 667 h 4187"/>
                  <a:gd name="T56" fmla="*/ 831 w 3174"/>
                  <a:gd name="T57" fmla="*/ 673 h 4187"/>
                  <a:gd name="T58" fmla="*/ 847 w 3174"/>
                  <a:gd name="T59" fmla="*/ 694 h 4187"/>
                  <a:gd name="T60" fmla="*/ 834 w 3174"/>
                  <a:gd name="T61" fmla="*/ 800 h 4187"/>
                  <a:gd name="T62" fmla="*/ 855 w 3174"/>
                  <a:gd name="T63" fmla="*/ 899 h 4187"/>
                  <a:gd name="T64" fmla="*/ 909 w 3174"/>
                  <a:gd name="T65" fmla="*/ 1038 h 4187"/>
                  <a:gd name="T66" fmla="*/ 981 w 3174"/>
                  <a:gd name="T67" fmla="*/ 1403 h 4187"/>
                  <a:gd name="T68" fmla="*/ 1026 w 3174"/>
                  <a:gd name="T69" fmla="*/ 1786 h 4187"/>
                  <a:gd name="T70" fmla="*/ 1047 w 3174"/>
                  <a:gd name="T71" fmla="*/ 2047 h 4187"/>
                  <a:gd name="T72" fmla="*/ 1139 w 3174"/>
                  <a:gd name="T73" fmla="*/ 2094 h 4187"/>
                  <a:gd name="T74" fmla="*/ 1320 w 3174"/>
                  <a:gd name="T75" fmla="*/ 2085 h 4187"/>
                  <a:gd name="T76" fmla="*/ 1478 w 3174"/>
                  <a:gd name="T77" fmla="*/ 2060 h 4187"/>
                  <a:gd name="T78" fmla="*/ 1573 w 3174"/>
                  <a:gd name="T79" fmla="*/ 2040 h 4187"/>
                  <a:gd name="T80" fmla="*/ 1574 w 3174"/>
                  <a:gd name="T81" fmla="*/ 1838 h 4187"/>
                  <a:gd name="T82" fmla="*/ 1521 w 3174"/>
                  <a:gd name="T83" fmla="*/ 1381 h 4187"/>
                  <a:gd name="T84" fmla="*/ 1453 w 3174"/>
                  <a:gd name="T85" fmla="*/ 950 h 4187"/>
                  <a:gd name="T86" fmla="*/ 1405 w 3174"/>
                  <a:gd name="T87" fmla="*/ 672 h 4187"/>
                  <a:gd name="T88" fmla="*/ 1375 w 3174"/>
                  <a:gd name="T89" fmla="*/ 509 h 4187"/>
                  <a:gd name="T90" fmla="*/ 1334 w 3174"/>
                  <a:gd name="T91" fmla="*/ 332 h 4187"/>
                  <a:gd name="T92" fmla="*/ 1315 w 3174"/>
                  <a:gd name="T93" fmla="*/ 248 h 4187"/>
                  <a:gd name="T94" fmla="*/ 1293 w 3174"/>
                  <a:gd name="T95" fmla="*/ 146 h 4187"/>
                  <a:gd name="T96" fmla="*/ 1296 w 3174"/>
                  <a:gd name="T97" fmla="*/ 48 h 4187"/>
                  <a:gd name="T98" fmla="*/ 1273 w 3174"/>
                  <a:gd name="T99" fmla="*/ 0 h 41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74"/>
                  <a:gd name="T151" fmla="*/ 0 h 4187"/>
                  <a:gd name="T152" fmla="*/ 3174 w 3174"/>
                  <a:gd name="T153" fmla="*/ 4187 h 41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74" h="4187">
                    <a:moveTo>
                      <a:pt x="2385" y="8"/>
                    </a:moveTo>
                    <a:lnTo>
                      <a:pt x="2329" y="10"/>
                    </a:lnTo>
                    <a:lnTo>
                      <a:pt x="2275" y="12"/>
                    </a:lnTo>
                    <a:lnTo>
                      <a:pt x="2220" y="13"/>
                    </a:lnTo>
                    <a:lnTo>
                      <a:pt x="2164" y="15"/>
                    </a:lnTo>
                    <a:lnTo>
                      <a:pt x="2108" y="15"/>
                    </a:lnTo>
                    <a:lnTo>
                      <a:pt x="2052" y="17"/>
                    </a:lnTo>
                    <a:lnTo>
                      <a:pt x="1996" y="17"/>
                    </a:lnTo>
                    <a:lnTo>
                      <a:pt x="1939" y="19"/>
                    </a:lnTo>
                    <a:lnTo>
                      <a:pt x="1885" y="19"/>
                    </a:lnTo>
                    <a:lnTo>
                      <a:pt x="1829" y="21"/>
                    </a:lnTo>
                    <a:lnTo>
                      <a:pt x="1773" y="21"/>
                    </a:lnTo>
                    <a:lnTo>
                      <a:pt x="1719" y="21"/>
                    </a:lnTo>
                    <a:lnTo>
                      <a:pt x="1664" y="21"/>
                    </a:lnTo>
                    <a:lnTo>
                      <a:pt x="1612" y="21"/>
                    </a:lnTo>
                    <a:lnTo>
                      <a:pt x="1558" y="21"/>
                    </a:lnTo>
                    <a:lnTo>
                      <a:pt x="1506" y="21"/>
                    </a:lnTo>
                    <a:lnTo>
                      <a:pt x="1455" y="21"/>
                    </a:lnTo>
                    <a:lnTo>
                      <a:pt x="1405" y="19"/>
                    </a:lnTo>
                    <a:lnTo>
                      <a:pt x="1355" y="19"/>
                    </a:lnTo>
                    <a:lnTo>
                      <a:pt x="1305" y="19"/>
                    </a:lnTo>
                    <a:lnTo>
                      <a:pt x="1259" y="17"/>
                    </a:lnTo>
                    <a:lnTo>
                      <a:pt x="1211" y="17"/>
                    </a:lnTo>
                    <a:lnTo>
                      <a:pt x="1168" y="17"/>
                    </a:lnTo>
                    <a:lnTo>
                      <a:pt x="1124" y="15"/>
                    </a:lnTo>
                    <a:lnTo>
                      <a:pt x="1082" y="15"/>
                    </a:lnTo>
                    <a:lnTo>
                      <a:pt x="1040" y="13"/>
                    </a:lnTo>
                    <a:lnTo>
                      <a:pt x="1002" y="13"/>
                    </a:lnTo>
                    <a:lnTo>
                      <a:pt x="964" y="12"/>
                    </a:lnTo>
                    <a:lnTo>
                      <a:pt x="928" y="12"/>
                    </a:lnTo>
                    <a:lnTo>
                      <a:pt x="895" y="10"/>
                    </a:lnTo>
                    <a:lnTo>
                      <a:pt x="863" y="10"/>
                    </a:lnTo>
                    <a:lnTo>
                      <a:pt x="833" y="8"/>
                    </a:lnTo>
                    <a:lnTo>
                      <a:pt x="648" y="0"/>
                    </a:lnTo>
                    <a:lnTo>
                      <a:pt x="614" y="21"/>
                    </a:lnTo>
                    <a:lnTo>
                      <a:pt x="592" y="56"/>
                    </a:lnTo>
                    <a:lnTo>
                      <a:pt x="582" y="96"/>
                    </a:lnTo>
                    <a:lnTo>
                      <a:pt x="580" y="143"/>
                    </a:lnTo>
                    <a:lnTo>
                      <a:pt x="582" y="185"/>
                    </a:lnTo>
                    <a:lnTo>
                      <a:pt x="588" y="222"/>
                    </a:lnTo>
                    <a:lnTo>
                      <a:pt x="594" y="247"/>
                    </a:lnTo>
                    <a:lnTo>
                      <a:pt x="596" y="256"/>
                    </a:lnTo>
                    <a:lnTo>
                      <a:pt x="566" y="374"/>
                    </a:lnTo>
                    <a:lnTo>
                      <a:pt x="538" y="497"/>
                    </a:lnTo>
                    <a:lnTo>
                      <a:pt x="514" y="621"/>
                    </a:lnTo>
                    <a:lnTo>
                      <a:pt x="492" y="734"/>
                    </a:lnTo>
                    <a:lnTo>
                      <a:pt x="476" y="837"/>
                    </a:lnTo>
                    <a:lnTo>
                      <a:pt x="464" y="918"/>
                    </a:lnTo>
                    <a:lnTo>
                      <a:pt x="456" y="970"/>
                    </a:lnTo>
                    <a:lnTo>
                      <a:pt x="454" y="989"/>
                    </a:lnTo>
                    <a:lnTo>
                      <a:pt x="414" y="1159"/>
                    </a:lnTo>
                    <a:lnTo>
                      <a:pt x="377" y="1332"/>
                    </a:lnTo>
                    <a:lnTo>
                      <a:pt x="341" y="1511"/>
                    </a:lnTo>
                    <a:lnTo>
                      <a:pt x="309" y="1691"/>
                    </a:lnTo>
                    <a:lnTo>
                      <a:pt x="279" y="1870"/>
                    </a:lnTo>
                    <a:lnTo>
                      <a:pt x="251" y="2047"/>
                    </a:lnTo>
                    <a:lnTo>
                      <a:pt x="225" y="2217"/>
                    </a:lnTo>
                    <a:lnTo>
                      <a:pt x="203" y="2379"/>
                    </a:lnTo>
                    <a:lnTo>
                      <a:pt x="183" y="2531"/>
                    </a:lnTo>
                    <a:lnTo>
                      <a:pt x="165" y="2672"/>
                    </a:lnTo>
                    <a:lnTo>
                      <a:pt x="151" y="2795"/>
                    </a:lnTo>
                    <a:lnTo>
                      <a:pt x="139" y="2903"/>
                    </a:lnTo>
                    <a:lnTo>
                      <a:pt x="130" y="2990"/>
                    </a:lnTo>
                    <a:lnTo>
                      <a:pt x="124" y="3055"/>
                    </a:lnTo>
                    <a:lnTo>
                      <a:pt x="120" y="3098"/>
                    </a:lnTo>
                    <a:lnTo>
                      <a:pt x="118" y="3111"/>
                    </a:lnTo>
                    <a:lnTo>
                      <a:pt x="100" y="3240"/>
                    </a:lnTo>
                    <a:lnTo>
                      <a:pt x="82" y="3381"/>
                    </a:lnTo>
                    <a:lnTo>
                      <a:pt x="62" y="3526"/>
                    </a:lnTo>
                    <a:lnTo>
                      <a:pt x="44" y="3664"/>
                    </a:lnTo>
                    <a:lnTo>
                      <a:pt x="26" y="3788"/>
                    </a:lnTo>
                    <a:lnTo>
                      <a:pt x="12" y="3888"/>
                    </a:lnTo>
                    <a:lnTo>
                      <a:pt x="4" y="3954"/>
                    </a:lnTo>
                    <a:lnTo>
                      <a:pt x="0" y="3979"/>
                    </a:lnTo>
                    <a:lnTo>
                      <a:pt x="66" y="4017"/>
                    </a:lnTo>
                    <a:lnTo>
                      <a:pt x="137" y="4050"/>
                    </a:lnTo>
                    <a:lnTo>
                      <a:pt x="215" y="4079"/>
                    </a:lnTo>
                    <a:lnTo>
                      <a:pt x="299" y="4102"/>
                    </a:lnTo>
                    <a:lnTo>
                      <a:pt x="385" y="4121"/>
                    </a:lnTo>
                    <a:lnTo>
                      <a:pt x="472" y="4137"/>
                    </a:lnTo>
                    <a:lnTo>
                      <a:pt x="558" y="4148"/>
                    </a:lnTo>
                    <a:lnTo>
                      <a:pt x="642" y="4158"/>
                    </a:lnTo>
                    <a:lnTo>
                      <a:pt x="723" y="4166"/>
                    </a:lnTo>
                    <a:lnTo>
                      <a:pt x="797" y="4170"/>
                    </a:lnTo>
                    <a:lnTo>
                      <a:pt x="865" y="4173"/>
                    </a:lnTo>
                    <a:lnTo>
                      <a:pt x="925" y="4173"/>
                    </a:lnTo>
                    <a:lnTo>
                      <a:pt x="974" y="4173"/>
                    </a:lnTo>
                    <a:lnTo>
                      <a:pt x="1010" y="4173"/>
                    </a:lnTo>
                    <a:lnTo>
                      <a:pt x="1034" y="4173"/>
                    </a:lnTo>
                    <a:lnTo>
                      <a:pt x="1042" y="4173"/>
                    </a:lnTo>
                    <a:lnTo>
                      <a:pt x="1086" y="3643"/>
                    </a:lnTo>
                    <a:lnTo>
                      <a:pt x="1134" y="3206"/>
                    </a:lnTo>
                    <a:lnTo>
                      <a:pt x="1180" y="2855"/>
                    </a:lnTo>
                    <a:lnTo>
                      <a:pt x="1223" y="2585"/>
                    </a:lnTo>
                    <a:lnTo>
                      <a:pt x="1263" y="2385"/>
                    </a:lnTo>
                    <a:lnTo>
                      <a:pt x="1293" y="2252"/>
                    </a:lnTo>
                    <a:lnTo>
                      <a:pt x="1313" y="2176"/>
                    </a:lnTo>
                    <a:lnTo>
                      <a:pt x="1321" y="2153"/>
                    </a:lnTo>
                    <a:lnTo>
                      <a:pt x="1401" y="1974"/>
                    </a:lnTo>
                    <a:lnTo>
                      <a:pt x="1460" y="1808"/>
                    </a:lnTo>
                    <a:lnTo>
                      <a:pt x="1500" y="1658"/>
                    </a:lnTo>
                    <a:lnTo>
                      <a:pt x="1528" y="1527"/>
                    </a:lnTo>
                    <a:lnTo>
                      <a:pt x="1542" y="1421"/>
                    </a:lnTo>
                    <a:lnTo>
                      <a:pt x="1550" y="1340"/>
                    </a:lnTo>
                    <a:lnTo>
                      <a:pt x="1552" y="1288"/>
                    </a:lnTo>
                    <a:lnTo>
                      <a:pt x="1552" y="1270"/>
                    </a:lnTo>
                    <a:lnTo>
                      <a:pt x="1554" y="1290"/>
                    </a:lnTo>
                    <a:lnTo>
                      <a:pt x="1562" y="1305"/>
                    </a:lnTo>
                    <a:lnTo>
                      <a:pt x="1572" y="1317"/>
                    </a:lnTo>
                    <a:lnTo>
                      <a:pt x="1584" y="1324"/>
                    </a:lnTo>
                    <a:lnTo>
                      <a:pt x="1594" y="1330"/>
                    </a:lnTo>
                    <a:lnTo>
                      <a:pt x="1604" y="1334"/>
                    </a:lnTo>
                    <a:lnTo>
                      <a:pt x="1612" y="1336"/>
                    </a:lnTo>
                    <a:lnTo>
                      <a:pt x="1614" y="1336"/>
                    </a:lnTo>
                    <a:lnTo>
                      <a:pt x="1642" y="1338"/>
                    </a:lnTo>
                    <a:lnTo>
                      <a:pt x="1662" y="1345"/>
                    </a:lnTo>
                    <a:lnTo>
                      <a:pt x="1678" y="1355"/>
                    </a:lnTo>
                    <a:lnTo>
                      <a:pt x="1686" y="1367"/>
                    </a:lnTo>
                    <a:lnTo>
                      <a:pt x="1692" y="1378"/>
                    </a:lnTo>
                    <a:lnTo>
                      <a:pt x="1694" y="1388"/>
                    </a:lnTo>
                    <a:lnTo>
                      <a:pt x="1694" y="1396"/>
                    </a:lnTo>
                    <a:lnTo>
                      <a:pt x="1694" y="1398"/>
                    </a:lnTo>
                    <a:lnTo>
                      <a:pt x="1674" y="1507"/>
                    </a:lnTo>
                    <a:lnTo>
                      <a:pt x="1668" y="1600"/>
                    </a:lnTo>
                    <a:lnTo>
                      <a:pt x="1672" y="1671"/>
                    </a:lnTo>
                    <a:lnTo>
                      <a:pt x="1684" y="1729"/>
                    </a:lnTo>
                    <a:lnTo>
                      <a:pt x="1696" y="1770"/>
                    </a:lnTo>
                    <a:lnTo>
                      <a:pt x="1710" y="1797"/>
                    </a:lnTo>
                    <a:lnTo>
                      <a:pt x="1721" y="1812"/>
                    </a:lnTo>
                    <a:lnTo>
                      <a:pt x="1725" y="1818"/>
                    </a:lnTo>
                    <a:lnTo>
                      <a:pt x="1773" y="1935"/>
                    </a:lnTo>
                    <a:lnTo>
                      <a:pt x="1819" y="2076"/>
                    </a:lnTo>
                    <a:lnTo>
                      <a:pt x="1859" y="2240"/>
                    </a:lnTo>
                    <a:lnTo>
                      <a:pt x="1897" y="2417"/>
                    </a:lnTo>
                    <a:lnTo>
                      <a:pt x="1931" y="2608"/>
                    </a:lnTo>
                    <a:lnTo>
                      <a:pt x="1963" y="2805"/>
                    </a:lnTo>
                    <a:lnTo>
                      <a:pt x="1990" y="3003"/>
                    </a:lnTo>
                    <a:lnTo>
                      <a:pt x="2014" y="3202"/>
                    </a:lnTo>
                    <a:lnTo>
                      <a:pt x="2034" y="3393"/>
                    </a:lnTo>
                    <a:lnTo>
                      <a:pt x="2052" y="3572"/>
                    </a:lnTo>
                    <a:lnTo>
                      <a:pt x="2068" y="3738"/>
                    </a:lnTo>
                    <a:lnTo>
                      <a:pt x="2080" y="3882"/>
                    </a:lnTo>
                    <a:lnTo>
                      <a:pt x="2088" y="4004"/>
                    </a:lnTo>
                    <a:lnTo>
                      <a:pt x="2094" y="4094"/>
                    </a:lnTo>
                    <a:lnTo>
                      <a:pt x="2098" y="4152"/>
                    </a:lnTo>
                    <a:lnTo>
                      <a:pt x="2100" y="4173"/>
                    </a:lnTo>
                    <a:lnTo>
                      <a:pt x="2188" y="4183"/>
                    </a:lnTo>
                    <a:lnTo>
                      <a:pt x="2277" y="4187"/>
                    </a:lnTo>
                    <a:lnTo>
                      <a:pt x="2369" y="4187"/>
                    </a:lnTo>
                    <a:lnTo>
                      <a:pt x="2461" y="4185"/>
                    </a:lnTo>
                    <a:lnTo>
                      <a:pt x="2550" y="4177"/>
                    </a:lnTo>
                    <a:lnTo>
                      <a:pt x="2640" y="4170"/>
                    </a:lnTo>
                    <a:lnTo>
                      <a:pt x="2726" y="4158"/>
                    </a:lnTo>
                    <a:lnTo>
                      <a:pt x="2807" y="4146"/>
                    </a:lnTo>
                    <a:lnTo>
                      <a:pt x="2885" y="4133"/>
                    </a:lnTo>
                    <a:lnTo>
                      <a:pt x="2955" y="4119"/>
                    </a:lnTo>
                    <a:lnTo>
                      <a:pt x="3017" y="4108"/>
                    </a:lnTo>
                    <a:lnTo>
                      <a:pt x="3070" y="4096"/>
                    </a:lnTo>
                    <a:lnTo>
                      <a:pt x="3114" y="4087"/>
                    </a:lnTo>
                    <a:lnTo>
                      <a:pt x="3146" y="4079"/>
                    </a:lnTo>
                    <a:lnTo>
                      <a:pt x="3166" y="4073"/>
                    </a:lnTo>
                    <a:lnTo>
                      <a:pt x="3174" y="4071"/>
                    </a:lnTo>
                    <a:lnTo>
                      <a:pt x="3164" y="3882"/>
                    </a:lnTo>
                    <a:lnTo>
                      <a:pt x="3148" y="3676"/>
                    </a:lnTo>
                    <a:lnTo>
                      <a:pt x="3128" y="3456"/>
                    </a:lnTo>
                    <a:lnTo>
                      <a:pt x="3102" y="3229"/>
                    </a:lnTo>
                    <a:lnTo>
                      <a:pt x="3072" y="2996"/>
                    </a:lnTo>
                    <a:lnTo>
                      <a:pt x="3041" y="2762"/>
                    </a:lnTo>
                    <a:lnTo>
                      <a:pt x="3007" y="2531"/>
                    </a:lnTo>
                    <a:lnTo>
                      <a:pt x="2973" y="2307"/>
                    </a:lnTo>
                    <a:lnTo>
                      <a:pt x="2939" y="2095"/>
                    </a:lnTo>
                    <a:lnTo>
                      <a:pt x="2905" y="1899"/>
                    </a:lnTo>
                    <a:lnTo>
                      <a:pt x="2875" y="1721"/>
                    </a:lnTo>
                    <a:lnTo>
                      <a:pt x="2849" y="1567"/>
                    </a:lnTo>
                    <a:lnTo>
                      <a:pt x="2825" y="1440"/>
                    </a:lnTo>
                    <a:lnTo>
                      <a:pt x="2809" y="1344"/>
                    </a:lnTo>
                    <a:lnTo>
                      <a:pt x="2797" y="1284"/>
                    </a:lnTo>
                    <a:lnTo>
                      <a:pt x="2793" y="1263"/>
                    </a:lnTo>
                    <a:lnTo>
                      <a:pt x="2772" y="1137"/>
                    </a:lnTo>
                    <a:lnTo>
                      <a:pt x="2750" y="1018"/>
                    </a:lnTo>
                    <a:lnTo>
                      <a:pt x="2726" y="906"/>
                    </a:lnTo>
                    <a:lnTo>
                      <a:pt x="2704" y="808"/>
                    </a:lnTo>
                    <a:lnTo>
                      <a:pt x="2684" y="727"/>
                    </a:lnTo>
                    <a:lnTo>
                      <a:pt x="2668" y="663"/>
                    </a:lnTo>
                    <a:lnTo>
                      <a:pt x="2658" y="623"/>
                    </a:lnTo>
                    <a:lnTo>
                      <a:pt x="2654" y="609"/>
                    </a:lnTo>
                    <a:lnTo>
                      <a:pt x="2642" y="553"/>
                    </a:lnTo>
                    <a:lnTo>
                      <a:pt x="2630" y="495"/>
                    </a:lnTo>
                    <a:lnTo>
                      <a:pt x="2618" y="436"/>
                    </a:lnTo>
                    <a:lnTo>
                      <a:pt x="2606" y="380"/>
                    </a:lnTo>
                    <a:lnTo>
                      <a:pt x="2594" y="332"/>
                    </a:lnTo>
                    <a:lnTo>
                      <a:pt x="2586" y="291"/>
                    </a:lnTo>
                    <a:lnTo>
                      <a:pt x="2580" y="266"/>
                    </a:lnTo>
                    <a:lnTo>
                      <a:pt x="2578" y="256"/>
                    </a:lnTo>
                    <a:lnTo>
                      <a:pt x="2590" y="164"/>
                    </a:lnTo>
                    <a:lnTo>
                      <a:pt x="2592" y="96"/>
                    </a:lnTo>
                    <a:lnTo>
                      <a:pt x="2586" y="50"/>
                    </a:lnTo>
                    <a:lnTo>
                      <a:pt x="2574" y="21"/>
                    </a:lnTo>
                    <a:lnTo>
                      <a:pt x="2560" y="6"/>
                    </a:lnTo>
                    <a:lnTo>
                      <a:pt x="2546" y="0"/>
                    </a:lnTo>
                    <a:lnTo>
                      <a:pt x="2536" y="0"/>
                    </a:lnTo>
                    <a:lnTo>
                      <a:pt x="2532" y="0"/>
                    </a:lnTo>
                    <a:lnTo>
                      <a:pt x="23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4" name="Freeform 21"/>
              <p:cNvSpPr>
                <a:spLocks noChangeArrowheads="1"/>
              </p:cNvSpPr>
              <p:nvPr/>
            </p:nvSpPr>
            <p:spPr bwMode="auto">
              <a:xfrm>
                <a:off x="814" y="46"/>
                <a:ext cx="764" cy="54"/>
              </a:xfrm>
              <a:custGeom>
                <a:avLst/>
                <a:gdLst>
                  <a:gd name="T0" fmla="*/ 1 w 1528"/>
                  <a:gd name="T1" fmla="*/ 1 h 107"/>
                  <a:gd name="T2" fmla="*/ 9 w 1528"/>
                  <a:gd name="T3" fmla="*/ 2 h 107"/>
                  <a:gd name="T4" fmla="*/ 26 w 1528"/>
                  <a:gd name="T5" fmla="*/ 3 h 107"/>
                  <a:gd name="T6" fmla="*/ 49 w 1528"/>
                  <a:gd name="T7" fmla="*/ 4 h 107"/>
                  <a:gd name="T8" fmla="*/ 80 w 1528"/>
                  <a:gd name="T9" fmla="*/ 6 h 107"/>
                  <a:gd name="T10" fmla="*/ 116 w 1528"/>
                  <a:gd name="T11" fmla="*/ 8 h 107"/>
                  <a:gd name="T12" fmla="*/ 160 w 1528"/>
                  <a:gd name="T13" fmla="*/ 10 h 107"/>
                  <a:gd name="T14" fmla="*/ 208 w 1528"/>
                  <a:gd name="T15" fmla="*/ 11 h 107"/>
                  <a:gd name="T16" fmla="*/ 261 w 1528"/>
                  <a:gd name="T17" fmla="*/ 13 h 107"/>
                  <a:gd name="T18" fmla="*/ 319 w 1528"/>
                  <a:gd name="T19" fmla="*/ 14 h 107"/>
                  <a:gd name="T20" fmla="*/ 380 w 1528"/>
                  <a:gd name="T21" fmla="*/ 14 h 107"/>
                  <a:gd name="T22" fmla="*/ 444 w 1528"/>
                  <a:gd name="T23" fmla="*/ 14 h 107"/>
                  <a:gd name="T24" fmla="*/ 512 w 1528"/>
                  <a:gd name="T25" fmla="*/ 13 h 107"/>
                  <a:gd name="T26" fmla="*/ 582 w 1528"/>
                  <a:gd name="T27" fmla="*/ 10 h 107"/>
                  <a:gd name="T28" fmla="*/ 654 w 1528"/>
                  <a:gd name="T29" fmla="*/ 7 h 107"/>
                  <a:gd name="T30" fmla="*/ 727 w 1528"/>
                  <a:gd name="T31" fmla="*/ 3 h 107"/>
                  <a:gd name="T32" fmla="*/ 762 w 1528"/>
                  <a:gd name="T33" fmla="*/ 1 h 107"/>
                  <a:gd name="T34" fmla="*/ 752 w 1528"/>
                  <a:gd name="T35" fmla="*/ 10 h 107"/>
                  <a:gd name="T36" fmla="*/ 739 w 1528"/>
                  <a:gd name="T37" fmla="*/ 24 h 107"/>
                  <a:gd name="T38" fmla="*/ 728 w 1528"/>
                  <a:gd name="T39" fmla="*/ 40 h 107"/>
                  <a:gd name="T40" fmla="*/ 724 w 1528"/>
                  <a:gd name="T41" fmla="*/ 47 h 107"/>
                  <a:gd name="T42" fmla="*/ 713 w 1528"/>
                  <a:gd name="T43" fmla="*/ 47 h 107"/>
                  <a:gd name="T44" fmla="*/ 694 w 1528"/>
                  <a:gd name="T45" fmla="*/ 48 h 107"/>
                  <a:gd name="T46" fmla="*/ 666 w 1528"/>
                  <a:gd name="T47" fmla="*/ 49 h 107"/>
                  <a:gd name="T48" fmla="*/ 631 w 1528"/>
                  <a:gd name="T49" fmla="*/ 50 h 107"/>
                  <a:gd name="T50" fmla="*/ 590 w 1528"/>
                  <a:gd name="T51" fmla="*/ 51 h 107"/>
                  <a:gd name="T52" fmla="*/ 544 w 1528"/>
                  <a:gd name="T53" fmla="*/ 52 h 107"/>
                  <a:gd name="T54" fmla="*/ 493 w 1528"/>
                  <a:gd name="T55" fmla="*/ 53 h 107"/>
                  <a:gd name="T56" fmla="*/ 440 w 1528"/>
                  <a:gd name="T57" fmla="*/ 54 h 107"/>
                  <a:gd name="T58" fmla="*/ 386 w 1528"/>
                  <a:gd name="T59" fmla="*/ 54 h 107"/>
                  <a:gd name="T60" fmla="*/ 331 w 1528"/>
                  <a:gd name="T61" fmla="*/ 54 h 107"/>
                  <a:gd name="T62" fmla="*/ 277 w 1528"/>
                  <a:gd name="T63" fmla="*/ 54 h 107"/>
                  <a:gd name="T64" fmla="*/ 224 w 1528"/>
                  <a:gd name="T65" fmla="*/ 53 h 107"/>
                  <a:gd name="T66" fmla="*/ 173 w 1528"/>
                  <a:gd name="T67" fmla="*/ 52 h 107"/>
                  <a:gd name="T68" fmla="*/ 126 w 1528"/>
                  <a:gd name="T69" fmla="*/ 50 h 107"/>
                  <a:gd name="T70" fmla="*/ 86 w 1528"/>
                  <a:gd name="T71" fmla="*/ 47 h 107"/>
                  <a:gd name="T72" fmla="*/ 66 w 1528"/>
                  <a:gd name="T73" fmla="*/ 44 h 107"/>
                  <a:gd name="T74" fmla="*/ 58 w 1528"/>
                  <a:gd name="T75" fmla="*/ 39 h 107"/>
                  <a:gd name="T76" fmla="*/ 43 w 1528"/>
                  <a:gd name="T77" fmla="*/ 28 h 107"/>
                  <a:gd name="T78" fmla="*/ 17 w 1528"/>
                  <a:gd name="T79" fmla="*/ 12 h 1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8"/>
                  <a:gd name="T121" fmla="*/ 0 h 107"/>
                  <a:gd name="T122" fmla="*/ 1528 w 1528"/>
                  <a:gd name="T123" fmla="*/ 107 h 1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8" h="107">
                    <a:moveTo>
                      <a:pt x="0" y="1"/>
                    </a:moveTo>
                    <a:lnTo>
                      <a:pt x="2" y="1"/>
                    </a:lnTo>
                    <a:lnTo>
                      <a:pt x="8" y="1"/>
                    </a:lnTo>
                    <a:lnTo>
                      <a:pt x="18" y="3"/>
                    </a:lnTo>
                    <a:lnTo>
                      <a:pt x="34" y="3"/>
                    </a:lnTo>
                    <a:lnTo>
                      <a:pt x="52" y="5"/>
                    </a:lnTo>
                    <a:lnTo>
                      <a:pt x="73" y="7"/>
                    </a:lnTo>
                    <a:lnTo>
                      <a:pt x="99" y="7"/>
                    </a:lnTo>
                    <a:lnTo>
                      <a:pt x="127" y="9"/>
                    </a:lnTo>
                    <a:lnTo>
                      <a:pt x="159" y="11"/>
                    </a:lnTo>
                    <a:lnTo>
                      <a:pt x="195" y="13"/>
                    </a:lnTo>
                    <a:lnTo>
                      <a:pt x="233" y="15"/>
                    </a:lnTo>
                    <a:lnTo>
                      <a:pt x="275" y="17"/>
                    </a:lnTo>
                    <a:lnTo>
                      <a:pt x="319" y="19"/>
                    </a:lnTo>
                    <a:lnTo>
                      <a:pt x="366" y="21"/>
                    </a:lnTo>
                    <a:lnTo>
                      <a:pt x="416" y="21"/>
                    </a:lnTo>
                    <a:lnTo>
                      <a:pt x="468" y="23"/>
                    </a:lnTo>
                    <a:lnTo>
                      <a:pt x="522" y="25"/>
                    </a:lnTo>
                    <a:lnTo>
                      <a:pt x="578" y="25"/>
                    </a:lnTo>
                    <a:lnTo>
                      <a:pt x="637" y="27"/>
                    </a:lnTo>
                    <a:lnTo>
                      <a:pt x="697" y="27"/>
                    </a:lnTo>
                    <a:lnTo>
                      <a:pt x="759" y="27"/>
                    </a:lnTo>
                    <a:lnTo>
                      <a:pt x="823" y="27"/>
                    </a:lnTo>
                    <a:lnTo>
                      <a:pt x="888" y="27"/>
                    </a:lnTo>
                    <a:lnTo>
                      <a:pt x="956" y="25"/>
                    </a:lnTo>
                    <a:lnTo>
                      <a:pt x="1024" y="25"/>
                    </a:lnTo>
                    <a:lnTo>
                      <a:pt x="1094" y="23"/>
                    </a:lnTo>
                    <a:lnTo>
                      <a:pt x="1163" y="19"/>
                    </a:lnTo>
                    <a:lnTo>
                      <a:pt x="1235" y="17"/>
                    </a:lnTo>
                    <a:lnTo>
                      <a:pt x="1307" y="13"/>
                    </a:lnTo>
                    <a:lnTo>
                      <a:pt x="1381" y="9"/>
                    </a:lnTo>
                    <a:lnTo>
                      <a:pt x="1454" y="5"/>
                    </a:lnTo>
                    <a:lnTo>
                      <a:pt x="1528" y="0"/>
                    </a:lnTo>
                    <a:lnTo>
                      <a:pt x="1524" y="1"/>
                    </a:lnTo>
                    <a:lnTo>
                      <a:pt x="1516" y="9"/>
                    </a:lnTo>
                    <a:lnTo>
                      <a:pt x="1504" y="19"/>
                    </a:lnTo>
                    <a:lnTo>
                      <a:pt x="1492" y="32"/>
                    </a:lnTo>
                    <a:lnTo>
                      <a:pt x="1478" y="48"/>
                    </a:lnTo>
                    <a:lnTo>
                      <a:pt x="1464" y="63"/>
                    </a:lnTo>
                    <a:lnTo>
                      <a:pt x="1456" y="79"/>
                    </a:lnTo>
                    <a:lnTo>
                      <a:pt x="1450" y="94"/>
                    </a:lnTo>
                    <a:lnTo>
                      <a:pt x="1448" y="94"/>
                    </a:lnTo>
                    <a:lnTo>
                      <a:pt x="1440" y="94"/>
                    </a:lnTo>
                    <a:lnTo>
                      <a:pt x="1426" y="94"/>
                    </a:lnTo>
                    <a:lnTo>
                      <a:pt x="1408" y="96"/>
                    </a:lnTo>
                    <a:lnTo>
                      <a:pt x="1387" y="96"/>
                    </a:lnTo>
                    <a:lnTo>
                      <a:pt x="1361" y="98"/>
                    </a:lnTo>
                    <a:lnTo>
                      <a:pt x="1331" y="98"/>
                    </a:lnTo>
                    <a:lnTo>
                      <a:pt x="1299" y="98"/>
                    </a:lnTo>
                    <a:lnTo>
                      <a:pt x="1261" y="100"/>
                    </a:lnTo>
                    <a:lnTo>
                      <a:pt x="1221" y="102"/>
                    </a:lnTo>
                    <a:lnTo>
                      <a:pt x="1179" y="102"/>
                    </a:lnTo>
                    <a:lnTo>
                      <a:pt x="1133" y="104"/>
                    </a:lnTo>
                    <a:lnTo>
                      <a:pt x="1088" y="104"/>
                    </a:lnTo>
                    <a:lnTo>
                      <a:pt x="1038" y="106"/>
                    </a:lnTo>
                    <a:lnTo>
                      <a:pt x="986" y="106"/>
                    </a:lnTo>
                    <a:lnTo>
                      <a:pt x="934" y="106"/>
                    </a:lnTo>
                    <a:lnTo>
                      <a:pt x="880" y="107"/>
                    </a:lnTo>
                    <a:lnTo>
                      <a:pt x="827" y="107"/>
                    </a:lnTo>
                    <a:lnTo>
                      <a:pt x="773" y="107"/>
                    </a:lnTo>
                    <a:lnTo>
                      <a:pt x="717" y="107"/>
                    </a:lnTo>
                    <a:lnTo>
                      <a:pt x="661" y="107"/>
                    </a:lnTo>
                    <a:lnTo>
                      <a:pt x="607" y="107"/>
                    </a:lnTo>
                    <a:lnTo>
                      <a:pt x="554" y="107"/>
                    </a:lnTo>
                    <a:lnTo>
                      <a:pt x="500" y="107"/>
                    </a:lnTo>
                    <a:lnTo>
                      <a:pt x="448" y="106"/>
                    </a:lnTo>
                    <a:lnTo>
                      <a:pt x="396" y="106"/>
                    </a:lnTo>
                    <a:lnTo>
                      <a:pt x="346" y="104"/>
                    </a:lnTo>
                    <a:lnTo>
                      <a:pt x="299" y="102"/>
                    </a:lnTo>
                    <a:lnTo>
                      <a:pt x="253" y="100"/>
                    </a:lnTo>
                    <a:lnTo>
                      <a:pt x="211" y="96"/>
                    </a:lnTo>
                    <a:lnTo>
                      <a:pt x="171" y="94"/>
                    </a:lnTo>
                    <a:lnTo>
                      <a:pt x="133" y="90"/>
                    </a:lnTo>
                    <a:lnTo>
                      <a:pt x="131" y="88"/>
                    </a:lnTo>
                    <a:lnTo>
                      <a:pt x="125" y="84"/>
                    </a:lnTo>
                    <a:lnTo>
                      <a:pt x="117" y="77"/>
                    </a:lnTo>
                    <a:lnTo>
                      <a:pt x="103" y="67"/>
                    </a:lnTo>
                    <a:lnTo>
                      <a:pt x="85" y="55"/>
                    </a:lnTo>
                    <a:lnTo>
                      <a:pt x="62" y="40"/>
                    </a:lnTo>
                    <a:lnTo>
                      <a:pt x="34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5" name="Freeform 22"/>
              <p:cNvSpPr>
                <a:spLocks noChangeArrowheads="1"/>
              </p:cNvSpPr>
              <p:nvPr/>
            </p:nvSpPr>
            <p:spPr bwMode="auto">
              <a:xfrm>
                <a:off x="1457" y="114"/>
                <a:ext cx="108" cy="274"/>
              </a:xfrm>
              <a:custGeom>
                <a:avLst/>
                <a:gdLst>
                  <a:gd name="T0" fmla="*/ 86 w 215"/>
                  <a:gd name="T1" fmla="*/ 0 h 550"/>
                  <a:gd name="T2" fmla="*/ 80 w 215"/>
                  <a:gd name="T3" fmla="*/ 8 h 550"/>
                  <a:gd name="T4" fmla="*/ 66 w 215"/>
                  <a:gd name="T5" fmla="*/ 28 h 550"/>
                  <a:gd name="T6" fmla="*/ 46 w 215"/>
                  <a:gd name="T7" fmla="*/ 58 h 550"/>
                  <a:gd name="T8" fmla="*/ 26 w 215"/>
                  <a:gd name="T9" fmla="*/ 96 h 550"/>
                  <a:gd name="T10" fmla="*/ 9 w 215"/>
                  <a:gd name="T11" fmla="*/ 139 h 550"/>
                  <a:gd name="T12" fmla="*/ 0 w 215"/>
                  <a:gd name="T13" fmla="*/ 186 h 550"/>
                  <a:gd name="T14" fmla="*/ 2 w 215"/>
                  <a:gd name="T15" fmla="*/ 231 h 550"/>
                  <a:gd name="T16" fmla="*/ 20 w 215"/>
                  <a:gd name="T17" fmla="*/ 274 h 550"/>
                  <a:gd name="T18" fmla="*/ 21 w 215"/>
                  <a:gd name="T19" fmla="*/ 274 h 550"/>
                  <a:gd name="T20" fmla="*/ 25 w 215"/>
                  <a:gd name="T21" fmla="*/ 272 h 550"/>
                  <a:gd name="T22" fmla="*/ 30 w 215"/>
                  <a:gd name="T23" fmla="*/ 271 h 550"/>
                  <a:gd name="T24" fmla="*/ 37 w 215"/>
                  <a:gd name="T25" fmla="*/ 268 h 550"/>
                  <a:gd name="T26" fmla="*/ 43 w 215"/>
                  <a:gd name="T27" fmla="*/ 266 h 550"/>
                  <a:gd name="T28" fmla="*/ 50 w 215"/>
                  <a:gd name="T29" fmla="*/ 262 h 550"/>
                  <a:gd name="T30" fmla="*/ 57 w 215"/>
                  <a:gd name="T31" fmla="*/ 258 h 550"/>
                  <a:gd name="T32" fmla="*/ 62 w 215"/>
                  <a:gd name="T33" fmla="*/ 254 h 550"/>
                  <a:gd name="T34" fmla="*/ 63 w 215"/>
                  <a:gd name="T35" fmla="*/ 252 h 550"/>
                  <a:gd name="T36" fmla="*/ 67 w 215"/>
                  <a:gd name="T37" fmla="*/ 248 h 550"/>
                  <a:gd name="T38" fmla="*/ 72 w 215"/>
                  <a:gd name="T39" fmla="*/ 243 h 550"/>
                  <a:gd name="T40" fmla="*/ 79 w 215"/>
                  <a:gd name="T41" fmla="*/ 237 h 550"/>
                  <a:gd name="T42" fmla="*/ 86 w 215"/>
                  <a:gd name="T43" fmla="*/ 231 h 550"/>
                  <a:gd name="T44" fmla="*/ 94 w 215"/>
                  <a:gd name="T45" fmla="*/ 227 h 550"/>
                  <a:gd name="T46" fmla="*/ 101 w 215"/>
                  <a:gd name="T47" fmla="*/ 224 h 550"/>
                  <a:gd name="T48" fmla="*/ 108 w 215"/>
                  <a:gd name="T49" fmla="*/ 225 h 550"/>
                  <a:gd name="T50" fmla="*/ 104 w 215"/>
                  <a:gd name="T51" fmla="*/ 224 h 550"/>
                  <a:gd name="T52" fmla="*/ 95 w 215"/>
                  <a:gd name="T53" fmla="*/ 220 h 550"/>
                  <a:gd name="T54" fmla="*/ 84 w 215"/>
                  <a:gd name="T55" fmla="*/ 210 h 550"/>
                  <a:gd name="T56" fmla="*/ 72 w 215"/>
                  <a:gd name="T57" fmla="*/ 192 h 550"/>
                  <a:gd name="T58" fmla="*/ 64 w 215"/>
                  <a:gd name="T59" fmla="*/ 164 h 550"/>
                  <a:gd name="T60" fmla="*/ 62 w 215"/>
                  <a:gd name="T61" fmla="*/ 125 h 550"/>
                  <a:gd name="T62" fmla="*/ 68 w 215"/>
                  <a:gd name="T63" fmla="*/ 71 h 550"/>
                  <a:gd name="T64" fmla="*/ 86 w 215"/>
                  <a:gd name="T65" fmla="*/ 0 h 5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5"/>
                  <a:gd name="T100" fmla="*/ 0 h 550"/>
                  <a:gd name="T101" fmla="*/ 215 w 215"/>
                  <a:gd name="T102" fmla="*/ 550 h 5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5" h="550">
                    <a:moveTo>
                      <a:pt x="171" y="0"/>
                    </a:moveTo>
                    <a:lnTo>
                      <a:pt x="159" y="16"/>
                    </a:lnTo>
                    <a:lnTo>
                      <a:pt x="131" y="56"/>
                    </a:lnTo>
                    <a:lnTo>
                      <a:pt x="92" y="116"/>
                    </a:lnTo>
                    <a:lnTo>
                      <a:pt x="52" y="193"/>
                    </a:lnTo>
                    <a:lnTo>
                      <a:pt x="18" y="280"/>
                    </a:lnTo>
                    <a:lnTo>
                      <a:pt x="0" y="373"/>
                    </a:lnTo>
                    <a:lnTo>
                      <a:pt x="4" y="463"/>
                    </a:lnTo>
                    <a:lnTo>
                      <a:pt x="40" y="550"/>
                    </a:lnTo>
                    <a:lnTo>
                      <a:pt x="42" y="550"/>
                    </a:lnTo>
                    <a:lnTo>
                      <a:pt x="50" y="546"/>
                    </a:lnTo>
                    <a:lnTo>
                      <a:pt x="60" y="544"/>
                    </a:lnTo>
                    <a:lnTo>
                      <a:pt x="74" y="538"/>
                    </a:lnTo>
                    <a:lnTo>
                      <a:pt x="86" y="533"/>
                    </a:lnTo>
                    <a:lnTo>
                      <a:pt x="100" y="525"/>
                    </a:lnTo>
                    <a:lnTo>
                      <a:pt x="113" y="517"/>
                    </a:lnTo>
                    <a:lnTo>
                      <a:pt x="123" y="509"/>
                    </a:lnTo>
                    <a:lnTo>
                      <a:pt x="125" y="506"/>
                    </a:lnTo>
                    <a:lnTo>
                      <a:pt x="133" y="498"/>
                    </a:lnTo>
                    <a:lnTo>
                      <a:pt x="143" y="488"/>
                    </a:lnTo>
                    <a:lnTo>
                      <a:pt x="157" y="475"/>
                    </a:lnTo>
                    <a:lnTo>
                      <a:pt x="171" y="463"/>
                    </a:lnTo>
                    <a:lnTo>
                      <a:pt x="187" y="455"/>
                    </a:lnTo>
                    <a:lnTo>
                      <a:pt x="201" y="450"/>
                    </a:lnTo>
                    <a:lnTo>
                      <a:pt x="215" y="452"/>
                    </a:lnTo>
                    <a:lnTo>
                      <a:pt x="207" y="450"/>
                    </a:lnTo>
                    <a:lnTo>
                      <a:pt x="189" y="442"/>
                    </a:lnTo>
                    <a:lnTo>
                      <a:pt x="167" y="421"/>
                    </a:lnTo>
                    <a:lnTo>
                      <a:pt x="143" y="386"/>
                    </a:lnTo>
                    <a:lnTo>
                      <a:pt x="127" y="330"/>
                    </a:lnTo>
                    <a:lnTo>
                      <a:pt x="123" y="251"/>
                    </a:lnTo>
                    <a:lnTo>
                      <a:pt x="135" y="143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26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6" name="Freeform 23"/>
              <p:cNvSpPr>
                <a:spLocks noChangeArrowheads="1"/>
              </p:cNvSpPr>
              <p:nvPr/>
            </p:nvSpPr>
            <p:spPr bwMode="auto">
              <a:xfrm>
                <a:off x="1559" y="38"/>
                <a:ext cx="91" cy="93"/>
              </a:xfrm>
              <a:custGeom>
                <a:avLst/>
                <a:gdLst>
                  <a:gd name="T0" fmla="*/ 82 w 183"/>
                  <a:gd name="T1" fmla="*/ 0 h 187"/>
                  <a:gd name="T2" fmla="*/ 84 w 183"/>
                  <a:gd name="T3" fmla="*/ 5 h 187"/>
                  <a:gd name="T4" fmla="*/ 89 w 183"/>
                  <a:gd name="T5" fmla="*/ 17 h 187"/>
                  <a:gd name="T6" fmla="*/ 91 w 183"/>
                  <a:gd name="T7" fmla="*/ 40 h 187"/>
                  <a:gd name="T8" fmla="*/ 84 w 183"/>
                  <a:gd name="T9" fmla="*/ 73 h 187"/>
                  <a:gd name="T10" fmla="*/ 82 w 183"/>
                  <a:gd name="T11" fmla="*/ 73 h 187"/>
                  <a:gd name="T12" fmla="*/ 75 w 183"/>
                  <a:gd name="T13" fmla="*/ 74 h 187"/>
                  <a:gd name="T14" fmla="*/ 65 w 183"/>
                  <a:gd name="T15" fmla="*/ 75 h 187"/>
                  <a:gd name="T16" fmla="*/ 52 w 183"/>
                  <a:gd name="T17" fmla="*/ 77 h 187"/>
                  <a:gd name="T18" fmla="*/ 38 w 183"/>
                  <a:gd name="T19" fmla="*/ 79 h 187"/>
                  <a:gd name="T20" fmla="*/ 24 w 183"/>
                  <a:gd name="T21" fmla="*/ 83 h 187"/>
                  <a:gd name="T22" fmla="*/ 11 w 183"/>
                  <a:gd name="T23" fmla="*/ 88 h 187"/>
                  <a:gd name="T24" fmla="*/ 0 w 183"/>
                  <a:gd name="T25" fmla="*/ 93 h 187"/>
                  <a:gd name="T26" fmla="*/ 2 w 183"/>
                  <a:gd name="T27" fmla="*/ 90 h 187"/>
                  <a:gd name="T28" fmla="*/ 7 w 183"/>
                  <a:gd name="T29" fmla="*/ 82 h 187"/>
                  <a:gd name="T30" fmla="*/ 15 w 183"/>
                  <a:gd name="T31" fmla="*/ 70 h 187"/>
                  <a:gd name="T32" fmla="*/ 25 w 183"/>
                  <a:gd name="T33" fmla="*/ 55 h 187"/>
                  <a:gd name="T34" fmla="*/ 37 w 183"/>
                  <a:gd name="T35" fmla="*/ 39 h 187"/>
                  <a:gd name="T36" fmla="*/ 51 w 183"/>
                  <a:gd name="T37" fmla="*/ 24 h 187"/>
                  <a:gd name="T38" fmla="*/ 66 w 183"/>
                  <a:gd name="T39" fmla="*/ 10 h 187"/>
                  <a:gd name="T40" fmla="*/ 82 w 183"/>
                  <a:gd name="T41" fmla="*/ 0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3"/>
                  <a:gd name="T64" fmla="*/ 0 h 187"/>
                  <a:gd name="T65" fmla="*/ 183 w 183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3" h="187">
                    <a:moveTo>
                      <a:pt x="164" y="0"/>
                    </a:moveTo>
                    <a:lnTo>
                      <a:pt x="169" y="10"/>
                    </a:lnTo>
                    <a:lnTo>
                      <a:pt x="179" y="35"/>
                    </a:lnTo>
                    <a:lnTo>
                      <a:pt x="183" y="81"/>
                    </a:lnTo>
                    <a:lnTo>
                      <a:pt x="169" y="147"/>
                    </a:lnTo>
                    <a:lnTo>
                      <a:pt x="164" y="147"/>
                    </a:lnTo>
                    <a:lnTo>
                      <a:pt x="150" y="149"/>
                    </a:lnTo>
                    <a:lnTo>
                      <a:pt x="130" y="151"/>
                    </a:lnTo>
                    <a:lnTo>
                      <a:pt x="104" y="154"/>
                    </a:lnTo>
                    <a:lnTo>
                      <a:pt x="76" y="158"/>
                    </a:lnTo>
                    <a:lnTo>
                      <a:pt x="48" y="166"/>
                    </a:lnTo>
                    <a:lnTo>
                      <a:pt x="22" y="176"/>
                    </a:lnTo>
                    <a:lnTo>
                      <a:pt x="0" y="187"/>
                    </a:lnTo>
                    <a:lnTo>
                      <a:pt x="4" y="181"/>
                    </a:lnTo>
                    <a:lnTo>
                      <a:pt x="14" y="164"/>
                    </a:lnTo>
                    <a:lnTo>
                      <a:pt x="30" y="141"/>
                    </a:lnTo>
                    <a:lnTo>
                      <a:pt x="50" y="110"/>
                    </a:lnTo>
                    <a:lnTo>
                      <a:pt x="74" y="79"/>
                    </a:lnTo>
                    <a:lnTo>
                      <a:pt x="102" y="48"/>
                    </a:lnTo>
                    <a:lnTo>
                      <a:pt x="132" y="21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7" name="Freeform 24"/>
              <p:cNvSpPr>
                <a:spLocks noChangeArrowheads="1"/>
              </p:cNvSpPr>
              <p:nvPr/>
            </p:nvSpPr>
            <p:spPr bwMode="auto">
              <a:xfrm>
                <a:off x="925" y="117"/>
                <a:ext cx="580" cy="298"/>
              </a:xfrm>
              <a:custGeom>
                <a:avLst/>
                <a:gdLst>
                  <a:gd name="T0" fmla="*/ 4 w 1160"/>
                  <a:gd name="T1" fmla="*/ 0 h 598"/>
                  <a:gd name="T2" fmla="*/ 32 w 1160"/>
                  <a:gd name="T3" fmla="*/ 3 h 598"/>
                  <a:gd name="T4" fmla="*/ 82 w 1160"/>
                  <a:gd name="T5" fmla="*/ 7 h 598"/>
                  <a:gd name="T6" fmla="*/ 153 w 1160"/>
                  <a:gd name="T7" fmla="*/ 10 h 598"/>
                  <a:gd name="T8" fmla="*/ 238 w 1160"/>
                  <a:gd name="T9" fmla="*/ 13 h 598"/>
                  <a:gd name="T10" fmla="*/ 332 w 1160"/>
                  <a:gd name="T11" fmla="*/ 15 h 598"/>
                  <a:gd name="T12" fmla="*/ 431 w 1160"/>
                  <a:gd name="T13" fmla="*/ 13 h 598"/>
                  <a:gd name="T14" fmla="*/ 531 w 1160"/>
                  <a:gd name="T15" fmla="*/ 7 h 598"/>
                  <a:gd name="T16" fmla="*/ 578 w 1160"/>
                  <a:gd name="T17" fmla="*/ 5 h 598"/>
                  <a:gd name="T18" fmla="*/ 566 w 1160"/>
                  <a:gd name="T19" fmla="*/ 26 h 598"/>
                  <a:gd name="T20" fmla="*/ 549 w 1160"/>
                  <a:gd name="T21" fmla="*/ 57 h 598"/>
                  <a:gd name="T22" fmla="*/ 536 w 1160"/>
                  <a:gd name="T23" fmla="*/ 88 h 598"/>
                  <a:gd name="T24" fmla="*/ 531 w 1160"/>
                  <a:gd name="T25" fmla="*/ 99 h 598"/>
                  <a:gd name="T26" fmla="*/ 517 w 1160"/>
                  <a:gd name="T27" fmla="*/ 103 h 598"/>
                  <a:gd name="T28" fmla="*/ 494 w 1160"/>
                  <a:gd name="T29" fmla="*/ 111 h 598"/>
                  <a:gd name="T30" fmla="*/ 466 w 1160"/>
                  <a:gd name="T31" fmla="*/ 123 h 598"/>
                  <a:gd name="T32" fmla="*/ 437 w 1160"/>
                  <a:gd name="T33" fmla="*/ 139 h 598"/>
                  <a:gd name="T34" fmla="*/ 413 w 1160"/>
                  <a:gd name="T35" fmla="*/ 159 h 598"/>
                  <a:gd name="T36" fmla="*/ 396 w 1160"/>
                  <a:gd name="T37" fmla="*/ 184 h 598"/>
                  <a:gd name="T38" fmla="*/ 393 w 1160"/>
                  <a:gd name="T39" fmla="*/ 215 h 598"/>
                  <a:gd name="T40" fmla="*/ 395 w 1160"/>
                  <a:gd name="T41" fmla="*/ 234 h 598"/>
                  <a:gd name="T42" fmla="*/ 383 w 1160"/>
                  <a:gd name="T43" fmla="*/ 242 h 598"/>
                  <a:gd name="T44" fmla="*/ 366 w 1160"/>
                  <a:gd name="T45" fmla="*/ 260 h 598"/>
                  <a:gd name="T46" fmla="*/ 350 w 1160"/>
                  <a:gd name="T47" fmla="*/ 284 h 598"/>
                  <a:gd name="T48" fmla="*/ 345 w 1160"/>
                  <a:gd name="T49" fmla="*/ 296 h 598"/>
                  <a:gd name="T50" fmla="*/ 341 w 1160"/>
                  <a:gd name="T51" fmla="*/ 280 h 598"/>
                  <a:gd name="T52" fmla="*/ 332 w 1160"/>
                  <a:gd name="T53" fmla="*/ 255 h 598"/>
                  <a:gd name="T54" fmla="*/ 318 w 1160"/>
                  <a:gd name="T55" fmla="*/ 227 h 598"/>
                  <a:gd name="T56" fmla="*/ 306 w 1160"/>
                  <a:gd name="T57" fmla="*/ 212 h 598"/>
                  <a:gd name="T58" fmla="*/ 294 w 1160"/>
                  <a:gd name="T59" fmla="*/ 201 h 598"/>
                  <a:gd name="T60" fmla="*/ 276 w 1160"/>
                  <a:gd name="T61" fmla="*/ 183 h 598"/>
                  <a:gd name="T62" fmla="*/ 260 w 1160"/>
                  <a:gd name="T63" fmla="*/ 164 h 598"/>
                  <a:gd name="T64" fmla="*/ 253 w 1160"/>
                  <a:gd name="T65" fmla="*/ 155 h 598"/>
                  <a:gd name="T66" fmla="*/ 234 w 1160"/>
                  <a:gd name="T67" fmla="*/ 139 h 598"/>
                  <a:gd name="T68" fmla="*/ 198 w 1160"/>
                  <a:gd name="T69" fmla="*/ 114 h 598"/>
                  <a:gd name="T70" fmla="*/ 149 w 1160"/>
                  <a:gd name="T71" fmla="*/ 86 h 598"/>
                  <a:gd name="T72" fmla="*/ 78 w 1160"/>
                  <a:gd name="T73" fmla="*/ 33 h 598"/>
                  <a:gd name="T74" fmla="*/ 71 w 1160"/>
                  <a:gd name="T75" fmla="*/ 31 h 598"/>
                  <a:gd name="T76" fmla="*/ 52 w 1160"/>
                  <a:gd name="T77" fmla="*/ 26 h 598"/>
                  <a:gd name="T78" fmla="*/ 26 w 1160"/>
                  <a:gd name="T79" fmla="*/ 15 h 598"/>
                  <a:gd name="T80" fmla="*/ 0 w 1160"/>
                  <a:gd name="T81" fmla="*/ 0 h 5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60"/>
                  <a:gd name="T124" fmla="*/ 0 h 598"/>
                  <a:gd name="T125" fmla="*/ 1160 w 1160"/>
                  <a:gd name="T126" fmla="*/ 598 h 5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60" h="598">
                    <a:moveTo>
                      <a:pt x="0" y="0"/>
                    </a:moveTo>
                    <a:lnTo>
                      <a:pt x="8" y="0"/>
                    </a:lnTo>
                    <a:lnTo>
                      <a:pt x="30" y="2"/>
                    </a:lnTo>
                    <a:lnTo>
                      <a:pt x="64" y="6"/>
                    </a:lnTo>
                    <a:lnTo>
                      <a:pt x="110" y="10"/>
                    </a:lnTo>
                    <a:lnTo>
                      <a:pt x="165" y="14"/>
                    </a:lnTo>
                    <a:lnTo>
                      <a:pt x="233" y="18"/>
                    </a:lnTo>
                    <a:lnTo>
                      <a:pt x="307" y="21"/>
                    </a:lnTo>
                    <a:lnTo>
                      <a:pt x="388" y="25"/>
                    </a:lnTo>
                    <a:lnTo>
                      <a:pt x="476" y="27"/>
                    </a:lnTo>
                    <a:lnTo>
                      <a:pt x="568" y="29"/>
                    </a:lnTo>
                    <a:lnTo>
                      <a:pt x="665" y="31"/>
                    </a:lnTo>
                    <a:lnTo>
                      <a:pt x="763" y="29"/>
                    </a:lnTo>
                    <a:lnTo>
                      <a:pt x="863" y="27"/>
                    </a:lnTo>
                    <a:lnTo>
                      <a:pt x="962" y="21"/>
                    </a:lnTo>
                    <a:lnTo>
                      <a:pt x="1062" y="14"/>
                    </a:lnTo>
                    <a:lnTo>
                      <a:pt x="1160" y="4"/>
                    </a:lnTo>
                    <a:lnTo>
                      <a:pt x="1156" y="10"/>
                    </a:lnTo>
                    <a:lnTo>
                      <a:pt x="1146" y="27"/>
                    </a:lnTo>
                    <a:lnTo>
                      <a:pt x="1132" y="52"/>
                    </a:lnTo>
                    <a:lnTo>
                      <a:pt x="1116" y="81"/>
                    </a:lnTo>
                    <a:lnTo>
                      <a:pt x="1098" y="114"/>
                    </a:lnTo>
                    <a:lnTo>
                      <a:pt x="1084" y="147"/>
                    </a:lnTo>
                    <a:lnTo>
                      <a:pt x="1072" y="176"/>
                    </a:lnTo>
                    <a:lnTo>
                      <a:pt x="1066" y="199"/>
                    </a:lnTo>
                    <a:lnTo>
                      <a:pt x="1062" y="199"/>
                    </a:lnTo>
                    <a:lnTo>
                      <a:pt x="1052" y="203"/>
                    </a:lnTo>
                    <a:lnTo>
                      <a:pt x="1034" y="207"/>
                    </a:lnTo>
                    <a:lnTo>
                      <a:pt x="1014" y="214"/>
                    </a:lnTo>
                    <a:lnTo>
                      <a:pt x="988" y="222"/>
                    </a:lnTo>
                    <a:lnTo>
                      <a:pt x="960" y="233"/>
                    </a:lnTo>
                    <a:lnTo>
                      <a:pt x="932" y="247"/>
                    </a:lnTo>
                    <a:lnTo>
                      <a:pt x="904" y="260"/>
                    </a:lnTo>
                    <a:lnTo>
                      <a:pt x="875" y="278"/>
                    </a:lnTo>
                    <a:lnTo>
                      <a:pt x="849" y="299"/>
                    </a:lnTo>
                    <a:lnTo>
                      <a:pt x="827" y="320"/>
                    </a:lnTo>
                    <a:lnTo>
                      <a:pt x="807" y="345"/>
                    </a:lnTo>
                    <a:lnTo>
                      <a:pt x="793" y="370"/>
                    </a:lnTo>
                    <a:lnTo>
                      <a:pt x="787" y="401"/>
                    </a:lnTo>
                    <a:lnTo>
                      <a:pt x="787" y="432"/>
                    </a:lnTo>
                    <a:lnTo>
                      <a:pt x="795" y="467"/>
                    </a:lnTo>
                    <a:lnTo>
                      <a:pt x="791" y="469"/>
                    </a:lnTo>
                    <a:lnTo>
                      <a:pt x="781" y="476"/>
                    </a:lnTo>
                    <a:lnTo>
                      <a:pt x="767" y="486"/>
                    </a:lnTo>
                    <a:lnTo>
                      <a:pt x="751" y="501"/>
                    </a:lnTo>
                    <a:lnTo>
                      <a:pt x="733" y="521"/>
                    </a:lnTo>
                    <a:lnTo>
                      <a:pt x="717" y="542"/>
                    </a:lnTo>
                    <a:lnTo>
                      <a:pt x="701" y="569"/>
                    </a:lnTo>
                    <a:lnTo>
                      <a:pt x="691" y="598"/>
                    </a:lnTo>
                    <a:lnTo>
                      <a:pt x="691" y="594"/>
                    </a:lnTo>
                    <a:lnTo>
                      <a:pt x="687" y="580"/>
                    </a:lnTo>
                    <a:lnTo>
                      <a:pt x="683" y="561"/>
                    </a:lnTo>
                    <a:lnTo>
                      <a:pt x="675" y="538"/>
                    </a:lnTo>
                    <a:lnTo>
                      <a:pt x="665" y="511"/>
                    </a:lnTo>
                    <a:lnTo>
                      <a:pt x="651" y="484"/>
                    </a:lnTo>
                    <a:lnTo>
                      <a:pt x="636" y="455"/>
                    </a:lnTo>
                    <a:lnTo>
                      <a:pt x="616" y="430"/>
                    </a:lnTo>
                    <a:lnTo>
                      <a:pt x="612" y="426"/>
                    </a:lnTo>
                    <a:lnTo>
                      <a:pt x="602" y="417"/>
                    </a:lnTo>
                    <a:lnTo>
                      <a:pt x="588" y="403"/>
                    </a:lnTo>
                    <a:lnTo>
                      <a:pt x="570" y="386"/>
                    </a:lnTo>
                    <a:lnTo>
                      <a:pt x="552" y="367"/>
                    </a:lnTo>
                    <a:lnTo>
                      <a:pt x="536" y="347"/>
                    </a:lnTo>
                    <a:lnTo>
                      <a:pt x="520" y="330"/>
                    </a:lnTo>
                    <a:lnTo>
                      <a:pt x="510" y="314"/>
                    </a:lnTo>
                    <a:lnTo>
                      <a:pt x="506" y="311"/>
                    </a:lnTo>
                    <a:lnTo>
                      <a:pt x="490" y="297"/>
                    </a:lnTo>
                    <a:lnTo>
                      <a:pt x="468" y="278"/>
                    </a:lnTo>
                    <a:lnTo>
                      <a:pt x="436" y="255"/>
                    </a:lnTo>
                    <a:lnTo>
                      <a:pt x="396" y="228"/>
                    </a:lnTo>
                    <a:lnTo>
                      <a:pt x="351" y="201"/>
                    </a:lnTo>
                    <a:lnTo>
                      <a:pt x="299" y="172"/>
                    </a:lnTo>
                    <a:lnTo>
                      <a:pt x="241" y="147"/>
                    </a:lnTo>
                    <a:lnTo>
                      <a:pt x="157" y="66"/>
                    </a:lnTo>
                    <a:lnTo>
                      <a:pt x="153" y="66"/>
                    </a:lnTo>
                    <a:lnTo>
                      <a:pt x="141" y="62"/>
                    </a:lnTo>
                    <a:lnTo>
                      <a:pt x="125" y="58"/>
                    </a:lnTo>
                    <a:lnTo>
                      <a:pt x="104" y="52"/>
                    </a:lnTo>
                    <a:lnTo>
                      <a:pt x="78" y="43"/>
                    </a:lnTo>
                    <a:lnTo>
                      <a:pt x="52" y="31"/>
                    </a:lnTo>
                    <a:lnTo>
                      <a:pt x="2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8" name="Freeform 25"/>
              <p:cNvSpPr>
                <a:spLocks noChangeArrowheads="1"/>
              </p:cNvSpPr>
              <p:nvPr/>
            </p:nvSpPr>
            <p:spPr bwMode="auto">
              <a:xfrm>
                <a:off x="1275" y="124"/>
                <a:ext cx="77" cy="70"/>
              </a:xfrm>
              <a:custGeom>
                <a:avLst/>
                <a:gdLst>
                  <a:gd name="T0" fmla="*/ 3 w 156"/>
                  <a:gd name="T1" fmla="*/ 0 h 138"/>
                  <a:gd name="T2" fmla="*/ 2 w 156"/>
                  <a:gd name="T3" fmla="*/ 8 h 138"/>
                  <a:gd name="T4" fmla="*/ 0 w 156"/>
                  <a:gd name="T5" fmla="*/ 25 h 138"/>
                  <a:gd name="T6" fmla="*/ 1 w 156"/>
                  <a:gd name="T7" fmla="*/ 48 h 138"/>
                  <a:gd name="T8" fmla="*/ 7 w 156"/>
                  <a:gd name="T9" fmla="*/ 66 h 138"/>
                  <a:gd name="T10" fmla="*/ 9 w 156"/>
                  <a:gd name="T11" fmla="*/ 66 h 138"/>
                  <a:gd name="T12" fmla="*/ 16 w 156"/>
                  <a:gd name="T13" fmla="*/ 67 h 138"/>
                  <a:gd name="T14" fmla="*/ 26 w 156"/>
                  <a:gd name="T15" fmla="*/ 68 h 138"/>
                  <a:gd name="T16" fmla="*/ 37 w 156"/>
                  <a:gd name="T17" fmla="*/ 69 h 138"/>
                  <a:gd name="T18" fmla="*/ 48 w 156"/>
                  <a:gd name="T19" fmla="*/ 70 h 138"/>
                  <a:gd name="T20" fmla="*/ 60 w 156"/>
                  <a:gd name="T21" fmla="*/ 70 h 138"/>
                  <a:gd name="T22" fmla="*/ 70 w 156"/>
                  <a:gd name="T23" fmla="*/ 70 h 138"/>
                  <a:gd name="T24" fmla="*/ 77 w 156"/>
                  <a:gd name="T25" fmla="*/ 68 h 138"/>
                  <a:gd name="T26" fmla="*/ 74 w 156"/>
                  <a:gd name="T27" fmla="*/ 59 h 138"/>
                  <a:gd name="T28" fmla="*/ 69 w 156"/>
                  <a:gd name="T29" fmla="*/ 40 h 138"/>
                  <a:gd name="T30" fmla="*/ 67 w 156"/>
                  <a:gd name="T31" fmla="*/ 16 h 138"/>
                  <a:gd name="T32" fmla="*/ 72 w 156"/>
                  <a:gd name="T33" fmla="*/ 0 h 138"/>
                  <a:gd name="T34" fmla="*/ 69 w 156"/>
                  <a:gd name="T35" fmla="*/ 0 h 138"/>
                  <a:gd name="T36" fmla="*/ 63 w 156"/>
                  <a:gd name="T37" fmla="*/ 0 h 138"/>
                  <a:gd name="T38" fmla="*/ 53 w 156"/>
                  <a:gd name="T39" fmla="*/ 1 h 138"/>
                  <a:gd name="T40" fmla="*/ 41 w 156"/>
                  <a:gd name="T41" fmla="*/ 1 h 138"/>
                  <a:gd name="T42" fmla="*/ 30 w 156"/>
                  <a:gd name="T43" fmla="*/ 1 h 138"/>
                  <a:gd name="T44" fmla="*/ 19 w 156"/>
                  <a:gd name="T45" fmla="*/ 1 h 138"/>
                  <a:gd name="T46" fmla="*/ 9 w 156"/>
                  <a:gd name="T47" fmla="*/ 1 h 138"/>
                  <a:gd name="T48" fmla="*/ 3 w 156"/>
                  <a:gd name="T49" fmla="*/ 0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38"/>
                  <a:gd name="T77" fmla="*/ 156 w 156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38">
                    <a:moveTo>
                      <a:pt x="6" y="0"/>
                    </a:moveTo>
                    <a:lnTo>
                      <a:pt x="4" y="15"/>
                    </a:lnTo>
                    <a:lnTo>
                      <a:pt x="0" y="50"/>
                    </a:lnTo>
                    <a:lnTo>
                      <a:pt x="2" y="94"/>
                    </a:lnTo>
                    <a:lnTo>
                      <a:pt x="14" y="131"/>
                    </a:lnTo>
                    <a:lnTo>
                      <a:pt x="18" y="131"/>
                    </a:lnTo>
                    <a:lnTo>
                      <a:pt x="32" y="133"/>
                    </a:lnTo>
                    <a:lnTo>
                      <a:pt x="52" y="135"/>
                    </a:lnTo>
                    <a:lnTo>
                      <a:pt x="74" y="137"/>
                    </a:lnTo>
                    <a:lnTo>
                      <a:pt x="98" y="138"/>
                    </a:lnTo>
                    <a:lnTo>
                      <a:pt x="122" y="138"/>
                    </a:lnTo>
                    <a:lnTo>
                      <a:pt x="142" y="138"/>
                    </a:lnTo>
                    <a:lnTo>
                      <a:pt x="156" y="135"/>
                    </a:lnTo>
                    <a:lnTo>
                      <a:pt x="150" y="117"/>
                    </a:lnTo>
                    <a:lnTo>
                      <a:pt x="140" y="79"/>
                    </a:lnTo>
                    <a:lnTo>
                      <a:pt x="136" y="32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08" y="2"/>
                    </a:lnTo>
                    <a:lnTo>
                      <a:pt x="84" y="2"/>
                    </a:lnTo>
                    <a:lnTo>
                      <a:pt x="60" y="2"/>
                    </a:lnTo>
                    <a:lnTo>
                      <a:pt x="38" y="2"/>
                    </a:lnTo>
                    <a:lnTo>
                      <a:pt x="1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699" name="Freeform 26"/>
              <p:cNvSpPr>
                <a:spLocks noChangeArrowheads="1"/>
              </p:cNvSpPr>
              <p:nvPr/>
            </p:nvSpPr>
            <p:spPr bwMode="auto">
              <a:xfrm>
                <a:off x="1265" y="128"/>
                <a:ext cx="72" cy="56"/>
              </a:xfrm>
              <a:custGeom>
                <a:avLst/>
                <a:gdLst>
                  <a:gd name="T0" fmla="*/ 2 w 146"/>
                  <a:gd name="T1" fmla="*/ 0 h 112"/>
                  <a:gd name="T2" fmla="*/ 1 w 146"/>
                  <a:gd name="T3" fmla="*/ 6 h 112"/>
                  <a:gd name="T4" fmla="*/ 0 w 146"/>
                  <a:gd name="T5" fmla="*/ 20 h 112"/>
                  <a:gd name="T6" fmla="*/ 2 w 146"/>
                  <a:gd name="T7" fmla="*/ 37 h 112"/>
                  <a:gd name="T8" fmla="*/ 8 w 146"/>
                  <a:gd name="T9" fmla="*/ 54 h 112"/>
                  <a:gd name="T10" fmla="*/ 10 w 146"/>
                  <a:gd name="T11" fmla="*/ 54 h 112"/>
                  <a:gd name="T12" fmla="*/ 16 w 146"/>
                  <a:gd name="T13" fmla="*/ 55 h 112"/>
                  <a:gd name="T14" fmla="*/ 24 w 146"/>
                  <a:gd name="T15" fmla="*/ 55 h 112"/>
                  <a:gd name="T16" fmla="*/ 34 w 146"/>
                  <a:gd name="T17" fmla="*/ 56 h 112"/>
                  <a:gd name="T18" fmla="*/ 44 w 146"/>
                  <a:gd name="T19" fmla="*/ 56 h 112"/>
                  <a:gd name="T20" fmla="*/ 54 w 146"/>
                  <a:gd name="T21" fmla="*/ 56 h 112"/>
                  <a:gd name="T22" fmla="*/ 63 w 146"/>
                  <a:gd name="T23" fmla="*/ 55 h 112"/>
                  <a:gd name="T24" fmla="*/ 70 w 146"/>
                  <a:gd name="T25" fmla="*/ 54 h 112"/>
                  <a:gd name="T26" fmla="*/ 68 w 146"/>
                  <a:gd name="T27" fmla="*/ 48 h 112"/>
                  <a:gd name="T28" fmla="*/ 65 w 146"/>
                  <a:gd name="T29" fmla="*/ 32 h 112"/>
                  <a:gd name="T30" fmla="*/ 65 w 146"/>
                  <a:gd name="T31" fmla="*/ 14 h 112"/>
                  <a:gd name="T32" fmla="*/ 72 w 146"/>
                  <a:gd name="T33" fmla="*/ 0 h 112"/>
                  <a:gd name="T34" fmla="*/ 69 w 146"/>
                  <a:gd name="T35" fmla="*/ 0 h 112"/>
                  <a:gd name="T36" fmla="*/ 62 w 146"/>
                  <a:gd name="T37" fmla="*/ 0 h 112"/>
                  <a:gd name="T38" fmla="*/ 52 w 146"/>
                  <a:gd name="T39" fmla="*/ 0 h 112"/>
                  <a:gd name="T40" fmla="*/ 41 w 146"/>
                  <a:gd name="T41" fmla="*/ 0 h 112"/>
                  <a:gd name="T42" fmla="*/ 29 w 146"/>
                  <a:gd name="T43" fmla="*/ 0 h 112"/>
                  <a:gd name="T44" fmla="*/ 18 w 146"/>
                  <a:gd name="T45" fmla="*/ 0 h 112"/>
                  <a:gd name="T46" fmla="*/ 8 w 146"/>
                  <a:gd name="T47" fmla="*/ 0 h 112"/>
                  <a:gd name="T48" fmla="*/ 2 w 146"/>
                  <a:gd name="T49" fmla="*/ 0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6"/>
                  <a:gd name="T76" fmla="*/ 0 h 112"/>
                  <a:gd name="T77" fmla="*/ 146 w 146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6" h="112">
                    <a:moveTo>
                      <a:pt x="4" y="0"/>
                    </a:moveTo>
                    <a:lnTo>
                      <a:pt x="2" y="12"/>
                    </a:lnTo>
                    <a:lnTo>
                      <a:pt x="0" y="39"/>
                    </a:lnTo>
                    <a:lnTo>
                      <a:pt x="4" y="74"/>
                    </a:lnTo>
                    <a:lnTo>
                      <a:pt x="16" y="108"/>
                    </a:lnTo>
                    <a:lnTo>
                      <a:pt x="20" y="108"/>
                    </a:lnTo>
                    <a:lnTo>
                      <a:pt x="32" y="110"/>
                    </a:lnTo>
                    <a:lnTo>
                      <a:pt x="48" y="110"/>
                    </a:lnTo>
                    <a:lnTo>
                      <a:pt x="68" y="112"/>
                    </a:lnTo>
                    <a:lnTo>
                      <a:pt x="90" y="112"/>
                    </a:lnTo>
                    <a:lnTo>
                      <a:pt x="110" y="112"/>
                    </a:lnTo>
                    <a:lnTo>
                      <a:pt x="128" y="110"/>
                    </a:lnTo>
                    <a:lnTo>
                      <a:pt x="142" y="108"/>
                    </a:lnTo>
                    <a:lnTo>
                      <a:pt x="138" y="95"/>
                    </a:lnTo>
                    <a:lnTo>
                      <a:pt x="132" y="64"/>
                    </a:lnTo>
                    <a:lnTo>
                      <a:pt x="132" y="29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6" y="0"/>
                    </a:lnTo>
                    <a:lnTo>
                      <a:pt x="84" y="0"/>
                    </a:lnTo>
                    <a:lnTo>
                      <a:pt x="58" y="0"/>
                    </a:lnTo>
                    <a:lnTo>
                      <a:pt x="36" y="0"/>
                    </a:lnTo>
                    <a:lnTo>
                      <a:pt x="1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0" name="Freeform 27"/>
              <p:cNvSpPr>
                <a:spLocks noChangeArrowheads="1"/>
              </p:cNvSpPr>
              <p:nvPr/>
            </p:nvSpPr>
            <p:spPr bwMode="auto">
              <a:xfrm>
                <a:off x="704" y="42"/>
                <a:ext cx="323" cy="190"/>
              </a:xfrm>
              <a:custGeom>
                <a:avLst/>
                <a:gdLst>
                  <a:gd name="T0" fmla="*/ 11 w 645"/>
                  <a:gd name="T1" fmla="*/ 0 h 380"/>
                  <a:gd name="T2" fmla="*/ 16 w 645"/>
                  <a:gd name="T3" fmla="*/ 1 h 380"/>
                  <a:gd name="T4" fmla="*/ 28 w 645"/>
                  <a:gd name="T5" fmla="*/ 5 h 380"/>
                  <a:gd name="T6" fmla="*/ 47 w 645"/>
                  <a:gd name="T7" fmla="*/ 12 h 380"/>
                  <a:gd name="T8" fmla="*/ 70 w 645"/>
                  <a:gd name="T9" fmla="*/ 19 h 380"/>
                  <a:gd name="T10" fmla="*/ 94 w 645"/>
                  <a:gd name="T11" fmla="*/ 30 h 380"/>
                  <a:gd name="T12" fmla="*/ 119 w 645"/>
                  <a:gd name="T13" fmla="*/ 43 h 380"/>
                  <a:gd name="T14" fmla="*/ 142 w 645"/>
                  <a:gd name="T15" fmla="*/ 56 h 380"/>
                  <a:gd name="T16" fmla="*/ 160 w 645"/>
                  <a:gd name="T17" fmla="*/ 71 h 380"/>
                  <a:gd name="T18" fmla="*/ 163 w 645"/>
                  <a:gd name="T19" fmla="*/ 73 h 380"/>
                  <a:gd name="T20" fmla="*/ 172 w 645"/>
                  <a:gd name="T21" fmla="*/ 80 h 380"/>
                  <a:gd name="T22" fmla="*/ 185 w 645"/>
                  <a:gd name="T23" fmla="*/ 89 h 380"/>
                  <a:gd name="T24" fmla="*/ 202 w 645"/>
                  <a:gd name="T25" fmla="*/ 98 h 380"/>
                  <a:gd name="T26" fmla="*/ 222 w 645"/>
                  <a:gd name="T27" fmla="*/ 109 h 380"/>
                  <a:gd name="T28" fmla="*/ 244 w 645"/>
                  <a:gd name="T29" fmla="*/ 118 h 380"/>
                  <a:gd name="T30" fmla="*/ 268 w 645"/>
                  <a:gd name="T31" fmla="*/ 125 h 380"/>
                  <a:gd name="T32" fmla="*/ 291 w 645"/>
                  <a:gd name="T33" fmla="*/ 129 h 380"/>
                  <a:gd name="T34" fmla="*/ 291 w 645"/>
                  <a:gd name="T35" fmla="*/ 131 h 380"/>
                  <a:gd name="T36" fmla="*/ 292 w 645"/>
                  <a:gd name="T37" fmla="*/ 135 h 380"/>
                  <a:gd name="T38" fmla="*/ 294 w 645"/>
                  <a:gd name="T39" fmla="*/ 142 h 380"/>
                  <a:gd name="T40" fmla="*/ 297 w 645"/>
                  <a:gd name="T41" fmla="*/ 151 h 380"/>
                  <a:gd name="T42" fmla="*/ 301 w 645"/>
                  <a:gd name="T43" fmla="*/ 160 h 380"/>
                  <a:gd name="T44" fmla="*/ 306 w 645"/>
                  <a:gd name="T45" fmla="*/ 170 h 380"/>
                  <a:gd name="T46" fmla="*/ 314 w 645"/>
                  <a:gd name="T47" fmla="*/ 180 h 380"/>
                  <a:gd name="T48" fmla="*/ 323 w 645"/>
                  <a:gd name="T49" fmla="*/ 190 h 380"/>
                  <a:gd name="T50" fmla="*/ 320 w 645"/>
                  <a:gd name="T51" fmla="*/ 189 h 380"/>
                  <a:gd name="T52" fmla="*/ 311 w 645"/>
                  <a:gd name="T53" fmla="*/ 186 h 380"/>
                  <a:gd name="T54" fmla="*/ 299 w 645"/>
                  <a:gd name="T55" fmla="*/ 182 h 380"/>
                  <a:gd name="T56" fmla="*/ 284 w 645"/>
                  <a:gd name="T57" fmla="*/ 178 h 380"/>
                  <a:gd name="T58" fmla="*/ 269 w 645"/>
                  <a:gd name="T59" fmla="*/ 174 h 380"/>
                  <a:gd name="T60" fmla="*/ 255 w 645"/>
                  <a:gd name="T61" fmla="*/ 170 h 380"/>
                  <a:gd name="T62" fmla="*/ 244 w 645"/>
                  <a:gd name="T63" fmla="*/ 167 h 380"/>
                  <a:gd name="T64" fmla="*/ 237 w 645"/>
                  <a:gd name="T65" fmla="*/ 167 h 380"/>
                  <a:gd name="T66" fmla="*/ 233 w 645"/>
                  <a:gd name="T67" fmla="*/ 166 h 380"/>
                  <a:gd name="T68" fmla="*/ 222 w 645"/>
                  <a:gd name="T69" fmla="*/ 162 h 380"/>
                  <a:gd name="T70" fmla="*/ 205 w 645"/>
                  <a:gd name="T71" fmla="*/ 156 h 380"/>
                  <a:gd name="T72" fmla="*/ 185 w 645"/>
                  <a:gd name="T73" fmla="*/ 150 h 380"/>
                  <a:gd name="T74" fmla="*/ 164 w 645"/>
                  <a:gd name="T75" fmla="*/ 141 h 380"/>
                  <a:gd name="T76" fmla="*/ 144 w 645"/>
                  <a:gd name="T77" fmla="*/ 132 h 380"/>
                  <a:gd name="T78" fmla="*/ 126 w 645"/>
                  <a:gd name="T79" fmla="*/ 122 h 380"/>
                  <a:gd name="T80" fmla="*/ 112 w 645"/>
                  <a:gd name="T81" fmla="*/ 112 h 380"/>
                  <a:gd name="T82" fmla="*/ 108 w 645"/>
                  <a:gd name="T83" fmla="*/ 110 h 380"/>
                  <a:gd name="T84" fmla="*/ 99 w 645"/>
                  <a:gd name="T85" fmla="*/ 106 h 380"/>
                  <a:gd name="T86" fmla="*/ 85 w 645"/>
                  <a:gd name="T87" fmla="*/ 99 h 380"/>
                  <a:gd name="T88" fmla="*/ 68 w 645"/>
                  <a:gd name="T89" fmla="*/ 91 h 380"/>
                  <a:gd name="T90" fmla="*/ 50 w 645"/>
                  <a:gd name="T91" fmla="*/ 83 h 380"/>
                  <a:gd name="T92" fmla="*/ 32 w 645"/>
                  <a:gd name="T93" fmla="*/ 76 h 380"/>
                  <a:gd name="T94" fmla="*/ 16 w 645"/>
                  <a:gd name="T95" fmla="*/ 72 h 380"/>
                  <a:gd name="T96" fmla="*/ 4 w 645"/>
                  <a:gd name="T97" fmla="*/ 71 h 380"/>
                  <a:gd name="T98" fmla="*/ 2 w 645"/>
                  <a:gd name="T99" fmla="*/ 65 h 380"/>
                  <a:gd name="T100" fmla="*/ 0 w 645"/>
                  <a:gd name="T101" fmla="*/ 47 h 380"/>
                  <a:gd name="T102" fmla="*/ 1 w 645"/>
                  <a:gd name="T103" fmla="*/ 24 h 380"/>
                  <a:gd name="T104" fmla="*/ 11 w 645"/>
                  <a:gd name="T105" fmla="*/ 0 h 3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5"/>
                  <a:gd name="T160" fmla="*/ 0 h 380"/>
                  <a:gd name="T161" fmla="*/ 645 w 645"/>
                  <a:gd name="T162" fmla="*/ 380 h 3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5" h="380">
                    <a:moveTo>
                      <a:pt x="22" y="0"/>
                    </a:moveTo>
                    <a:lnTo>
                      <a:pt x="31" y="2"/>
                    </a:lnTo>
                    <a:lnTo>
                      <a:pt x="55" y="9"/>
                    </a:lnTo>
                    <a:lnTo>
                      <a:pt x="93" y="23"/>
                    </a:lnTo>
                    <a:lnTo>
                      <a:pt x="139" y="38"/>
                    </a:lnTo>
                    <a:lnTo>
                      <a:pt x="187" y="60"/>
                    </a:lnTo>
                    <a:lnTo>
                      <a:pt x="237" y="85"/>
                    </a:lnTo>
                    <a:lnTo>
                      <a:pt x="283" y="112"/>
                    </a:lnTo>
                    <a:lnTo>
                      <a:pt x="320" y="142"/>
                    </a:lnTo>
                    <a:lnTo>
                      <a:pt x="326" y="146"/>
                    </a:lnTo>
                    <a:lnTo>
                      <a:pt x="344" y="160"/>
                    </a:lnTo>
                    <a:lnTo>
                      <a:pt x="370" y="177"/>
                    </a:lnTo>
                    <a:lnTo>
                      <a:pt x="404" y="196"/>
                    </a:lnTo>
                    <a:lnTo>
                      <a:pt x="444" y="218"/>
                    </a:lnTo>
                    <a:lnTo>
                      <a:pt x="488" y="237"/>
                    </a:lnTo>
                    <a:lnTo>
                      <a:pt x="536" y="250"/>
                    </a:lnTo>
                    <a:lnTo>
                      <a:pt x="581" y="258"/>
                    </a:lnTo>
                    <a:lnTo>
                      <a:pt x="581" y="262"/>
                    </a:lnTo>
                    <a:lnTo>
                      <a:pt x="583" y="270"/>
                    </a:lnTo>
                    <a:lnTo>
                      <a:pt x="587" y="283"/>
                    </a:lnTo>
                    <a:lnTo>
                      <a:pt x="593" y="301"/>
                    </a:lnTo>
                    <a:lnTo>
                      <a:pt x="601" y="320"/>
                    </a:lnTo>
                    <a:lnTo>
                      <a:pt x="611" y="339"/>
                    </a:lnTo>
                    <a:lnTo>
                      <a:pt x="627" y="360"/>
                    </a:lnTo>
                    <a:lnTo>
                      <a:pt x="645" y="380"/>
                    </a:lnTo>
                    <a:lnTo>
                      <a:pt x="639" y="378"/>
                    </a:lnTo>
                    <a:lnTo>
                      <a:pt x="621" y="372"/>
                    </a:lnTo>
                    <a:lnTo>
                      <a:pt x="597" y="364"/>
                    </a:lnTo>
                    <a:lnTo>
                      <a:pt x="567" y="355"/>
                    </a:lnTo>
                    <a:lnTo>
                      <a:pt x="538" y="347"/>
                    </a:lnTo>
                    <a:lnTo>
                      <a:pt x="510" y="339"/>
                    </a:lnTo>
                    <a:lnTo>
                      <a:pt x="488" y="333"/>
                    </a:lnTo>
                    <a:lnTo>
                      <a:pt x="474" y="333"/>
                    </a:lnTo>
                    <a:lnTo>
                      <a:pt x="466" y="331"/>
                    </a:lnTo>
                    <a:lnTo>
                      <a:pt x="444" y="324"/>
                    </a:lnTo>
                    <a:lnTo>
                      <a:pt x="410" y="312"/>
                    </a:lnTo>
                    <a:lnTo>
                      <a:pt x="370" y="299"/>
                    </a:lnTo>
                    <a:lnTo>
                      <a:pt x="328" y="281"/>
                    </a:lnTo>
                    <a:lnTo>
                      <a:pt x="287" y="264"/>
                    </a:lnTo>
                    <a:lnTo>
                      <a:pt x="251" y="245"/>
                    </a:lnTo>
                    <a:lnTo>
                      <a:pt x="223" y="225"/>
                    </a:lnTo>
                    <a:lnTo>
                      <a:pt x="215" y="221"/>
                    </a:lnTo>
                    <a:lnTo>
                      <a:pt x="197" y="212"/>
                    </a:lnTo>
                    <a:lnTo>
                      <a:pt x="169" y="198"/>
                    </a:lnTo>
                    <a:lnTo>
                      <a:pt x="135" y="181"/>
                    </a:lnTo>
                    <a:lnTo>
                      <a:pt x="99" y="166"/>
                    </a:lnTo>
                    <a:lnTo>
                      <a:pt x="63" y="152"/>
                    </a:lnTo>
                    <a:lnTo>
                      <a:pt x="31" y="144"/>
                    </a:lnTo>
                    <a:lnTo>
                      <a:pt x="8" y="142"/>
                    </a:lnTo>
                    <a:lnTo>
                      <a:pt x="4" y="129"/>
                    </a:lnTo>
                    <a:lnTo>
                      <a:pt x="0" y="94"/>
                    </a:lnTo>
                    <a:lnTo>
                      <a:pt x="2" y="4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1" name="Freeform 28"/>
              <p:cNvSpPr>
                <a:spLocks noChangeArrowheads="1"/>
              </p:cNvSpPr>
              <p:nvPr/>
            </p:nvSpPr>
            <p:spPr bwMode="auto">
              <a:xfrm>
                <a:off x="683" y="142"/>
                <a:ext cx="223" cy="179"/>
              </a:xfrm>
              <a:custGeom>
                <a:avLst/>
                <a:gdLst>
                  <a:gd name="T0" fmla="*/ 223 w 446"/>
                  <a:gd name="T1" fmla="*/ 74 h 359"/>
                  <a:gd name="T2" fmla="*/ 223 w 446"/>
                  <a:gd name="T3" fmla="*/ 79 h 359"/>
                  <a:gd name="T4" fmla="*/ 222 w 446"/>
                  <a:gd name="T5" fmla="*/ 91 h 359"/>
                  <a:gd name="T6" fmla="*/ 219 w 446"/>
                  <a:gd name="T7" fmla="*/ 107 h 359"/>
                  <a:gd name="T8" fmla="*/ 212 w 446"/>
                  <a:gd name="T9" fmla="*/ 125 h 359"/>
                  <a:gd name="T10" fmla="*/ 201 w 446"/>
                  <a:gd name="T11" fmla="*/ 145 h 359"/>
                  <a:gd name="T12" fmla="*/ 185 w 446"/>
                  <a:gd name="T13" fmla="*/ 162 h 359"/>
                  <a:gd name="T14" fmla="*/ 162 w 446"/>
                  <a:gd name="T15" fmla="*/ 173 h 359"/>
                  <a:gd name="T16" fmla="*/ 130 w 446"/>
                  <a:gd name="T17" fmla="*/ 179 h 359"/>
                  <a:gd name="T18" fmla="*/ 129 w 446"/>
                  <a:gd name="T19" fmla="*/ 179 h 359"/>
                  <a:gd name="T20" fmla="*/ 124 w 446"/>
                  <a:gd name="T21" fmla="*/ 178 h 359"/>
                  <a:gd name="T22" fmla="*/ 118 w 446"/>
                  <a:gd name="T23" fmla="*/ 177 h 359"/>
                  <a:gd name="T24" fmla="*/ 112 w 446"/>
                  <a:gd name="T25" fmla="*/ 174 h 359"/>
                  <a:gd name="T26" fmla="*/ 103 w 446"/>
                  <a:gd name="T27" fmla="*/ 171 h 359"/>
                  <a:gd name="T28" fmla="*/ 93 w 446"/>
                  <a:gd name="T29" fmla="*/ 167 h 359"/>
                  <a:gd name="T30" fmla="*/ 83 w 446"/>
                  <a:gd name="T31" fmla="*/ 161 h 359"/>
                  <a:gd name="T32" fmla="*/ 72 w 446"/>
                  <a:gd name="T33" fmla="*/ 153 h 359"/>
                  <a:gd name="T34" fmla="*/ 70 w 446"/>
                  <a:gd name="T35" fmla="*/ 152 h 359"/>
                  <a:gd name="T36" fmla="*/ 63 w 446"/>
                  <a:gd name="T37" fmla="*/ 148 h 359"/>
                  <a:gd name="T38" fmla="*/ 56 w 446"/>
                  <a:gd name="T39" fmla="*/ 145 h 359"/>
                  <a:gd name="T40" fmla="*/ 45 w 446"/>
                  <a:gd name="T41" fmla="*/ 140 h 359"/>
                  <a:gd name="T42" fmla="*/ 34 w 446"/>
                  <a:gd name="T43" fmla="*/ 136 h 359"/>
                  <a:gd name="T44" fmla="*/ 22 w 446"/>
                  <a:gd name="T45" fmla="*/ 133 h 359"/>
                  <a:gd name="T46" fmla="*/ 10 w 446"/>
                  <a:gd name="T47" fmla="*/ 133 h 359"/>
                  <a:gd name="T48" fmla="*/ 0 w 446"/>
                  <a:gd name="T49" fmla="*/ 135 h 359"/>
                  <a:gd name="T50" fmla="*/ 2 w 446"/>
                  <a:gd name="T51" fmla="*/ 130 h 359"/>
                  <a:gd name="T52" fmla="*/ 5 w 446"/>
                  <a:gd name="T53" fmla="*/ 118 h 359"/>
                  <a:gd name="T54" fmla="*/ 11 w 446"/>
                  <a:gd name="T55" fmla="*/ 101 h 359"/>
                  <a:gd name="T56" fmla="*/ 17 w 446"/>
                  <a:gd name="T57" fmla="*/ 80 h 359"/>
                  <a:gd name="T58" fmla="*/ 22 w 446"/>
                  <a:gd name="T59" fmla="*/ 58 h 359"/>
                  <a:gd name="T60" fmla="*/ 26 w 446"/>
                  <a:gd name="T61" fmla="*/ 36 h 359"/>
                  <a:gd name="T62" fmla="*/ 28 w 446"/>
                  <a:gd name="T63" fmla="*/ 15 h 359"/>
                  <a:gd name="T64" fmla="*/ 26 w 446"/>
                  <a:gd name="T65" fmla="*/ 0 h 359"/>
                  <a:gd name="T66" fmla="*/ 29 w 446"/>
                  <a:gd name="T67" fmla="*/ 1 h 359"/>
                  <a:gd name="T68" fmla="*/ 38 w 446"/>
                  <a:gd name="T69" fmla="*/ 4 h 359"/>
                  <a:gd name="T70" fmla="*/ 50 w 446"/>
                  <a:gd name="T71" fmla="*/ 8 h 359"/>
                  <a:gd name="T72" fmla="*/ 65 w 446"/>
                  <a:gd name="T73" fmla="*/ 11 h 359"/>
                  <a:gd name="T74" fmla="*/ 80 w 446"/>
                  <a:gd name="T75" fmla="*/ 17 h 359"/>
                  <a:gd name="T76" fmla="*/ 95 w 446"/>
                  <a:gd name="T77" fmla="*/ 23 h 359"/>
                  <a:gd name="T78" fmla="*/ 107 w 446"/>
                  <a:gd name="T79" fmla="*/ 28 h 359"/>
                  <a:gd name="T80" fmla="*/ 114 w 446"/>
                  <a:gd name="T81" fmla="*/ 33 h 359"/>
                  <a:gd name="T82" fmla="*/ 117 w 446"/>
                  <a:gd name="T83" fmla="*/ 35 h 359"/>
                  <a:gd name="T84" fmla="*/ 126 w 446"/>
                  <a:gd name="T85" fmla="*/ 40 h 359"/>
                  <a:gd name="T86" fmla="*/ 141 w 446"/>
                  <a:gd name="T87" fmla="*/ 47 h 359"/>
                  <a:gd name="T88" fmla="*/ 157 w 446"/>
                  <a:gd name="T89" fmla="*/ 56 h 359"/>
                  <a:gd name="T90" fmla="*/ 174 w 446"/>
                  <a:gd name="T91" fmla="*/ 64 h 359"/>
                  <a:gd name="T92" fmla="*/ 192 w 446"/>
                  <a:gd name="T93" fmla="*/ 70 h 359"/>
                  <a:gd name="T94" fmla="*/ 209 w 446"/>
                  <a:gd name="T95" fmla="*/ 74 h 359"/>
                  <a:gd name="T96" fmla="*/ 223 w 446"/>
                  <a:gd name="T97" fmla="*/ 74 h 3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6"/>
                  <a:gd name="T148" fmla="*/ 0 h 359"/>
                  <a:gd name="T149" fmla="*/ 446 w 446"/>
                  <a:gd name="T150" fmla="*/ 359 h 3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6" h="359">
                    <a:moveTo>
                      <a:pt x="446" y="149"/>
                    </a:moveTo>
                    <a:lnTo>
                      <a:pt x="446" y="158"/>
                    </a:lnTo>
                    <a:lnTo>
                      <a:pt x="444" y="182"/>
                    </a:lnTo>
                    <a:lnTo>
                      <a:pt x="438" y="214"/>
                    </a:lnTo>
                    <a:lnTo>
                      <a:pt x="424" y="251"/>
                    </a:lnTo>
                    <a:lnTo>
                      <a:pt x="402" y="290"/>
                    </a:lnTo>
                    <a:lnTo>
                      <a:pt x="370" y="324"/>
                    </a:lnTo>
                    <a:lnTo>
                      <a:pt x="323" y="347"/>
                    </a:lnTo>
                    <a:lnTo>
                      <a:pt x="259" y="359"/>
                    </a:lnTo>
                    <a:lnTo>
                      <a:pt x="257" y="359"/>
                    </a:lnTo>
                    <a:lnTo>
                      <a:pt x="249" y="357"/>
                    </a:lnTo>
                    <a:lnTo>
                      <a:pt x="237" y="355"/>
                    </a:lnTo>
                    <a:lnTo>
                      <a:pt x="223" y="349"/>
                    </a:lnTo>
                    <a:lnTo>
                      <a:pt x="205" y="343"/>
                    </a:lnTo>
                    <a:lnTo>
                      <a:pt x="185" y="334"/>
                    </a:lnTo>
                    <a:lnTo>
                      <a:pt x="165" y="322"/>
                    </a:lnTo>
                    <a:lnTo>
                      <a:pt x="143" y="307"/>
                    </a:lnTo>
                    <a:lnTo>
                      <a:pt x="139" y="305"/>
                    </a:lnTo>
                    <a:lnTo>
                      <a:pt x="127" y="297"/>
                    </a:lnTo>
                    <a:lnTo>
                      <a:pt x="111" y="290"/>
                    </a:lnTo>
                    <a:lnTo>
                      <a:pt x="89" y="280"/>
                    </a:lnTo>
                    <a:lnTo>
                      <a:pt x="67" y="272"/>
                    </a:lnTo>
                    <a:lnTo>
                      <a:pt x="44" y="266"/>
                    </a:lnTo>
                    <a:lnTo>
                      <a:pt x="20" y="266"/>
                    </a:lnTo>
                    <a:lnTo>
                      <a:pt x="0" y="270"/>
                    </a:lnTo>
                    <a:lnTo>
                      <a:pt x="4" y="261"/>
                    </a:lnTo>
                    <a:lnTo>
                      <a:pt x="10" y="237"/>
                    </a:lnTo>
                    <a:lnTo>
                      <a:pt x="22" y="203"/>
                    </a:lnTo>
                    <a:lnTo>
                      <a:pt x="34" y="160"/>
                    </a:lnTo>
                    <a:lnTo>
                      <a:pt x="44" y="116"/>
                    </a:lnTo>
                    <a:lnTo>
                      <a:pt x="52" y="72"/>
                    </a:lnTo>
                    <a:lnTo>
                      <a:pt x="56" y="31"/>
                    </a:lnTo>
                    <a:lnTo>
                      <a:pt x="52" y="0"/>
                    </a:lnTo>
                    <a:lnTo>
                      <a:pt x="58" y="2"/>
                    </a:lnTo>
                    <a:lnTo>
                      <a:pt x="75" y="8"/>
                    </a:lnTo>
                    <a:lnTo>
                      <a:pt x="99" y="16"/>
                    </a:lnTo>
                    <a:lnTo>
                      <a:pt x="129" y="23"/>
                    </a:lnTo>
                    <a:lnTo>
                      <a:pt x="159" y="35"/>
                    </a:lnTo>
                    <a:lnTo>
                      <a:pt x="189" y="47"/>
                    </a:lnTo>
                    <a:lnTo>
                      <a:pt x="213" y="56"/>
                    </a:lnTo>
                    <a:lnTo>
                      <a:pt x="229" y="66"/>
                    </a:lnTo>
                    <a:lnTo>
                      <a:pt x="235" y="70"/>
                    </a:lnTo>
                    <a:lnTo>
                      <a:pt x="253" y="81"/>
                    </a:lnTo>
                    <a:lnTo>
                      <a:pt x="281" y="95"/>
                    </a:lnTo>
                    <a:lnTo>
                      <a:pt x="313" y="112"/>
                    </a:lnTo>
                    <a:lnTo>
                      <a:pt x="348" y="128"/>
                    </a:lnTo>
                    <a:lnTo>
                      <a:pt x="384" y="141"/>
                    </a:lnTo>
                    <a:lnTo>
                      <a:pt x="418" y="149"/>
                    </a:lnTo>
                    <a:lnTo>
                      <a:pt x="446" y="149"/>
                    </a:lnTo>
                    <a:close/>
                  </a:path>
                </a:pathLst>
              </a:custGeom>
              <a:solidFill>
                <a:srgbClr val="0C6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2" name="Freeform 29"/>
              <p:cNvSpPr>
                <a:spLocks noChangeArrowheads="1"/>
              </p:cNvSpPr>
              <p:nvPr/>
            </p:nvSpPr>
            <p:spPr bwMode="auto">
              <a:xfrm>
                <a:off x="714" y="205"/>
                <a:ext cx="127" cy="116"/>
              </a:xfrm>
              <a:custGeom>
                <a:avLst/>
                <a:gdLst>
                  <a:gd name="T0" fmla="*/ 0 w 255"/>
                  <a:gd name="T1" fmla="*/ 79 h 231"/>
                  <a:gd name="T2" fmla="*/ 2 w 255"/>
                  <a:gd name="T3" fmla="*/ 72 h 231"/>
                  <a:gd name="T4" fmla="*/ 9 w 255"/>
                  <a:gd name="T5" fmla="*/ 54 h 231"/>
                  <a:gd name="T6" fmla="*/ 18 w 255"/>
                  <a:gd name="T7" fmla="*/ 29 h 231"/>
                  <a:gd name="T8" fmla="*/ 27 w 255"/>
                  <a:gd name="T9" fmla="*/ 0 h 231"/>
                  <a:gd name="T10" fmla="*/ 30 w 255"/>
                  <a:gd name="T11" fmla="*/ 0 h 231"/>
                  <a:gd name="T12" fmla="*/ 37 w 255"/>
                  <a:gd name="T13" fmla="*/ 1 h 231"/>
                  <a:gd name="T14" fmla="*/ 49 w 255"/>
                  <a:gd name="T15" fmla="*/ 3 h 231"/>
                  <a:gd name="T16" fmla="*/ 63 w 255"/>
                  <a:gd name="T17" fmla="*/ 6 h 231"/>
                  <a:gd name="T18" fmla="*/ 78 w 255"/>
                  <a:gd name="T19" fmla="*/ 10 h 231"/>
                  <a:gd name="T20" fmla="*/ 95 w 255"/>
                  <a:gd name="T21" fmla="*/ 15 h 231"/>
                  <a:gd name="T22" fmla="*/ 111 w 255"/>
                  <a:gd name="T23" fmla="*/ 23 h 231"/>
                  <a:gd name="T24" fmla="*/ 126 w 255"/>
                  <a:gd name="T25" fmla="*/ 33 h 231"/>
                  <a:gd name="T26" fmla="*/ 126 w 255"/>
                  <a:gd name="T27" fmla="*/ 41 h 231"/>
                  <a:gd name="T28" fmla="*/ 127 w 255"/>
                  <a:gd name="T29" fmla="*/ 60 h 231"/>
                  <a:gd name="T30" fmla="*/ 126 w 255"/>
                  <a:gd name="T31" fmla="*/ 85 h 231"/>
                  <a:gd name="T32" fmla="*/ 124 w 255"/>
                  <a:gd name="T33" fmla="*/ 111 h 231"/>
                  <a:gd name="T34" fmla="*/ 123 w 255"/>
                  <a:gd name="T35" fmla="*/ 112 h 231"/>
                  <a:gd name="T36" fmla="*/ 120 w 255"/>
                  <a:gd name="T37" fmla="*/ 113 h 231"/>
                  <a:gd name="T38" fmla="*/ 114 w 255"/>
                  <a:gd name="T39" fmla="*/ 115 h 231"/>
                  <a:gd name="T40" fmla="*/ 107 w 255"/>
                  <a:gd name="T41" fmla="*/ 116 h 231"/>
                  <a:gd name="T42" fmla="*/ 97 w 255"/>
                  <a:gd name="T43" fmla="*/ 116 h 231"/>
                  <a:gd name="T44" fmla="*/ 84 w 255"/>
                  <a:gd name="T45" fmla="*/ 114 h 231"/>
                  <a:gd name="T46" fmla="*/ 70 w 255"/>
                  <a:gd name="T47" fmla="*/ 108 h 231"/>
                  <a:gd name="T48" fmla="*/ 53 w 255"/>
                  <a:gd name="T49" fmla="*/ 98 h 231"/>
                  <a:gd name="T50" fmla="*/ 51 w 255"/>
                  <a:gd name="T51" fmla="*/ 97 h 231"/>
                  <a:gd name="T52" fmla="*/ 46 w 255"/>
                  <a:gd name="T53" fmla="*/ 95 h 231"/>
                  <a:gd name="T54" fmla="*/ 38 w 255"/>
                  <a:gd name="T55" fmla="*/ 93 h 231"/>
                  <a:gd name="T56" fmla="*/ 29 w 255"/>
                  <a:gd name="T57" fmla="*/ 90 h 231"/>
                  <a:gd name="T58" fmla="*/ 20 w 255"/>
                  <a:gd name="T59" fmla="*/ 87 h 231"/>
                  <a:gd name="T60" fmla="*/ 11 w 255"/>
                  <a:gd name="T61" fmla="*/ 83 h 231"/>
                  <a:gd name="T62" fmla="*/ 4 w 255"/>
                  <a:gd name="T63" fmla="*/ 81 h 231"/>
                  <a:gd name="T64" fmla="*/ 0 w 255"/>
                  <a:gd name="T65" fmla="*/ 79 h 2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5"/>
                  <a:gd name="T100" fmla="*/ 0 h 231"/>
                  <a:gd name="T101" fmla="*/ 255 w 255"/>
                  <a:gd name="T102" fmla="*/ 231 h 2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5" h="231">
                    <a:moveTo>
                      <a:pt x="0" y="158"/>
                    </a:moveTo>
                    <a:lnTo>
                      <a:pt x="5" y="144"/>
                    </a:lnTo>
                    <a:lnTo>
                      <a:pt x="19" y="108"/>
                    </a:lnTo>
                    <a:lnTo>
                      <a:pt x="37" y="57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75" y="2"/>
                    </a:lnTo>
                    <a:lnTo>
                      <a:pt x="99" y="5"/>
                    </a:lnTo>
                    <a:lnTo>
                      <a:pt x="127" y="11"/>
                    </a:lnTo>
                    <a:lnTo>
                      <a:pt x="157" y="19"/>
                    </a:lnTo>
                    <a:lnTo>
                      <a:pt x="191" y="30"/>
                    </a:lnTo>
                    <a:lnTo>
                      <a:pt x="223" y="46"/>
                    </a:lnTo>
                    <a:lnTo>
                      <a:pt x="253" y="65"/>
                    </a:lnTo>
                    <a:lnTo>
                      <a:pt x="253" y="81"/>
                    </a:lnTo>
                    <a:lnTo>
                      <a:pt x="255" y="119"/>
                    </a:lnTo>
                    <a:lnTo>
                      <a:pt x="253" y="169"/>
                    </a:lnTo>
                    <a:lnTo>
                      <a:pt x="249" y="221"/>
                    </a:lnTo>
                    <a:lnTo>
                      <a:pt x="247" y="223"/>
                    </a:lnTo>
                    <a:lnTo>
                      <a:pt x="241" y="225"/>
                    </a:lnTo>
                    <a:lnTo>
                      <a:pt x="229" y="229"/>
                    </a:lnTo>
                    <a:lnTo>
                      <a:pt x="215" y="231"/>
                    </a:lnTo>
                    <a:lnTo>
                      <a:pt x="195" y="231"/>
                    </a:lnTo>
                    <a:lnTo>
                      <a:pt x="169" y="227"/>
                    </a:lnTo>
                    <a:lnTo>
                      <a:pt x="141" y="215"/>
                    </a:lnTo>
                    <a:lnTo>
                      <a:pt x="107" y="196"/>
                    </a:lnTo>
                    <a:lnTo>
                      <a:pt x="103" y="194"/>
                    </a:lnTo>
                    <a:lnTo>
                      <a:pt x="93" y="190"/>
                    </a:lnTo>
                    <a:lnTo>
                      <a:pt x="77" y="185"/>
                    </a:lnTo>
                    <a:lnTo>
                      <a:pt x="59" y="179"/>
                    </a:lnTo>
                    <a:lnTo>
                      <a:pt x="41" y="173"/>
                    </a:lnTo>
                    <a:lnTo>
                      <a:pt x="23" y="165"/>
                    </a:lnTo>
                    <a:lnTo>
                      <a:pt x="9" y="16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3" name="Freeform 30"/>
              <p:cNvSpPr>
                <a:spLocks noChangeArrowheads="1"/>
              </p:cNvSpPr>
              <p:nvPr/>
            </p:nvSpPr>
            <p:spPr bwMode="auto">
              <a:xfrm>
                <a:off x="670" y="277"/>
                <a:ext cx="30" cy="27"/>
              </a:xfrm>
              <a:custGeom>
                <a:avLst/>
                <a:gdLst>
                  <a:gd name="T0" fmla="*/ 15 w 60"/>
                  <a:gd name="T1" fmla="*/ 27 h 54"/>
                  <a:gd name="T2" fmla="*/ 21 w 60"/>
                  <a:gd name="T3" fmla="*/ 26 h 54"/>
                  <a:gd name="T4" fmla="*/ 26 w 60"/>
                  <a:gd name="T5" fmla="*/ 24 h 54"/>
                  <a:gd name="T6" fmla="*/ 29 w 60"/>
                  <a:gd name="T7" fmla="*/ 20 h 54"/>
                  <a:gd name="T8" fmla="*/ 30 w 60"/>
                  <a:gd name="T9" fmla="*/ 14 h 54"/>
                  <a:gd name="T10" fmla="*/ 29 w 60"/>
                  <a:gd name="T11" fmla="*/ 9 h 54"/>
                  <a:gd name="T12" fmla="*/ 26 w 60"/>
                  <a:gd name="T13" fmla="*/ 4 h 54"/>
                  <a:gd name="T14" fmla="*/ 21 w 60"/>
                  <a:gd name="T15" fmla="*/ 1 h 54"/>
                  <a:gd name="T16" fmla="*/ 15 w 60"/>
                  <a:gd name="T17" fmla="*/ 0 h 54"/>
                  <a:gd name="T18" fmla="*/ 10 w 60"/>
                  <a:gd name="T19" fmla="*/ 1 h 54"/>
                  <a:gd name="T20" fmla="*/ 5 w 60"/>
                  <a:gd name="T21" fmla="*/ 4 h 54"/>
                  <a:gd name="T22" fmla="*/ 1 w 60"/>
                  <a:gd name="T23" fmla="*/ 9 h 54"/>
                  <a:gd name="T24" fmla="*/ 0 w 60"/>
                  <a:gd name="T25" fmla="*/ 14 h 54"/>
                  <a:gd name="T26" fmla="*/ 1 w 60"/>
                  <a:gd name="T27" fmla="*/ 20 h 54"/>
                  <a:gd name="T28" fmla="*/ 5 w 60"/>
                  <a:gd name="T29" fmla="*/ 24 h 54"/>
                  <a:gd name="T30" fmla="*/ 10 w 60"/>
                  <a:gd name="T31" fmla="*/ 26 h 54"/>
                  <a:gd name="T32" fmla="*/ 15 w 60"/>
                  <a:gd name="T33" fmla="*/ 2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30" y="54"/>
                    </a:moveTo>
                    <a:lnTo>
                      <a:pt x="42" y="52"/>
                    </a:lnTo>
                    <a:lnTo>
                      <a:pt x="52" y="47"/>
                    </a:lnTo>
                    <a:lnTo>
                      <a:pt x="58" y="39"/>
                    </a:lnTo>
                    <a:lnTo>
                      <a:pt x="60" y="27"/>
                    </a:lnTo>
                    <a:lnTo>
                      <a:pt x="58" y="18"/>
                    </a:lnTo>
                    <a:lnTo>
                      <a:pt x="52" y="8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2" y="39"/>
                    </a:lnTo>
                    <a:lnTo>
                      <a:pt x="10" y="47"/>
                    </a:lnTo>
                    <a:lnTo>
                      <a:pt x="20" y="52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4" name="Freeform 31"/>
              <p:cNvSpPr>
                <a:spLocks noChangeArrowheads="1"/>
              </p:cNvSpPr>
              <p:nvPr/>
            </p:nvSpPr>
            <p:spPr bwMode="auto">
              <a:xfrm>
                <a:off x="665" y="273"/>
                <a:ext cx="39" cy="35"/>
              </a:xfrm>
              <a:custGeom>
                <a:avLst/>
                <a:gdLst>
                  <a:gd name="T0" fmla="*/ 20 w 78"/>
                  <a:gd name="T1" fmla="*/ 35 h 71"/>
                  <a:gd name="T2" fmla="*/ 24 w 78"/>
                  <a:gd name="T3" fmla="*/ 35 h 71"/>
                  <a:gd name="T4" fmla="*/ 28 w 78"/>
                  <a:gd name="T5" fmla="*/ 34 h 71"/>
                  <a:gd name="T6" fmla="*/ 31 w 78"/>
                  <a:gd name="T7" fmla="*/ 32 h 71"/>
                  <a:gd name="T8" fmla="*/ 35 w 78"/>
                  <a:gd name="T9" fmla="*/ 30 h 71"/>
                  <a:gd name="T10" fmla="*/ 36 w 78"/>
                  <a:gd name="T11" fmla="*/ 27 h 71"/>
                  <a:gd name="T12" fmla="*/ 38 w 78"/>
                  <a:gd name="T13" fmla="*/ 24 h 71"/>
                  <a:gd name="T14" fmla="*/ 39 w 78"/>
                  <a:gd name="T15" fmla="*/ 21 h 71"/>
                  <a:gd name="T16" fmla="*/ 39 w 78"/>
                  <a:gd name="T17" fmla="*/ 17 h 71"/>
                  <a:gd name="T18" fmla="*/ 39 w 78"/>
                  <a:gd name="T19" fmla="*/ 13 h 71"/>
                  <a:gd name="T20" fmla="*/ 38 w 78"/>
                  <a:gd name="T21" fmla="*/ 10 h 71"/>
                  <a:gd name="T22" fmla="*/ 36 w 78"/>
                  <a:gd name="T23" fmla="*/ 7 h 71"/>
                  <a:gd name="T24" fmla="*/ 35 w 78"/>
                  <a:gd name="T25" fmla="*/ 3 h 71"/>
                  <a:gd name="T26" fmla="*/ 31 w 78"/>
                  <a:gd name="T27" fmla="*/ 1 h 71"/>
                  <a:gd name="T28" fmla="*/ 28 w 78"/>
                  <a:gd name="T29" fmla="*/ 0 h 71"/>
                  <a:gd name="T30" fmla="*/ 24 w 78"/>
                  <a:gd name="T31" fmla="*/ 0 h 71"/>
                  <a:gd name="T32" fmla="*/ 20 w 78"/>
                  <a:gd name="T33" fmla="*/ 0 h 71"/>
                  <a:gd name="T34" fmla="*/ 12 w 78"/>
                  <a:gd name="T35" fmla="*/ 0 h 71"/>
                  <a:gd name="T36" fmla="*/ 6 w 78"/>
                  <a:gd name="T37" fmla="*/ 4 h 71"/>
                  <a:gd name="T38" fmla="*/ 2 w 78"/>
                  <a:gd name="T39" fmla="*/ 10 h 71"/>
                  <a:gd name="T40" fmla="*/ 0 w 78"/>
                  <a:gd name="T41" fmla="*/ 17 h 71"/>
                  <a:gd name="T42" fmla="*/ 1 w 78"/>
                  <a:gd name="T43" fmla="*/ 21 h 71"/>
                  <a:gd name="T44" fmla="*/ 2 w 78"/>
                  <a:gd name="T45" fmla="*/ 24 h 71"/>
                  <a:gd name="T46" fmla="*/ 4 w 78"/>
                  <a:gd name="T47" fmla="*/ 27 h 71"/>
                  <a:gd name="T48" fmla="*/ 7 w 78"/>
                  <a:gd name="T49" fmla="*/ 30 h 71"/>
                  <a:gd name="T50" fmla="*/ 9 w 78"/>
                  <a:gd name="T51" fmla="*/ 32 h 71"/>
                  <a:gd name="T52" fmla="*/ 13 w 78"/>
                  <a:gd name="T53" fmla="*/ 34 h 71"/>
                  <a:gd name="T54" fmla="*/ 17 w 78"/>
                  <a:gd name="T55" fmla="*/ 35 h 71"/>
                  <a:gd name="T56" fmla="*/ 20 w 78"/>
                  <a:gd name="T57" fmla="*/ 35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71"/>
                  <a:gd name="T89" fmla="*/ 78 w 78"/>
                  <a:gd name="T90" fmla="*/ 71 h 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71">
                    <a:moveTo>
                      <a:pt x="40" y="71"/>
                    </a:moveTo>
                    <a:lnTo>
                      <a:pt x="48" y="71"/>
                    </a:lnTo>
                    <a:lnTo>
                      <a:pt x="56" y="69"/>
                    </a:lnTo>
                    <a:lnTo>
                      <a:pt x="62" y="65"/>
                    </a:lnTo>
                    <a:lnTo>
                      <a:pt x="70" y="61"/>
                    </a:lnTo>
                    <a:lnTo>
                      <a:pt x="72" y="55"/>
                    </a:lnTo>
                    <a:lnTo>
                      <a:pt x="76" y="48"/>
                    </a:lnTo>
                    <a:lnTo>
                      <a:pt x="78" y="42"/>
                    </a:lnTo>
                    <a:lnTo>
                      <a:pt x="78" y="34"/>
                    </a:lnTo>
                    <a:lnTo>
                      <a:pt x="78" y="27"/>
                    </a:lnTo>
                    <a:lnTo>
                      <a:pt x="76" y="21"/>
                    </a:lnTo>
                    <a:lnTo>
                      <a:pt x="72" y="15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6" y="1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24" y="1"/>
                    </a:lnTo>
                    <a:lnTo>
                      <a:pt x="12" y="9"/>
                    </a:lnTo>
                    <a:lnTo>
                      <a:pt x="4" y="2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5"/>
                    </a:lnTo>
                    <a:lnTo>
                      <a:pt x="14" y="61"/>
                    </a:lnTo>
                    <a:lnTo>
                      <a:pt x="18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5" name="Freeform 32"/>
              <p:cNvSpPr>
                <a:spLocks noChangeArrowheads="1"/>
              </p:cNvSpPr>
              <p:nvPr/>
            </p:nvSpPr>
            <p:spPr bwMode="auto">
              <a:xfrm>
                <a:off x="674" y="281"/>
                <a:ext cx="21" cy="19"/>
              </a:xfrm>
              <a:custGeom>
                <a:avLst/>
                <a:gdLst>
                  <a:gd name="T0" fmla="*/ 0 w 42"/>
                  <a:gd name="T1" fmla="*/ 9 h 37"/>
                  <a:gd name="T2" fmla="*/ 0 w 42"/>
                  <a:gd name="T3" fmla="*/ 7 h 37"/>
                  <a:gd name="T4" fmla="*/ 1 w 42"/>
                  <a:gd name="T5" fmla="*/ 5 h 37"/>
                  <a:gd name="T6" fmla="*/ 3 w 42"/>
                  <a:gd name="T7" fmla="*/ 4 h 37"/>
                  <a:gd name="T8" fmla="*/ 4 w 42"/>
                  <a:gd name="T9" fmla="*/ 2 h 37"/>
                  <a:gd name="T10" fmla="*/ 6 w 42"/>
                  <a:gd name="T11" fmla="*/ 1 h 37"/>
                  <a:gd name="T12" fmla="*/ 8 w 42"/>
                  <a:gd name="T13" fmla="*/ 0 h 37"/>
                  <a:gd name="T14" fmla="*/ 9 w 42"/>
                  <a:gd name="T15" fmla="*/ 0 h 37"/>
                  <a:gd name="T16" fmla="*/ 11 w 42"/>
                  <a:gd name="T17" fmla="*/ 0 h 37"/>
                  <a:gd name="T18" fmla="*/ 14 w 42"/>
                  <a:gd name="T19" fmla="*/ 0 h 37"/>
                  <a:gd name="T20" fmla="*/ 15 w 42"/>
                  <a:gd name="T21" fmla="*/ 0 h 37"/>
                  <a:gd name="T22" fmla="*/ 17 w 42"/>
                  <a:gd name="T23" fmla="*/ 1 h 37"/>
                  <a:gd name="T24" fmla="*/ 18 w 42"/>
                  <a:gd name="T25" fmla="*/ 2 h 37"/>
                  <a:gd name="T26" fmla="*/ 20 w 42"/>
                  <a:gd name="T27" fmla="*/ 4 h 37"/>
                  <a:gd name="T28" fmla="*/ 21 w 42"/>
                  <a:gd name="T29" fmla="*/ 5 h 37"/>
                  <a:gd name="T30" fmla="*/ 21 w 42"/>
                  <a:gd name="T31" fmla="*/ 7 h 37"/>
                  <a:gd name="T32" fmla="*/ 21 w 42"/>
                  <a:gd name="T33" fmla="*/ 9 h 37"/>
                  <a:gd name="T34" fmla="*/ 20 w 42"/>
                  <a:gd name="T35" fmla="*/ 13 h 37"/>
                  <a:gd name="T36" fmla="*/ 18 w 42"/>
                  <a:gd name="T37" fmla="*/ 16 h 37"/>
                  <a:gd name="T38" fmla="*/ 15 w 42"/>
                  <a:gd name="T39" fmla="*/ 18 h 37"/>
                  <a:gd name="T40" fmla="*/ 11 w 42"/>
                  <a:gd name="T41" fmla="*/ 19 h 37"/>
                  <a:gd name="T42" fmla="*/ 9 w 42"/>
                  <a:gd name="T43" fmla="*/ 19 h 37"/>
                  <a:gd name="T44" fmla="*/ 8 w 42"/>
                  <a:gd name="T45" fmla="*/ 19 h 37"/>
                  <a:gd name="T46" fmla="*/ 6 w 42"/>
                  <a:gd name="T47" fmla="*/ 18 h 37"/>
                  <a:gd name="T48" fmla="*/ 4 w 42"/>
                  <a:gd name="T49" fmla="*/ 17 h 37"/>
                  <a:gd name="T50" fmla="*/ 3 w 42"/>
                  <a:gd name="T51" fmla="*/ 15 h 37"/>
                  <a:gd name="T52" fmla="*/ 1 w 42"/>
                  <a:gd name="T53" fmla="*/ 13 h 37"/>
                  <a:gd name="T54" fmla="*/ 0 w 42"/>
                  <a:gd name="T55" fmla="*/ 12 h 37"/>
                  <a:gd name="T56" fmla="*/ 0 w 42"/>
                  <a:gd name="T57" fmla="*/ 9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37"/>
                  <a:gd name="T89" fmla="*/ 42 w 42"/>
                  <a:gd name="T90" fmla="*/ 37 h 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37">
                    <a:moveTo>
                      <a:pt x="0" y="17"/>
                    </a:moveTo>
                    <a:lnTo>
                      <a:pt x="0" y="13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0" y="25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2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2" y="35"/>
                    </a:lnTo>
                    <a:lnTo>
                      <a:pt x="8" y="33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6" name="Freeform 33"/>
              <p:cNvSpPr>
                <a:spLocks noChangeArrowheads="1"/>
              </p:cNvSpPr>
              <p:nvPr/>
            </p:nvSpPr>
            <p:spPr bwMode="auto">
              <a:xfrm>
                <a:off x="706" y="48"/>
                <a:ext cx="191" cy="97"/>
              </a:xfrm>
              <a:custGeom>
                <a:avLst/>
                <a:gdLst>
                  <a:gd name="T0" fmla="*/ 6 w 382"/>
                  <a:gd name="T1" fmla="*/ 0 h 193"/>
                  <a:gd name="T2" fmla="*/ 11 w 382"/>
                  <a:gd name="T3" fmla="*/ 2 h 193"/>
                  <a:gd name="T4" fmla="*/ 23 w 382"/>
                  <a:gd name="T5" fmla="*/ 7 h 193"/>
                  <a:gd name="T6" fmla="*/ 41 w 382"/>
                  <a:gd name="T7" fmla="*/ 14 h 193"/>
                  <a:gd name="T8" fmla="*/ 61 w 382"/>
                  <a:gd name="T9" fmla="*/ 23 h 193"/>
                  <a:gd name="T10" fmla="*/ 84 w 382"/>
                  <a:gd name="T11" fmla="*/ 32 h 193"/>
                  <a:gd name="T12" fmla="*/ 102 w 382"/>
                  <a:gd name="T13" fmla="*/ 41 h 193"/>
                  <a:gd name="T14" fmla="*/ 118 w 382"/>
                  <a:gd name="T15" fmla="*/ 49 h 193"/>
                  <a:gd name="T16" fmla="*/ 127 w 382"/>
                  <a:gd name="T17" fmla="*/ 54 h 193"/>
                  <a:gd name="T18" fmla="*/ 130 w 382"/>
                  <a:gd name="T19" fmla="*/ 56 h 193"/>
                  <a:gd name="T20" fmla="*/ 136 w 382"/>
                  <a:gd name="T21" fmla="*/ 61 h 193"/>
                  <a:gd name="T22" fmla="*/ 143 w 382"/>
                  <a:gd name="T23" fmla="*/ 67 h 193"/>
                  <a:gd name="T24" fmla="*/ 153 w 382"/>
                  <a:gd name="T25" fmla="*/ 75 h 193"/>
                  <a:gd name="T26" fmla="*/ 164 w 382"/>
                  <a:gd name="T27" fmla="*/ 82 h 193"/>
                  <a:gd name="T28" fmla="*/ 175 w 382"/>
                  <a:gd name="T29" fmla="*/ 89 h 193"/>
                  <a:gd name="T30" fmla="*/ 184 w 382"/>
                  <a:gd name="T31" fmla="*/ 95 h 193"/>
                  <a:gd name="T32" fmla="*/ 191 w 382"/>
                  <a:gd name="T33" fmla="*/ 97 h 193"/>
                  <a:gd name="T34" fmla="*/ 189 w 382"/>
                  <a:gd name="T35" fmla="*/ 96 h 193"/>
                  <a:gd name="T36" fmla="*/ 184 w 382"/>
                  <a:gd name="T37" fmla="*/ 95 h 193"/>
                  <a:gd name="T38" fmla="*/ 176 w 382"/>
                  <a:gd name="T39" fmla="*/ 93 h 193"/>
                  <a:gd name="T40" fmla="*/ 166 w 382"/>
                  <a:gd name="T41" fmla="*/ 89 h 193"/>
                  <a:gd name="T42" fmla="*/ 154 w 382"/>
                  <a:gd name="T43" fmla="*/ 85 h 193"/>
                  <a:gd name="T44" fmla="*/ 141 w 382"/>
                  <a:gd name="T45" fmla="*/ 81 h 193"/>
                  <a:gd name="T46" fmla="*/ 125 w 382"/>
                  <a:gd name="T47" fmla="*/ 77 h 193"/>
                  <a:gd name="T48" fmla="*/ 109 w 382"/>
                  <a:gd name="T49" fmla="*/ 72 h 193"/>
                  <a:gd name="T50" fmla="*/ 93 w 382"/>
                  <a:gd name="T51" fmla="*/ 66 h 193"/>
                  <a:gd name="T52" fmla="*/ 77 w 382"/>
                  <a:gd name="T53" fmla="*/ 61 h 193"/>
                  <a:gd name="T54" fmla="*/ 59 w 382"/>
                  <a:gd name="T55" fmla="*/ 55 h 193"/>
                  <a:gd name="T56" fmla="*/ 45 w 382"/>
                  <a:gd name="T57" fmla="*/ 50 h 193"/>
                  <a:gd name="T58" fmla="*/ 30 w 382"/>
                  <a:gd name="T59" fmla="*/ 45 h 193"/>
                  <a:gd name="T60" fmla="*/ 19 w 382"/>
                  <a:gd name="T61" fmla="*/ 40 h 193"/>
                  <a:gd name="T62" fmla="*/ 8 w 382"/>
                  <a:gd name="T63" fmla="*/ 35 h 193"/>
                  <a:gd name="T64" fmla="*/ 0 w 382"/>
                  <a:gd name="T65" fmla="*/ 31 h 193"/>
                  <a:gd name="T66" fmla="*/ 0 w 382"/>
                  <a:gd name="T67" fmla="*/ 27 h 193"/>
                  <a:gd name="T68" fmla="*/ 0 w 382"/>
                  <a:gd name="T69" fmla="*/ 18 h 193"/>
                  <a:gd name="T70" fmla="*/ 2 w 382"/>
                  <a:gd name="T71" fmla="*/ 7 h 193"/>
                  <a:gd name="T72" fmla="*/ 6 w 382"/>
                  <a:gd name="T73" fmla="*/ 0 h 1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2"/>
                  <a:gd name="T112" fmla="*/ 0 h 193"/>
                  <a:gd name="T113" fmla="*/ 382 w 382"/>
                  <a:gd name="T114" fmla="*/ 193 h 19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2" h="193">
                    <a:moveTo>
                      <a:pt x="12" y="0"/>
                    </a:moveTo>
                    <a:lnTo>
                      <a:pt x="21" y="4"/>
                    </a:lnTo>
                    <a:lnTo>
                      <a:pt x="45" y="14"/>
                    </a:lnTo>
                    <a:lnTo>
                      <a:pt x="81" y="27"/>
                    </a:lnTo>
                    <a:lnTo>
                      <a:pt x="123" y="45"/>
                    </a:lnTo>
                    <a:lnTo>
                      <a:pt x="167" y="64"/>
                    </a:lnTo>
                    <a:lnTo>
                      <a:pt x="205" y="81"/>
                    </a:lnTo>
                    <a:lnTo>
                      <a:pt x="237" y="97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71" y="122"/>
                    </a:lnTo>
                    <a:lnTo>
                      <a:pt x="286" y="133"/>
                    </a:lnTo>
                    <a:lnTo>
                      <a:pt x="306" y="149"/>
                    </a:lnTo>
                    <a:lnTo>
                      <a:pt x="328" y="164"/>
                    </a:lnTo>
                    <a:lnTo>
                      <a:pt x="350" y="178"/>
                    </a:lnTo>
                    <a:lnTo>
                      <a:pt x="368" y="189"/>
                    </a:lnTo>
                    <a:lnTo>
                      <a:pt x="382" y="193"/>
                    </a:lnTo>
                    <a:lnTo>
                      <a:pt x="378" y="191"/>
                    </a:lnTo>
                    <a:lnTo>
                      <a:pt x="368" y="189"/>
                    </a:lnTo>
                    <a:lnTo>
                      <a:pt x="352" y="185"/>
                    </a:lnTo>
                    <a:lnTo>
                      <a:pt x="332" y="178"/>
                    </a:lnTo>
                    <a:lnTo>
                      <a:pt x="308" y="170"/>
                    </a:lnTo>
                    <a:lnTo>
                      <a:pt x="281" y="162"/>
                    </a:lnTo>
                    <a:lnTo>
                      <a:pt x="251" y="153"/>
                    </a:lnTo>
                    <a:lnTo>
                      <a:pt x="219" y="143"/>
                    </a:lnTo>
                    <a:lnTo>
                      <a:pt x="185" y="131"/>
                    </a:lnTo>
                    <a:lnTo>
                      <a:pt x="153" y="122"/>
                    </a:lnTo>
                    <a:lnTo>
                      <a:pt x="119" y="110"/>
                    </a:lnTo>
                    <a:lnTo>
                      <a:pt x="89" y="99"/>
                    </a:lnTo>
                    <a:lnTo>
                      <a:pt x="61" y="89"/>
                    </a:lnTo>
                    <a:lnTo>
                      <a:pt x="37" y="79"/>
                    </a:lnTo>
                    <a:lnTo>
                      <a:pt x="16" y="70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4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8E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7" name="Freeform 34"/>
              <p:cNvSpPr>
                <a:spLocks noChangeArrowheads="1"/>
              </p:cNvSpPr>
              <p:nvPr/>
            </p:nvSpPr>
            <p:spPr bwMode="auto">
              <a:xfrm>
                <a:off x="1196" y="440"/>
                <a:ext cx="710" cy="1549"/>
              </a:xfrm>
              <a:custGeom>
                <a:avLst/>
                <a:gdLst>
                  <a:gd name="T0" fmla="*/ 489 w 1420"/>
                  <a:gd name="T1" fmla="*/ 1 h 3100"/>
                  <a:gd name="T2" fmla="*/ 483 w 1420"/>
                  <a:gd name="T3" fmla="*/ 0 h 3100"/>
                  <a:gd name="T4" fmla="*/ 470 w 1420"/>
                  <a:gd name="T5" fmla="*/ 0 h 3100"/>
                  <a:gd name="T6" fmla="*/ 453 w 1420"/>
                  <a:gd name="T7" fmla="*/ 1 h 3100"/>
                  <a:gd name="T8" fmla="*/ 430 w 1420"/>
                  <a:gd name="T9" fmla="*/ 4 h 3100"/>
                  <a:gd name="T10" fmla="*/ 405 w 1420"/>
                  <a:gd name="T11" fmla="*/ 9 h 3100"/>
                  <a:gd name="T12" fmla="*/ 376 w 1420"/>
                  <a:gd name="T13" fmla="*/ 18 h 3100"/>
                  <a:gd name="T14" fmla="*/ 345 w 1420"/>
                  <a:gd name="T15" fmla="*/ 31 h 3100"/>
                  <a:gd name="T16" fmla="*/ 324 w 1420"/>
                  <a:gd name="T17" fmla="*/ 40 h 3100"/>
                  <a:gd name="T18" fmla="*/ 293 w 1420"/>
                  <a:gd name="T19" fmla="*/ 45 h 3100"/>
                  <a:gd name="T20" fmla="*/ 246 w 1420"/>
                  <a:gd name="T21" fmla="*/ 53 h 3100"/>
                  <a:gd name="T22" fmla="*/ 200 w 1420"/>
                  <a:gd name="T23" fmla="*/ 58 h 3100"/>
                  <a:gd name="T24" fmla="*/ 182 w 1420"/>
                  <a:gd name="T25" fmla="*/ 59 h 3100"/>
                  <a:gd name="T26" fmla="*/ 172 w 1420"/>
                  <a:gd name="T27" fmla="*/ 60 h 3100"/>
                  <a:gd name="T28" fmla="*/ 153 w 1420"/>
                  <a:gd name="T29" fmla="*/ 64 h 3100"/>
                  <a:gd name="T30" fmla="*/ 129 w 1420"/>
                  <a:gd name="T31" fmla="*/ 70 h 3100"/>
                  <a:gd name="T32" fmla="*/ 100 w 1420"/>
                  <a:gd name="T33" fmla="*/ 78 h 3100"/>
                  <a:gd name="T34" fmla="*/ 71 w 1420"/>
                  <a:gd name="T35" fmla="*/ 88 h 3100"/>
                  <a:gd name="T36" fmla="*/ 43 w 1420"/>
                  <a:gd name="T37" fmla="*/ 100 h 3100"/>
                  <a:gd name="T38" fmla="*/ 19 w 1420"/>
                  <a:gd name="T39" fmla="*/ 114 h 3100"/>
                  <a:gd name="T40" fmla="*/ 11 w 1420"/>
                  <a:gd name="T41" fmla="*/ 133 h 3100"/>
                  <a:gd name="T42" fmla="*/ 12 w 1420"/>
                  <a:gd name="T43" fmla="*/ 183 h 3100"/>
                  <a:gd name="T44" fmla="*/ 3 w 1420"/>
                  <a:gd name="T45" fmla="*/ 200 h 3100"/>
                  <a:gd name="T46" fmla="*/ 24 w 1420"/>
                  <a:gd name="T47" fmla="*/ 194 h 3100"/>
                  <a:gd name="T48" fmla="*/ 50 w 1420"/>
                  <a:gd name="T49" fmla="*/ 200 h 3100"/>
                  <a:gd name="T50" fmla="*/ 72 w 1420"/>
                  <a:gd name="T51" fmla="*/ 237 h 3100"/>
                  <a:gd name="T52" fmla="*/ 74 w 1420"/>
                  <a:gd name="T53" fmla="*/ 277 h 3100"/>
                  <a:gd name="T54" fmla="*/ 68 w 1420"/>
                  <a:gd name="T55" fmla="*/ 313 h 3100"/>
                  <a:gd name="T56" fmla="*/ 65 w 1420"/>
                  <a:gd name="T57" fmla="*/ 371 h 3100"/>
                  <a:gd name="T58" fmla="*/ 75 w 1420"/>
                  <a:gd name="T59" fmla="*/ 437 h 3100"/>
                  <a:gd name="T60" fmla="*/ 93 w 1420"/>
                  <a:gd name="T61" fmla="*/ 485 h 3100"/>
                  <a:gd name="T62" fmla="*/ 131 w 1420"/>
                  <a:gd name="T63" fmla="*/ 592 h 3100"/>
                  <a:gd name="T64" fmla="*/ 181 w 1420"/>
                  <a:gd name="T65" fmla="*/ 757 h 3100"/>
                  <a:gd name="T66" fmla="*/ 221 w 1420"/>
                  <a:gd name="T67" fmla="*/ 931 h 3100"/>
                  <a:gd name="T68" fmla="*/ 232 w 1420"/>
                  <a:gd name="T69" fmla="*/ 1027 h 3100"/>
                  <a:gd name="T70" fmla="*/ 254 w 1420"/>
                  <a:gd name="T71" fmla="*/ 1150 h 3100"/>
                  <a:gd name="T72" fmla="*/ 283 w 1420"/>
                  <a:gd name="T73" fmla="*/ 1330 h 3100"/>
                  <a:gd name="T74" fmla="*/ 305 w 1420"/>
                  <a:gd name="T75" fmla="*/ 1495 h 3100"/>
                  <a:gd name="T76" fmla="*/ 311 w 1420"/>
                  <a:gd name="T77" fmla="*/ 1549 h 3100"/>
                  <a:gd name="T78" fmla="*/ 337 w 1420"/>
                  <a:gd name="T79" fmla="*/ 1548 h 3100"/>
                  <a:gd name="T80" fmla="*/ 381 w 1420"/>
                  <a:gd name="T81" fmla="*/ 1546 h 3100"/>
                  <a:gd name="T82" fmla="*/ 440 w 1420"/>
                  <a:gd name="T83" fmla="*/ 1543 h 3100"/>
                  <a:gd name="T84" fmla="*/ 506 w 1420"/>
                  <a:gd name="T85" fmla="*/ 1538 h 3100"/>
                  <a:gd name="T86" fmla="*/ 574 w 1420"/>
                  <a:gd name="T87" fmla="*/ 1531 h 3100"/>
                  <a:gd name="T88" fmla="*/ 637 w 1420"/>
                  <a:gd name="T89" fmla="*/ 1521 h 3100"/>
                  <a:gd name="T90" fmla="*/ 690 w 1420"/>
                  <a:gd name="T91" fmla="*/ 1509 h 3100"/>
                  <a:gd name="T92" fmla="*/ 707 w 1420"/>
                  <a:gd name="T93" fmla="*/ 1467 h 3100"/>
                  <a:gd name="T94" fmla="*/ 680 w 1420"/>
                  <a:gd name="T95" fmla="*/ 1243 h 3100"/>
                  <a:gd name="T96" fmla="*/ 643 w 1420"/>
                  <a:gd name="T97" fmla="*/ 935 h 3100"/>
                  <a:gd name="T98" fmla="*/ 612 w 1420"/>
                  <a:gd name="T99" fmla="*/ 691 h 3100"/>
                  <a:gd name="T100" fmla="*/ 601 w 1420"/>
                  <a:gd name="T101" fmla="*/ 613 h 3100"/>
                  <a:gd name="T102" fmla="*/ 577 w 1420"/>
                  <a:gd name="T103" fmla="*/ 453 h 3100"/>
                  <a:gd name="T104" fmla="*/ 542 w 1420"/>
                  <a:gd name="T105" fmla="*/ 230 h 3100"/>
                  <a:gd name="T106" fmla="*/ 505 w 1420"/>
                  <a:gd name="T107" fmla="*/ 46 h 3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0"/>
                  <a:gd name="T163" fmla="*/ 0 h 3100"/>
                  <a:gd name="T164" fmla="*/ 1420 w 1420"/>
                  <a:gd name="T165" fmla="*/ 3100 h 31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0" h="3100">
                    <a:moveTo>
                      <a:pt x="980" y="2"/>
                    </a:moveTo>
                    <a:lnTo>
                      <a:pt x="978" y="2"/>
                    </a:lnTo>
                    <a:lnTo>
                      <a:pt x="974" y="2"/>
                    </a:lnTo>
                    <a:lnTo>
                      <a:pt x="966" y="0"/>
                    </a:lnTo>
                    <a:lnTo>
                      <a:pt x="954" y="0"/>
                    </a:lnTo>
                    <a:lnTo>
                      <a:pt x="940" y="0"/>
                    </a:lnTo>
                    <a:lnTo>
                      <a:pt x="924" y="2"/>
                    </a:lnTo>
                    <a:lnTo>
                      <a:pt x="906" y="2"/>
                    </a:lnTo>
                    <a:lnTo>
                      <a:pt x="885" y="6"/>
                    </a:lnTo>
                    <a:lnTo>
                      <a:pt x="861" y="8"/>
                    </a:lnTo>
                    <a:lnTo>
                      <a:pt x="837" y="14"/>
                    </a:lnTo>
                    <a:lnTo>
                      <a:pt x="811" y="19"/>
                    </a:lnTo>
                    <a:lnTo>
                      <a:pt x="781" y="27"/>
                    </a:lnTo>
                    <a:lnTo>
                      <a:pt x="753" y="37"/>
                    </a:lnTo>
                    <a:lnTo>
                      <a:pt x="721" y="48"/>
                    </a:lnTo>
                    <a:lnTo>
                      <a:pt x="689" y="62"/>
                    </a:lnTo>
                    <a:lnTo>
                      <a:pt x="657" y="79"/>
                    </a:lnTo>
                    <a:lnTo>
                      <a:pt x="647" y="81"/>
                    </a:lnTo>
                    <a:lnTo>
                      <a:pt x="624" y="85"/>
                    </a:lnTo>
                    <a:lnTo>
                      <a:pt x="586" y="91"/>
                    </a:lnTo>
                    <a:lnTo>
                      <a:pt x="542" y="98"/>
                    </a:lnTo>
                    <a:lnTo>
                      <a:pt x="492" y="106"/>
                    </a:lnTo>
                    <a:lnTo>
                      <a:pt x="444" y="112"/>
                    </a:lnTo>
                    <a:lnTo>
                      <a:pt x="400" y="116"/>
                    </a:lnTo>
                    <a:lnTo>
                      <a:pt x="366" y="118"/>
                    </a:lnTo>
                    <a:lnTo>
                      <a:pt x="364" y="118"/>
                    </a:lnTo>
                    <a:lnTo>
                      <a:pt x="355" y="120"/>
                    </a:lnTo>
                    <a:lnTo>
                      <a:pt x="343" y="121"/>
                    </a:lnTo>
                    <a:lnTo>
                      <a:pt x="327" y="125"/>
                    </a:lnTo>
                    <a:lnTo>
                      <a:pt x="305" y="129"/>
                    </a:lnTo>
                    <a:lnTo>
                      <a:pt x="283" y="135"/>
                    </a:lnTo>
                    <a:lnTo>
                      <a:pt x="257" y="141"/>
                    </a:lnTo>
                    <a:lnTo>
                      <a:pt x="229" y="148"/>
                    </a:lnTo>
                    <a:lnTo>
                      <a:pt x="201" y="156"/>
                    </a:lnTo>
                    <a:lnTo>
                      <a:pt x="171" y="166"/>
                    </a:lnTo>
                    <a:lnTo>
                      <a:pt x="141" y="177"/>
                    </a:lnTo>
                    <a:lnTo>
                      <a:pt x="113" y="189"/>
                    </a:lnTo>
                    <a:lnTo>
                      <a:pt x="86" y="200"/>
                    </a:lnTo>
                    <a:lnTo>
                      <a:pt x="62" y="214"/>
                    </a:lnTo>
                    <a:lnTo>
                      <a:pt x="38" y="229"/>
                    </a:lnTo>
                    <a:lnTo>
                      <a:pt x="18" y="245"/>
                    </a:lnTo>
                    <a:lnTo>
                      <a:pt x="22" y="266"/>
                    </a:lnTo>
                    <a:lnTo>
                      <a:pt x="28" y="312"/>
                    </a:lnTo>
                    <a:lnTo>
                      <a:pt x="24" y="366"/>
                    </a:lnTo>
                    <a:lnTo>
                      <a:pt x="0" y="405"/>
                    </a:lnTo>
                    <a:lnTo>
                      <a:pt x="6" y="401"/>
                    </a:lnTo>
                    <a:lnTo>
                      <a:pt x="24" y="395"/>
                    </a:lnTo>
                    <a:lnTo>
                      <a:pt x="48" y="389"/>
                    </a:lnTo>
                    <a:lnTo>
                      <a:pt x="76" y="389"/>
                    </a:lnTo>
                    <a:lnTo>
                      <a:pt x="101" y="401"/>
                    </a:lnTo>
                    <a:lnTo>
                      <a:pt x="125" y="426"/>
                    </a:lnTo>
                    <a:lnTo>
                      <a:pt x="143" y="474"/>
                    </a:lnTo>
                    <a:lnTo>
                      <a:pt x="149" y="546"/>
                    </a:lnTo>
                    <a:lnTo>
                      <a:pt x="147" y="555"/>
                    </a:lnTo>
                    <a:lnTo>
                      <a:pt x="141" y="584"/>
                    </a:lnTo>
                    <a:lnTo>
                      <a:pt x="135" y="627"/>
                    </a:lnTo>
                    <a:lnTo>
                      <a:pt x="129" y="680"/>
                    </a:lnTo>
                    <a:lnTo>
                      <a:pt x="129" y="742"/>
                    </a:lnTo>
                    <a:lnTo>
                      <a:pt x="135" y="808"/>
                    </a:lnTo>
                    <a:lnTo>
                      <a:pt x="149" y="875"/>
                    </a:lnTo>
                    <a:lnTo>
                      <a:pt x="175" y="939"/>
                    </a:lnTo>
                    <a:lnTo>
                      <a:pt x="187" y="970"/>
                    </a:lnTo>
                    <a:lnTo>
                      <a:pt x="217" y="1056"/>
                    </a:lnTo>
                    <a:lnTo>
                      <a:pt x="261" y="1184"/>
                    </a:lnTo>
                    <a:lnTo>
                      <a:pt x="311" y="1340"/>
                    </a:lnTo>
                    <a:lnTo>
                      <a:pt x="362" y="1515"/>
                    </a:lnTo>
                    <a:lnTo>
                      <a:pt x="408" y="1693"/>
                    </a:lnTo>
                    <a:lnTo>
                      <a:pt x="442" y="1864"/>
                    </a:lnTo>
                    <a:lnTo>
                      <a:pt x="458" y="2016"/>
                    </a:lnTo>
                    <a:lnTo>
                      <a:pt x="464" y="2055"/>
                    </a:lnTo>
                    <a:lnTo>
                      <a:pt x="482" y="2155"/>
                    </a:lnTo>
                    <a:lnTo>
                      <a:pt x="508" y="2302"/>
                    </a:lnTo>
                    <a:lnTo>
                      <a:pt x="538" y="2477"/>
                    </a:lnTo>
                    <a:lnTo>
                      <a:pt x="566" y="2662"/>
                    </a:lnTo>
                    <a:lnTo>
                      <a:pt x="592" y="2839"/>
                    </a:lnTo>
                    <a:lnTo>
                      <a:pt x="610" y="2992"/>
                    </a:lnTo>
                    <a:lnTo>
                      <a:pt x="616" y="3100"/>
                    </a:lnTo>
                    <a:lnTo>
                      <a:pt x="622" y="3100"/>
                    </a:lnTo>
                    <a:lnTo>
                      <a:pt x="641" y="3100"/>
                    </a:lnTo>
                    <a:lnTo>
                      <a:pt x="673" y="3098"/>
                    </a:lnTo>
                    <a:lnTo>
                      <a:pt x="713" y="3096"/>
                    </a:lnTo>
                    <a:lnTo>
                      <a:pt x="763" y="3094"/>
                    </a:lnTo>
                    <a:lnTo>
                      <a:pt x="819" y="3092"/>
                    </a:lnTo>
                    <a:lnTo>
                      <a:pt x="881" y="3088"/>
                    </a:lnTo>
                    <a:lnTo>
                      <a:pt x="944" y="3082"/>
                    </a:lnTo>
                    <a:lnTo>
                      <a:pt x="1012" y="3077"/>
                    </a:lnTo>
                    <a:lnTo>
                      <a:pt x="1080" y="3071"/>
                    </a:lnTo>
                    <a:lnTo>
                      <a:pt x="1148" y="3063"/>
                    </a:lnTo>
                    <a:lnTo>
                      <a:pt x="1213" y="3053"/>
                    </a:lnTo>
                    <a:lnTo>
                      <a:pt x="1273" y="3044"/>
                    </a:lnTo>
                    <a:lnTo>
                      <a:pt x="1331" y="3032"/>
                    </a:lnTo>
                    <a:lnTo>
                      <a:pt x="1379" y="3019"/>
                    </a:lnTo>
                    <a:lnTo>
                      <a:pt x="1420" y="3005"/>
                    </a:lnTo>
                    <a:lnTo>
                      <a:pt x="1413" y="2936"/>
                    </a:lnTo>
                    <a:lnTo>
                      <a:pt x="1391" y="2751"/>
                    </a:lnTo>
                    <a:lnTo>
                      <a:pt x="1359" y="2487"/>
                    </a:lnTo>
                    <a:lnTo>
                      <a:pt x="1323" y="2182"/>
                    </a:lnTo>
                    <a:lnTo>
                      <a:pt x="1285" y="1872"/>
                    </a:lnTo>
                    <a:lnTo>
                      <a:pt x="1251" y="1594"/>
                    </a:lnTo>
                    <a:lnTo>
                      <a:pt x="1223" y="1382"/>
                    </a:lnTo>
                    <a:lnTo>
                      <a:pt x="1207" y="1276"/>
                    </a:lnTo>
                    <a:lnTo>
                      <a:pt x="1201" y="1226"/>
                    </a:lnTo>
                    <a:lnTo>
                      <a:pt x="1181" y="1095"/>
                    </a:lnTo>
                    <a:lnTo>
                      <a:pt x="1154" y="906"/>
                    </a:lnTo>
                    <a:lnTo>
                      <a:pt x="1122" y="686"/>
                    </a:lnTo>
                    <a:lnTo>
                      <a:pt x="1084" y="461"/>
                    </a:lnTo>
                    <a:lnTo>
                      <a:pt x="1046" y="254"/>
                    </a:lnTo>
                    <a:lnTo>
                      <a:pt x="1010" y="93"/>
                    </a:lnTo>
                    <a:lnTo>
                      <a:pt x="980" y="2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8" name="Freeform 35"/>
              <p:cNvSpPr>
                <a:spLocks noChangeArrowheads="1"/>
              </p:cNvSpPr>
              <p:nvPr/>
            </p:nvSpPr>
            <p:spPr bwMode="auto">
              <a:xfrm>
                <a:off x="1504" y="1989"/>
                <a:ext cx="404" cy="77"/>
              </a:xfrm>
              <a:custGeom>
                <a:avLst/>
                <a:gdLst>
                  <a:gd name="T0" fmla="*/ 0 w 808"/>
                  <a:gd name="T1" fmla="*/ 39 h 154"/>
                  <a:gd name="T2" fmla="*/ 4 w 808"/>
                  <a:gd name="T3" fmla="*/ 39 h 154"/>
                  <a:gd name="T4" fmla="*/ 13 w 808"/>
                  <a:gd name="T5" fmla="*/ 39 h 154"/>
                  <a:gd name="T6" fmla="*/ 28 w 808"/>
                  <a:gd name="T7" fmla="*/ 39 h 154"/>
                  <a:gd name="T8" fmla="*/ 50 w 808"/>
                  <a:gd name="T9" fmla="*/ 39 h 154"/>
                  <a:gd name="T10" fmla="*/ 75 w 808"/>
                  <a:gd name="T11" fmla="*/ 38 h 154"/>
                  <a:gd name="T12" fmla="*/ 103 w 808"/>
                  <a:gd name="T13" fmla="*/ 37 h 154"/>
                  <a:gd name="T14" fmla="*/ 135 w 808"/>
                  <a:gd name="T15" fmla="*/ 36 h 154"/>
                  <a:gd name="T16" fmla="*/ 167 w 808"/>
                  <a:gd name="T17" fmla="*/ 35 h 154"/>
                  <a:gd name="T18" fmla="*/ 200 w 808"/>
                  <a:gd name="T19" fmla="*/ 33 h 154"/>
                  <a:gd name="T20" fmla="*/ 235 w 808"/>
                  <a:gd name="T21" fmla="*/ 29 h 154"/>
                  <a:gd name="T22" fmla="*/ 269 w 808"/>
                  <a:gd name="T23" fmla="*/ 27 h 154"/>
                  <a:gd name="T24" fmla="*/ 301 w 808"/>
                  <a:gd name="T25" fmla="*/ 23 h 154"/>
                  <a:gd name="T26" fmla="*/ 332 w 808"/>
                  <a:gd name="T27" fmla="*/ 18 h 154"/>
                  <a:gd name="T28" fmla="*/ 359 w 808"/>
                  <a:gd name="T29" fmla="*/ 13 h 154"/>
                  <a:gd name="T30" fmla="*/ 383 w 808"/>
                  <a:gd name="T31" fmla="*/ 6 h 154"/>
                  <a:gd name="T32" fmla="*/ 402 w 808"/>
                  <a:gd name="T33" fmla="*/ 0 h 154"/>
                  <a:gd name="T34" fmla="*/ 404 w 808"/>
                  <a:gd name="T35" fmla="*/ 21 h 154"/>
                  <a:gd name="T36" fmla="*/ 403 w 808"/>
                  <a:gd name="T37" fmla="*/ 22 h 154"/>
                  <a:gd name="T38" fmla="*/ 400 w 808"/>
                  <a:gd name="T39" fmla="*/ 24 h 154"/>
                  <a:gd name="T40" fmla="*/ 394 w 808"/>
                  <a:gd name="T41" fmla="*/ 27 h 154"/>
                  <a:gd name="T42" fmla="*/ 385 w 808"/>
                  <a:gd name="T43" fmla="*/ 30 h 154"/>
                  <a:gd name="T44" fmla="*/ 373 w 808"/>
                  <a:gd name="T45" fmla="*/ 36 h 154"/>
                  <a:gd name="T46" fmla="*/ 357 w 808"/>
                  <a:gd name="T47" fmla="*/ 40 h 154"/>
                  <a:gd name="T48" fmla="*/ 339 w 808"/>
                  <a:gd name="T49" fmla="*/ 46 h 154"/>
                  <a:gd name="T50" fmla="*/ 317 w 808"/>
                  <a:gd name="T51" fmla="*/ 52 h 154"/>
                  <a:gd name="T52" fmla="*/ 292 w 808"/>
                  <a:gd name="T53" fmla="*/ 57 h 154"/>
                  <a:gd name="T54" fmla="*/ 263 w 808"/>
                  <a:gd name="T55" fmla="*/ 62 h 154"/>
                  <a:gd name="T56" fmla="*/ 230 w 808"/>
                  <a:gd name="T57" fmla="*/ 68 h 154"/>
                  <a:gd name="T58" fmla="*/ 193 w 808"/>
                  <a:gd name="T59" fmla="*/ 71 h 154"/>
                  <a:gd name="T60" fmla="*/ 152 w 808"/>
                  <a:gd name="T61" fmla="*/ 74 h 154"/>
                  <a:gd name="T62" fmla="*/ 106 w 808"/>
                  <a:gd name="T63" fmla="*/ 76 h 154"/>
                  <a:gd name="T64" fmla="*/ 56 w 808"/>
                  <a:gd name="T65" fmla="*/ 77 h 154"/>
                  <a:gd name="T66" fmla="*/ 3 w 808"/>
                  <a:gd name="T67" fmla="*/ 76 h 154"/>
                  <a:gd name="T68" fmla="*/ 0 w 808"/>
                  <a:gd name="T69" fmla="*/ 39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8"/>
                  <a:gd name="T106" fmla="*/ 0 h 154"/>
                  <a:gd name="T107" fmla="*/ 808 w 808"/>
                  <a:gd name="T108" fmla="*/ 154 h 1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8" h="154">
                    <a:moveTo>
                      <a:pt x="0" y="77"/>
                    </a:moveTo>
                    <a:lnTo>
                      <a:pt x="8" y="77"/>
                    </a:lnTo>
                    <a:lnTo>
                      <a:pt x="27" y="77"/>
                    </a:lnTo>
                    <a:lnTo>
                      <a:pt x="57" y="77"/>
                    </a:lnTo>
                    <a:lnTo>
                      <a:pt x="99" y="77"/>
                    </a:lnTo>
                    <a:lnTo>
                      <a:pt x="149" y="75"/>
                    </a:lnTo>
                    <a:lnTo>
                      <a:pt x="207" y="73"/>
                    </a:lnTo>
                    <a:lnTo>
                      <a:pt x="269" y="71"/>
                    </a:lnTo>
                    <a:lnTo>
                      <a:pt x="334" y="69"/>
                    </a:lnTo>
                    <a:lnTo>
                      <a:pt x="400" y="65"/>
                    </a:lnTo>
                    <a:lnTo>
                      <a:pt x="470" y="59"/>
                    </a:lnTo>
                    <a:lnTo>
                      <a:pt x="538" y="54"/>
                    </a:lnTo>
                    <a:lnTo>
                      <a:pt x="601" y="46"/>
                    </a:lnTo>
                    <a:lnTo>
                      <a:pt x="663" y="36"/>
                    </a:lnTo>
                    <a:lnTo>
                      <a:pt x="717" y="27"/>
                    </a:lnTo>
                    <a:lnTo>
                      <a:pt x="765" y="13"/>
                    </a:lnTo>
                    <a:lnTo>
                      <a:pt x="804" y="0"/>
                    </a:lnTo>
                    <a:lnTo>
                      <a:pt x="808" y="42"/>
                    </a:lnTo>
                    <a:lnTo>
                      <a:pt x="806" y="44"/>
                    </a:lnTo>
                    <a:lnTo>
                      <a:pt x="799" y="48"/>
                    </a:lnTo>
                    <a:lnTo>
                      <a:pt x="787" y="54"/>
                    </a:lnTo>
                    <a:lnTo>
                      <a:pt x="769" y="61"/>
                    </a:lnTo>
                    <a:lnTo>
                      <a:pt x="745" y="71"/>
                    </a:lnTo>
                    <a:lnTo>
                      <a:pt x="713" y="81"/>
                    </a:lnTo>
                    <a:lnTo>
                      <a:pt x="677" y="92"/>
                    </a:lnTo>
                    <a:lnTo>
                      <a:pt x="633" y="104"/>
                    </a:lnTo>
                    <a:lnTo>
                      <a:pt x="583" y="115"/>
                    </a:lnTo>
                    <a:lnTo>
                      <a:pt x="526" y="125"/>
                    </a:lnTo>
                    <a:lnTo>
                      <a:pt x="460" y="135"/>
                    </a:lnTo>
                    <a:lnTo>
                      <a:pt x="386" y="142"/>
                    </a:lnTo>
                    <a:lnTo>
                      <a:pt x="304" y="148"/>
                    </a:lnTo>
                    <a:lnTo>
                      <a:pt x="213" y="152"/>
                    </a:lnTo>
                    <a:lnTo>
                      <a:pt x="113" y="154"/>
                    </a:lnTo>
                    <a:lnTo>
                      <a:pt x="6" y="1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F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09" name="Freeform 36"/>
              <p:cNvSpPr>
                <a:spLocks noChangeArrowheads="1"/>
              </p:cNvSpPr>
              <p:nvPr/>
            </p:nvSpPr>
            <p:spPr bwMode="auto">
              <a:xfrm>
                <a:off x="457" y="1959"/>
                <a:ext cx="406" cy="95"/>
              </a:xfrm>
              <a:custGeom>
                <a:avLst/>
                <a:gdLst>
                  <a:gd name="T0" fmla="*/ 7 w 813"/>
                  <a:gd name="T1" fmla="*/ 0 h 191"/>
                  <a:gd name="T2" fmla="*/ 10 w 813"/>
                  <a:gd name="T3" fmla="*/ 1 h 191"/>
                  <a:gd name="T4" fmla="*/ 20 w 813"/>
                  <a:gd name="T5" fmla="*/ 4 h 191"/>
                  <a:gd name="T6" fmla="*/ 35 w 813"/>
                  <a:gd name="T7" fmla="*/ 7 h 191"/>
                  <a:gd name="T8" fmla="*/ 55 w 813"/>
                  <a:gd name="T9" fmla="*/ 12 h 191"/>
                  <a:gd name="T10" fmla="*/ 79 w 813"/>
                  <a:gd name="T11" fmla="*/ 18 h 191"/>
                  <a:gd name="T12" fmla="*/ 107 w 813"/>
                  <a:gd name="T13" fmla="*/ 25 h 191"/>
                  <a:gd name="T14" fmla="*/ 136 w 813"/>
                  <a:gd name="T15" fmla="*/ 32 h 191"/>
                  <a:gd name="T16" fmla="*/ 168 w 813"/>
                  <a:gd name="T17" fmla="*/ 38 h 191"/>
                  <a:gd name="T18" fmla="*/ 202 w 813"/>
                  <a:gd name="T19" fmla="*/ 45 h 191"/>
                  <a:gd name="T20" fmla="*/ 235 w 813"/>
                  <a:gd name="T21" fmla="*/ 52 h 191"/>
                  <a:gd name="T22" fmla="*/ 269 w 813"/>
                  <a:gd name="T23" fmla="*/ 58 h 191"/>
                  <a:gd name="T24" fmla="*/ 301 w 813"/>
                  <a:gd name="T25" fmla="*/ 62 h 191"/>
                  <a:gd name="T26" fmla="*/ 332 w 813"/>
                  <a:gd name="T27" fmla="*/ 65 h 191"/>
                  <a:gd name="T28" fmla="*/ 360 w 813"/>
                  <a:gd name="T29" fmla="*/ 67 h 191"/>
                  <a:gd name="T30" fmla="*/ 386 w 813"/>
                  <a:gd name="T31" fmla="*/ 67 h 191"/>
                  <a:gd name="T32" fmla="*/ 406 w 813"/>
                  <a:gd name="T33" fmla="*/ 65 h 191"/>
                  <a:gd name="T34" fmla="*/ 402 w 813"/>
                  <a:gd name="T35" fmla="*/ 88 h 191"/>
                  <a:gd name="T36" fmla="*/ 401 w 813"/>
                  <a:gd name="T37" fmla="*/ 88 h 191"/>
                  <a:gd name="T38" fmla="*/ 396 w 813"/>
                  <a:gd name="T39" fmla="*/ 89 h 191"/>
                  <a:gd name="T40" fmla="*/ 390 w 813"/>
                  <a:gd name="T41" fmla="*/ 91 h 191"/>
                  <a:gd name="T42" fmla="*/ 381 w 813"/>
                  <a:gd name="T43" fmla="*/ 92 h 191"/>
                  <a:gd name="T44" fmla="*/ 368 w 813"/>
                  <a:gd name="T45" fmla="*/ 94 h 191"/>
                  <a:gd name="T46" fmla="*/ 351 w 813"/>
                  <a:gd name="T47" fmla="*/ 95 h 191"/>
                  <a:gd name="T48" fmla="*/ 332 w 813"/>
                  <a:gd name="T49" fmla="*/ 95 h 191"/>
                  <a:gd name="T50" fmla="*/ 309 w 813"/>
                  <a:gd name="T51" fmla="*/ 95 h 191"/>
                  <a:gd name="T52" fmla="*/ 283 w 813"/>
                  <a:gd name="T53" fmla="*/ 94 h 191"/>
                  <a:gd name="T54" fmla="*/ 254 w 813"/>
                  <a:gd name="T55" fmla="*/ 91 h 191"/>
                  <a:gd name="T56" fmla="*/ 221 w 813"/>
                  <a:gd name="T57" fmla="*/ 87 h 191"/>
                  <a:gd name="T58" fmla="*/ 184 w 813"/>
                  <a:gd name="T59" fmla="*/ 82 h 191"/>
                  <a:gd name="T60" fmla="*/ 144 w 813"/>
                  <a:gd name="T61" fmla="*/ 74 h 191"/>
                  <a:gd name="T62" fmla="*/ 100 w 813"/>
                  <a:gd name="T63" fmla="*/ 64 h 191"/>
                  <a:gd name="T64" fmla="*/ 52 w 813"/>
                  <a:gd name="T65" fmla="*/ 53 h 191"/>
                  <a:gd name="T66" fmla="*/ 0 w 813"/>
                  <a:gd name="T67" fmla="*/ 38 h 191"/>
                  <a:gd name="T68" fmla="*/ 7 w 813"/>
                  <a:gd name="T69" fmla="*/ 0 h 1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3"/>
                  <a:gd name="T106" fmla="*/ 0 h 191"/>
                  <a:gd name="T107" fmla="*/ 813 w 813"/>
                  <a:gd name="T108" fmla="*/ 191 h 1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3" h="191">
                    <a:moveTo>
                      <a:pt x="14" y="0"/>
                    </a:moveTo>
                    <a:lnTo>
                      <a:pt x="20" y="2"/>
                    </a:lnTo>
                    <a:lnTo>
                      <a:pt x="40" y="8"/>
                    </a:lnTo>
                    <a:lnTo>
                      <a:pt x="70" y="15"/>
                    </a:lnTo>
                    <a:lnTo>
                      <a:pt x="110" y="25"/>
                    </a:lnTo>
                    <a:lnTo>
                      <a:pt x="158" y="37"/>
                    </a:lnTo>
                    <a:lnTo>
                      <a:pt x="214" y="50"/>
                    </a:lnTo>
                    <a:lnTo>
                      <a:pt x="273" y="64"/>
                    </a:lnTo>
                    <a:lnTo>
                      <a:pt x="337" y="77"/>
                    </a:lnTo>
                    <a:lnTo>
                      <a:pt x="405" y="91"/>
                    </a:lnTo>
                    <a:lnTo>
                      <a:pt x="471" y="104"/>
                    </a:lnTo>
                    <a:lnTo>
                      <a:pt x="538" y="116"/>
                    </a:lnTo>
                    <a:lnTo>
                      <a:pt x="602" y="125"/>
                    </a:lnTo>
                    <a:lnTo>
                      <a:pt x="664" y="131"/>
                    </a:lnTo>
                    <a:lnTo>
                      <a:pt x="720" y="135"/>
                    </a:lnTo>
                    <a:lnTo>
                      <a:pt x="772" y="135"/>
                    </a:lnTo>
                    <a:lnTo>
                      <a:pt x="813" y="131"/>
                    </a:lnTo>
                    <a:lnTo>
                      <a:pt x="805" y="177"/>
                    </a:lnTo>
                    <a:lnTo>
                      <a:pt x="803" y="177"/>
                    </a:lnTo>
                    <a:lnTo>
                      <a:pt x="793" y="179"/>
                    </a:lnTo>
                    <a:lnTo>
                      <a:pt x="780" y="183"/>
                    </a:lnTo>
                    <a:lnTo>
                      <a:pt x="762" y="185"/>
                    </a:lnTo>
                    <a:lnTo>
                      <a:pt x="736" y="189"/>
                    </a:lnTo>
                    <a:lnTo>
                      <a:pt x="702" y="191"/>
                    </a:lnTo>
                    <a:lnTo>
                      <a:pt x="664" y="191"/>
                    </a:lnTo>
                    <a:lnTo>
                      <a:pt x="618" y="191"/>
                    </a:lnTo>
                    <a:lnTo>
                      <a:pt x="566" y="189"/>
                    </a:lnTo>
                    <a:lnTo>
                      <a:pt x="509" y="183"/>
                    </a:lnTo>
                    <a:lnTo>
                      <a:pt x="443" y="175"/>
                    </a:lnTo>
                    <a:lnTo>
                      <a:pt x="369" y="164"/>
                    </a:lnTo>
                    <a:lnTo>
                      <a:pt x="289" y="148"/>
                    </a:lnTo>
                    <a:lnTo>
                      <a:pt x="200" y="129"/>
                    </a:lnTo>
                    <a:lnTo>
                      <a:pt x="104" y="106"/>
                    </a:lnTo>
                    <a:lnTo>
                      <a:pt x="0" y="7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F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0" name="Freeform 37"/>
              <p:cNvSpPr>
                <a:spLocks noChangeArrowheads="1"/>
              </p:cNvSpPr>
              <p:nvPr/>
            </p:nvSpPr>
            <p:spPr bwMode="auto">
              <a:xfrm>
                <a:off x="939" y="163"/>
                <a:ext cx="27" cy="87"/>
              </a:xfrm>
              <a:custGeom>
                <a:avLst/>
                <a:gdLst>
                  <a:gd name="T0" fmla="*/ 2 w 54"/>
                  <a:gd name="T1" fmla="*/ 0 h 173"/>
                  <a:gd name="T2" fmla="*/ 1 w 54"/>
                  <a:gd name="T3" fmla="*/ 10 h 173"/>
                  <a:gd name="T4" fmla="*/ 1 w 54"/>
                  <a:gd name="T5" fmla="*/ 32 h 173"/>
                  <a:gd name="T6" fmla="*/ 0 w 54"/>
                  <a:gd name="T7" fmla="*/ 60 h 173"/>
                  <a:gd name="T8" fmla="*/ 2 w 54"/>
                  <a:gd name="T9" fmla="*/ 82 h 173"/>
                  <a:gd name="T10" fmla="*/ 27 w 54"/>
                  <a:gd name="T11" fmla="*/ 87 h 173"/>
                  <a:gd name="T12" fmla="*/ 2 w 5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173"/>
                  <a:gd name="T23" fmla="*/ 54 w 5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173">
                    <a:moveTo>
                      <a:pt x="4" y="0"/>
                    </a:moveTo>
                    <a:lnTo>
                      <a:pt x="2" y="19"/>
                    </a:lnTo>
                    <a:lnTo>
                      <a:pt x="2" y="63"/>
                    </a:lnTo>
                    <a:lnTo>
                      <a:pt x="0" y="119"/>
                    </a:lnTo>
                    <a:lnTo>
                      <a:pt x="4" y="164"/>
                    </a:lnTo>
                    <a:lnTo>
                      <a:pt x="54" y="17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1" name="Freeform 38"/>
              <p:cNvSpPr>
                <a:spLocks noChangeArrowheads="1"/>
              </p:cNvSpPr>
              <p:nvPr/>
            </p:nvSpPr>
            <p:spPr bwMode="auto">
              <a:xfrm>
                <a:off x="895" y="151"/>
                <a:ext cx="19" cy="86"/>
              </a:xfrm>
              <a:custGeom>
                <a:avLst/>
                <a:gdLst>
                  <a:gd name="T0" fmla="*/ 19 w 38"/>
                  <a:gd name="T1" fmla="*/ 0 h 171"/>
                  <a:gd name="T2" fmla="*/ 15 w 38"/>
                  <a:gd name="T3" fmla="*/ 10 h 171"/>
                  <a:gd name="T4" fmla="*/ 6 w 38"/>
                  <a:gd name="T5" fmla="*/ 33 h 171"/>
                  <a:gd name="T6" fmla="*/ 0 w 38"/>
                  <a:gd name="T7" fmla="*/ 60 h 171"/>
                  <a:gd name="T8" fmla="*/ 2 w 38"/>
                  <a:gd name="T9" fmla="*/ 81 h 171"/>
                  <a:gd name="T10" fmla="*/ 19 w 38"/>
                  <a:gd name="T11" fmla="*/ 86 h 171"/>
                  <a:gd name="T12" fmla="*/ 19 w 38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171"/>
                  <a:gd name="T23" fmla="*/ 38 w 38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171">
                    <a:moveTo>
                      <a:pt x="38" y="0"/>
                    </a:moveTo>
                    <a:lnTo>
                      <a:pt x="30" y="19"/>
                    </a:lnTo>
                    <a:lnTo>
                      <a:pt x="12" y="65"/>
                    </a:lnTo>
                    <a:lnTo>
                      <a:pt x="0" y="119"/>
                    </a:lnTo>
                    <a:lnTo>
                      <a:pt x="4" y="162"/>
                    </a:lnTo>
                    <a:lnTo>
                      <a:pt x="38" y="17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2" name="Freeform 39"/>
              <p:cNvSpPr>
                <a:spLocks noChangeArrowheads="1"/>
              </p:cNvSpPr>
              <p:nvPr/>
            </p:nvSpPr>
            <p:spPr bwMode="auto">
              <a:xfrm>
                <a:off x="828" y="240"/>
                <a:ext cx="22" cy="87"/>
              </a:xfrm>
              <a:custGeom>
                <a:avLst/>
                <a:gdLst>
                  <a:gd name="T0" fmla="*/ 12 w 43"/>
                  <a:gd name="T1" fmla="*/ 11 h 173"/>
                  <a:gd name="T2" fmla="*/ 0 w 43"/>
                  <a:gd name="T3" fmla="*/ 87 h 173"/>
                  <a:gd name="T4" fmla="*/ 22 w 43"/>
                  <a:gd name="T5" fmla="*/ 78 h 173"/>
                  <a:gd name="T6" fmla="*/ 17 w 43"/>
                  <a:gd name="T7" fmla="*/ 0 h 173"/>
                  <a:gd name="T8" fmla="*/ 12 w 43"/>
                  <a:gd name="T9" fmla="*/ 11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3"/>
                  <a:gd name="T17" fmla="*/ 43 w 43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3">
                    <a:moveTo>
                      <a:pt x="24" y="21"/>
                    </a:moveTo>
                    <a:lnTo>
                      <a:pt x="0" y="173"/>
                    </a:lnTo>
                    <a:lnTo>
                      <a:pt x="43" y="156"/>
                    </a:lnTo>
                    <a:lnTo>
                      <a:pt x="34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3" name="Freeform 40"/>
              <p:cNvSpPr>
                <a:spLocks noChangeArrowheads="1"/>
              </p:cNvSpPr>
              <p:nvPr/>
            </p:nvSpPr>
            <p:spPr bwMode="auto">
              <a:xfrm>
                <a:off x="693" y="187"/>
                <a:ext cx="45" cy="98"/>
              </a:xfrm>
              <a:custGeom>
                <a:avLst/>
                <a:gdLst>
                  <a:gd name="T0" fmla="*/ 45 w 89"/>
                  <a:gd name="T1" fmla="*/ 0 h 197"/>
                  <a:gd name="T2" fmla="*/ 0 w 89"/>
                  <a:gd name="T3" fmla="*/ 89 h 197"/>
                  <a:gd name="T4" fmla="*/ 18 w 89"/>
                  <a:gd name="T5" fmla="*/ 98 h 197"/>
                  <a:gd name="T6" fmla="*/ 21 w 89"/>
                  <a:gd name="T7" fmla="*/ 92 h 197"/>
                  <a:gd name="T8" fmla="*/ 28 w 89"/>
                  <a:gd name="T9" fmla="*/ 75 h 197"/>
                  <a:gd name="T10" fmla="*/ 37 w 89"/>
                  <a:gd name="T11" fmla="*/ 44 h 197"/>
                  <a:gd name="T12" fmla="*/ 45 w 89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97"/>
                  <a:gd name="T23" fmla="*/ 89 w 8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97">
                    <a:moveTo>
                      <a:pt x="89" y="0"/>
                    </a:moveTo>
                    <a:lnTo>
                      <a:pt x="0" y="179"/>
                    </a:lnTo>
                    <a:lnTo>
                      <a:pt x="36" y="197"/>
                    </a:lnTo>
                    <a:lnTo>
                      <a:pt x="42" y="185"/>
                    </a:lnTo>
                    <a:lnTo>
                      <a:pt x="55" y="150"/>
                    </a:lnTo>
                    <a:lnTo>
                      <a:pt x="73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4" name="Freeform 41"/>
              <p:cNvSpPr>
                <a:spLocks noChangeArrowheads="1"/>
              </p:cNvSpPr>
              <p:nvPr/>
            </p:nvSpPr>
            <p:spPr bwMode="auto">
              <a:xfrm>
                <a:off x="753" y="195"/>
                <a:ext cx="75" cy="32"/>
              </a:xfrm>
              <a:custGeom>
                <a:avLst/>
                <a:gdLst>
                  <a:gd name="T0" fmla="*/ 0 w 152"/>
                  <a:gd name="T1" fmla="*/ 0 h 64"/>
                  <a:gd name="T2" fmla="*/ 75 w 152"/>
                  <a:gd name="T3" fmla="*/ 32 h 64"/>
                  <a:gd name="T4" fmla="*/ 0 w 152"/>
                  <a:gd name="T5" fmla="*/ 20 h 64"/>
                  <a:gd name="T6" fmla="*/ 0 w 152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64"/>
                  <a:gd name="T14" fmla="*/ 152 w 152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64">
                    <a:moveTo>
                      <a:pt x="0" y="0"/>
                    </a:moveTo>
                    <a:lnTo>
                      <a:pt x="152" y="64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5" name="Freeform 42"/>
              <p:cNvSpPr>
                <a:spLocks noChangeArrowheads="1"/>
              </p:cNvSpPr>
              <p:nvPr/>
            </p:nvSpPr>
            <p:spPr bwMode="auto">
              <a:xfrm>
                <a:off x="815" y="227"/>
                <a:ext cx="30" cy="28"/>
              </a:xfrm>
              <a:custGeom>
                <a:avLst/>
                <a:gdLst>
                  <a:gd name="T0" fmla="*/ 16 w 60"/>
                  <a:gd name="T1" fmla="*/ 28 h 58"/>
                  <a:gd name="T2" fmla="*/ 22 w 60"/>
                  <a:gd name="T3" fmla="*/ 27 h 58"/>
                  <a:gd name="T4" fmla="*/ 26 w 60"/>
                  <a:gd name="T5" fmla="*/ 23 h 58"/>
                  <a:gd name="T6" fmla="*/ 29 w 60"/>
                  <a:gd name="T7" fmla="*/ 19 h 58"/>
                  <a:gd name="T8" fmla="*/ 30 w 60"/>
                  <a:gd name="T9" fmla="*/ 13 h 58"/>
                  <a:gd name="T10" fmla="*/ 29 w 60"/>
                  <a:gd name="T11" fmla="*/ 7 h 58"/>
                  <a:gd name="T12" fmla="*/ 26 w 60"/>
                  <a:gd name="T13" fmla="*/ 4 h 58"/>
                  <a:gd name="T14" fmla="*/ 22 w 60"/>
                  <a:gd name="T15" fmla="*/ 1 h 58"/>
                  <a:gd name="T16" fmla="*/ 16 w 60"/>
                  <a:gd name="T17" fmla="*/ 0 h 58"/>
                  <a:gd name="T18" fmla="*/ 10 w 60"/>
                  <a:gd name="T19" fmla="*/ 1 h 58"/>
                  <a:gd name="T20" fmla="*/ 5 w 60"/>
                  <a:gd name="T21" fmla="*/ 4 h 58"/>
                  <a:gd name="T22" fmla="*/ 1 w 60"/>
                  <a:gd name="T23" fmla="*/ 7 h 58"/>
                  <a:gd name="T24" fmla="*/ 0 w 60"/>
                  <a:gd name="T25" fmla="*/ 13 h 58"/>
                  <a:gd name="T26" fmla="*/ 1 w 60"/>
                  <a:gd name="T27" fmla="*/ 19 h 58"/>
                  <a:gd name="T28" fmla="*/ 5 w 60"/>
                  <a:gd name="T29" fmla="*/ 23 h 58"/>
                  <a:gd name="T30" fmla="*/ 10 w 60"/>
                  <a:gd name="T31" fmla="*/ 27 h 58"/>
                  <a:gd name="T32" fmla="*/ 16 w 60"/>
                  <a:gd name="T33" fmla="*/ 2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8"/>
                  <a:gd name="T53" fmla="*/ 60 w 6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8">
                    <a:moveTo>
                      <a:pt x="32" y="58"/>
                    </a:moveTo>
                    <a:lnTo>
                      <a:pt x="44" y="56"/>
                    </a:lnTo>
                    <a:lnTo>
                      <a:pt x="52" y="48"/>
                    </a:lnTo>
                    <a:lnTo>
                      <a:pt x="58" y="39"/>
                    </a:lnTo>
                    <a:lnTo>
                      <a:pt x="60" y="27"/>
                    </a:lnTo>
                    <a:lnTo>
                      <a:pt x="58" y="15"/>
                    </a:lnTo>
                    <a:lnTo>
                      <a:pt x="52" y="8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2" y="15"/>
                    </a:lnTo>
                    <a:lnTo>
                      <a:pt x="0" y="27"/>
                    </a:lnTo>
                    <a:lnTo>
                      <a:pt x="2" y="39"/>
                    </a:lnTo>
                    <a:lnTo>
                      <a:pt x="10" y="48"/>
                    </a:lnTo>
                    <a:lnTo>
                      <a:pt x="20" y="56"/>
                    </a:lnTo>
                    <a:lnTo>
                      <a:pt x="32" y="58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6" name="Freeform 43"/>
              <p:cNvSpPr>
                <a:spLocks noChangeArrowheads="1"/>
              </p:cNvSpPr>
              <p:nvPr/>
            </p:nvSpPr>
            <p:spPr bwMode="auto">
              <a:xfrm>
                <a:off x="810" y="222"/>
                <a:ext cx="40" cy="38"/>
              </a:xfrm>
              <a:custGeom>
                <a:avLst/>
                <a:gdLst>
                  <a:gd name="T0" fmla="*/ 21 w 79"/>
                  <a:gd name="T1" fmla="*/ 38 h 77"/>
                  <a:gd name="T2" fmla="*/ 25 w 79"/>
                  <a:gd name="T3" fmla="*/ 38 h 77"/>
                  <a:gd name="T4" fmla="*/ 28 w 79"/>
                  <a:gd name="T5" fmla="*/ 37 h 77"/>
                  <a:gd name="T6" fmla="*/ 31 w 79"/>
                  <a:gd name="T7" fmla="*/ 35 h 77"/>
                  <a:gd name="T8" fmla="*/ 35 w 79"/>
                  <a:gd name="T9" fmla="*/ 33 h 77"/>
                  <a:gd name="T10" fmla="*/ 37 w 79"/>
                  <a:gd name="T11" fmla="*/ 30 h 77"/>
                  <a:gd name="T12" fmla="*/ 39 w 79"/>
                  <a:gd name="T13" fmla="*/ 26 h 77"/>
                  <a:gd name="T14" fmla="*/ 40 w 79"/>
                  <a:gd name="T15" fmla="*/ 22 h 77"/>
                  <a:gd name="T16" fmla="*/ 40 w 79"/>
                  <a:gd name="T17" fmla="*/ 18 h 77"/>
                  <a:gd name="T18" fmla="*/ 40 w 79"/>
                  <a:gd name="T19" fmla="*/ 15 h 77"/>
                  <a:gd name="T20" fmla="*/ 39 w 79"/>
                  <a:gd name="T21" fmla="*/ 11 h 77"/>
                  <a:gd name="T22" fmla="*/ 37 w 79"/>
                  <a:gd name="T23" fmla="*/ 9 h 77"/>
                  <a:gd name="T24" fmla="*/ 35 w 79"/>
                  <a:gd name="T25" fmla="*/ 5 h 77"/>
                  <a:gd name="T26" fmla="*/ 31 w 79"/>
                  <a:gd name="T27" fmla="*/ 3 h 77"/>
                  <a:gd name="T28" fmla="*/ 28 w 79"/>
                  <a:gd name="T29" fmla="*/ 1 h 77"/>
                  <a:gd name="T30" fmla="*/ 25 w 79"/>
                  <a:gd name="T31" fmla="*/ 0 h 77"/>
                  <a:gd name="T32" fmla="*/ 21 w 79"/>
                  <a:gd name="T33" fmla="*/ 0 h 77"/>
                  <a:gd name="T34" fmla="*/ 13 w 79"/>
                  <a:gd name="T35" fmla="*/ 1 h 77"/>
                  <a:gd name="T36" fmla="*/ 6 w 79"/>
                  <a:gd name="T37" fmla="*/ 5 h 77"/>
                  <a:gd name="T38" fmla="*/ 2 w 79"/>
                  <a:gd name="T39" fmla="*/ 11 h 77"/>
                  <a:gd name="T40" fmla="*/ 0 w 79"/>
                  <a:gd name="T41" fmla="*/ 18 h 77"/>
                  <a:gd name="T42" fmla="*/ 1 w 79"/>
                  <a:gd name="T43" fmla="*/ 22 h 77"/>
                  <a:gd name="T44" fmla="*/ 2 w 79"/>
                  <a:gd name="T45" fmla="*/ 26 h 77"/>
                  <a:gd name="T46" fmla="*/ 5 w 79"/>
                  <a:gd name="T47" fmla="*/ 30 h 77"/>
                  <a:gd name="T48" fmla="*/ 7 w 79"/>
                  <a:gd name="T49" fmla="*/ 33 h 77"/>
                  <a:gd name="T50" fmla="*/ 10 w 79"/>
                  <a:gd name="T51" fmla="*/ 35 h 77"/>
                  <a:gd name="T52" fmla="*/ 14 w 79"/>
                  <a:gd name="T53" fmla="*/ 37 h 77"/>
                  <a:gd name="T54" fmla="*/ 18 w 79"/>
                  <a:gd name="T55" fmla="*/ 38 h 77"/>
                  <a:gd name="T56" fmla="*/ 21 w 79"/>
                  <a:gd name="T57" fmla="*/ 38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77"/>
                  <a:gd name="T89" fmla="*/ 79 w 7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77">
                    <a:moveTo>
                      <a:pt x="42" y="77"/>
                    </a:moveTo>
                    <a:lnTo>
                      <a:pt x="50" y="76"/>
                    </a:lnTo>
                    <a:lnTo>
                      <a:pt x="56" y="74"/>
                    </a:lnTo>
                    <a:lnTo>
                      <a:pt x="62" y="70"/>
                    </a:lnTo>
                    <a:lnTo>
                      <a:pt x="70" y="66"/>
                    </a:lnTo>
                    <a:lnTo>
                      <a:pt x="74" y="60"/>
                    </a:lnTo>
                    <a:lnTo>
                      <a:pt x="77" y="52"/>
                    </a:lnTo>
                    <a:lnTo>
                      <a:pt x="79" y="45"/>
                    </a:lnTo>
                    <a:lnTo>
                      <a:pt x="79" y="37"/>
                    </a:lnTo>
                    <a:lnTo>
                      <a:pt x="79" y="31"/>
                    </a:lnTo>
                    <a:lnTo>
                      <a:pt x="77" y="23"/>
                    </a:lnTo>
                    <a:lnTo>
                      <a:pt x="74" y="18"/>
                    </a:lnTo>
                    <a:lnTo>
                      <a:pt x="70" y="10"/>
                    </a:lnTo>
                    <a:lnTo>
                      <a:pt x="62" y="6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26" y="2"/>
                    </a:lnTo>
                    <a:lnTo>
                      <a:pt x="12" y="10"/>
                    </a:lnTo>
                    <a:lnTo>
                      <a:pt x="4" y="22"/>
                    </a:lnTo>
                    <a:lnTo>
                      <a:pt x="0" y="37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10" y="60"/>
                    </a:lnTo>
                    <a:lnTo>
                      <a:pt x="14" y="66"/>
                    </a:lnTo>
                    <a:lnTo>
                      <a:pt x="20" y="70"/>
                    </a:lnTo>
                    <a:lnTo>
                      <a:pt x="28" y="74"/>
                    </a:lnTo>
                    <a:lnTo>
                      <a:pt x="36" y="76"/>
                    </a:lnTo>
                    <a:lnTo>
                      <a:pt x="4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7" name="Freeform 44"/>
              <p:cNvSpPr>
                <a:spLocks noChangeArrowheads="1"/>
              </p:cNvSpPr>
              <p:nvPr/>
            </p:nvSpPr>
            <p:spPr bwMode="auto">
              <a:xfrm>
                <a:off x="820" y="231"/>
                <a:ext cx="20" cy="20"/>
              </a:xfrm>
              <a:custGeom>
                <a:avLst/>
                <a:gdLst>
                  <a:gd name="T0" fmla="*/ 0 w 40"/>
                  <a:gd name="T1" fmla="*/ 9 h 38"/>
                  <a:gd name="T2" fmla="*/ 0 w 40"/>
                  <a:gd name="T3" fmla="*/ 7 h 38"/>
                  <a:gd name="T4" fmla="*/ 1 w 40"/>
                  <a:gd name="T5" fmla="*/ 6 h 38"/>
                  <a:gd name="T6" fmla="*/ 2 w 40"/>
                  <a:gd name="T7" fmla="*/ 4 h 38"/>
                  <a:gd name="T8" fmla="*/ 3 w 40"/>
                  <a:gd name="T9" fmla="*/ 3 h 38"/>
                  <a:gd name="T10" fmla="*/ 6 w 40"/>
                  <a:gd name="T11" fmla="*/ 1 h 38"/>
                  <a:gd name="T12" fmla="*/ 7 w 40"/>
                  <a:gd name="T13" fmla="*/ 0 h 38"/>
                  <a:gd name="T14" fmla="*/ 9 w 40"/>
                  <a:gd name="T15" fmla="*/ 0 h 38"/>
                  <a:gd name="T16" fmla="*/ 11 w 40"/>
                  <a:gd name="T17" fmla="*/ 0 h 38"/>
                  <a:gd name="T18" fmla="*/ 13 w 40"/>
                  <a:gd name="T19" fmla="*/ 0 h 38"/>
                  <a:gd name="T20" fmla="*/ 15 w 40"/>
                  <a:gd name="T21" fmla="*/ 0 h 38"/>
                  <a:gd name="T22" fmla="*/ 17 w 40"/>
                  <a:gd name="T23" fmla="*/ 1 h 38"/>
                  <a:gd name="T24" fmla="*/ 19 w 40"/>
                  <a:gd name="T25" fmla="*/ 3 h 38"/>
                  <a:gd name="T26" fmla="*/ 20 w 40"/>
                  <a:gd name="T27" fmla="*/ 4 h 38"/>
                  <a:gd name="T28" fmla="*/ 20 w 40"/>
                  <a:gd name="T29" fmla="*/ 6 h 38"/>
                  <a:gd name="T30" fmla="*/ 20 w 40"/>
                  <a:gd name="T31" fmla="*/ 7 h 38"/>
                  <a:gd name="T32" fmla="*/ 20 w 40"/>
                  <a:gd name="T33" fmla="*/ 9 h 38"/>
                  <a:gd name="T34" fmla="*/ 20 w 40"/>
                  <a:gd name="T35" fmla="*/ 13 h 38"/>
                  <a:gd name="T36" fmla="*/ 18 w 40"/>
                  <a:gd name="T37" fmla="*/ 17 h 38"/>
                  <a:gd name="T38" fmla="*/ 15 w 40"/>
                  <a:gd name="T39" fmla="*/ 19 h 38"/>
                  <a:gd name="T40" fmla="*/ 11 w 40"/>
                  <a:gd name="T41" fmla="*/ 20 h 38"/>
                  <a:gd name="T42" fmla="*/ 9 w 40"/>
                  <a:gd name="T43" fmla="*/ 20 h 38"/>
                  <a:gd name="T44" fmla="*/ 7 w 40"/>
                  <a:gd name="T45" fmla="*/ 19 h 38"/>
                  <a:gd name="T46" fmla="*/ 6 w 40"/>
                  <a:gd name="T47" fmla="*/ 18 h 38"/>
                  <a:gd name="T48" fmla="*/ 3 w 40"/>
                  <a:gd name="T49" fmla="*/ 17 h 38"/>
                  <a:gd name="T50" fmla="*/ 2 w 40"/>
                  <a:gd name="T51" fmla="*/ 15 h 38"/>
                  <a:gd name="T52" fmla="*/ 1 w 40"/>
                  <a:gd name="T53" fmla="*/ 13 h 38"/>
                  <a:gd name="T54" fmla="*/ 0 w 40"/>
                  <a:gd name="T55" fmla="*/ 12 h 38"/>
                  <a:gd name="T56" fmla="*/ 0 w 40"/>
                  <a:gd name="T57" fmla="*/ 9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38"/>
                  <a:gd name="T89" fmla="*/ 40 w 4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38">
                    <a:moveTo>
                      <a:pt x="0" y="17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5"/>
                    </a:lnTo>
                    <a:lnTo>
                      <a:pt x="36" y="32"/>
                    </a:lnTo>
                    <a:lnTo>
                      <a:pt x="30" y="36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4" y="36"/>
                    </a:lnTo>
                    <a:lnTo>
                      <a:pt x="12" y="34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8" name="Freeform 45"/>
              <p:cNvSpPr>
                <a:spLocks noChangeArrowheads="1"/>
              </p:cNvSpPr>
              <p:nvPr/>
            </p:nvSpPr>
            <p:spPr bwMode="auto">
              <a:xfrm>
                <a:off x="881" y="218"/>
                <a:ext cx="30" cy="28"/>
              </a:xfrm>
              <a:custGeom>
                <a:avLst/>
                <a:gdLst>
                  <a:gd name="T0" fmla="*/ 16 w 60"/>
                  <a:gd name="T1" fmla="*/ 28 h 56"/>
                  <a:gd name="T2" fmla="*/ 22 w 60"/>
                  <a:gd name="T3" fmla="*/ 27 h 56"/>
                  <a:gd name="T4" fmla="*/ 26 w 60"/>
                  <a:gd name="T5" fmla="*/ 24 h 56"/>
                  <a:gd name="T6" fmla="*/ 29 w 60"/>
                  <a:gd name="T7" fmla="*/ 20 h 56"/>
                  <a:gd name="T8" fmla="*/ 30 w 60"/>
                  <a:gd name="T9" fmla="*/ 14 h 56"/>
                  <a:gd name="T10" fmla="*/ 29 w 60"/>
                  <a:gd name="T11" fmla="*/ 9 h 56"/>
                  <a:gd name="T12" fmla="*/ 26 w 60"/>
                  <a:gd name="T13" fmla="*/ 4 h 56"/>
                  <a:gd name="T14" fmla="*/ 22 w 60"/>
                  <a:gd name="T15" fmla="*/ 1 h 56"/>
                  <a:gd name="T16" fmla="*/ 16 w 60"/>
                  <a:gd name="T17" fmla="*/ 0 h 56"/>
                  <a:gd name="T18" fmla="*/ 9 w 60"/>
                  <a:gd name="T19" fmla="*/ 1 h 56"/>
                  <a:gd name="T20" fmla="*/ 4 w 60"/>
                  <a:gd name="T21" fmla="*/ 4 h 56"/>
                  <a:gd name="T22" fmla="*/ 1 w 60"/>
                  <a:gd name="T23" fmla="*/ 9 h 56"/>
                  <a:gd name="T24" fmla="*/ 0 w 60"/>
                  <a:gd name="T25" fmla="*/ 14 h 56"/>
                  <a:gd name="T26" fmla="*/ 1 w 60"/>
                  <a:gd name="T27" fmla="*/ 20 h 56"/>
                  <a:gd name="T28" fmla="*/ 4 w 60"/>
                  <a:gd name="T29" fmla="*/ 24 h 56"/>
                  <a:gd name="T30" fmla="*/ 9 w 60"/>
                  <a:gd name="T31" fmla="*/ 27 h 56"/>
                  <a:gd name="T32" fmla="*/ 16 w 60"/>
                  <a:gd name="T33" fmla="*/ 2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6"/>
                  <a:gd name="T53" fmla="*/ 60 w 6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6">
                    <a:moveTo>
                      <a:pt x="32" y="56"/>
                    </a:moveTo>
                    <a:lnTo>
                      <a:pt x="44" y="54"/>
                    </a:lnTo>
                    <a:lnTo>
                      <a:pt x="52" y="48"/>
                    </a:lnTo>
                    <a:lnTo>
                      <a:pt x="58" y="40"/>
                    </a:lnTo>
                    <a:lnTo>
                      <a:pt x="60" y="29"/>
                    </a:lnTo>
                    <a:lnTo>
                      <a:pt x="58" y="17"/>
                    </a:lnTo>
                    <a:lnTo>
                      <a:pt x="52" y="7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8" y="7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19" name="Freeform 46"/>
              <p:cNvSpPr>
                <a:spLocks noChangeArrowheads="1"/>
              </p:cNvSpPr>
              <p:nvPr/>
            </p:nvSpPr>
            <p:spPr bwMode="auto">
              <a:xfrm>
                <a:off x="878" y="213"/>
                <a:ext cx="38" cy="38"/>
              </a:xfrm>
              <a:custGeom>
                <a:avLst/>
                <a:gdLst>
                  <a:gd name="T0" fmla="*/ 19 w 76"/>
                  <a:gd name="T1" fmla="*/ 38 h 75"/>
                  <a:gd name="T2" fmla="*/ 22 w 76"/>
                  <a:gd name="T3" fmla="*/ 38 h 75"/>
                  <a:gd name="T4" fmla="*/ 25 w 76"/>
                  <a:gd name="T5" fmla="*/ 37 h 75"/>
                  <a:gd name="T6" fmla="*/ 28 w 76"/>
                  <a:gd name="T7" fmla="*/ 35 h 75"/>
                  <a:gd name="T8" fmla="*/ 31 w 76"/>
                  <a:gd name="T9" fmla="*/ 32 h 75"/>
                  <a:gd name="T10" fmla="*/ 34 w 76"/>
                  <a:gd name="T11" fmla="*/ 29 h 75"/>
                  <a:gd name="T12" fmla="*/ 36 w 76"/>
                  <a:gd name="T13" fmla="*/ 26 h 75"/>
                  <a:gd name="T14" fmla="*/ 38 w 76"/>
                  <a:gd name="T15" fmla="*/ 23 h 75"/>
                  <a:gd name="T16" fmla="*/ 38 w 76"/>
                  <a:gd name="T17" fmla="*/ 20 h 75"/>
                  <a:gd name="T18" fmla="*/ 38 w 76"/>
                  <a:gd name="T19" fmla="*/ 16 h 75"/>
                  <a:gd name="T20" fmla="*/ 36 w 76"/>
                  <a:gd name="T21" fmla="*/ 12 h 75"/>
                  <a:gd name="T22" fmla="*/ 34 w 76"/>
                  <a:gd name="T23" fmla="*/ 9 h 75"/>
                  <a:gd name="T24" fmla="*/ 31 w 76"/>
                  <a:gd name="T25" fmla="*/ 6 h 75"/>
                  <a:gd name="T26" fmla="*/ 28 w 76"/>
                  <a:gd name="T27" fmla="*/ 4 h 75"/>
                  <a:gd name="T28" fmla="*/ 25 w 76"/>
                  <a:gd name="T29" fmla="*/ 2 h 75"/>
                  <a:gd name="T30" fmla="*/ 22 w 76"/>
                  <a:gd name="T31" fmla="*/ 1 h 75"/>
                  <a:gd name="T32" fmla="*/ 19 w 76"/>
                  <a:gd name="T33" fmla="*/ 0 h 75"/>
                  <a:gd name="T34" fmla="*/ 11 w 76"/>
                  <a:gd name="T35" fmla="*/ 2 h 75"/>
                  <a:gd name="T36" fmla="*/ 5 w 76"/>
                  <a:gd name="T37" fmla="*/ 6 h 75"/>
                  <a:gd name="T38" fmla="*/ 1 w 76"/>
                  <a:gd name="T39" fmla="*/ 12 h 75"/>
                  <a:gd name="T40" fmla="*/ 0 w 76"/>
                  <a:gd name="T41" fmla="*/ 20 h 75"/>
                  <a:gd name="T42" fmla="*/ 0 w 76"/>
                  <a:gd name="T43" fmla="*/ 23 h 75"/>
                  <a:gd name="T44" fmla="*/ 1 w 76"/>
                  <a:gd name="T45" fmla="*/ 26 h 75"/>
                  <a:gd name="T46" fmla="*/ 2 w 76"/>
                  <a:gd name="T47" fmla="*/ 29 h 75"/>
                  <a:gd name="T48" fmla="*/ 4 w 76"/>
                  <a:gd name="T49" fmla="*/ 32 h 75"/>
                  <a:gd name="T50" fmla="*/ 7 w 76"/>
                  <a:gd name="T51" fmla="*/ 35 h 75"/>
                  <a:gd name="T52" fmla="*/ 10 w 76"/>
                  <a:gd name="T53" fmla="*/ 37 h 75"/>
                  <a:gd name="T54" fmla="*/ 14 w 76"/>
                  <a:gd name="T55" fmla="*/ 38 h 75"/>
                  <a:gd name="T56" fmla="*/ 19 w 76"/>
                  <a:gd name="T57" fmla="*/ 38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75"/>
                  <a:gd name="T89" fmla="*/ 76 w 76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75">
                    <a:moveTo>
                      <a:pt x="38" y="75"/>
                    </a:moveTo>
                    <a:lnTo>
                      <a:pt x="44" y="75"/>
                    </a:lnTo>
                    <a:lnTo>
                      <a:pt x="50" y="73"/>
                    </a:lnTo>
                    <a:lnTo>
                      <a:pt x="56" y="69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2" y="52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2" y="12"/>
                    </a:lnTo>
                    <a:lnTo>
                      <a:pt x="56" y="8"/>
                    </a:lnTo>
                    <a:lnTo>
                      <a:pt x="50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10" y="12"/>
                    </a:lnTo>
                    <a:lnTo>
                      <a:pt x="2" y="23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4" y="69"/>
                    </a:lnTo>
                    <a:lnTo>
                      <a:pt x="20" y="73"/>
                    </a:lnTo>
                    <a:lnTo>
                      <a:pt x="28" y="75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0" name="Freeform 47"/>
              <p:cNvSpPr>
                <a:spLocks noChangeArrowheads="1"/>
              </p:cNvSpPr>
              <p:nvPr/>
            </p:nvSpPr>
            <p:spPr bwMode="auto">
              <a:xfrm>
                <a:off x="886" y="222"/>
                <a:ext cx="20" cy="20"/>
              </a:xfrm>
              <a:custGeom>
                <a:avLst/>
                <a:gdLst>
                  <a:gd name="T0" fmla="*/ 0 w 40"/>
                  <a:gd name="T1" fmla="*/ 11 h 41"/>
                  <a:gd name="T2" fmla="*/ 0 w 40"/>
                  <a:gd name="T3" fmla="*/ 9 h 41"/>
                  <a:gd name="T4" fmla="*/ 1 w 40"/>
                  <a:gd name="T5" fmla="*/ 7 h 41"/>
                  <a:gd name="T6" fmla="*/ 1 w 40"/>
                  <a:gd name="T7" fmla="*/ 5 h 41"/>
                  <a:gd name="T8" fmla="*/ 2 w 40"/>
                  <a:gd name="T9" fmla="*/ 4 h 41"/>
                  <a:gd name="T10" fmla="*/ 4 w 40"/>
                  <a:gd name="T11" fmla="*/ 3 h 41"/>
                  <a:gd name="T12" fmla="*/ 6 w 40"/>
                  <a:gd name="T13" fmla="*/ 1 h 41"/>
                  <a:gd name="T14" fmla="*/ 8 w 40"/>
                  <a:gd name="T15" fmla="*/ 0 h 41"/>
                  <a:gd name="T16" fmla="*/ 11 w 40"/>
                  <a:gd name="T17" fmla="*/ 0 h 41"/>
                  <a:gd name="T18" fmla="*/ 12 w 40"/>
                  <a:gd name="T19" fmla="*/ 0 h 41"/>
                  <a:gd name="T20" fmla="*/ 14 w 40"/>
                  <a:gd name="T21" fmla="*/ 1 h 41"/>
                  <a:gd name="T22" fmla="*/ 15 w 40"/>
                  <a:gd name="T23" fmla="*/ 3 h 41"/>
                  <a:gd name="T24" fmla="*/ 17 w 40"/>
                  <a:gd name="T25" fmla="*/ 4 h 41"/>
                  <a:gd name="T26" fmla="*/ 18 w 40"/>
                  <a:gd name="T27" fmla="*/ 5 h 41"/>
                  <a:gd name="T28" fmla="*/ 19 w 40"/>
                  <a:gd name="T29" fmla="*/ 7 h 41"/>
                  <a:gd name="T30" fmla="*/ 20 w 40"/>
                  <a:gd name="T31" fmla="*/ 9 h 41"/>
                  <a:gd name="T32" fmla="*/ 20 w 40"/>
                  <a:gd name="T33" fmla="*/ 11 h 41"/>
                  <a:gd name="T34" fmla="*/ 19 w 40"/>
                  <a:gd name="T35" fmla="*/ 14 h 41"/>
                  <a:gd name="T36" fmla="*/ 17 w 40"/>
                  <a:gd name="T37" fmla="*/ 17 h 41"/>
                  <a:gd name="T38" fmla="*/ 14 w 40"/>
                  <a:gd name="T39" fmla="*/ 19 h 41"/>
                  <a:gd name="T40" fmla="*/ 11 w 40"/>
                  <a:gd name="T41" fmla="*/ 20 h 41"/>
                  <a:gd name="T42" fmla="*/ 8 w 40"/>
                  <a:gd name="T43" fmla="*/ 20 h 41"/>
                  <a:gd name="T44" fmla="*/ 6 w 40"/>
                  <a:gd name="T45" fmla="*/ 19 h 41"/>
                  <a:gd name="T46" fmla="*/ 4 w 40"/>
                  <a:gd name="T47" fmla="*/ 17 h 41"/>
                  <a:gd name="T48" fmla="*/ 2 w 40"/>
                  <a:gd name="T49" fmla="*/ 16 h 41"/>
                  <a:gd name="T50" fmla="*/ 1 w 40"/>
                  <a:gd name="T51" fmla="*/ 15 h 41"/>
                  <a:gd name="T52" fmla="*/ 1 w 40"/>
                  <a:gd name="T53" fmla="*/ 13 h 41"/>
                  <a:gd name="T54" fmla="*/ 0 w 40"/>
                  <a:gd name="T55" fmla="*/ 12 h 41"/>
                  <a:gd name="T56" fmla="*/ 0 w 40"/>
                  <a:gd name="T57" fmla="*/ 11 h 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41"/>
                  <a:gd name="T89" fmla="*/ 40 w 40"/>
                  <a:gd name="T90" fmla="*/ 41 h 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41">
                    <a:moveTo>
                      <a:pt x="0" y="22"/>
                    </a:moveTo>
                    <a:lnTo>
                      <a:pt x="0" y="18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38" y="29"/>
                    </a:lnTo>
                    <a:lnTo>
                      <a:pt x="34" y="35"/>
                    </a:lnTo>
                    <a:lnTo>
                      <a:pt x="28" y="39"/>
                    </a:lnTo>
                    <a:lnTo>
                      <a:pt x="22" y="41"/>
                    </a:lnTo>
                    <a:lnTo>
                      <a:pt x="16" y="41"/>
                    </a:lnTo>
                    <a:lnTo>
                      <a:pt x="12" y="39"/>
                    </a:lnTo>
                    <a:lnTo>
                      <a:pt x="8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1" name="Freeform 48"/>
              <p:cNvSpPr>
                <a:spLocks noChangeArrowheads="1"/>
              </p:cNvSpPr>
              <p:nvPr/>
            </p:nvSpPr>
            <p:spPr bwMode="auto">
              <a:xfrm>
                <a:off x="914" y="200"/>
                <a:ext cx="27" cy="45"/>
              </a:xfrm>
              <a:custGeom>
                <a:avLst/>
                <a:gdLst>
                  <a:gd name="T0" fmla="*/ 2 w 54"/>
                  <a:gd name="T1" fmla="*/ 0 h 89"/>
                  <a:gd name="T2" fmla="*/ 2 w 54"/>
                  <a:gd name="T3" fmla="*/ 5 h 89"/>
                  <a:gd name="T4" fmla="*/ 1 w 54"/>
                  <a:gd name="T5" fmla="*/ 17 h 89"/>
                  <a:gd name="T6" fmla="*/ 0 w 54"/>
                  <a:gd name="T7" fmla="*/ 29 h 89"/>
                  <a:gd name="T8" fmla="*/ 0 w 54"/>
                  <a:gd name="T9" fmla="*/ 38 h 89"/>
                  <a:gd name="T10" fmla="*/ 2 w 54"/>
                  <a:gd name="T11" fmla="*/ 39 h 89"/>
                  <a:gd name="T12" fmla="*/ 8 w 54"/>
                  <a:gd name="T13" fmla="*/ 42 h 89"/>
                  <a:gd name="T14" fmla="*/ 17 w 54"/>
                  <a:gd name="T15" fmla="*/ 44 h 89"/>
                  <a:gd name="T16" fmla="*/ 27 w 54"/>
                  <a:gd name="T17" fmla="*/ 45 h 89"/>
                  <a:gd name="T18" fmla="*/ 27 w 54"/>
                  <a:gd name="T19" fmla="*/ 42 h 89"/>
                  <a:gd name="T20" fmla="*/ 26 w 54"/>
                  <a:gd name="T21" fmla="*/ 32 h 89"/>
                  <a:gd name="T22" fmla="*/ 25 w 54"/>
                  <a:gd name="T23" fmla="*/ 20 h 89"/>
                  <a:gd name="T24" fmla="*/ 25 w 54"/>
                  <a:gd name="T25" fmla="*/ 5 h 89"/>
                  <a:gd name="T26" fmla="*/ 2 w 54"/>
                  <a:gd name="T27" fmla="*/ 0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89"/>
                  <a:gd name="T44" fmla="*/ 54 w 54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89">
                    <a:moveTo>
                      <a:pt x="4" y="0"/>
                    </a:moveTo>
                    <a:lnTo>
                      <a:pt x="4" y="10"/>
                    </a:lnTo>
                    <a:lnTo>
                      <a:pt x="2" y="33"/>
                    </a:lnTo>
                    <a:lnTo>
                      <a:pt x="0" y="58"/>
                    </a:lnTo>
                    <a:lnTo>
                      <a:pt x="0" y="75"/>
                    </a:lnTo>
                    <a:lnTo>
                      <a:pt x="4" y="77"/>
                    </a:lnTo>
                    <a:lnTo>
                      <a:pt x="16" y="83"/>
                    </a:lnTo>
                    <a:lnTo>
                      <a:pt x="34" y="87"/>
                    </a:lnTo>
                    <a:lnTo>
                      <a:pt x="54" y="89"/>
                    </a:lnTo>
                    <a:lnTo>
                      <a:pt x="54" y="83"/>
                    </a:lnTo>
                    <a:lnTo>
                      <a:pt x="52" y="64"/>
                    </a:lnTo>
                    <a:lnTo>
                      <a:pt x="50" y="39"/>
                    </a:lnTo>
                    <a:lnTo>
                      <a:pt x="5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2" name="Freeform 49"/>
              <p:cNvSpPr>
                <a:spLocks noChangeArrowheads="1"/>
              </p:cNvSpPr>
              <p:nvPr/>
            </p:nvSpPr>
            <p:spPr bwMode="auto">
              <a:xfrm>
                <a:off x="728" y="190"/>
                <a:ext cx="30" cy="29"/>
              </a:xfrm>
              <a:custGeom>
                <a:avLst/>
                <a:gdLst>
                  <a:gd name="T0" fmla="*/ 14 w 60"/>
                  <a:gd name="T1" fmla="*/ 29 h 58"/>
                  <a:gd name="T2" fmla="*/ 20 w 60"/>
                  <a:gd name="T3" fmla="*/ 28 h 58"/>
                  <a:gd name="T4" fmla="*/ 25 w 60"/>
                  <a:gd name="T5" fmla="*/ 25 h 58"/>
                  <a:gd name="T6" fmla="*/ 29 w 60"/>
                  <a:gd name="T7" fmla="*/ 21 h 58"/>
                  <a:gd name="T8" fmla="*/ 30 w 60"/>
                  <a:gd name="T9" fmla="*/ 15 h 58"/>
                  <a:gd name="T10" fmla="*/ 29 w 60"/>
                  <a:gd name="T11" fmla="*/ 10 h 58"/>
                  <a:gd name="T12" fmla="*/ 25 w 60"/>
                  <a:gd name="T13" fmla="*/ 5 h 58"/>
                  <a:gd name="T14" fmla="*/ 20 w 60"/>
                  <a:gd name="T15" fmla="*/ 1 h 58"/>
                  <a:gd name="T16" fmla="*/ 14 w 60"/>
                  <a:gd name="T17" fmla="*/ 0 h 58"/>
                  <a:gd name="T18" fmla="*/ 8 w 60"/>
                  <a:gd name="T19" fmla="*/ 1 h 58"/>
                  <a:gd name="T20" fmla="*/ 4 w 60"/>
                  <a:gd name="T21" fmla="*/ 5 h 58"/>
                  <a:gd name="T22" fmla="*/ 1 w 60"/>
                  <a:gd name="T23" fmla="*/ 10 h 58"/>
                  <a:gd name="T24" fmla="*/ 0 w 60"/>
                  <a:gd name="T25" fmla="*/ 15 h 58"/>
                  <a:gd name="T26" fmla="*/ 1 w 60"/>
                  <a:gd name="T27" fmla="*/ 21 h 58"/>
                  <a:gd name="T28" fmla="*/ 4 w 60"/>
                  <a:gd name="T29" fmla="*/ 25 h 58"/>
                  <a:gd name="T30" fmla="*/ 8 w 60"/>
                  <a:gd name="T31" fmla="*/ 28 h 58"/>
                  <a:gd name="T32" fmla="*/ 14 w 60"/>
                  <a:gd name="T33" fmla="*/ 29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8"/>
                  <a:gd name="T53" fmla="*/ 60 w 6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8">
                    <a:moveTo>
                      <a:pt x="28" y="58"/>
                    </a:moveTo>
                    <a:lnTo>
                      <a:pt x="40" y="56"/>
                    </a:lnTo>
                    <a:lnTo>
                      <a:pt x="50" y="50"/>
                    </a:lnTo>
                    <a:lnTo>
                      <a:pt x="58" y="42"/>
                    </a:lnTo>
                    <a:lnTo>
                      <a:pt x="60" y="31"/>
                    </a:lnTo>
                    <a:lnTo>
                      <a:pt x="58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8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0"/>
                    </a:lnTo>
                    <a:lnTo>
                      <a:pt x="16" y="56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3" name="Freeform 50"/>
              <p:cNvSpPr>
                <a:spLocks noChangeArrowheads="1"/>
              </p:cNvSpPr>
              <p:nvPr/>
            </p:nvSpPr>
            <p:spPr bwMode="auto">
              <a:xfrm>
                <a:off x="723" y="186"/>
                <a:ext cx="39" cy="38"/>
              </a:xfrm>
              <a:custGeom>
                <a:avLst/>
                <a:gdLst>
                  <a:gd name="T0" fmla="*/ 19 w 78"/>
                  <a:gd name="T1" fmla="*/ 38 h 75"/>
                  <a:gd name="T2" fmla="*/ 24 w 78"/>
                  <a:gd name="T3" fmla="*/ 38 h 75"/>
                  <a:gd name="T4" fmla="*/ 28 w 78"/>
                  <a:gd name="T5" fmla="*/ 37 h 75"/>
                  <a:gd name="T6" fmla="*/ 31 w 78"/>
                  <a:gd name="T7" fmla="*/ 35 h 75"/>
                  <a:gd name="T8" fmla="*/ 33 w 78"/>
                  <a:gd name="T9" fmla="*/ 33 h 75"/>
                  <a:gd name="T10" fmla="*/ 36 w 78"/>
                  <a:gd name="T11" fmla="*/ 30 h 75"/>
                  <a:gd name="T12" fmla="*/ 38 w 78"/>
                  <a:gd name="T13" fmla="*/ 26 h 75"/>
                  <a:gd name="T14" fmla="*/ 39 w 78"/>
                  <a:gd name="T15" fmla="*/ 22 h 75"/>
                  <a:gd name="T16" fmla="*/ 39 w 78"/>
                  <a:gd name="T17" fmla="*/ 20 h 75"/>
                  <a:gd name="T18" fmla="*/ 39 w 78"/>
                  <a:gd name="T19" fmla="*/ 15 h 75"/>
                  <a:gd name="T20" fmla="*/ 38 w 78"/>
                  <a:gd name="T21" fmla="*/ 11 h 75"/>
                  <a:gd name="T22" fmla="*/ 36 w 78"/>
                  <a:gd name="T23" fmla="*/ 8 h 75"/>
                  <a:gd name="T24" fmla="*/ 33 w 78"/>
                  <a:gd name="T25" fmla="*/ 6 h 75"/>
                  <a:gd name="T26" fmla="*/ 31 w 78"/>
                  <a:gd name="T27" fmla="*/ 4 h 75"/>
                  <a:gd name="T28" fmla="*/ 28 w 78"/>
                  <a:gd name="T29" fmla="*/ 2 h 75"/>
                  <a:gd name="T30" fmla="*/ 24 w 78"/>
                  <a:gd name="T31" fmla="*/ 1 h 75"/>
                  <a:gd name="T32" fmla="*/ 19 w 78"/>
                  <a:gd name="T33" fmla="*/ 0 h 75"/>
                  <a:gd name="T34" fmla="*/ 12 w 78"/>
                  <a:gd name="T35" fmla="*/ 2 h 75"/>
                  <a:gd name="T36" fmla="*/ 6 w 78"/>
                  <a:gd name="T37" fmla="*/ 6 h 75"/>
                  <a:gd name="T38" fmla="*/ 2 w 78"/>
                  <a:gd name="T39" fmla="*/ 12 h 75"/>
                  <a:gd name="T40" fmla="*/ 0 w 78"/>
                  <a:gd name="T41" fmla="*/ 20 h 75"/>
                  <a:gd name="T42" fmla="*/ 0 w 78"/>
                  <a:gd name="T43" fmla="*/ 22 h 75"/>
                  <a:gd name="T44" fmla="*/ 2 w 78"/>
                  <a:gd name="T45" fmla="*/ 26 h 75"/>
                  <a:gd name="T46" fmla="*/ 4 w 78"/>
                  <a:gd name="T47" fmla="*/ 30 h 75"/>
                  <a:gd name="T48" fmla="*/ 7 w 78"/>
                  <a:gd name="T49" fmla="*/ 33 h 75"/>
                  <a:gd name="T50" fmla="*/ 9 w 78"/>
                  <a:gd name="T51" fmla="*/ 35 h 75"/>
                  <a:gd name="T52" fmla="*/ 12 w 78"/>
                  <a:gd name="T53" fmla="*/ 37 h 75"/>
                  <a:gd name="T54" fmla="*/ 16 w 78"/>
                  <a:gd name="T55" fmla="*/ 38 h 75"/>
                  <a:gd name="T56" fmla="*/ 19 w 78"/>
                  <a:gd name="T57" fmla="*/ 38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75"/>
                  <a:gd name="T89" fmla="*/ 78 w 78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75">
                    <a:moveTo>
                      <a:pt x="38" y="75"/>
                    </a:moveTo>
                    <a:lnTo>
                      <a:pt x="48" y="75"/>
                    </a:lnTo>
                    <a:lnTo>
                      <a:pt x="56" y="73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6" y="52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78" y="29"/>
                    </a:lnTo>
                    <a:lnTo>
                      <a:pt x="76" y="21"/>
                    </a:lnTo>
                    <a:lnTo>
                      <a:pt x="72" y="15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6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4" y="4"/>
                    </a:lnTo>
                    <a:lnTo>
                      <a:pt x="12" y="12"/>
                    </a:lnTo>
                    <a:lnTo>
                      <a:pt x="4" y="23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4" y="52"/>
                    </a:lnTo>
                    <a:lnTo>
                      <a:pt x="8" y="60"/>
                    </a:lnTo>
                    <a:lnTo>
                      <a:pt x="14" y="66"/>
                    </a:lnTo>
                    <a:lnTo>
                      <a:pt x="18" y="69"/>
                    </a:lnTo>
                    <a:lnTo>
                      <a:pt x="24" y="73"/>
                    </a:lnTo>
                    <a:lnTo>
                      <a:pt x="32" y="75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4" name="Freeform 51"/>
              <p:cNvSpPr>
                <a:spLocks noChangeArrowheads="1"/>
              </p:cNvSpPr>
              <p:nvPr/>
            </p:nvSpPr>
            <p:spPr bwMode="auto">
              <a:xfrm>
                <a:off x="732" y="195"/>
                <a:ext cx="21" cy="20"/>
              </a:xfrm>
              <a:custGeom>
                <a:avLst/>
                <a:gdLst>
                  <a:gd name="T0" fmla="*/ 0 w 42"/>
                  <a:gd name="T1" fmla="*/ 11 h 41"/>
                  <a:gd name="T2" fmla="*/ 0 w 42"/>
                  <a:gd name="T3" fmla="*/ 9 h 41"/>
                  <a:gd name="T4" fmla="*/ 1 w 42"/>
                  <a:gd name="T5" fmla="*/ 6 h 41"/>
                  <a:gd name="T6" fmla="*/ 3 w 42"/>
                  <a:gd name="T7" fmla="*/ 4 h 41"/>
                  <a:gd name="T8" fmla="*/ 4 w 42"/>
                  <a:gd name="T9" fmla="*/ 3 h 41"/>
                  <a:gd name="T10" fmla="*/ 6 w 42"/>
                  <a:gd name="T11" fmla="*/ 2 h 41"/>
                  <a:gd name="T12" fmla="*/ 7 w 42"/>
                  <a:gd name="T13" fmla="*/ 1 h 41"/>
                  <a:gd name="T14" fmla="*/ 9 w 42"/>
                  <a:gd name="T15" fmla="*/ 0 h 41"/>
                  <a:gd name="T16" fmla="*/ 10 w 42"/>
                  <a:gd name="T17" fmla="*/ 0 h 41"/>
                  <a:gd name="T18" fmla="*/ 12 w 42"/>
                  <a:gd name="T19" fmla="*/ 0 h 41"/>
                  <a:gd name="T20" fmla="*/ 15 w 42"/>
                  <a:gd name="T21" fmla="*/ 1 h 41"/>
                  <a:gd name="T22" fmla="*/ 17 w 42"/>
                  <a:gd name="T23" fmla="*/ 2 h 41"/>
                  <a:gd name="T24" fmla="*/ 18 w 42"/>
                  <a:gd name="T25" fmla="*/ 3 h 41"/>
                  <a:gd name="T26" fmla="*/ 19 w 42"/>
                  <a:gd name="T27" fmla="*/ 4 h 41"/>
                  <a:gd name="T28" fmla="*/ 20 w 42"/>
                  <a:gd name="T29" fmla="*/ 6 h 41"/>
                  <a:gd name="T30" fmla="*/ 21 w 42"/>
                  <a:gd name="T31" fmla="*/ 9 h 41"/>
                  <a:gd name="T32" fmla="*/ 21 w 42"/>
                  <a:gd name="T33" fmla="*/ 11 h 41"/>
                  <a:gd name="T34" fmla="*/ 20 w 42"/>
                  <a:gd name="T35" fmla="*/ 13 h 41"/>
                  <a:gd name="T36" fmla="*/ 18 w 42"/>
                  <a:gd name="T37" fmla="*/ 16 h 41"/>
                  <a:gd name="T38" fmla="*/ 15 w 42"/>
                  <a:gd name="T39" fmla="*/ 19 h 41"/>
                  <a:gd name="T40" fmla="*/ 10 w 42"/>
                  <a:gd name="T41" fmla="*/ 20 h 41"/>
                  <a:gd name="T42" fmla="*/ 9 w 42"/>
                  <a:gd name="T43" fmla="*/ 20 h 41"/>
                  <a:gd name="T44" fmla="*/ 7 w 42"/>
                  <a:gd name="T45" fmla="*/ 19 h 41"/>
                  <a:gd name="T46" fmla="*/ 6 w 42"/>
                  <a:gd name="T47" fmla="*/ 18 h 41"/>
                  <a:gd name="T48" fmla="*/ 4 w 42"/>
                  <a:gd name="T49" fmla="*/ 16 h 41"/>
                  <a:gd name="T50" fmla="*/ 3 w 42"/>
                  <a:gd name="T51" fmla="*/ 15 h 41"/>
                  <a:gd name="T52" fmla="*/ 1 w 42"/>
                  <a:gd name="T53" fmla="*/ 13 h 41"/>
                  <a:gd name="T54" fmla="*/ 0 w 42"/>
                  <a:gd name="T55" fmla="*/ 12 h 41"/>
                  <a:gd name="T56" fmla="*/ 0 w 42"/>
                  <a:gd name="T57" fmla="*/ 11 h 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1"/>
                  <a:gd name="T89" fmla="*/ 42 w 42"/>
                  <a:gd name="T90" fmla="*/ 41 h 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1">
                    <a:moveTo>
                      <a:pt x="0" y="22"/>
                    </a:moveTo>
                    <a:lnTo>
                      <a:pt x="0" y="18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40" y="12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0" y="27"/>
                    </a:lnTo>
                    <a:lnTo>
                      <a:pt x="36" y="33"/>
                    </a:lnTo>
                    <a:lnTo>
                      <a:pt x="30" y="39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4" y="39"/>
                    </a:lnTo>
                    <a:lnTo>
                      <a:pt x="12" y="37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5" name="Freeform 52"/>
              <p:cNvSpPr>
                <a:spLocks noChangeArrowheads="1"/>
              </p:cNvSpPr>
              <p:nvPr/>
            </p:nvSpPr>
            <p:spPr bwMode="auto">
              <a:xfrm>
                <a:off x="1109" y="277"/>
                <a:ext cx="74" cy="266"/>
              </a:xfrm>
              <a:custGeom>
                <a:avLst/>
                <a:gdLst>
                  <a:gd name="T0" fmla="*/ 11 w 147"/>
                  <a:gd name="T1" fmla="*/ 3 h 532"/>
                  <a:gd name="T2" fmla="*/ 11 w 147"/>
                  <a:gd name="T3" fmla="*/ 4 h 532"/>
                  <a:gd name="T4" fmla="*/ 12 w 147"/>
                  <a:gd name="T5" fmla="*/ 6 h 532"/>
                  <a:gd name="T6" fmla="*/ 12 w 147"/>
                  <a:gd name="T7" fmla="*/ 10 h 532"/>
                  <a:gd name="T8" fmla="*/ 11 w 147"/>
                  <a:gd name="T9" fmla="*/ 19 h 532"/>
                  <a:gd name="T10" fmla="*/ 11 w 147"/>
                  <a:gd name="T11" fmla="*/ 22 h 532"/>
                  <a:gd name="T12" fmla="*/ 12 w 147"/>
                  <a:gd name="T13" fmla="*/ 31 h 532"/>
                  <a:gd name="T14" fmla="*/ 15 w 147"/>
                  <a:gd name="T15" fmla="*/ 43 h 532"/>
                  <a:gd name="T16" fmla="*/ 23 w 147"/>
                  <a:gd name="T17" fmla="*/ 58 h 532"/>
                  <a:gd name="T18" fmla="*/ 24 w 147"/>
                  <a:gd name="T19" fmla="*/ 59 h 532"/>
                  <a:gd name="T20" fmla="*/ 27 w 147"/>
                  <a:gd name="T21" fmla="*/ 63 h 532"/>
                  <a:gd name="T22" fmla="*/ 31 w 147"/>
                  <a:gd name="T23" fmla="*/ 68 h 532"/>
                  <a:gd name="T24" fmla="*/ 37 w 147"/>
                  <a:gd name="T25" fmla="*/ 75 h 532"/>
                  <a:gd name="T26" fmla="*/ 42 w 147"/>
                  <a:gd name="T27" fmla="*/ 84 h 532"/>
                  <a:gd name="T28" fmla="*/ 47 w 147"/>
                  <a:gd name="T29" fmla="*/ 92 h 532"/>
                  <a:gd name="T30" fmla="*/ 51 w 147"/>
                  <a:gd name="T31" fmla="*/ 102 h 532"/>
                  <a:gd name="T32" fmla="*/ 53 w 147"/>
                  <a:gd name="T33" fmla="*/ 112 h 532"/>
                  <a:gd name="T34" fmla="*/ 53 w 147"/>
                  <a:gd name="T35" fmla="*/ 120 h 532"/>
                  <a:gd name="T36" fmla="*/ 55 w 147"/>
                  <a:gd name="T37" fmla="*/ 143 h 532"/>
                  <a:gd name="T38" fmla="*/ 58 w 147"/>
                  <a:gd name="T39" fmla="*/ 174 h 532"/>
                  <a:gd name="T40" fmla="*/ 63 w 147"/>
                  <a:gd name="T41" fmla="*/ 207 h 532"/>
                  <a:gd name="T42" fmla="*/ 64 w 147"/>
                  <a:gd name="T43" fmla="*/ 214 h 532"/>
                  <a:gd name="T44" fmla="*/ 67 w 147"/>
                  <a:gd name="T45" fmla="*/ 230 h 532"/>
                  <a:gd name="T46" fmla="*/ 71 w 147"/>
                  <a:gd name="T47" fmla="*/ 249 h 532"/>
                  <a:gd name="T48" fmla="*/ 74 w 147"/>
                  <a:gd name="T49" fmla="*/ 263 h 532"/>
                  <a:gd name="T50" fmla="*/ 62 w 147"/>
                  <a:gd name="T51" fmla="*/ 266 h 532"/>
                  <a:gd name="T52" fmla="*/ 60 w 147"/>
                  <a:gd name="T53" fmla="*/ 258 h 532"/>
                  <a:gd name="T54" fmla="*/ 55 w 147"/>
                  <a:gd name="T55" fmla="*/ 233 h 532"/>
                  <a:gd name="T56" fmla="*/ 49 w 147"/>
                  <a:gd name="T57" fmla="*/ 198 h 532"/>
                  <a:gd name="T58" fmla="*/ 45 w 147"/>
                  <a:gd name="T59" fmla="*/ 155 h 532"/>
                  <a:gd name="T60" fmla="*/ 45 w 147"/>
                  <a:gd name="T61" fmla="*/ 147 h 532"/>
                  <a:gd name="T62" fmla="*/ 43 w 147"/>
                  <a:gd name="T63" fmla="*/ 127 h 532"/>
                  <a:gd name="T64" fmla="*/ 37 w 147"/>
                  <a:gd name="T65" fmla="*/ 104 h 532"/>
                  <a:gd name="T66" fmla="*/ 27 w 147"/>
                  <a:gd name="T67" fmla="*/ 83 h 532"/>
                  <a:gd name="T68" fmla="*/ 24 w 147"/>
                  <a:gd name="T69" fmla="*/ 80 h 532"/>
                  <a:gd name="T70" fmla="*/ 17 w 147"/>
                  <a:gd name="T71" fmla="*/ 71 h 532"/>
                  <a:gd name="T72" fmla="*/ 9 w 147"/>
                  <a:gd name="T73" fmla="*/ 56 h 532"/>
                  <a:gd name="T74" fmla="*/ 3 w 147"/>
                  <a:gd name="T75" fmla="*/ 31 h 532"/>
                  <a:gd name="T76" fmla="*/ 3 w 147"/>
                  <a:gd name="T77" fmla="*/ 28 h 532"/>
                  <a:gd name="T78" fmla="*/ 3 w 147"/>
                  <a:gd name="T79" fmla="*/ 20 h 532"/>
                  <a:gd name="T80" fmla="*/ 2 w 147"/>
                  <a:gd name="T81" fmla="*/ 10 h 532"/>
                  <a:gd name="T82" fmla="*/ 0 w 147"/>
                  <a:gd name="T83" fmla="*/ 0 h 532"/>
                  <a:gd name="T84" fmla="*/ 11 w 147"/>
                  <a:gd name="T85" fmla="*/ 3 h 5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532"/>
                  <a:gd name="T131" fmla="*/ 147 w 147"/>
                  <a:gd name="T132" fmla="*/ 532 h 5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532">
                    <a:moveTo>
                      <a:pt x="21" y="6"/>
                    </a:moveTo>
                    <a:lnTo>
                      <a:pt x="21" y="8"/>
                    </a:lnTo>
                    <a:lnTo>
                      <a:pt x="23" y="12"/>
                    </a:lnTo>
                    <a:lnTo>
                      <a:pt x="23" y="21"/>
                    </a:lnTo>
                    <a:lnTo>
                      <a:pt x="21" y="39"/>
                    </a:lnTo>
                    <a:lnTo>
                      <a:pt x="21" y="45"/>
                    </a:lnTo>
                    <a:lnTo>
                      <a:pt x="23" y="62"/>
                    </a:lnTo>
                    <a:lnTo>
                      <a:pt x="29" y="87"/>
                    </a:lnTo>
                    <a:lnTo>
                      <a:pt x="45" y="116"/>
                    </a:lnTo>
                    <a:lnTo>
                      <a:pt x="47" y="118"/>
                    </a:lnTo>
                    <a:lnTo>
                      <a:pt x="53" y="126"/>
                    </a:lnTo>
                    <a:lnTo>
                      <a:pt x="61" y="137"/>
                    </a:lnTo>
                    <a:lnTo>
                      <a:pt x="73" y="151"/>
                    </a:lnTo>
                    <a:lnTo>
                      <a:pt x="83" y="168"/>
                    </a:lnTo>
                    <a:lnTo>
                      <a:pt x="93" y="185"/>
                    </a:lnTo>
                    <a:lnTo>
                      <a:pt x="101" y="205"/>
                    </a:lnTo>
                    <a:lnTo>
                      <a:pt x="105" y="224"/>
                    </a:lnTo>
                    <a:lnTo>
                      <a:pt x="105" y="241"/>
                    </a:lnTo>
                    <a:lnTo>
                      <a:pt x="109" y="287"/>
                    </a:lnTo>
                    <a:lnTo>
                      <a:pt x="115" y="349"/>
                    </a:lnTo>
                    <a:lnTo>
                      <a:pt x="125" y="415"/>
                    </a:lnTo>
                    <a:lnTo>
                      <a:pt x="127" y="428"/>
                    </a:lnTo>
                    <a:lnTo>
                      <a:pt x="133" y="461"/>
                    </a:lnTo>
                    <a:lnTo>
                      <a:pt x="141" y="498"/>
                    </a:lnTo>
                    <a:lnTo>
                      <a:pt x="147" y="526"/>
                    </a:lnTo>
                    <a:lnTo>
                      <a:pt x="123" y="532"/>
                    </a:lnTo>
                    <a:lnTo>
                      <a:pt x="119" y="515"/>
                    </a:lnTo>
                    <a:lnTo>
                      <a:pt x="109" y="467"/>
                    </a:lnTo>
                    <a:lnTo>
                      <a:pt x="97" y="397"/>
                    </a:lnTo>
                    <a:lnTo>
                      <a:pt x="89" y="311"/>
                    </a:lnTo>
                    <a:lnTo>
                      <a:pt x="89" y="295"/>
                    </a:lnTo>
                    <a:lnTo>
                      <a:pt x="85" y="255"/>
                    </a:lnTo>
                    <a:lnTo>
                      <a:pt x="73" y="208"/>
                    </a:lnTo>
                    <a:lnTo>
                      <a:pt x="53" y="166"/>
                    </a:lnTo>
                    <a:lnTo>
                      <a:pt x="47" y="160"/>
                    </a:lnTo>
                    <a:lnTo>
                      <a:pt x="33" y="143"/>
                    </a:lnTo>
                    <a:lnTo>
                      <a:pt x="17" y="112"/>
                    </a:lnTo>
                    <a:lnTo>
                      <a:pt x="6" y="62"/>
                    </a:lnTo>
                    <a:lnTo>
                      <a:pt x="6" y="56"/>
                    </a:lnTo>
                    <a:lnTo>
                      <a:pt x="6" y="41"/>
                    </a:lnTo>
                    <a:lnTo>
                      <a:pt x="4" y="21"/>
                    </a:lnTo>
                    <a:lnTo>
                      <a:pt x="0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C49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6" name="Freeform 53"/>
              <p:cNvSpPr>
                <a:spLocks noChangeArrowheads="1"/>
              </p:cNvSpPr>
              <p:nvPr/>
            </p:nvSpPr>
            <p:spPr bwMode="auto">
              <a:xfrm>
                <a:off x="1131" y="280"/>
                <a:ext cx="119" cy="234"/>
              </a:xfrm>
              <a:custGeom>
                <a:avLst/>
                <a:gdLst>
                  <a:gd name="T0" fmla="*/ 22 w 237"/>
                  <a:gd name="T1" fmla="*/ 10 h 468"/>
                  <a:gd name="T2" fmla="*/ 21 w 237"/>
                  <a:gd name="T3" fmla="*/ 7 h 468"/>
                  <a:gd name="T4" fmla="*/ 19 w 237"/>
                  <a:gd name="T5" fmla="*/ 5 h 468"/>
                  <a:gd name="T6" fmla="*/ 12 w 237"/>
                  <a:gd name="T7" fmla="*/ 2 h 468"/>
                  <a:gd name="T8" fmla="*/ 0 w 237"/>
                  <a:gd name="T9" fmla="*/ 0 h 468"/>
                  <a:gd name="T10" fmla="*/ 0 w 237"/>
                  <a:gd name="T11" fmla="*/ 2 h 468"/>
                  <a:gd name="T12" fmla="*/ 1 w 237"/>
                  <a:gd name="T13" fmla="*/ 7 h 468"/>
                  <a:gd name="T14" fmla="*/ 3 w 237"/>
                  <a:gd name="T15" fmla="*/ 15 h 468"/>
                  <a:gd name="T16" fmla="*/ 6 w 237"/>
                  <a:gd name="T17" fmla="*/ 25 h 468"/>
                  <a:gd name="T18" fmla="*/ 10 w 237"/>
                  <a:gd name="T19" fmla="*/ 36 h 468"/>
                  <a:gd name="T20" fmla="*/ 15 w 237"/>
                  <a:gd name="T21" fmla="*/ 47 h 468"/>
                  <a:gd name="T22" fmla="*/ 22 w 237"/>
                  <a:gd name="T23" fmla="*/ 57 h 468"/>
                  <a:gd name="T24" fmla="*/ 30 w 237"/>
                  <a:gd name="T25" fmla="*/ 66 h 468"/>
                  <a:gd name="T26" fmla="*/ 35 w 237"/>
                  <a:gd name="T27" fmla="*/ 71 h 468"/>
                  <a:gd name="T28" fmla="*/ 44 w 237"/>
                  <a:gd name="T29" fmla="*/ 85 h 468"/>
                  <a:gd name="T30" fmla="*/ 54 w 237"/>
                  <a:gd name="T31" fmla="*/ 106 h 468"/>
                  <a:gd name="T32" fmla="*/ 57 w 237"/>
                  <a:gd name="T33" fmla="*/ 132 h 468"/>
                  <a:gd name="T34" fmla="*/ 59 w 237"/>
                  <a:gd name="T35" fmla="*/ 147 h 468"/>
                  <a:gd name="T36" fmla="*/ 65 w 237"/>
                  <a:gd name="T37" fmla="*/ 180 h 468"/>
                  <a:gd name="T38" fmla="*/ 71 w 237"/>
                  <a:gd name="T39" fmla="*/ 214 h 468"/>
                  <a:gd name="T40" fmla="*/ 77 w 237"/>
                  <a:gd name="T41" fmla="*/ 234 h 468"/>
                  <a:gd name="T42" fmla="*/ 119 w 237"/>
                  <a:gd name="T43" fmla="*/ 174 h 468"/>
                  <a:gd name="T44" fmla="*/ 118 w 237"/>
                  <a:gd name="T45" fmla="*/ 171 h 468"/>
                  <a:gd name="T46" fmla="*/ 116 w 237"/>
                  <a:gd name="T47" fmla="*/ 162 h 468"/>
                  <a:gd name="T48" fmla="*/ 113 w 237"/>
                  <a:gd name="T49" fmla="*/ 149 h 468"/>
                  <a:gd name="T50" fmla="*/ 109 w 237"/>
                  <a:gd name="T51" fmla="*/ 133 h 468"/>
                  <a:gd name="T52" fmla="*/ 104 w 237"/>
                  <a:gd name="T53" fmla="*/ 117 h 468"/>
                  <a:gd name="T54" fmla="*/ 97 w 237"/>
                  <a:gd name="T55" fmla="*/ 101 h 468"/>
                  <a:gd name="T56" fmla="*/ 91 w 237"/>
                  <a:gd name="T57" fmla="*/ 86 h 468"/>
                  <a:gd name="T58" fmla="*/ 83 w 237"/>
                  <a:gd name="T59" fmla="*/ 74 h 468"/>
                  <a:gd name="T60" fmla="*/ 80 w 237"/>
                  <a:gd name="T61" fmla="*/ 71 h 468"/>
                  <a:gd name="T62" fmla="*/ 73 w 237"/>
                  <a:gd name="T63" fmla="*/ 61 h 468"/>
                  <a:gd name="T64" fmla="*/ 65 w 237"/>
                  <a:gd name="T65" fmla="*/ 53 h 468"/>
                  <a:gd name="T66" fmla="*/ 61 w 237"/>
                  <a:gd name="T67" fmla="*/ 46 h 468"/>
                  <a:gd name="T68" fmla="*/ 60 w 237"/>
                  <a:gd name="T69" fmla="*/ 45 h 468"/>
                  <a:gd name="T70" fmla="*/ 57 w 237"/>
                  <a:gd name="T71" fmla="*/ 42 h 468"/>
                  <a:gd name="T72" fmla="*/ 52 w 237"/>
                  <a:gd name="T73" fmla="*/ 37 h 468"/>
                  <a:gd name="T74" fmla="*/ 46 w 237"/>
                  <a:gd name="T75" fmla="*/ 32 h 468"/>
                  <a:gd name="T76" fmla="*/ 40 w 237"/>
                  <a:gd name="T77" fmla="*/ 26 h 468"/>
                  <a:gd name="T78" fmla="*/ 34 w 237"/>
                  <a:gd name="T79" fmla="*/ 20 h 468"/>
                  <a:gd name="T80" fmla="*/ 27 w 237"/>
                  <a:gd name="T81" fmla="*/ 15 h 468"/>
                  <a:gd name="T82" fmla="*/ 22 w 237"/>
                  <a:gd name="T83" fmla="*/ 10 h 4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7"/>
                  <a:gd name="T127" fmla="*/ 0 h 468"/>
                  <a:gd name="T128" fmla="*/ 237 w 237"/>
                  <a:gd name="T129" fmla="*/ 468 h 4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7" h="468">
                    <a:moveTo>
                      <a:pt x="44" y="19"/>
                    </a:moveTo>
                    <a:lnTo>
                      <a:pt x="42" y="15"/>
                    </a:lnTo>
                    <a:lnTo>
                      <a:pt x="38" y="10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6" y="31"/>
                    </a:lnTo>
                    <a:lnTo>
                      <a:pt x="12" y="50"/>
                    </a:lnTo>
                    <a:lnTo>
                      <a:pt x="20" y="71"/>
                    </a:lnTo>
                    <a:lnTo>
                      <a:pt x="30" y="93"/>
                    </a:lnTo>
                    <a:lnTo>
                      <a:pt x="44" y="114"/>
                    </a:lnTo>
                    <a:lnTo>
                      <a:pt x="60" y="131"/>
                    </a:lnTo>
                    <a:lnTo>
                      <a:pt x="70" y="141"/>
                    </a:lnTo>
                    <a:lnTo>
                      <a:pt x="88" y="170"/>
                    </a:lnTo>
                    <a:lnTo>
                      <a:pt x="108" y="212"/>
                    </a:lnTo>
                    <a:lnTo>
                      <a:pt x="114" y="264"/>
                    </a:lnTo>
                    <a:lnTo>
                      <a:pt x="118" y="293"/>
                    </a:lnTo>
                    <a:lnTo>
                      <a:pt x="130" y="359"/>
                    </a:lnTo>
                    <a:lnTo>
                      <a:pt x="142" y="428"/>
                    </a:lnTo>
                    <a:lnTo>
                      <a:pt x="154" y="468"/>
                    </a:lnTo>
                    <a:lnTo>
                      <a:pt x="237" y="347"/>
                    </a:lnTo>
                    <a:lnTo>
                      <a:pt x="235" y="341"/>
                    </a:lnTo>
                    <a:lnTo>
                      <a:pt x="231" y="324"/>
                    </a:lnTo>
                    <a:lnTo>
                      <a:pt x="226" y="297"/>
                    </a:lnTo>
                    <a:lnTo>
                      <a:pt x="218" y="266"/>
                    </a:lnTo>
                    <a:lnTo>
                      <a:pt x="208" y="233"/>
                    </a:lnTo>
                    <a:lnTo>
                      <a:pt x="194" y="201"/>
                    </a:lnTo>
                    <a:lnTo>
                      <a:pt x="182" y="172"/>
                    </a:lnTo>
                    <a:lnTo>
                      <a:pt x="166" y="147"/>
                    </a:lnTo>
                    <a:lnTo>
                      <a:pt x="160" y="141"/>
                    </a:lnTo>
                    <a:lnTo>
                      <a:pt x="146" y="123"/>
                    </a:lnTo>
                    <a:lnTo>
                      <a:pt x="130" y="106"/>
                    </a:lnTo>
                    <a:lnTo>
                      <a:pt x="122" y="91"/>
                    </a:lnTo>
                    <a:lnTo>
                      <a:pt x="120" y="89"/>
                    </a:lnTo>
                    <a:lnTo>
                      <a:pt x="114" y="83"/>
                    </a:lnTo>
                    <a:lnTo>
                      <a:pt x="104" y="73"/>
                    </a:lnTo>
                    <a:lnTo>
                      <a:pt x="92" y="64"/>
                    </a:lnTo>
                    <a:lnTo>
                      <a:pt x="80" y="52"/>
                    </a:lnTo>
                    <a:lnTo>
                      <a:pt x="68" y="39"/>
                    </a:lnTo>
                    <a:lnTo>
                      <a:pt x="54" y="29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7" name="Freeform 54"/>
              <p:cNvSpPr>
                <a:spLocks noChangeArrowheads="1"/>
              </p:cNvSpPr>
              <p:nvPr/>
            </p:nvSpPr>
            <p:spPr bwMode="auto">
              <a:xfrm>
                <a:off x="459" y="238"/>
                <a:ext cx="694" cy="1743"/>
              </a:xfrm>
              <a:custGeom>
                <a:avLst/>
                <a:gdLst>
                  <a:gd name="T0" fmla="*/ 227 w 1389"/>
                  <a:gd name="T1" fmla="*/ 91 h 3485"/>
                  <a:gd name="T2" fmla="*/ 255 w 1389"/>
                  <a:gd name="T3" fmla="*/ 90 h 3485"/>
                  <a:gd name="T4" fmla="*/ 309 w 1389"/>
                  <a:gd name="T5" fmla="*/ 109 h 3485"/>
                  <a:gd name="T6" fmla="*/ 322 w 1389"/>
                  <a:gd name="T7" fmla="*/ 115 h 3485"/>
                  <a:gd name="T8" fmla="*/ 353 w 1389"/>
                  <a:gd name="T9" fmla="*/ 124 h 3485"/>
                  <a:gd name="T10" fmla="*/ 394 w 1389"/>
                  <a:gd name="T11" fmla="*/ 124 h 3485"/>
                  <a:gd name="T12" fmla="*/ 435 w 1389"/>
                  <a:gd name="T13" fmla="*/ 104 h 3485"/>
                  <a:gd name="T14" fmla="*/ 469 w 1389"/>
                  <a:gd name="T15" fmla="*/ 54 h 3485"/>
                  <a:gd name="T16" fmla="*/ 506 w 1389"/>
                  <a:gd name="T17" fmla="*/ 0 h 3485"/>
                  <a:gd name="T18" fmla="*/ 525 w 1389"/>
                  <a:gd name="T19" fmla="*/ 3 h 3485"/>
                  <a:gd name="T20" fmla="*/ 565 w 1389"/>
                  <a:gd name="T21" fmla="*/ 11 h 3485"/>
                  <a:gd name="T22" fmla="*/ 592 w 1389"/>
                  <a:gd name="T23" fmla="*/ 23 h 3485"/>
                  <a:gd name="T24" fmla="*/ 615 w 1389"/>
                  <a:gd name="T25" fmla="*/ 56 h 3485"/>
                  <a:gd name="T26" fmla="*/ 630 w 1389"/>
                  <a:gd name="T27" fmla="*/ 38 h 3485"/>
                  <a:gd name="T28" fmla="*/ 638 w 1389"/>
                  <a:gd name="T29" fmla="*/ 46 h 3485"/>
                  <a:gd name="T30" fmla="*/ 637 w 1389"/>
                  <a:gd name="T31" fmla="*/ 78 h 3485"/>
                  <a:gd name="T32" fmla="*/ 656 w 1389"/>
                  <a:gd name="T33" fmla="*/ 126 h 3485"/>
                  <a:gd name="T34" fmla="*/ 671 w 1389"/>
                  <a:gd name="T35" fmla="*/ 166 h 3485"/>
                  <a:gd name="T36" fmla="*/ 677 w 1389"/>
                  <a:gd name="T37" fmla="*/ 248 h 3485"/>
                  <a:gd name="T38" fmla="*/ 677 w 1389"/>
                  <a:gd name="T39" fmla="*/ 335 h 3485"/>
                  <a:gd name="T40" fmla="*/ 688 w 1389"/>
                  <a:gd name="T41" fmla="*/ 359 h 3485"/>
                  <a:gd name="T42" fmla="*/ 676 w 1389"/>
                  <a:gd name="T43" fmla="*/ 387 h 3485"/>
                  <a:gd name="T44" fmla="*/ 640 w 1389"/>
                  <a:gd name="T45" fmla="*/ 421 h 3485"/>
                  <a:gd name="T46" fmla="*/ 624 w 1389"/>
                  <a:gd name="T47" fmla="*/ 471 h 3485"/>
                  <a:gd name="T48" fmla="*/ 642 w 1389"/>
                  <a:gd name="T49" fmla="*/ 482 h 3485"/>
                  <a:gd name="T50" fmla="*/ 651 w 1389"/>
                  <a:gd name="T51" fmla="*/ 484 h 3485"/>
                  <a:gd name="T52" fmla="*/ 660 w 1389"/>
                  <a:gd name="T53" fmla="*/ 465 h 3485"/>
                  <a:gd name="T54" fmla="*/ 640 w 1389"/>
                  <a:gd name="T55" fmla="*/ 580 h 3485"/>
                  <a:gd name="T56" fmla="*/ 586 w 1389"/>
                  <a:gd name="T57" fmla="*/ 747 h 3485"/>
                  <a:gd name="T58" fmla="*/ 554 w 1389"/>
                  <a:gd name="T59" fmla="*/ 814 h 3485"/>
                  <a:gd name="T60" fmla="*/ 526 w 1389"/>
                  <a:gd name="T61" fmla="*/ 900 h 3485"/>
                  <a:gd name="T62" fmla="*/ 486 w 1389"/>
                  <a:gd name="T63" fmla="*/ 1052 h 3485"/>
                  <a:gd name="T64" fmla="*/ 444 w 1389"/>
                  <a:gd name="T65" fmla="*/ 1266 h 3485"/>
                  <a:gd name="T66" fmla="*/ 411 w 1389"/>
                  <a:gd name="T67" fmla="*/ 1535 h 3485"/>
                  <a:gd name="T68" fmla="*/ 395 w 1389"/>
                  <a:gd name="T69" fmla="*/ 1743 h 3485"/>
                  <a:gd name="T70" fmla="*/ 349 w 1389"/>
                  <a:gd name="T71" fmla="*/ 1740 h 3485"/>
                  <a:gd name="T72" fmla="*/ 263 w 1389"/>
                  <a:gd name="T73" fmla="*/ 1732 h 3485"/>
                  <a:gd name="T74" fmla="*/ 162 w 1389"/>
                  <a:gd name="T75" fmla="*/ 1719 h 3485"/>
                  <a:gd name="T76" fmla="*/ 67 w 1389"/>
                  <a:gd name="T77" fmla="*/ 1698 h 3485"/>
                  <a:gd name="T78" fmla="*/ 0 w 1389"/>
                  <a:gd name="T79" fmla="*/ 1669 h 3485"/>
                  <a:gd name="T80" fmla="*/ 3 w 1389"/>
                  <a:gd name="T81" fmla="*/ 1645 h 3485"/>
                  <a:gd name="T82" fmla="*/ 18 w 1389"/>
                  <a:gd name="T83" fmla="*/ 1534 h 3485"/>
                  <a:gd name="T84" fmla="*/ 40 w 1389"/>
                  <a:gd name="T85" fmla="*/ 1355 h 3485"/>
                  <a:gd name="T86" fmla="*/ 70 w 1389"/>
                  <a:gd name="T87" fmla="*/ 1043 h 3485"/>
                  <a:gd name="T88" fmla="*/ 125 w 1389"/>
                  <a:gd name="T89" fmla="*/ 650 h 3485"/>
                  <a:gd name="T90" fmla="*/ 160 w 1389"/>
                  <a:gd name="T91" fmla="*/ 493 h 3485"/>
                  <a:gd name="T92" fmla="*/ 203 w 1389"/>
                  <a:gd name="T93" fmla="*/ 259 h 3485"/>
                  <a:gd name="T94" fmla="*/ 222 w 1389"/>
                  <a:gd name="T95" fmla="*/ 93 h 34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89"/>
                  <a:gd name="T145" fmla="*/ 0 h 3485"/>
                  <a:gd name="T146" fmla="*/ 1389 w 1389"/>
                  <a:gd name="T147" fmla="*/ 3485 h 34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89" h="3485">
                    <a:moveTo>
                      <a:pt x="445" y="185"/>
                    </a:moveTo>
                    <a:lnTo>
                      <a:pt x="447" y="183"/>
                    </a:lnTo>
                    <a:lnTo>
                      <a:pt x="455" y="181"/>
                    </a:lnTo>
                    <a:lnTo>
                      <a:pt x="469" y="177"/>
                    </a:lnTo>
                    <a:lnTo>
                      <a:pt x="487" y="177"/>
                    </a:lnTo>
                    <a:lnTo>
                      <a:pt x="511" y="179"/>
                    </a:lnTo>
                    <a:lnTo>
                      <a:pt x="540" y="185"/>
                    </a:lnTo>
                    <a:lnTo>
                      <a:pt x="576" y="199"/>
                    </a:lnTo>
                    <a:lnTo>
                      <a:pt x="618" y="218"/>
                    </a:lnTo>
                    <a:lnTo>
                      <a:pt x="622" y="220"/>
                    </a:lnTo>
                    <a:lnTo>
                      <a:pt x="630" y="224"/>
                    </a:lnTo>
                    <a:lnTo>
                      <a:pt x="644" y="230"/>
                    </a:lnTo>
                    <a:lnTo>
                      <a:pt x="660" y="235"/>
                    </a:lnTo>
                    <a:lnTo>
                      <a:pt x="682" y="241"/>
                    </a:lnTo>
                    <a:lnTo>
                      <a:pt x="706" y="247"/>
                    </a:lnTo>
                    <a:lnTo>
                      <a:pt x="732" y="251"/>
                    </a:lnTo>
                    <a:lnTo>
                      <a:pt x="760" y="251"/>
                    </a:lnTo>
                    <a:lnTo>
                      <a:pt x="789" y="247"/>
                    </a:lnTo>
                    <a:lnTo>
                      <a:pt x="817" y="241"/>
                    </a:lnTo>
                    <a:lnTo>
                      <a:pt x="845" y="228"/>
                    </a:lnTo>
                    <a:lnTo>
                      <a:pt x="871" y="208"/>
                    </a:lnTo>
                    <a:lnTo>
                      <a:pt x="897" y="183"/>
                    </a:lnTo>
                    <a:lnTo>
                      <a:pt x="919" y="150"/>
                    </a:lnTo>
                    <a:lnTo>
                      <a:pt x="939" y="108"/>
                    </a:lnTo>
                    <a:lnTo>
                      <a:pt x="953" y="56"/>
                    </a:lnTo>
                    <a:lnTo>
                      <a:pt x="1015" y="58"/>
                    </a:lnTo>
                    <a:lnTo>
                      <a:pt x="1013" y="0"/>
                    </a:lnTo>
                    <a:lnTo>
                      <a:pt x="1017" y="0"/>
                    </a:lnTo>
                    <a:lnTo>
                      <a:pt x="1031" y="2"/>
                    </a:lnTo>
                    <a:lnTo>
                      <a:pt x="1050" y="6"/>
                    </a:lnTo>
                    <a:lnTo>
                      <a:pt x="1074" y="10"/>
                    </a:lnTo>
                    <a:lnTo>
                      <a:pt x="1102" y="16"/>
                    </a:lnTo>
                    <a:lnTo>
                      <a:pt x="1130" y="21"/>
                    </a:lnTo>
                    <a:lnTo>
                      <a:pt x="1156" y="27"/>
                    </a:lnTo>
                    <a:lnTo>
                      <a:pt x="1178" y="35"/>
                    </a:lnTo>
                    <a:lnTo>
                      <a:pt x="1184" y="46"/>
                    </a:lnTo>
                    <a:lnTo>
                      <a:pt x="1198" y="70"/>
                    </a:lnTo>
                    <a:lnTo>
                      <a:pt x="1216" y="97"/>
                    </a:lnTo>
                    <a:lnTo>
                      <a:pt x="1230" y="112"/>
                    </a:lnTo>
                    <a:lnTo>
                      <a:pt x="1234" y="104"/>
                    </a:lnTo>
                    <a:lnTo>
                      <a:pt x="1244" y="89"/>
                    </a:lnTo>
                    <a:lnTo>
                      <a:pt x="1260" y="75"/>
                    </a:lnTo>
                    <a:lnTo>
                      <a:pt x="1280" y="77"/>
                    </a:lnTo>
                    <a:lnTo>
                      <a:pt x="1278" y="81"/>
                    </a:lnTo>
                    <a:lnTo>
                      <a:pt x="1276" y="91"/>
                    </a:lnTo>
                    <a:lnTo>
                      <a:pt x="1274" y="108"/>
                    </a:lnTo>
                    <a:lnTo>
                      <a:pt x="1272" y="129"/>
                    </a:lnTo>
                    <a:lnTo>
                      <a:pt x="1274" y="156"/>
                    </a:lnTo>
                    <a:lnTo>
                      <a:pt x="1280" y="185"/>
                    </a:lnTo>
                    <a:lnTo>
                      <a:pt x="1294" y="218"/>
                    </a:lnTo>
                    <a:lnTo>
                      <a:pt x="1313" y="251"/>
                    </a:lnTo>
                    <a:lnTo>
                      <a:pt x="1319" y="262"/>
                    </a:lnTo>
                    <a:lnTo>
                      <a:pt x="1333" y="291"/>
                    </a:lnTo>
                    <a:lnTo>
                      <a:pt x="1343" y="332"/>
                    </a:lnTo>
                    <a:lnTo>
                      <a:pt x="1343" y="378"/>
                    </a:lnTo>
                    <a:lnTo>
                      <a:pt x="1345" y="415"/>
                    </a:lnTo>
                    <a:lnTo>
                      <a:pt x="1355" y="496"/>
                    </a:lnTo>
                    <a:lnTo>
                      <a:pt x="1369" y="584"/>
                    </a:lnTo>
                    <a:lnTo>
                      <a:pt x="1389" y="640"/>
                    </a:lnTo>
                    <a:lnTo>
                      <a:pt x="1355" y="669"/>
                    </a:lnTo>
                    <a:lnTo>
                      <a:pt x="1359" y="675"/>
                    </a:lnTo>
                    <a:lnTo>
                      <a:pt x="1369" y="690"/>
                    </a:lnTo>
                    <a:lnTo>
                      <a:pt x="1377" y="717"/>
                    </a:lnTo>
                    <a:lnTo>
                      <a:pt x="1377" y="758"/>
                    </a:lnTo>
                    <a:lnTo>
                      <a:pt x="1371" y="762"/>
                    </a:lnTo>
                    <a:lnTo>
                      <a:pt x="1353" y="773"/>
                    </a:lnTo>
                    <a:lnTo>
                      <a:pt x="1331" y="790"/>
                    </a:lnTo>
                    <a:lnTo>
                      <a:pt x="1304" y="812"/>
                    </a:lnTo>
                    <a:lnTo>
                      <a:pt x="1280" y="841"/>
                    </a:lnTo>
                    <a:lnTo>
                      <a:pt x="1260" y="871"/>
                    </a:lnTo>
                    <a:lnTo>
                      <a:pt x="1248" y="904"/>
                    </a:lnTo>
                    <a:lnTo>
                      <a:pt x="1248" y="941"/>
                    </a:lnTo>
                    <a:lnTo>
                      <a:pt x="1256" y="941"/>
                    </a:lnTo>
                    <a:lnTo>
                      <a:pt x="1272" y="945"/>
                    </a:lnTo>
                    <a:lnTo>
                      <a:pt x="1284" y="964"/>
                    </a:lnTo>
                    <a:lnTo>
                      <a:pt x="1280" y="1010"/>
                    </a:lnTo>
                    <a:lnTo>
                      <a:pt x="1286" y="997"/>
                    </a:lnTo>
                    <a:lnTo>
                      <a:pt x="1302" y="968"/>
                    </a:lnTo>
                    <a:lnTo>
                      <a:pt x="1317" y="935"/>
                    </a:lnTo>
                    <a:lnTo>
                      <a:pt x="1323" y="910"/>
                    </a:lnTo>
                    <a:lnTo>
                      <a:pt x="1321" y="929"/>
                    </a:lnTo>
                    <a:lnTo>
                      <a:pt x="1313" y="981"/>
                    </a:lnTo>
                    <a:lnTo>
                      <a:pt x="1300" y="1060"/>
                    </a:lnTo>
                    <a:lnTo>
                      <a:pt x="1280" y="1159"/>
                    </a:lnTo>
                    <a:lnTo>
                      <a:pt x="1252" y="1269"/>
                    </a:lnTo>
                    <a:lnTo>
                      <a:pt x="1216" y="1382"/>
                    </a:lnTo>
                    <a:lnTo>
                      <a:pt x="1172" y="1494"/>
                    </a:lnTo>
                    <a:lnTo>
                      <a:pt x="1120" y="1594"/>
                    </a:lnTo>
                    <a:lnTo>
                      <a:pt x="1116" y="1602"/>
                    </a:lnTo>
                    <a:lnTo>
                      <a:pt x="1108" y="1627"/>
                    </a:lnTo>
                    <a:lnTo>
                      <a:pt x="1094" y="1669"/>
                    </a:lnTo>
                    <a:lnTo>
                      <a:pt x="1074" y="1725"/>
                    </a:lnTo>
                    <a:lnTo>
                      <a:pt x="1052" y="1799"/>
                    </a:lnTo>
                    <a:lnTo>
                      <a:pt x="1029" y="1885"/>
                    </a:lnTo>
                    <a:lnTo>
                      <a:pt x="1001" y="1988"/>
                    </a:lnTo>
                    <a:lnTo>
                      <a:pt x="973" y="2103"/>
                    </a:lnTo>
                    <a:lnTo>
                      <a:pt x="945" y="2232"/>
                    </a:lnTo>
                    <a:lnTo>
                      <a:pt x="915" y="2375"/>
                    </a:lnTo>
                    <a:lnTo>
                      <a:pt x="889" y="2531"/>
                    </a:lnTo>
                    <a:lnTo>
                      <a:pt x="863" y="2699"/>
                    </a:lnTo>
                    <a:lnTo>
                      <a:pt x="841" y="2878"/>
                    </a:lnTo>
                    <a:lnTo>
                      <a:pt x="823" y="3069"/>
                    </a:lnTo>
                    <a:lnTo>
                      <a:pt x="809" y="3271"/>
                    </a:lnTo>
                    <a:lnTo>
                      <a:pt x="799" y="3485"/>
                    </a:lnTo>
                    <a:lnTo>
                      <a:pt x="791" y="3485"/>
                    </a:lnTo>
                    <a:lnTo>
                      <a:pt x="772" y="3483"/>
                    </a:lnTo>
                    <a:lnTo>
                      <a:pt x="740" y="3482"/>
                    </a:lnTo>
                    <a:lnTo>
                      <a:pt x="698" y="3480"/>
                    </a:lnTo>
                    <a:lnTo>
                      <a:pt x="648" y="3476"/>
                    </a:lnTo>
                    <a:lnTo>
                      <a:pt x="590" y="3470"/>
                    </a:lnTo>
                    <a:lnTo>
                      <a:pt x="526" y="3464"/>
                    </a:lnTo>
                    <a:lnTo>
                      <a:pt x="461" y="3456"/>
                    </a:lnTo>
                    <a:lnTo>
                      <a:pt x="393" y="3447"/>
                    </a:lnTo>
                    <a:lnTo>
                      <a:pt x="325" y="3437"/>
                    </a:lnTo>
                    <a:lnTo>
                      <a:pt x="257" y="3424"/>
                    </a:lnTo>
                    <a:lnTo>
                      <a:pt x="194" y="3410"/>
                    </a:lnTo>
                    <a:lnTo>
                      <a:pt x="134" y="3395"/>
                    </a:lnTo>
                    <a:lnTo>
                      <a:pt x="82" y="3377"/>
                    </a:lnTo>
                    <a:lnTo>
                      <a:pt x="36" y="3358"/>
                    </a:lnTo>
                    <a:lnTo>
                      <a:pt x="0" y="3337"/>
                    </a:lnTo>
                    <a:lnTo>
                      <a:pt x="0" y="3333"/>
                    </a:lnTo>
                    <a:lnTo>
                      <a:pt x="2" y="3318"/>
                    </a:lnTo>
                    <a:lnTo>
                      <a:pt x="6" y="3289"/>
                    </a:lnTo>
                    <a:lnTo>
                      <a:pt x="12" y="3239"/>
                    </a:lnTo>
                    <a:lnTo>
                      <a:pt x="22" y="3167"/>
                    </a:lnTo>
                    <a:lnTo>
                      <a:pt x="36" y="3067"/>
                    </a:lnTo>
                    <a:lnTo>
                      <a:pt x="54" y="2934"/>
                    </a:lnTo>
                    <a:lnTo>
                      <a:pt x="76" y="2766"/>
                    </a:lnTo>
                    <a:lnTo>
                      <a:pt x="80" y="2710"/>
                    </a:lnTo>
                    <a:lnTo>
                      <a:pt x="94" y="2562"/>
                    </a:lnTo>
                    <a:lnTo>
                      <a:pt x="114" y="2346"/>
                    </a:lnTo>
                    <a:lnTo>
                      <a:pt x="140" y="2086"/>
                    </a:lnTo>
                    <a:lnTo>
                      <a:pt x="172" y="1808"/>
                    </a:lnTo>
                    <a:lnTo>
                      <a:pt x="210" y="1538"/>
                    </a:lnTo>
                    <a:lnTo>
                      <a:pt x="251" y="1299"/>
                    </a:lnTo>
                    <a:lnTo>
                      <a:pt x="295" y="1120"/>
                    </a:lnTo>
                    <a:lnTo>
                      <a:pt x="303" y="1083"/>
                    </a:lnTo>
                    <a:lnTo>
                      <a:pt x="321" y="985"/>
                    </a:lnTo>
                    <a:lnTo>
                      <a:pt x="349" y="846"/>
                    </a:lnTo>
                    <a:lnTo>
                      <a:pt x="379" y="683"/>
                    </a:lnTo>
                    <a:lnTo>
                      <a:pt x="407" y="517"/>
                    </a:lnTo>
                    <a:lnTo>
                      <a:pt x="431" y="364"/>
                    </a:lnTo>
                    <a:lnTo>
                      <a:pt x="445" y="249"/>
                    </a:lnTo>
                    <a:lnTo>
                      <a:pt x="445" y="185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8" name="Freeform 55"/>
              <p:cNvSpPr>
                <a:spLocks noChangeArrowheads="1"/>
              </p:cNvSpPr>
              <p:nvPr/>
            </p:nvSpPr>
            <p:spPr bwMode="auto">
              <a:xfrm>
                <a:off x="1464" y="258"/>
                <a:ext cx="71" cy="121"/>
              </a:xfrm>
              <a:custGeom>
                <a:avLst/>
                <a:gdLst>
                  <a:gd name="T0" fmla="*/ 46 w 141"/>
                  <a:gd name="T1" fmla="*/ 0 h 241"/>
                  <a:gd name="T2" fmla="*/ 46 w 141"/>
                  <a:gd name="T3" fmla="*/ 8 h 241"/>
                  <a:gd name="T4" fmla="*/ 48 w 141"/>
                  <a:gd name="T5" fmla="*/ 27 h 241"/>
                  <a:gd name="T6" fmla="*/ 55 w 141"/>
                  <a:gd name="T7" fmla="*/ 53 h 241"/>
                  <a:gd name="T8" fmla="*/ 71 w 141"/>
                  <a:gd name="T9" fmla="*/ 81 h 241"/>
                  <a:gd name="T10" fmla="*/ 69 w 141"/>
                  <a:gd name="T11" fmla="*/ 83 h 241"/>
                  <a:gd name="T12" fmla="*/ 65 w 141"/>
                  <a:gd name="T13" fmla="*/ 87 h 241"/>
                  <a:gd name="T14" fmla="*/ 59 w 141"/>
                  <a:gd name="T15" fmla="*/ 93 h 241"/>
                  <a:gd name="T16" fmla="*/ 50 w 141"/>
                  <a:gd name="T17" fmla="*/ 100 h 241"/>
                  <a:gd name="T18" fmla="*/ 41 w 141"/>
                  <a:gd name="T19" fmla="*/ 107 h 241"/>
                  <a:gd name="T20" fmla="*/ 32 w 141"/>
                  <a:gd name="T21" fmla="*/ 114 h 241"/>
                  <a:gd name="T22" fmla="*/ 22 w 141"/>
                  <a:gd name="T23" fmla="*/ 119 h 241"/>
                  <a:gd name="T24" fmla="*/ 14 w 141"/>
                  <a:gd name="T25" fmla="*/ 121 h 241"/>
                  <a:gd name="T26" fmla="*/ 12 w 141"/>
                  <a:gd name="T27" fmla="*/ 118 h 241"/>
                  <a:gd name="T28" fmla="*/ 8 w 141"/>
                  <a:gd name="T29" fmla="*/ 108 h 241"/>
                  <a:gd name="T30" fmla="*/ 3 w 141"/>
                  <a:gd name="T31" fmla="*/ 95 h 241"/>
                  <a:gd name="T32" fmla="*/ 0 w 141"/>
                  <a:gd name="T33" fmla="*/ 78 h 241"/>
                  <a:gd name="T34" fmla="*/ 1 w 141"/>
                  <a:gd name="T35" fmla="*/ 59 h 241"/>
                  <a:gd name="T36" fmla="*/ 8 w 141"/>
                  <a:gd name="T37" fmla="*/ 39 h 241"/>
                  <a:gd name="T38" fmla="*/ 22 w 141"/>
                  <a:gd name="T39" fmla="*/ 18 h 241"/>
                  <a:gd name="T40" fmla="*/ 46 w 141"/>
                  <a:gd name="T41" fmla="*/ 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241"/>
                  <a:gd name="T65" fmla="*/ 141 w 141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241">
                    <a:moveTo>
                      <a:pt x="91" y="0"/>
                    </a:moveTo>
                    <a:lnTo>
                      <a:pt x="91" y="15"/>
                    </a:lnTo>
                    <a:lnTo>
                      <a:pt x="95" y="54"/>
                    </a:lnTo>
                    <a:lnTo>
                      <a:pt x="109" y="106"/>
                    </a:lnTo>
                    <a:lnTo>
                      <a:pt x="141" y="162"/>
                    </a:lnTo>
                    <a:lnTo>
                      <a:pt x="137" y="165"/>
                    </a:lnTo>
                    <a:lnTo>
                      <a:pt x="129" y="173"/>
                    </a:lnTo>
                    <a:lnTo>
                      <a:pt x="117" y="185"/>
                    </a:lnTo>
                    <a:lnTo>
                      <a:pt x="99" y="200"/>
                    </a:lnTo>
                    <a:lnTo>
                      <a:pt x="82" y="214"/>
                    </a:lnTo>
                    <a:lnTo>
                      <a:pt x="64" y="227"/>
                    </a:lnTo>
                    <a:lnTo>
                      <a:pt x="44" y="237"/>
                    </a:lnTo>
                    <a:lnTo>
                      <a:pt x="28" y="241"/>
                    </a:lnTo>
                    <a:lnTo>
                      <a:pt x="24" y="235"/>
                    </a:lnTo>
                    <a:lnTo>
                      <a:pt x="16" y="216"/>
                    </a:lnTo>
                    <a:lnTo>
                      <a:pt x="6" y="189"/>
                    </a:lnTo>
                    <a:lnTo>
                      <a:pt x="0" y="156"/>
                    </a:lnTo>
                    <a:lnTo>
                      <a:pt x="2" y="117"/>
                    </a:lnTo>
                    <a:lnTo>
                      <a:pt x="16" y="77"/>
                    </a:lnTo>
                    <a:lnTo>
                      <a:pt x="44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29" name="Freeform 56"/>
              <p:cNvSpPr>
                <a:spLocks noChangeArrowheads="1"/>
              </p:cNvSpPr>
              <p:nvPr/>
            </p:nvSpPr>
            <p:spPr bwMode="auto">
              <a:xfrm>
                <a:off x="1478" y="312"/>
                <a:ext cx="27" cy="49"/>
              </a:xfrm>
              <a:custGeom>
                <a:avLst/>
                <a:gdLst>
                  <a:gd name="T0" fmla="*/ 0 w 54"/>
                  <a:gd name="T1" fmla="*/ 0 h 98"/>
                  <a:gd name="T2" fmla="*/ 2 w 54"/>
                  <a:gd name="T3" fmla="*/ 6 h 98"/>
                  <a:gd name="T4" fmla="*/ 6 w 54"/>
                  <a:gd name="T5" fmla="*/ 20 h 98"/>
                  <a:gd name="T6" fmla="*/ 15 w 54"/>
                  <a:gd name="T7" fmla="*/ 37 h 98"/>
                  <a:gd name="T8" fmla="*/ 27 w 54"/>
                  <a:gd name="T9" fmla="*/ 49 h 98"/>
                  <a:gd name="T10" fmla="*/ 27 w 54"/>
                  <a:gd name="T11" fmla="*/ 48 h 98"/>
                  <a:gd name="T12" fmla="*/ 27 w 54"/>
                  <a:gd name="T13" fmla="*/ 43 h 98"/>
                  <a:gd name="T14" fmla="*/ 26 w 54"/>
                  <a:gd name="T15" fmla="*/ 38 h 98"/>
                  <a:gd name="T16" fmla="*/ 25 w 54"/>
                  <a:gd name="T17" fmla="*/ 30 h 98"/>
                  <a:gd name="T18" fmla="*/ 22 w 54"/>
                  <a:gd name="T19" fmla="*/ 23 h 98"/>
                  <a:gd name="T20" fmla="*/ 17 w 54"/>
                  <a:gd name="T21" fmla="*/ 14 h 98"/>
                  <a:gd name="T22" fmla="*/ 10 w 54"/>
                  <a:gd name="T23" fmla="*/ 6 h 98"/>
                  <a:gd name="T24" fmla="*/ 0 w 54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98"/>
                  <a:gd name="T41" fmla="*/ 54 w 54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98">
                    <a:moveTo>
                      <a:pt x="0" y="0"/>
                    </a:moveTo>
                    <a:lnTo>
                      <a:pt x="4" y="11"/>
                    </a:lnTo>
                    <a:lnTo>
                      <a:pt x="12" y="40"/>
                    </a:lnTo>
                    <a:lnTo>
                      <a:pt x="30" y="73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2" y="75"/>
                    </a:lnTo>
                    <a:lnTo>
                      <a:pt x="50" y="61"/>
                    </a:lnTo>
                    <a:lnTo>
                      <a:pt x="44" y="46"/>
                    </a:lnTo>
                    <a:lnTo>
                      <a:pt x="34" y="28"/>
                    </a:lnTo>
                    <a:lnTo>
                      <a:pt x="2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30" name="Freeform 57"/>
              <p:cNvSpPr>
                <a:spLocks noChangeArrowheads="1"/>
              </p:cNvSpPr>
              <p:nvPr/>
            </p:nvSpPr>
            <p:spPr bwMode="auto">
              <a:xfrm>
                <a:off x="1336" y="242"/>
                <a:ext cx="105" cy="108"/>
              </a:xfrm>
              <a:custGeom>
                <a:avLst/>
                <a:gdLst>
                  <a:gd name="T0" fmla="*/ 105 w 209"/>
                  <a:gd name="T1" fmla="*/ 0 h 216"/>
                  <a:gd name="T2" fmla="*/ 103 w 209"/>
                  <a:gd name="T3" fmla="*/ 4 h 216"/>
                  <a:gd name="T4" fmla="*/ 99 w 209"/>
                  <a:gd name="T5" fmla="*/ 14 h 216"/>
                  <a:gd name="T6" fmla="*/ 95 w 209"/>
                  <a:gd name="T7" fmla="*/ 30 h 216"/>
                  <a:gd name="T8" fmla="*/ 93 w 209"/>
                  <a:gd name="T9" fmla="*/ 50 h 216"/>
                  <a:gd name="T10" fmla="*/ 89 w 209"/>
                  <a:gd name="T11" fmla="*/ 51 h 216"/>
                  <a:gd name="T12" fmla="*/ 78 w 209"/>
                  <a:gd name="T13" fmla="*/ 53 h 216"/>
                  <a:gd name="T14" fmla="*/ 63 w 209"/>
                  <a:gd name="T15" fmla="*/ 57 h 216"/>
                  <a:gd name="T16" fmla="*/ 46 w 209"/>
                  <a:gd name="T17" fmla="*/ 62 h 216"/>
                  <a:gd name="T18" fmla="*/ 29 w 209"/>
                  <a:gd name="T19" fmla="*/ 71 h 216"/>
                  <a:gd name="T20" fmla="*/ 14 w 209"/>
                  <a:gd name="T21" fmla="*/ 81 h 216"/>
                  <a:gd name="T22" fmla="*/ 4 w 209"/>
                  <a:gd name="T23" fmla="*/ 94 h 216"/>
                  <a:gd name="T24" fmla="*/ 2 w 209"/>
                  <a:gd name="T25" fmla="*/ 108 h 216"/>
                  <a:gd name="T26" fmla="*/ 1 w 209"/>
                  <a:gd name="T27" fmla="*/ 105 h 216"/>
                  <a:gd name="T28" fmla="*/ 0 w 209"/>
                  <a:gd name="T29" fmla="*/ 98 h 216"/>
                  <a:gd name="T30" fmla="*/ 0 w 209"/>
                  <a:gd name="T31" fmla="*/ 87 h 216"/>
                  <a:gd name="T32" fmla="*/ 4 w 209"/>
                  <a:gd name="T33" fmla="*/ 72 h 216"/>
                  <a:gd name="T34" fmla="*/ 14 w 209"/>
                  <a:gd name="T35" fmla="*/ 56 h 216"/>
                  <a:gd name="T36" fmla="*/ 33 w 209"/>
                  <a:gd name="T37" fmla="*/ 38 h 216"/>
                  <a:gd name="T38" fmla="*/ 63 w 209"/>
                  <a:gd name="T39" fmla="*/ 19 h 216"/>
                  <a:gd name="T40" fmla="*/ 105 w 209"/>
                  <a:gd name="T41" fmla="*/ 0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16"/>
                  <a:gd name="T65" fmla="*/ 209 w 209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16">
                    <a:moveTo>
                      <a:pt x="209" y="0"/>
                    </a:moveTo>
                    <a:lnTo>
                      <a:pt x="205" y="8"/>
                    </a:lnTo>
                    <a:lnTo>
                      <a:pt x="197" y="29"/>
                    </a:lnTo>
                    <a:lnTo>
                      <a:pt x="189" y="60"/>
                    </a:lnTo>
                    <a:lnTo>
                      <a:pt x="185" y="100"/>
                    </a:lnTo>
                    <a:lnTo>
                      <a:pt x="177" y="102"/>
                    </a:lnTo>
                    <a:lnTo>
                      <a:pt x="155" y="106"/>
                    </a:lnTo>
                    <a:lnTo>
                      <a:pt x="125" y="114"/>
                    </a:lnTo>
                    <a:lnTo>
                      <a:pt x="91" y="125"/>
                    </a:lnTo>
                    <a:lnTo>
                      <a:pt x="58" y="142"/>
                    </a:lnTo>
                    <a:lnTo>
                      <a:pt x="28" y="162"/>
                    </a:lnTo>
                    <a:lnTo>
                      <a:pt x="8" y="187"/>
                    </a:lnTo>
                    <a:lnTo>
                      <a:pt x="4" y="216"/>
                    </a:lnTo>
                    <a:lnTo>
                      <a:pt x="2" y="210"/>
                    </a:lnTo>
                    <a:lnTo>
                      <a:pt x="0" y="196"/>
                    </a:lnTo>
                    <a:lnTo>
                      <a:pt x="0" y="173"/>
                    </a:lnTo>
                    <a:lnTo>
                      <a:pt x="8" y="144"/>
                    </a:lnTo>
                    <a:lnTo>
                      <a:pt x="28" y="112"/>
                    </a:lnTo>
                    <a:lnTo>
                      <a:pt x="66" y="75"/>
                    </a:lnTo>
                    <a:lnTo>
                      <a:pt x="125" y="38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31" name="Freeform 58"/>
              <p:cNvSpPr>
                <a:spLocks noChangeArrowheads="1"/>
              </p:cNvSpPr>
              <p:nvPr/>
            </p:nvSpPr>
            <p:spPr bwMode="auto">
              <a:xfrm>
                <a:off x="1298" y="308"/>
                <a:ext cx="135" cy="104"/>
              </a:xfrm>
              <a:custGeom>
                <a:avLst/>
                <a:gdLst>
                  <a:gd name="T0" fmla="*/ 131 w 271"/>
                  <a:gd name="T1" fmla="*/ 0 h 206"/>
                  <a:gd name="T2" fmla="*/ 125 w 271"/>
                  <a:gd name="T3" fmla="*/ 3 h 206"/>
                  <a:gd name="T4" fmla="*/ 108 w 271"/>
                  <a:gd name="T5" fmla="*/ 12 h 206"/>
                  <a:gd name="T6" fmla="*/ 84 w 271"/>
                  <a:gd name="T7" fmla="*/ 25 h 206"/>
                  <a:gd name="T8" fmla="*/ 59 w 271"/>
                  <a:gd name="T9" fmla="*/ 41 h 206"/>
                  <a:gd name="T10" fmla="*/ 34 w 271"/>
                  <a:gd name="T11" fmla="*/ 59 h 206"/>
                  <a:gd name="T12" fmla="*/ 13 w 271"/>
                  <a:gd name="T13" fmla="*/ 75 h 206"/>
                  <a:gd name="T14" fmla="*/ 1 w 271"/>
                  <a:gd name="T15" fmla="*/ 91 h 206"/>
                  <a:gd name="T16" fmla="*/ 0 w 271"/>
                  <a:gd name="T17" fmla="*/ 104 h 206"/>
                  <a:gd name="T18" fmla="*/ 2 w 271"/>
                  <a:gd name="T19" fmla="*/ 103 h 206"/>
                  <a:gd name="T20" fmla="*/ 6 w 271"/>
                  <a:gd name="T21" fmla="*/ 101 h 206"/>
                  <a:gd name="T22" fmla="*/ 13 w 271"/>
                  <a:gd name="T23" fmla="*/ 98 h 206"/>
                  <a:gd name="T24" fmla="*/ 22 w 271"/>
                  <a:gd name="T25" fmla="*/ 94 h 206"/>
                  <a:gd name="T26" fmla="*/ 33 w 271"/>
                  <a:gd name="T27" fmla="*/ 89 h 206"/>
                  <a:gd name="T28" fmla="*/ 45 w 271"/>
                  <a:gd name="T29" fmla="*/ 84 h 206"/>
                  <a:gd name="T30" fmla="*/ 58 w 271"/>
                  <a:gd name="T31" fmla="*/ 77 h 206"/>
                  <a:gd name="T32" fmla="*/ 71 w 271"/>
                  <a:gd name="T33" fmla="*/ 69 h 206"/>
                  <a:gd name="T34" fmla="*/ 73 w 271"/>
                  <a:gd name="T35" fmla="*/ 68 h 206"/>
                  <a:gd name="T36" fmla="*/ 79 w 271"/>
                  <a:gd name="T37" fmla="*/ 64 h 206"/>
                  <a:gd name="T38" fmla="*/ 87 w 271"/>
                  <a:gd name="T39" fmla="*/ 59 h 206"/>
                  <a:gd name="T40" fmla="*/ 98 w 271"/>
                  <a:gd name="T41" fmla="*/ 54 h 206"/>
                  <a:gd name="T42" fmla="*/ 109 w 271"/>
                  <a:gd name="T43" fmla="*/ 48 h 206"/>
                  <a:gd name="T44" fmla="*/ 119 w 271"/>
                  <a:gd name="T45" fmla="*/ 44 h 206"/>
                  <a:gd name="T46" fmla="*/ 128 w 271"/>
                  <a:gd name="T47" fmla="*/ 40 h 206"/>
                  <a:gd name="T48" fmla="*/ 135 w 271"/>
                  <a:gd name="T49" fmla="*/ 39 h 206"/>
                  <a:gd name="T50" fmla="*/ 134 w 271"/>
                  <a:gd name="T51" fmla="*/ 35 h 206"/>
                  <a:gd name="T52" fmla="*/ 132 w 271"/>
                  <a:gd name="T53" fmla="*/ 26 h 206"/>
                  <a:gd name="T54" fmla="*/ 130 w 271"/>
                  <a:gd name="T55" fmla="*/ 14 h 206"/>
                  <a:gd name="T56" fmla="*/ 131 w 271"/>
                  <a:gd name="T57" fmla="*/ 0 h 2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1"/>
                  <a:gd name="T88" fmla="*/ 0 h 206"/>
                  <a:gd name="T89" fmla="*/ 271 w 271"/>
                  <a:gd name="T90" fmla="*/ 206 h 2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1" h="206">
                    <a:moveTo>
                      <a:pt x="263" y="0"/>
                    </a:moveTo>
                    <a:lnTo>
                      <a:pt x="251" y="6"/>
                    </a:lnTo>
                    <a:lnTo>
                      <a:pt x="217" y="23"/>
                    </a:lnTo>
                    <a:lnTo>
                      <a:pt x="169" y="50"/>
                    </a:lnTo>
                    <a:lnTo>
                      <a:pt x="118" y="81"/>
                    </a:lnTo>
                    <a:lnTo>
                      <a:pt x="68" y="116"/>
                    </a:lnTo>
                    <a:lnTo>
                      <a:pt x="26" y="148"/>
                    </a:lnTo>
                    <a:lnTo>
                      <a:pt x="2" y="181"/>
                    </a:lnTo>
                    <a:lnTo>
                      <a:pt x="0" y="206"/>
                    </a:lnTo>
                    <a:lnTo>
                      <a:pt x="4" y="204"/>
                    </a:lnTo>
                    <a:lnTo>
                      <a:pt x="12" y="200"/>
                    </a:lnTo>
                    <a:lnTo>
                      <a:pt x="26" y="195"/>
                    </a:lnTo>
                    <a:lnTo>
                      <a:pt x="44" y="187"/>
                    </a:lnTo>
                    <a:lnTo>
                      <a:pt x="66" y="177"/>
                    </a:lnTo>
                    <a:lnTo>
                      <a:pt x="90" y="166"/>
                    </a:lnTo>
                    <a:lnTo>
                      <a:pt x="116" y="152"/>
                    </a:lnTo>
                    <a:lnTo>
                      <a:pt x="142" y="137"/>
                    </a:lnTo>
                    <a:lnTo>
                      <a:pt x="146" y="135"/>
                    </a:lnTo>
                    <a:lnTo>
                      <a:pt x="158" y="127"/>
                    </a:lnTo>
                    <a:lnTo>
                      <a:pt x="175" y="117"/>
                    </a:lnTo>
                    <a:lnTo>
                      <a:pt x="197" y="106"/>
                    </a:lnTo>
                    <a:lnTo>
                      <a:pt x="219" y="96"/>
                    </a:lnTo>
                    <a:lnTo>
                      <a:pt x="239" y="87"/>
                    </a:lnTo>
                    <a:lnTo>
                      <a:pt x="257" y="79"/>
                    </a:lnTo>
                    <a:lnTo>
                      <a:pt x="271" y="77"/>
                    </a:lnTo>
                    <a:lnTo>
                      <a:pt x="269" y="69"/>
                    </a:lnTo>
                    <a:lnTo>
                      <a:pt x="265" y="52"/>
                    </a:lnTo>
                    <a:lnTo>
                      <a:pt x="261" y="2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32" name="Freeform 59"/>
              <p:cNvSpPr>
                <a:spLocks noChangeArrowheads="1"/>
              </p:cNvSpPr>
              <p:nvPr/>
            </p:nvSpPr>
            <p:spPr bwMode="auto">
              <a:xfrm>
                <a:off x="1211" y="377"/>
                <a:ext cx="247" cy="149"/>
              </a:xfrm>
              <a:custGeom>
                <a:avLst/>
                <a:gdLst>
                  <a:gd name="T0" fmla="*/ 247 w 494"/>
                  <a:gd name="T1" fmla="*/ 17 h 299"/>
                  <a:gd name="T2" fmla="*/ 246 w 494"/>
                  <a:gd name="T3" fmla="*/ 17 h 299"/>
                  <a:gd name="T4" fmla="*/ 244 w 494"/>
                  <a:gd name="T5" fmla="*/ 18 h 299"/>
                  <a:gd name="T6" fmla="*/ 240 w 494"/>
                  <a:gd name="T7" fmla="*/ 19 h 299"/>
                  <a:gd name="T8" fmla="*/ 234 w 494"/>
                  <a:gd name="T9" fmla="*/ 21 h 299"/>
                  <a:gd name="T10" fmla="*/ 226 w 494"/>
                  <a:gd name="T11" fmla="*/ 24 h 299"/>
                  <a:gd name="T12" fmla="*/ 216 w 494"/>
                  <a:gd name="T13" fmla="*/ 28 h 299"/>
                  <a:gd name="T14" fmla="*/ 204 w 494"/>
                  <a:gd name="T15" fmla="*/ 33 h 299"/>
                  <a:gd name="T16" fmla="*/ 190 w 494"/>
                  <a:gd name="T17" fmla="*/ 40 h 299"/>
                  <a:gd name="T18" fmla="*/ 189 w 494"/>
                  <a:gd name="T19" fmla="*/ 42 h 299"/>
                  <a:gd name="T20" fmla="*/ 184 w 494"/>
                  <a:gd name="T21" fmla="*/ 46 h 299"/>
                  <a:gd name="T22" fmla="*/ 178 w 494"/>
                  <a:gd name="T23" fmla="*/ 52 h 299"/>
                  <a:gd name="T24" fmla="*/ 169 w 494"/>
                  <a:gd name="T25" fmla="*/ 57 h 299"/>
                  <a:gd name="T26" fmla="*/ 160 w 494"/>
                  <a:gd name="T27" fmla="*/ 64 h 299"/>
                  <a:gd name="T28" fmla="*/ 148 w 494"/>
                  <a:gd name="T29" fmla="*/ 69 h 299"/>
                  <a:gd name="T30" fmla="*/ 135 w 494"/>
                  <a:gd name="T31" fmla="*/ 72 h 299"/>
                  <a:gd name="T32" fmla="*/ 122 w 494"/>
                  <a:gd name="T33" fmla="*/ 73 h 299"/>
                  <a:gd name="T34" fmla="*/ 119 w 494"/>
                  <a:gd name="T35" fmla="*/ 73 h 299"/>
                  <a:gd name="T36" fmla="*/ 112 w 494"/>
                  <a:gd name="T37" fmla="*/ 75 h 299"/>
                  <a:gd name="T38" fmla="*/ 100 w 494"/>
                  <a:gd name="T39" fmla="*/ 79 h 299"/>
                  <a:gd name="T40" fmla="*/ 85 w 494"/>
                  <a:gd name="T41" fmla="*/ 85 h 299"/>
                  <a:gd name="T42" fmla="*/ 66 w 494"/>
                  <a:gd name="T43" fmla="*/ 95 h 299"/>
                  <a:gd name="T44" fmla="*/ 46 w 494"/>
                  <a:gd name="T45" fmla="*/ 109 h 299"/>
                  <a:gd name="T46" fmla="*/ 23 w 494"/>
                  <a:gd name="T47" fmla="*/ 126 h 299"/>
                  <a:gd name="T48" fmla="*/ 0 w 494"/>
                  <a:gd name="T49" fmla="*/ 149 h 299"/>
                  <a:gd name="T50" fmla="*/ 1 w 494"/>
                  <a:gd name="T51" fmla="*/ 147 h 299"/>
                  <a:gd name="T52" fmla="*/ 5 w 494"/>
                  <a:gd name="T53" fmla="*/ 141 h 299"/>
                  <a:gd name="T54" fmla="*/ 12 w 494"/>
                  <a:gd name="T55" fmla="*/ 134 h 299"/>
                  <a:gd name="T56" fmla="*/ 21 w 494"/>
                  <a:gd name="T57" fmla="*/ 123 h 299"/>
                  <a:gd name="T58" fmla="*/ 34 w 494"/>
                  <a:gd name="T59" fmla="*/ 109 h 299"/>
                  <a:gd name="T60" fmla="*/ 50 w 494"/>
                  <a:gd name="T61" fmla="*/ 96 h 299"/>
                  <a:gd name="T62" fmla="*/ 70 w 494"/>
                  <a:gd name="T63" fmla="*/ 81 h 299"/>
                  <a:gd name="T64" fmla="*/ 93 w 494"/>
                  <a:gd name="T65" fmla="*/ 65 h 299"/>
                  <a:gd name="T66" fmla="*/ 94 w 494"/>
                  <a:gd name="T67" fmla="*/ 64 h 299"/>
                  <a:gd name="T68" fmla="*/ 97 w 494"/>
                  <a:gd name="T69" fmla="*/ 62 h 299"/>
                  <a:gd name="T70" fmla="*/ 101 w 494"/>
                  <a:gd name="T71" fmla="*/ 60 h 299"/>
                  <a:gd name="T72" fmla="*/ 107 w 494"/>
                  <a:gd name="T73" fmla="*/ 57 h 299"/>
                  <a:gd name="T74" fmla="*/ 113 w 494"/>
                  <a:gd name="T75" fmla="*/ 55 h 299"/>
                  <a:gd name="T76" fmla="*/ 120 w 494"/>
                  <a:gd name="T77" fmla="*/ 52 h 299"/>
                  <a:gd name="T78" fmla="*/ 125 w 494"/>
                  <a:gd name="T79" fmla="*/ 50 h 299"/>
                  <a:gd name="T80" fmla="*/ 133 w 494"/>
                  <a:gd name="T81" fmla="*/ 49 h 299"/>
                  <a:gd name="T82" fmla="*/ 134 w 494"/>
                  <a:gd name="T83" fmla="*/ 49 h 299"/>
                  <a:gd name="T84" fmla="*/ 137 w 494"/>
                  <a:gd name="T85" fmla="*/ 49 h 299"/>
                  <a:gd name="T86" fmla="*/ 142 w 494"/>
                  <a:gd name="T87" fmla="*/ 48 h 299"/>
                  <a:gd name="T88" fmla="*/ 148 w 494"/>
                  <a:gd name="T89" fmla="*/ 46 h 299"/>
                  <a:gd name="T90" fmla="*/ 155 w 494"/>
                  <a:gd name="T91" fmla="*/ 44 h 299"/>
                  <a:gd name="T92" fmla="*/ 163 w 494"/>
                  <a:gd name="T93" fmla="*/ 40 h 299"/>
                  <a:gd name="T94" fmla="*/ 171 w 494"/>
                  <a:gd name="T95" fmla="*/ 34 h 299"/>
                  <a:gd name="T96" fmla="*/ 179 w 494"/>
                  <a:gd name="T97" fmla="*/ 28 h 299"/>
                  <a:gd name="T98" fmla="*/ 180 w 494"/>
                  <a:gd name="T99" fmla="*/ 27 h 299"/>
                  <a:gd name="T100" fmla="*/ 184 w 494"/>
                  <a:gd name="T101" fmla="*/ 23 h 299"/>
                  <a:gd name="T102" fmla="*/ 190 w 494"/>
                  <a:gd name="T103" fmla="*/ 19 h 299"/>
                  <a:gd name="T104" fmla="*/ 197 w 494"/>
                  <a:gd name="T105" fmla="*/ 13 h 299"/>
                  <a:gd name="T106" fmla="*/ 205 w 494"/>
                  <a:gd name="T107" fmla="*/ 8 h 299"/>
                  <a:gd name="T108" fmla="*/ 213 w 494"/>
                  <a:gd name="T109" fmla="*/ 4 h 299"/>
                  <a:gd name="T110" fmla="*/ 222 w 494"/>
                  <a:gd name="T111" fmla="*/ 1 h 299"/>
                  <a:gd name="T112" fmla="*/ 230 w 494"/>
                  <a:gd name="T113" fmla="*/ 0 h 299"/>
                  <a:gd name="T114" fmla="*/ 231 w 494"/>
                  <a:gd name="T115" fmla="*/ 2 h 299"/>
                  <a:gd name="T116" fmla="*/ 234 w 494"/>
                  <a:gd name="T117" fmla="*/ 6 h 299"/>
                  <a:gd name="T118" fmla="*/ 240 w 494"/>
                  <a:gd name="T119" fmla="*/ 12 h 299"/>
                  <a:gd name="T120" fmla="*/ 247 w 494"/>
                  <a:gd name="T121" fmla="*/ 17 h 2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4"/>
                  <a:gd name="T184" fmla="*/ 0 h 299"/>
                  <a:gd name="T185" fmla="*/ 494 w 494"/>
                  <a:gd name="T186" fmla="*/ 299 h 2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4" h="299">
                    <a:moveTo>
                      <a:pt x="494" y="34"/>
                    </a:moveTo>
                    <a:lnTo>
                      <a:pt x="492" y="34"/>
                    </a:lnTo>
                    <a:lnTo>
                      <a:pt x="488" y="36"/>
                    </a:lnTo>
                    <a:lnTo>
                      <a:pt x="480" y="38"/>
                    </a:lnTo>
                    <a:lnTo>
                      <a:pt x="468" y="42"/>
                    </a:lnTo>
                    <a:lnTo>
                      <a:pt x="452" y="48"/>
                    </a:lnTo>
                    <a:lnTo>
                      <a:pt x="432" y="56"/>
                    </a:lnTo>
                    <a:lnTo>
                      <a:pt x="408" y="67"/>
                    </a:lnTo>
                    <a:lnTo>
                      <a:pt x="380" y="81"/>
                    </a:lnTo>
                    <a:lnTo>
                      <a:pt x="378" y="85"/>
                    </a:lnTo>
                    <a:lnTo>
                      <a:pt x="368" y="92"/>
                    </a:lnTo>
                    <a:lnTo>
                      <a:pt x="356" y="104"/>
                    </a:lnTo>
                    <a:lnTo>
                      <a:pt x="338" y="115"/>
                    </a:lnTo>
                    <a:lnTo>
                      <a:pt x="319" y="129"/>
                    </a:lnTo>
                    <a:lnTo>
                      <a:pt x="295" y="139"/>
                    </a:lnTo>
                    <a:lnTo>
                      <a:pt x="269" y="144"/>
                    </a:lnTo>
                    <a:lnTo>
                      <a:pt x="243" y="146"/>
                    </a:lnTo>
                    <a:lnTo>
                      <a:pt x="237" y="146"/>
                    </a:lnTo>
                    <a:lnTo>
                      <a:pt x="223" y="150"/>
                    </a:lnTo>
                    <a:lnTo>
                      <a:pt x="199" y="158"/>
                    </a:lnTo>
                    <a:lnTo>
                      <a:pt x="169" y="171"/>
                    </a:lnTo>
                    <a:lnTo>
                      <a:pt x="131" y="191"/>
                    </a:lnTo>
                    <a:lnTo>
                      <a:pt x="91" y="218"/>
                    </a:lnTo>
                    <a:lnTo>
                      <a:pt x="46" y="252"/>
                    </a:lnTo>
                    <a:lnTo>
                      <a:pt x="0" y="299"/>
                    </a:lnTo>
                    <a:lnTo>
                      <a:pt x="2" y="295"/>
                    </a:lnTo>
                    <a:lnTo>
                      <a:pt x="10" y="283"/>
                    </a:lnTo>
                    <a:lnTo>
                      <a:pt x="24" y="268"/>
                    </a:lnTo>
                    <a:lnTo>
                      <a:pt x="42" y="246"/>
                    </a:lnTo>
                    <a:lnTo>
                      <a:pt x="67" y="219"/>
                    </a:lnTo>
                    <a:lnTo>
                      <a:pt x="99" y="192"/>
                    </a:lnTo>
                    <a:lnTo>
                      <a:pt x="139" y="162"/>
                    </a:lnTo>
                    <a:lnTo>
                      <a:pt x="185" y="131"/>
                    </a:lnTo>
                    <a:lnTo>
                      <a:pt x="187" y="129"/>
                    </a:lnTo>
                    <a:lnTo>
                      <a:pt x="193" y="125"/>
                    </a:lnTo>
                    <a:lnTo>
                      <a:pt x="201" y="121"/>
                    </a:lnTo>
                    <a:lnTo>
                      <a:pt x="213" y="115"/>
                    </a:lnTo>
                    <a:lnTo>
                      <a:pt x="225" y="110"/>
                    </a:lnTo>
                    <a:lnTo>
                      <a:pt x="239" y="104"/>
                    </a:lnTo>
                    <a:lnTo>
                      <a:pt x="251" y="100"/>
                    </a:lnTo>
                    <a:lnTo>
                      <a:pt x="265" y="98"/>
                    </a:lnTo>
                    <a:lnTo>
                      <a:pt x="267" y="98"/>
                    </a:lnTo>
                    <a:lnTo>
                      <a:pt x="273" y="98"/>
                    </a:lnTo>
                    <a:lnTo>
                      <a:pt x="283" y="96"/>
                    </a:lnTo>
                    <a:lnTo>
                      <a:pt x="295" y="92"/>
                    </a:lnTo>
                    <a:lnTo>
                      <a:pt x="309" y="88"/>
                    </a:lnTo>
                    <a:lnTo>
                      <a:pt x="325" y="81"/>
                    </a:lnTo>
                    <a:lnTo>
                      <a:pt x="342" y="69"/>
                    </a:lnTo>
                    <a:lnTo>
                      <a:pt x="358" y="56"/>
                    </a:lnTo>
                    <a:lnTo>
                      <a:pt x="360" y="54"/>
                    </a:lnTo>
                    <a:lnTo>
                      <a:pt x="368" y="46"/>
                    </a:lnTo>
                    <a:lnTo>
                      <a:pt x="380" y="38"/>
                    </a:lnTo>
                    <a:lnTo>
                      <a:pt x="394" y="27"/>
                    </a:lnTo>
                    <a:lnTo>
                      <a:pt x="410" y="17"/>
                    </a:lnTo>
                    <a:lnTo>
                      <a:pt x="426" y="9"/>
                    </a:lnTo>
                    <a:lnTo>
                      <a:pt x="444" y="2"/>
                    </a:lnTo>
                    <a:lnTo>
                      <a:pt x="460" y="0"/>
                    </a:lnTo>
                    <a:lnTo>
                      <a:pt x="462" y="4"/>
                    </a:lnTo>
                    <a:lnTo>
                      <a:pt x="468" y="13"/>
                    </a:lnTo>
                    <a:lnTo>
                      <a:pt x="480" y="25"/>
                    </a:lnTo>
                    <a:lnTo>
                      <a:pt x="494" y="34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2733" name="Freeform 60"/>
              <p:cNvSpPr>
                <a:spLocks noChangeArrowheads="1"/>
              </p:cNvSpPr>
              <p:nvPr/>
            </p:nvSpPr>
            <p:spPr bwMode="auto">
              <a:xfrm>
                <a:off x="1183" y="347"/>
                <a:ext cx="252" cy="193"/>
              </a:xfrm>
              <a:custGeom>
                <a:avLst/>
                <a:gdLst>
                  <a:gd name="T0" fmla="*/ 248 w 504"/>
                  <a:gd name="T1" fmla="*/ 1 h 385"/>
                  <a:gd name="T2" fmla="*/ 238 w 504"/>
                  <a:gd name="T3" fmla="*/ 4 h 385"/>
                  <a:gd name="T4" fmla="*/ 221 w 504"/>
                  <a:gd name="T5" fmla="*/ 12 h 385"/>
                  <a:gd name="T6" fmla="*/ 201 w 504"/>
                  <a:gd name="T7" fmla="*/ 21 h 385"/>
                  <a:gd name="T8" fmla="*/ 191 w 504"/>
                  <a:gd name="T9" fmla="*/ 28 h 385"/>
                  <a:gd name="T10" fmla="*/ 181 w 504"/>
                  <a:gd name="T11" fmla="*/ 35 h 385"/>
                  <a:gd name="T12" fmla="*/ 163 w 504"/>
                  <a:gd name="T13" fmla="*/ 45 h 385"/>
                  <a:gd name="T14" fmla="*/ 142 w 504"/>
                  <a:gd name="T15" fmla="*/ 54 h 385"/>
                  <a:gd name="T16" fmla="*/ 129 w 504"/>
                  <a:gd name="T17" fmla="*/ 59 h 385"/>
                  <a:gd name="T18" fmla="*/ 114 w 504"/>
                  <a:gd name="T19" fmla="*/ 68 h 385"/>
                  <a:gd name="T20" fmla="*/ 92 w 504"/>
                  <a:gd name="T21" fmla="*/ 83 h 385"/>
                  <a:gd name="T22" fmla="*/ 71 w 504"/>
                  <a:gd name="T23" fmla="*/ 104 h 385"/>
                  <a:gd name="T24" fmla="*/ 62 w 504"/>
                  <a:gd name="T25" fmla="*/ 120 h 385"/>
                  <a:gd name="T26" fmla="*/ 51 w 504"/>
                  <a:gd name="T27" fmla="*/ 136 h 385"/>
                  <a:gd name="T28" fmla="*/ 33 w 504"/>
                  <a:gd name="T29" fmla="*/ 160 h 385"/>
                  <a:gd name="T30" fmla="*/ 11 w 504"/>
                  <a:gd name="T31" fmla="*/ 184 h 385"/>
                  <a:gd name="T32" fmla="*/ 1 w 504"/>
                  <a:gd name="T33" fmla="*/ 193 h 385"/>
                  <a:gd name="T34" fmla="*/ 11 w 504"/>
                  <a:gd name="T35" fmla="*/ 190 h 385"/>
                  <a:gd name="T36" fmla="*/ 28 w 504"/>
                  <a:gd name="T37" fmla="*/ 178 h 385"/>
                  <a:gd name="T38" fmla="*/ 51 w 504"/>
                  <a:gd name="T39" fmla="*/ 150 h 385"/>
                  <a:gd name="T40" fmla="*/ 66 w 504"/>
                  <a:gd name="T41" fmla="*/ 126 h 385"/>
                  <a:gd name="T42" fmla="*/ 75 w 504"/>
                  <a:gd name="T43" fmla="*/ 115 h 385"/>
                  <a:gd name="T44" fmla="*/ 88 w 504"/>
                  <a:gd name="T45" fmla="*/ 100 h 385"/>
                  <a:gd name="T46" fmla="*/ 103 w 504"/>
                  <a:gd name="T47" fmla="*/ 89 h 385"/>
                  <a:gd name="T48" fmla="*/ 111 w 504"/>
                  <a:gd name="T49" fmla="*/ 86 h 385"/>
                  <a:gd name="T50" fmla="*/ 126 w 504"/>
                  <a:gd name="T51" fmla="*/ 79 h 385"/>
                  <a:gd name="T52" fmla="*/ 150 w 504"/>
                  <a:gd name="T53" fmla="*/ 70 h 385"/>
                  <a:gd name="T54" fmla="*/ 169 w 504"/>
                  <a:gd name="T55" fmla="*/ 60 h 385"/>
                  <a:gd name="T56" fmla="*/ 178 w 504"/>
                  <a:gd name="T57" fmla="*/ 54 h 385"/>
                  <a:gd name="T58" fmla="*/ 196 w 504"/>
                  <a:gd name="T59" fmla="*/ 43 h 385"/>
                  <a:gd name="T60" fmla="*/ 223 w 504"/>
                  <a:gd name="T61" fmla="*/ 28 h 385"/>
                  <a:gd name="T62" fmla="*/ 246 w 504"/>
                  <a:gd name="T63" fmla="*/ 19 h 385"/>
                  <a:gd name="T64" fmla="*/ 251 w 504"/>
                  <a:gd name="T65" fmla="*/ 17 h 385"/>
                  <a:gd name="T66" fmla="*/ 250 w 504"/>
                  <a:gd name="T67" fmla="*/ 0 h 3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4"/>
                  <a:gd name="T103" fmla="*/ 0 h 385"/>
                  <a:gd name="T104" fmla="*/ 504 w 504"/>
                  <a:gd name="T105" fmla="*/ 385 h 3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4" h="385">
                    <a:moveTo>
                      <a:pt x="500" y="0"/>
                    </a:moveTo>
                    <a:lnTo>
                      <a:pt x="496" y="2"/>
                    </a:lnTo>
                    <a:lnTo>
                      <a:pt x="488" y="4"/>
                    </a:lnTo>
                    <a:lnTo>
                      <a:pt x="476" y="8"/>
                    </a:lnTo>
                    <a:lnTo>
                      <a:pt x="460" y="15"/>
                    </a:lnTo>
                    <a:lnTo>
                      <a:pt x="442" y="23"/>
                    </a:lnTo>
                    <a:lnTo>
                      <a:pt x="422" y="31"/>
                    </a:lnTo>
                    <a:lnTo>
                      <a:pt x="402" y="42"/>
                    </a:lnTo>
                    <a:lnTo>
                      <a:pt x="385" y="54"/>
                    </a:lnTo>
                    <a:lnTo>
                      <a:pt x="381" y="56"/>
                    </a:lnTo>
                    <a:lnTo>
                      <a:pt x="373" y="62"/>
                    </a:lnTo>
                    <a:lnTo>
                      <a:pt x="361" y="69"/>
                    </a:lnTo>
                    <a:lnTo>
                      <a:pt x="345" y="79"/>
                    </a:lnTo>
                    <a:lnTo>
                      <a:pt x="325" y="89"/>
                    </a:lnTo>
                    <a:lnTo>
                      <a:pt x="305" y="100"/>
                    </a:lnTo>
                    <a:lnTo>
                      <a:pt x="283" y="108"/>
                    </a:lnTo>
                    <a:lnTo>
                      <a:pt x="261" y="116"/>
                    </a:lnTo>
                    <a:lnTo>
                      <a:pt x="257" y="118"/>
                    </a:lnTo>
                    <a:lnTo>
                      <a:pt x="245" y="123"/>
                    </a:lnTo>
                    <a:lnTo>
                      <a:pt x="227" y="135"/>
                    </a:lnTo>
                    <a:lnTo>
                      <a:pt x="205" y="148"/>
                    </a:lnTo>
                    <a:lnTo>
                      <a:pt x="183" y="166"/>
                    </a:lnTo>
                    <a:lnTo>
                      <a:pt x="159" y="185"/>
                    </a:lnTo>
                    <a:lnTo>
                      <a:pt x="141" y="208"/>
                    </a:lnTo>
                    <a:lnTo>
                      <a:pt x="125" y="233"/>
                    </a:lnTo>
                    <a:lnTo>
                      <a:pt x="123" y="239"/>
                    </a:lnTo>
                    <a:lnTo>
                      <a:pt x="114" y="252"/>
                    </a:lnTo>
                    <a:lnTo>
                      <a:pt x="102" y="272"/>
                    </a:lnTo>
                    <a:lnTo>
                      <a:pt x="86" y="295"/>
                    </a:lnTo>
                    <a:lnTo>
                      <a:pt x="66" y="320"/>
                    </a:lnTo>
                    <a:lnTo>
                      <a:pt x="46" y="345"/>
                    </a:lnTo>
                    <a:lnTo>
                      <a:pt x="22" y="368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10" y="384"/>
                    </a:lnTo>
                    <a:lnTo>
                      <a:pt x="22" y="380"/>
                    </a:lnTo>
                    <a:lnTo>
                      <a:pt x="36" y="370"/>
                    </a:lnTo>
                    <a:lnTo>
                      <a:pt x="56" y="355"/>
                    </a:lnTo>
                    <a:lnTo>
                      <a:pt x="78" y="332"/>
                    </a:lnTo>
                    <a:lnTo>
                      <a:pt x="102" y="299"/>
                    </a:lnTo>
                    <a:lnTo>
                      <a:pt x="129" y="254"/>
                    </a:lnTo>
                    <a:lnTo>
                      <a:pt x="131" y="251"/>
                    </a:lnTo>
                    <a:lnTo>
                      <a:pt x="139" y="241"/>
                    </a:lnTo>
                    <a:lnTo>
                      <a:pt x="149" y="229"/>
                    </a:lnTo>
                    <a:lnTo>
                      <a:pt x="161" y="214"/>
                    </a:lnTo>
                    <a:lnTo>
                      <a:pt x="175" y="199"/>
                    </a:lnTo>
                    <a:lnTo>
                      <a:pt x="189" y="187"/>
                    </a:lnTo>
                    <a:lnTo>
                      <a:pt x="205" y="177"/>
                    </a:lnTo>
                    <a:lnTo>
                      <a:pt x="217" y="173"/>
                    </a:lnTo>
                    <a:lnTo>
                      <a:pt x="221" y="172"/>
                    </a:lnTo>
                    <a:lnTo>
                      <a:pt x="235" y="166"/>
                    </a:lnTo>
                    <a:lnTo>
                      <a:pt x="253" y="158"/>
                    </a:lnTo>
                    <a:lnTo>
                      <a:pt x="275" y="148"/>
                    </a:lnTo>
                    <a:lnTo>
                      <a:pt x="299" y="139"/>
                    </a:lnTo>
                    <a:lnTo>
                      <a:pt x="319" y="129"/>
                    </a:lnTo>
                    <a:lnTo>
                      <a:pt x="337" y="119"/>
                    </a:lnTo>
                    <a:lnTo>
                      <a:pt x="349" y="112"/>
                    </a:lnTo>
                    <a:lnTo>
                      <a:pt x="355" y="108"/>
                    </a:lnTo>
                    <a:lnTo>
                      <a:pt x="371" y="98"/>
                    </a:lnTo>
                    <a:lnTo>
                      <a:pt x="392" y="85"/>
                    </a:lnTo>
                    <a:lnTo>
                      <a:pt x="418" y="69"/>
                    </a:lnTo>
                    <a:lnTo>
                      <a:pt x="446" y="56"/>
                    </a:lnTo>
                    <a:lnTo>
                      <a:pt x="472" y="44"/>
                    </a:lnTo>
                    <a:lnTo>
                      <a:pt x="492" y="37"/>
                    </a:lnTo>
                    <a:lnTo>
                      <a:pt x="504" y="37"/>
                    </a:lnTo>
                    <a:lnTo>
                      <a:pt x="502" y="33"/>
                    </a:lnTo>
                    <a:lnTo>
                      <a:pt x="500" y="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6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</p:grpSp>
        <p:sp>
          <p:nvSpPr>
            <p:cNvPr id="242734" name="Rectangle 61"/>
            <p:cNvSpPr>
              <a:spLocks noChangeArrowheads="1"/>
            </p:cNvSpPr>
            <p:nvPr/>
          </p:nvSpPr>
          <p:spPr bwMode="auto">
            <a:xfrm>
              <a:off x="4241" y="1916"/>
              <a:ext cx="7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3300"/>
                  </a:solidFill>
                </a:rPr>
                <a:t>￥</a:t>
              </a:r>
              <a:r>
                <a:rPr lang="en-US" altLang="zh-CN" sz="3600" b="1">
                  <a:solidFill>
                    <a:srgbClr val="FF3300"/>
                  </a:solidFill>
                </a:rPr>
                <a:t>99</a:t>
              </a:r>
              <a:r>
                <a:rPr lang="en-US" altLang="zh-CN" sz="3200" b="1">
                  <a:solidFill>
                    <a:srgbClr val="FF3300"/>
                  </a:solidFill>
                </a:rPr>
                <a:t> </a:t>
              </a:r>
            </a:p>
          </p:txBody>
        </p:sp>
      </p:grpSp>
      <p:sp>
        <p:nvSpPr>
          <p:cNvPr id="242735" name="Rectangle 62"/>
          <p:cNvSpPr>
            <a:spLocks noChangeArrowheads="1"/>
          </p:cNvSpPr>
          <p:nvPr/>
        </p:nvSpPr>
        <p:spPr bwMode="auto">
          <a:xfrm>
            <a:off x="285750" y="2000250"/>
            <a:ext cx="6835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They are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ninety-nine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2736" name="Text Box 64"/>
          <p:cNvSpPr txBox="1">
            <a:spLocks noChangeArrowheads="1"/>
          </p:cNvSpPr>
          <p:nvPr/>
        </p:nvSpPr>
        <p:spPr bwMode="auto">
          <a:xfrm>
            <a:off x="2058988" y="3716338"/>
            <a:ext cx="708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How much </a:t>
            </a: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are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these shoes?</a:t>
            </a:r>
          </a:p>
        </p:txBody>
      </p:sp>
      <p:sp>
        <p:nvSpPr>
          <p:cNvPr id="242737" name="Rectangle 65"/>
          <p:cNvSpPr>
            <a:spLocks noChangeArrowheads="1"/>
          </p:cNvSpPr>
          <p:nvPr/>
        </p:nvSpPr>
        <p:spPr bwMode="auto">
          <a:xfrm>
            <a:off x="2071688" y="4714875"/>
            <a:ext cx="79295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They’re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two hundred (and)                   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forty-eight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yuan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2738" name="WordArt 69"/>
          <p:cNvSpPr>
            <a:spLocks noChangeArrowheads="1" noChangeShapeType="1" noTextEdit="1"/>
          </p:cNvSpPr>
          <p:nvPr/>
        </p:nvSpPr>
        <p:spPr bwMode="auto">
          <a:xfrm>
            <a:off x="1428750" y="0"/>
            <a:ext cx="4740275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Say the price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  <p:pic>
        <p:nvPicPr>
          <p:cNvPr id="242739" name="Picture 70" descr="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73463"/>
            <a:ext cx="18018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40" name="Text Box 72"/>
          <p:cNvSpPr txBox="1">
            <a:spLocks noChangeArrowheads="1"/>
          </p:cNvSpPr>
          <p:nvPr/>
        </p:nvSpPr>
        <p:spPr bwMode="auto">
          <a:xfrm>
            <a:off x="395288" y="5661025"/>
            <a:ext cx="1439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</a:rPr>
              <a:t>￥</a:t>
            </a:r>
            <a:r>
              <a:rPr lang="en-US" altLang="zh-CN" sz="3200" b="1">
                <a:solidFill>
                  <a:srgbClr val="FF3300"/>
                </a:solidFill>
              </a:rPr>
              <a:t>248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735" grpId="0"/>
      <p:bldP spid="242736" grpId="0"/>
      <p:bldP spid="2427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108"/>
          <p:cNvSpPr txBox="1">
            <a:spLocks noChangeArrowheads="1"/>
          </p:cNvSpPr>
          <p:nvPr/>
        </p:nvSpPr>
        <p:spPr bwMode="auto">
          <a:xfrm>
            <a:off x="5651500" y="5229225"/>
            <a:ext cx="92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￥</a:t>
            </a:r>
            <a:r>
              <a:rPr lang="en-US" altLang="zh-CN" sz="36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43715" name="Text Box 38"/>
          <p:cNvSpPr txBox="1">
            <a:spLocks noChangeArrowheads="1"/>
          </p:cNvSpPr>
          <p:nvPr/>
        </p:nvSpPr>
        <p:spPr bwMode="auto">
          <a:xfrm>
            <a:off x="395288" y="1125538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is it/are they?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(≤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￥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… / They’re …</a:t>
            </a:r>
          </a:p>
        </p:txBody>
      </p:sp>
      <p:sp>
        <p:nvSpPr>
          <p:cNvPr id="243716" name="Text Box 46"/>
          <p:cNvSpPr txBox="1">
            <a:spLocks noChangeArrowheads="1"/>
          </p:cNvSpPr>
          <p:nvPr/>
        </p:nvSpPr>
        <p:spPr bwMode="auto">
          <a:xfrm>
            <a:off x="1258888" y="5445125"/>
            <a:ext cx="922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￥</a:t>
            </a:r>
            <a:r>
              <a:rPr lang="en-US" altLang="zh-CN" sz="36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43717" name="Text Box 49"/>
          <p:cNvSpPr txBox="1">
            <a:spLocks noChangeArrowheads="1"/>
          </p:cNvSpPr>
          <p:nvPr/>
        </p:nvSpPr>
        <p:spPr bwMode="auto">
          <a:xfrm>
            <a:off x="1143000" y="5500688"/>
            <a:ext cx="1404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</a:rPr>
              <a:t>￥</a:t>
            </a:r>
            <a:r>
              <a:rPr lang="en-US" altLang="zh-CN" sz="3600" b="1">
                <a:solidFill>
                  <a:srgbClr val="FF3300"/>
                </a:solidFill>
              </a:rPr>
              <a:t>375</a:t>
            </a:r>
          </a:p>
        </p:txBody>
      </p:sp>
      <p:sp>
        <p:nvSpPr>
          <p:cNvPr id="243718" name="Text Box 58"/>
          <p:cNvSpPr txBox="1">
            <a:spLocks noChangeArrowheads="1"/>
          </p:cNvSpPr>
          <p:nvPr/>
        </p:nvSpPr>
        <p:spPr bwMode="auto">
          <a:xfrm>
            <a:off x="5364163" y="5229225"/>
            <a:ext cx="151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</a:rPr>
              <a:t>￥</a:t>
            </a:r>
            <a:r>
              <a:rPr lang="en-US" altLang="zh-CN" sz="3600" b="1">
                <a:solidFill>
                  <a:srgbClr val="FF3300"/>
                </a:solidFill>
              </a:rPr>
              <a:t>125</a:t>
            </a:r>
          </a:p>
        </p:txBody>
      </p:sp>
      <p:pic>
        <p:nvPicPr>
          <p:cNvPr id="19464" name="Picture 61" descr="外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86063"/>
            <a:ext cx="23034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5" name="Picture 107" descr="7-4-1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492375"/>
            <a:ext cx="15176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071802" y="142852"/>
            <a:ext cx="279115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Guess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16" grpId="0"/>
      <p:bldP spid="243717" grpId="0"/>
      <p:bldP spid="2437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5"/>
          <p:cNvSpPr txBox="1">
            <a:spLocks noChangeArrowheads="1"/>
          </p:cNvSpPr>
          <p:nvPr/>
        </p:nvSpPr>
        <p:spPr bwMode="auto">
          <a:xfrm>
            <a:off x="285750" y="928688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it/are they?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(≤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… / They’re …</a:t>
            </a:r>
          </a:p>
        </p:txBody>
      </p:sp>
      <p:pic>
        <p:nvPicPr>
          <p:cNvPr id="24587" name="Picture 11" descr="u=166473975,1173564693&amp;fm=0&amp;gp=-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56540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Text Box 12"/>
          <p:cNvSpPr txBox="1">
            <a:spLocks noChangeArrowheads="1"/>
          </p:cNvSpPr>
          <p:nvPr/>
        </p:nvSpPr>
        <p:spPr bwMode="auto">
          <a:xfrm>
            <a:off x="1116013" y="5516563"/>
            <a:ext cx="839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￥</a:t>
            </a:r>
            <a:r>
              <a:rPr lang="en-US" altLang="zh-CN" sz="32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44741" name="Text Box 13"/>
          <p:cNvSpPr txBox="1">
            <a:spLocks noChangeArrowheads="1"/>
          </p:cNvSpPr>
          <p:nvPr/>
        </p:nvSpPr>
        <p:spPr bwMode="auto">
          <a:xfrm>
            <a:off x="5364163" y="5373688"/>
            <a:ext cx="839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</a:rPr>
              <a:t>￥</a:t>
            </a:r>
            <a:r>
              <a:rPr lang="en-US" altLang="zh-CN" sz="32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44742" name="Text Box 14"/>
          <p:cNvSpPr txBox="1">
            <a:spLocks noChangeArrowheads="1"/>
          </p:cNvSpPr>
          <p:nvPr/>
        </p:nvSpPr>
        <p:spPr bwMode="auto">
          <a:xfrm>
            <a:off x="5364163" y="5373688"/>
            <a:ext cx="1268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￥</a:t>
            </a:r>
            <a:r>
              <a:rPr lang="en-US" altLang="zh-CN" sz="3200" b="1">
                <a:solidFill>
                  <a:srgbClr val="FF0000"/>
                </a:solidFill>
              </a:rPr>
              <a:t>458</a:t>
            </a:r>
          </a:p>
        </p:txBody>
      </p:sp>
      <p:sp>
        <p:nvSpPr>
          <p:cNvPr id="244743" name="Text Box 15"/>
          <p:cNvSpPr txBox="1">
            <a:spLocks noChangeArrowheads="1"/>
          </p:cNvSpPr>
          <p:nvPr/>
        </p:nvSpPr>
        <p:spPr bwMode="auto">
          <a:xfrm>
            <a:off x="971550" y="5516563"/>
            <a:ext cx="1268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￥</a:t>
            </a:r>
            <a:r>
              <a:rPr lang="en-US" altLang="zh-CN" sz="3200" b="1">
                <a:solidFill>
                  <a:srgbClr val="FF0000"/>
                </a:solidFill>
              </a:rPr>
              <a:t>129</a:t>
            </a:r>
          </a:p>
        </p:txBody>
      </p:sp>
      <p:pic>
        <p:nvPicPr>
          <p:cNvPr id="20489" name="Picture 16" descr="裙子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636838"/>
            <a:ext cx="2089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786049" y="0"/>
            <a:ext cx="2531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Guess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40" grpId="0"/>
      <p:bldP spid="244742" grpId="0"/>
      <p:bldP spid="2447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7" descr="j008922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8471">
            <a:off x="6861175" y="4221163"/>
            <a:ext cx="2282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20" descr="20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652963"/>
            <a:ext cx="8604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AutoShape 8"/>
          <p:cNvSpPr>
            <a:spLocks noChangeArrowheads="1"/>
          </p:cNvSpPr>
          <p:nvPr/>
        </p:nvSpPr>
        <p:spPr bwMode="auto">
          <a:xfrm>
            <a:off x="2428875" y="642938"/>
            <a:ext cx="4319588" cy="2951162"/>
          </a:xfrm>
          <a:prstGeom prst="wedgeRectCallout">
            <a:avLst>
              <a:gd name="adj1" fmla="val 33644"/>
              <a:gd name="adj2" fmla="val 8878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65" name="WordArt 34"/>
          <p:cNvSpPr>
            <a:spLocks noChangeArrowheads="1" noChangeShapeType="1" noTextEdit="1"/>
          </p:cNvSpPr>
          <p:nvPr/>
        </p:nvSpPr>
        <p:spPr bwMode="auto">
          <a:xfrm>
            <a:off x="250825" y="5445125"/>
            <a:ext cx="265747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/>
              </a:rPr>
              <a:t>New Words</a:t>
            </a:r>
            <a:endParaRPr lang="zh-CN" altLang="en-US" sz="44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 panose="020B0A04020102020204"/>
            </a:endParaRPr>
          </a:p>
        </p:txBody>
      </p:sp>
      <p:sp>
        <p:nvSpPr>
          <p:cNvPr id="245766" name="Rectangle 35"/>
          <p:cNvSpPr>
            <a:spLocks noChangeArrowheads="1"/>
          </p:cNvSpPr>
          <p:nvPr/>
        </p:nvSpPr>
        <p:spPr bwMode="auto">
          <a:xfrm>
            <a:off x="7358063" y="3429000"/>
            <a:ext cx="14081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FF"/>
                </a:solidFill>
              </a:rPr>
              <a:t>服装店</a:t>
            </a:r>
          </a:p>
        </p:txBody>
      </p:sp>
      <p:sp>
        <p:nvSpPr>
          <p:cNvPr id="245767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1541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</a:rPr>
              <a:t>￥</a:t>
            </a:r>
            <a:r>
              <a:rPr lang="en-US" altLang="zh-CN" sz="4000" b="1">
                <a:solidFill>
                  <a:srgbClr val="FF3300"/>
                </a:solidFill>
              </a:rPr>
              <a:t>688</a:t>
            </a:r>
          </a:p>
        </p:txBody>
      </p:sp>
      <p:sp>
        <p:nvSpPr>
          <p:cNvPr id="245768" name="Text Box 38"/>
          <p:cNvSpPr txBox="1">
            <a:spLocks noChangeArrowheads="1"/>
          </p:cNvSpPr>
          <p:nvPr/>
        </p:nvSpPr>
        <p:spPr bwMode="auto">
          <a:xfrm>
            <a:off x="2411413" y="692150"/>
            <a:ext cx="439261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00"/>
                </a:solidFill>
              </a:rPr>
              <a:t>  </a:t>
            </a:r>
            <a:r>
              <a:rPr lang="zh-CN" altLang="en-US" sz="4000" b="1">
                <a:solidFill>
                  <a:srgbClr val="FF3300"/>
                </a:solidFill>
              </a:rPr>
              <a:t>￥</a:t>
            </a:r>
            <a:r>
              <a:rPr lang="en-US" altLang="zh-CN" sz="4000" b="1">
                <a:solidFill>
                  <a:srgbClr val="FF3300"/>
                </a:solidFill>
              </a:rPr>
              <a:t>688</a:t>
            </a:r>
            <a:r>
              <a:rPr lang="zh-CN" altLang="en-US" sz="4000" b="1">
                <a:solidFill>
                  <a:srgbClr val="FF3300"/>
                </a:solidFill>
              </a:rPr>
              <a:t>？！！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F33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00"/>
                </a:solidFill>
              </a:rPr>
              <a:t>I’ll </a:t>
            </a:r>
            <a:r>
              <a:rPr lang="en-US" altLang="zh-CN" sz="4000" b="1">
                <a:solidFill>
                  <a:srgbClr val="0000FF"/>
                </a:solidFill>
              </a:rPr>
              <a:t>think about</a:t>
            </a:r>
            <a:r>
              <a:rPr lang="en-US" altLang="zh-CN" sz="4000" b="1">
                <a:solidFill>
                  <a:srgbClr val="FF3300"/>
                </a:solidFill>
              </a:rPr>
              <a:t> it!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</a:rPr>
              <a:t>          </a:t>
            </a:r>
            <a:r>
              <a:rPr lang="zh-CN" altLang="en-US" sz="4000" b="1">
                <a:solidFill>
                  <a:srgbClr val="0000FF"/>
                </a:solidFill>
              </a:rPr>
              <a:t>考虑</a:t>
            </a:r>
          </a:p>
        </p:txBody>
      </p:sp>
      <p:grpSp>
        <p:nvGrpSpPr>
          <p:cNvPr id="2" name="Group 39"/>
          <p:cNvGrpSpPr/>
          <p:nvPr/>
        </p:nvGrpSpPr>
        <p:grpSpPr bwMode="auto">
          <a:xfrm>
            <a:off x="468313" y="908050"/>
            <a:ext cx="1873250" cy="3648075"/>
            <a:chOff x="4056" y="436"/>
            <a:chExt cx="1101" cy="1779"/>
          </a:xfrm>
        </p:grpSpPr>
        <p:grpSp>
          <p:nvGrpSpPr>
            <p:cNvPr id="245770" name="Group 40"/>
            <p:cNvGrpSpPr/>
            <p:nvPr/>
          </p:nvGrpSpPr>
          <p:grpSpPr bwMode="auto">
            <a:xfrm>
              <a:off x="4056" y="436"/>
              <a:ext cx="1101" cy="1452"/>
              <a:chOff x="385" y="13"/>
              <a:chExt cx="1587" cy="2094"/>
            </a:xfrm>
          </p:grpSpPr>
          <p:sp>
            <p:nvSpPr>
              <p:cNvPr id="245771" name="Freeform 41"/>
              <p:cNvSpPr>
                <a:spLocks noChangeArrowheads="1"/>
              </p:cNvSpPr>
              <p:nvPr/>
            </p:nvSpPr>
            <p:spPr bwMode="auto">
              <a:xfrm>
                <a:off x="385" y="13"/>
                <a:ext cx="1587" cy="2094"/>
              </a:xfrm>
              <a:custGeom>
                <a:avLst/>
                <a:gdLst>
                  <a:gd name="T0" fmla="*/ 1110 w 3174"/>
                  <a:gd name="T1" fmla="*/ 7 h 4187"/>
                  <a:gd name="T2" fmla="*/ 998 w 3174"/>
                  <a:gd name="T3" fmla="*/ 9 h 4187"/>
                  <a:gd name="T4" fmla="*/ 886 w 3174"/>
                  <a:gd name="T5" fmla="*/ 11 h 4187"/>
                  <a:gd name="T6" fmla="*/ 779 w 3174"/>
                  <a:gd name="T7" fmla="*/ 11 h 4187"/>
                  <a:gd name="T8" fmla="*/ 678 w 3174"/>
                  <a:gd name="T9" fmla="*/ 10 h 4187"/>
                  <a:gd name="T10" fmla="*/ 584 w 3174"/>
                  <a:gd name="T11" fmla="*/ 9 h 4187"/>
                  <a:gd name="T12" fmla="*/ 501 w 3174"/>
                  <a:gd name="T13" fmla="*/ 7 h 4187"/>
                  <a:gd name="T14" fmla="*/ 431 w 3174"/>
                  <a:gd name="T15" fmla="*/ 5 h 4187"/>
                  <a:gd name="T16" fmla="*/ 296 w 3174"/>
                  <a:gd name="T17" fmla="*/ 28 h 4187"/>
                  <a:gd name="T18" fmla="*/ 294 w 3174"/>
                  <a:gd name="T19" fmla="*/ 111 h 4187"/>
                  <a:gd name="T20" fmla="*/ 269 w 3174"/>
                  <a:gd name="T21" fmla="*/ 249 h 4187"/>
                  <a:gd name="T22" fmla="*/ 232 w 3174"/>
                  <a:gd name="T23" fmla="*/ 459 h 4187"/>
                  <a:gd name="T24" fmla="*/ 189 w 3174"/>
                  <a:gd name="T25" fmla="*/ 666 h 4187"/>
                  <a:gd name="T26" fmla="*/ 125 w 3174"/>
                  <a:gd name="T27" fmla="*/ 1024 h 4187"/>
                  <a:gd name="T28" fmla="*/ 83 w 3174"/>
                  <a:gd name="T29" fmla="*/ 1336 h 4187"/>
                  <a:gd name="T30" fmla="*/ 62 w 3174"/>
                  <a:gd name="T31" fmla="*/ 1528 h 4187"/>
                  <a:gd name="T32" fmla="*/ 41 w 3174"/>
                  <a:gd name="T33" fmla="*/ 1691 h 4187"/>
                  <a:gd name="T34" fmla="*/ 6 w 3174"/>
                  <a:gd name="T35" fmla="*/ 1944 h 4187"/>
                  <a:gd name="T36" fmla="*/ 69 w 3174"/>
                  <a:gd name="T37" fmla="*/ 2025 h 4187"/>
                  <a:gd name="T38" fmla="*/ 236 w 3174"/>
                  <a:gd name="T39" fmla="*/ 2069 h 4187"/>
                  <a:gd name="T40" fmla="*/ 398 w 3174"/>
                  <a:gd name="T41" fmla="*/ 2085 h 4187"/>
                  <a:gd name="T42" fmla="*/ 505 w 3174"/>
                  <a:gd name="T43" fmla="*/ 2087 h 4187"/>
                  <a:gd name="T44" fmla="*/ 567 w 3174"/>
                  <a:gd name="T45" fmla="*/ 1603 h 4187"/>
                  <a:gd name="T46" fmla="*/ 647 w 3174"/>
                  <a:gd name="T47" fmla="*/ 1126 h 4187"/>
                  <a:gd name="T48" fmla="*/ 730 w 3174"/>
                  <a:gd name="T49" fmla="*/ 904 h 4187"/>
                  <a:gd name="T50" fmla="*/ 775 w 3174"/>
                  <a:gd name="T51" fmla="*/ 670 h 4187"/>
                  <a:gd name="T52" fmla="*/ 781 w 3174"/>
                  <a:gd name="T53" fmla="*/ 653 h 4187"/>
                  <a:gd name="T54" fmla="*/ 802 w 3174"/>
                  <a:gd name="T55" fmla="*/ 667 h 4187"/>
                  <a:gd name="T56" fmla="*/ 831 w 3174"/>
                  <a:gd name="T57" fmla="*/ 673 h 4187"/>
                  <a:gd name="T58" fmla="*/ 847 w 3174"/>
                  <a:gd name="T59" fmla="*/ 694 h 4187"/>
                  <a:gd name="T60" fmla="*/ 834 w 3174"/>
                  <a:gd name="T61" fmla="*/ 800 h 4187"/>
                  <a:gd name="T62" fmla="*/ 855 w 3174"/>
                  <a:gd name="T63" fmla="*/ 899 h 4187"/>
                  <a:gd name="T64" fmla="*/ 909 w 3174"/>
                  <a:gd name="T65" fmla="*/ 1038 h 4187"/>
                  <a:gd name="T66" fmla="*/ 981 w 3174"/>
                  <a:gd name="T67" fmla="*/ 1403 h 4187"/>
                  <a:gd name="T68" fmla="*/ 1026 w 3174"/>
                  <a:gd name="T69" fmla="*/ 1786 h 4187"/>
                  <a:gd name="T70" fmla="*/ 1047 w 3174"/>
                  <a:gd name="T71" fmla="*/ 2047 h 4187"/>
                  <a:gd name="T72" fmla="*/ 1139 w 3174"/>
                  <a:gd name="T73" fmla="*/ 2094 h 4187"/>
                  <a:gd name="T74" fmla="*/ 1320 w 3174"/>
                  <a:gd name="T75" fmla="*/ 2085 h 4187"/>
                  <a:gd name="T76" fmla="*/ 1478 w 3174"/>
                  <a:gd name="T77" fmla="*/ 2060 h 4187"/>
                  <a:gd name="T78" fmla="*/ 1573 w 3174"/>
                  <a:gd name="T79" fmla="*/ 2040 h 4187"/>
                  <a:gd name="T80" fmla="*/ 1574 w 3174"/>
                  <a:gd name="T81" fmla="*/ 1838 h 4187"/>
                  <a:gd name="T82" fmla="*/ 1521 w 3174"/>
                  <a:gd name="T83" fmla="*/ 1381 h 4187"/>
                  <a:gd name="T84" fmla="*/ 1453 w 3174"/>
                  <a:gd name="T85" fmla="*/ 950 h 4187"/>
                  <a:gd name="T86" fmla="*/ 1405 w 3174"/>
                  <a:gd name="T87" fmla="*/ 672 h 4187"/>
                  <a:gd name="T88" fmla="*/ 1375 w 3174"/>
                  <a:gd name="T89" fmla="*/ 509 h 4187"/>
                  <a:gd name="T90" fmla="*/ 1334 w 3174"/>
                  <a:gd name="T91" fmla="*/ 332 h 4187"/>
                  <a:gd name="T92" fmla="*/ 1315 w 3174"/>
                  <a:gd name="T93" fmla="*/ 248 h 4187"/>
                  <a:gd name="T94" fmla="*/ 1293 w 3174"/>
                  <a:gd name="T95" fmla="*/ 146 h 4187"/>
                  <a:gd name="T96" fmla="*/ 1296 w 3174"/>
                  <a:gd name="T97" fmla="*/ 48 h 4187"/>
                  <a:gd name="T98" fmla="*/ 1273 w 3174"/>
                  <a:gd name="T99" fmla="*/ 0 h 41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74"/>
                  <a:gd name="T151" fmla="*/ 0 h 4187"/>
                  <a:gd name="T152" fmla="*/ 3174 w 3174"/>
                  <a:gd name="T153" fmla="*/ 4187 h 41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74" h="4187">
                    <a:moveTo>
                      <a:pt x="2385" y="8"/>
                    </a:moveTo>
                    <a:lnTo>
                      <a:pt x="2329" y="10"/>
                    </a:lnTo>
                    <a:lnTo>
                      <a:pt x="2275" y="12"/>
                    </a:lnTo>
                    <a:lnTo>
                      <a:pt x="2220" y="13"/>
                    </a:lnTo>
                    <a:lnTo>
                      <a:pt x="2164" y="15"/>
                    </a:lnTo>
                    <a:lnTo>
                      <a:pt x="2108" y="15"/>
                    </a:lnTo>
                    <a:lnTo>
                      <a:pt x="2052" y="17"/>
                    </a:lnTo>
                    <a:lnTo>
                      <a:pt x="1996" y="17"/>
                    </a:lnTo>
                    <a:lnTo>
                      <a:pt x="1939" y="19"/>
                    </a:lnTo>
                    <a:lnTo>
                      <a:pt x="1885" y="19"/>
                    </a:lnTo>
                    <a:lnTo>
                      <a:pt x="1829" y="21"/>
                    </a:lnTo>
                    <a:lnTo>
                      <a:pt x="1773" y="21"/>
                    </a:lnTo>
                    <a:lnTo>
                      <a:pt x="1719" y="21"/>
                    </a:lnTo>
                    <a:lnTo>
                      <a:pt x="1664" y="21"/>
                    </a:lnTo>
                    <a:lnTo>
                      <a:pt x="1612" y="21"/>
                    </a:lnTo>
                    <a:lnTo>
                      <a:pt x="1558" y="21"/>
                    </a:lnTo>
                    <a:lnTo>
                      <a:pt x="1506" y="21"/>
                    </a:lnTo>
                    <a:lnTo>
                      <a:pt x="1455" y="21"/>
                    </a:lnTo>
                    <a:lnTo>
                      <a:pt x="1405" y="19"/>
                    </a:lnTo>
                    <a:lnTo>
                      <a:pt x="1355" y="19"/>
                    </a:lnTo>
                    <a:lnTo>
                      <a:pt x="1305" y="19"/>
                    </a:lnTo>
                    <a:lnTo>
                      <a:pt x="1259" y="17"/>
                    </a:lnTo>
                    <a:lnTo>
                      <a:pt x="1211" y="17"/>
                    </a:lnTo>
                    <a:lnTo>
                      <a:pt x="1168" y="17"/>
                    </a:lnTo>
                    <a:lnTo>
                      <a:pt x="1124" y="15"/>
                    </a:lnTo>
                    <a:lnTo>
                      <a:pt x="1082" y="15"/>
                    </a:lnTo>
                    <a:lnTo>
                      <a:pt x="1040" y="13"/>
                    </a:lnTo>
                    <a:lnTo>
                      <a:pt x="1002" y="13"/>
                    </a:lnTo>
                    <a:lnTo>
                      <a:pt x="964" y="12"/>
                    </a:lnTo>
                    <a:lnTo>
                      <a:pt x="928" y="12"/>
                    </a:lnTo>
                    <a:lnTo>
                      <a:pt x="895" y="10"/>
                    </a:lnTo>
                    <a:lnTo>
                      <a:pt x="863" y="10"/>
                    </a:lnTo>
                    <a:lnTo>
                      <a:pt x="833" y="8"/>
                    </a:lnTo>
                    <a:lnTo>
                      <a:pt x="648" y="0"/>
                    </a:lnTo>
                    <a:lnTo>
                      <a:pt x="614" y="21"/>
                    </a:lnTo>
                    <a:lnTo>
                      <a:pt x="592" y="56"/>
                    </a:lnTo>
                    <a:lnTo>
                      <a:pt x="582" y="96"/>
                    </a:lnTo>
                    <a:lnTo>
                      <a:pt x="580" y="143"/>
                    </a:lnTo>
                    <a:lnTo>
                      <a:pt x="582" y="185"/>
                    </a:lnTo>
                    <a:lnTo>
                      <a:pt x="588" y="222"/>
                    </a:lnTo>
                    <a:lnTo>
                      <a:pt x="594" y="247"/>
                    </a:lnTo>
                    <a:lnTo>
                      <a:pt x="596" y="256"/>
                    </a:lnTo>
                    <a:lnTo>
                      <a:pt x="566" y="374"/>
                    </a:lnTo>
                    <a:lnTo>
                      <a:pt x="538" y="497"/>
                    </a:lnTo>
                    <a:lnTo>
                      <a:pt x="514" y="621"/>
                    </a:lnTo>
                    <a:lnTo>
                      <a:pt x="492" y="734"/>
                    </a:lnTo>
                    <a:lnTo>
                      <a:pt x="476" y="837"/>
                    </a:lnTo>
                    <a:lnTo>
                      <a:pt x="464" y="918"/>
                    </a:lnTo>
                    <a:lnTo>
                      <a:pt x="456" y="970"/>
                    </a:lnTo>
                    <a:lnTo>
                      <a:pt x="454" y="989"/>
                    </a:lnTo>
                    <a:lnTo>
                      <a:pt x="414" y="1159"/>
                    </a:lnTo>
                    <a:lnTo>
                      <a:pt x="377" y="1332"/>
                    </a:lnTo>
                    <a:lnTo>
                      <a:pt x="341" y="1511"/>
                    </a:lnTo>
                    <a:lnTo>
                      <a:pt x="309" y="1691"/>
                    </a:lnTo>
                    <a:lnTo>
                      <a:pt x="279" y="1870"/>
                    </a:lnTo>
                    <a:lnTo>
                      <a:pt x="251" y="2047"/>
                    </a:lnTo>
                    <a:lnTo>
                      <a:pt x="225" y="2217"/>
                    </a:lnTo>
                    <a:lnTo>
                      <a:pt x="203" y="2379"/>
                    </a:lnTo>
                    <a:lnTo>
                      <a:pt x="183" y="2531"/>
                    </a:lnTo>
                    <a:lnTo>
                      <a:pt x="165" y="2672"/>
                    </a:lnTo>
                    <a:lnTo>
                      <a:pt x="151" y="2795"/>
                    </a:lnTo>
                    <a:lnTo>
                      <a:pt x="139" y="2903"/>
                    </a:lnTo>
                    <a:lnTo>
                      <a:pt x="130" y="2990"/>
                    </a:lnTo>
                    <a:lnTo>
                      <a:pt x="124" y="3055"/>
                    </a:lnTo>
                    <a:lnTo>
                      <a:pt x="120" y="3098"/>
                    </a:lnTo>
                    <a:lnTo>
                      <a:pt x="118" y="3111"/>
                    </a:lnTo>
                    <a:lnTo>
                      <a:pt x="100" y="3240"/>
                    </a:lnTo>
                    <a:lnTo>
                      <a:pt x="82" y="3381"/>
                    </a:lnTo>
                    <a:lnTo>
                      <a:pt x="62" y="3526"/>
                    </a:lnTo>
                    <a:lnTo>
                      <a:pt x="44" y="3664"/>
                    </a:lnTo>
                    <a:lnTo>
                      <a:pt x="26" y="3788"/>
                    </a:lnTo>
                    <a:lnTo>
                      <a:pt x="12" y="3888"/>
                    </a:lnTo>
                    <a:lnTo>
                      <a:pt x="4" y="3954"/>
                    </a:lnTo>
                    <a:lnTo>
                      <a:pt x="0" y="3979"/>
                    </a:lnTo>
                    <a:lnTo>
                      <a:pt x="66" y="4017"/>
                    </a:lnTo>
                    <a:lnTo>
                      <a:pt x="137" y="4050"/>
                    </a:lnTo>
                    <a:lnTo>
                      <a:pt x="215" y="4079"/>
                    </a:lnTo>
                    <a:lnTo>
                      <a:pt x="299" y="4102"/>
                    </a:lnTo>
                    <a:lnTo>
                      <a:pt x="385" y="4121"/>
                    </a:lnTo>
                    <a:lnTo>
                      <a:pt x="472" y="4137"/>
                    </a:lnTo>
                    <a:lnTo>
                      <a:pt x="558" y="4148"/>
                    </a:lnTo>
                    <a:lnTo>
                      <a:pt x="642" y="4158"/>
                    </a:lnTo>
                    <a:lnTo>
                      <a:pt x="723" y="4166"/>
                    </a:lnTo>
                    <a:lnTo>
                      <a:pt x="797" y="4170"/>
                    </a:lnTo>
                    <a:lnTo>
                      <a:pt x="865" y="4173"/>
                    </a:lnTo>
                    <a:lnTo>
                      <a:pt x="925" y="4173"/>
                    </a:lnTo>
                    <a:lnTo>
                      <a:pt x="974" y="4173"/>
                    </a:lnTo>
                    <a:lnTo>
                      <a:pt x="1010" y="4173"/>
                    </a:lnTo>
                    <a:lnTo>
                      <a:pt x="1034" y="4173"/>
                    </a:lnTo>
                    <a:lnTo>
                      <a:pt x="1042" y="4173"/>
                    </a:lnTo>
                    <a:lnTo>
                      <a:pt x="1086" y="3643"/>
                    </a:lnTo>
                    <a:lnTo>
                      <a:pt x="1134" y="3206"/>
                    </a:lnTo>
                    <a:lnTo>
                      <a:pt x="1180" y="2855"/>
                    </a:lnTo>
                    <a:lnTo>
                      <a:pt x="1223" y="2585"/>
                    </a:lnTo>
                    <a:lnTo>
                      <a:pt x="1263" y="2385"/>
                    </a:lnTo>
                    <a:lnTo>
                      <a:pt x="1293" y="2252"/>
                    </a:lnTo>
                    <a:lnTo>
                      <a:pt x="1313" y="2176"/>
                    </a:lnTo>
                    <a:lnTo>
                      <a:pt x="1321" y="2153"/>
                    </a:lnTo>
                    <a:lnTo>
                      <a:pt x="1401" y="1974"/>
                    </a:lnTo>
                    <a:lnTo>
                      <a:pt x="1460" y="1808"/>
                    </a:lnTo>
                    <a:lnTo>
                      <a:pt x="1500" y="1658"/>
                    </a:lnTo>
                    <a:lnTo>
                      <a:pt x="1528" y="1527"/>
                    </a:lnTo>
                    <a:lnTo>
                      <a:pt x="1542" y="1421"/>
                    </a:lnTo>
                    <a:lnTo>
                      <a:pt x="1550" y="1340"/>
                    </a:lnTo>
                    <a:lnTo>
                      <a:pt x="1552" y="1288"/>
                    </a:lnTo>
                    <a:lnTo>
                      <a:pt x="1552" y="1270"/>
                    </a:lnTo>
                    <a:lnTo>
                      <a:pt x="1554" y="1290"/>
                    </a:lnTo>
                    <a:lnTo>
                      <a:pt x="1562" y="1305"/>
                    </a:lnTo>
                    <a:lnTo>
                      <a:pt x="1572" y="1317"/>
                    </a:lnTo>
                    <a:lnTo>
                      <a:pt x="1584" y="1324"/>
                    </a:lnTo>
                    <a:lnTo>
                      <a:pt x="1594" y="1330"/>
                    </a:lnTo>
                    <a:lnTo>
                      <a:pt x="1604" y="1334"/>
                    </a:lnTo>
                    <a:lnTo>
                      <a:pt x="1612" y="1336"/>
                    </a:lnTo>
                    <a:lnTo>
                      <a:pt x="1614" y="1336"/>
                    </a:lnTo>
                    <a:lnTo>
                      <a:pt x="1642" y="1338"/>
                    </a:lnTo>
                    <a:lnTo>
                      <a:pt x="1662" y="1345"/>
                    </a:lnTo>
                    <a:lnTo>
                      <a:pt x="1678" y="1355"/>
                    </a:lnTo>
                    <a:lnTo>
                      <a:pt x="1686" y="1367"/>
                    </a:lnTo>
                    <a:lnTo>
                      <a:pt x="1692" y="1378"/>
                    </a:lnTo>
                    <a:lnTo>
                      <a:pt x="1694" y="1388"/>
                    </a:lnTo>
                    <a:lnTo>
                      <a:pt x="1694" y="1396"/>
                    </a:lnTo>
                    <a:lnTo>
                      <a:pt x="1694" y="1398"/>
                    </a:lnTo>
                    <a:lnTo>
                      <a:pt x="1674" y="1507"/>
                    </a:lnTo>
                    <a:lnTo>
                      <a:pt x="1668" y="1600"/>
                    </a:lnTo>
                    <a:lnTo>
                      <a:pt x="1672" y="1671"/>
                    </a:lnTo>
                    <a:lnTo>
                      <a:pt x="1684" y="1729"/>
                    </a:lnTo>
                    <a:lnTo>
                      <a:pt x="1696" y="1770"/>
                    </a:lnTo>
                    <a:lnTo>
                      <a:pt x="1710" y="1797"/>
                    </a:lnTo>
                    <a:lnTo>
                      <a:pt x="1721" y="1812"/>
                    </a:lnTo>
                    <a:lnTo>
                      <a:pt x="1725" y="1818"/>
                    </a:lnTo>
                    <a:lnTo>
                      <a:pt x="1773" y="1935"/>
                    </a:lnTo>
                    <a:lnTo>
                      <a:pt x="1819" y="2076"/>
                    </a:lnTo>
                    <a:lnTo>
                      <a:pt x="1859" y="2240"/>
                    </a:lnTo>
                    <a:lnTo>
                      <a:pt x="1897" y="2417"/>
                    </a:lnTo>
                    <a:lnTo>
                      <a:pt x="1931" y="2608"/>
                    </a:lnTo>
                    <a:lnTo>
                      <a:pt x="1963" y="2805"/>
                    </a:lnTo>
                    <a:lnTo>
                      <a:pt x="1990" y="3003"/>
                    </a:lnTo>
                    <a:lnTo>
                      <a:pt x="2014" y="3202"/>
                    </a:lnTo>
                    <a:lnTo>
                      <a:pt x="2034" y="3393"/>
                    </a:lnTo>
                    <a:lnTo>
                      <a:pt x="2052" y="3572"/>
                    </a:lnTo>
                    <a:lnTo>
                      <a:pt x="2068" y="3738"/>
                    </a:lnTo>
                    <a:lnTo>
                      <a:pt x="2080" y="3882"/>
                    </a:lnTo>
                    <a:lnTo>
                      <a:pt x="2088" y="4004"/>
                    </a:lnTo>
                    <a:lnTo>
                      <a:pt x="2094" y="4094"/>
                    </a:lnTo>
                    <a:lnTo>
                      <a:pt x="2098" y="4152"/>
                    </a:lnTo>
                    <a:lnTo>
                      <a:pt x="2100" y="4173"/>
                    </a:lnTo>
                    <a:lnTo>
                      <a:pt x="2188" y="4183"/>
                    </a:lnTo>
                    <a:lnTo>
                      <a:pt x="2277" y="4187"/>
                    </a:lnTo>
                    <a:lnTo>
                      <a:pt x="2369" y="4187"/>
                    </a:lnTo>
                    <a:lnTo>
                      <a:pt x="2461" y="4185"/>
                    </a:lnTo>
                    <a:lnTo>
                      <a:pt x="2550" y="4177"/>
                    </a:lnTo>
                    <a:lnTo>
                      <a:pt x="2640" y="4170"/>
                    </a:lnTo>
                    <a:lnTo>
                      <a:pt x="2726" y="4158"/>
                    </a:lnTo>
                    <a:lnTo>
                      <a:pt x="2807" y="4146"/>
                    </a:lnTo>
                    <a:lnTo>
                      <a:pt x="2885" y="4133"/>
                    </a:lnTo>
                    <a:lnTo>
                      <a:pt x="2955" y="4119"/>
                    </a:lnTo>
                    <a:lnTo>
                      <a:pt x="3017" y="4108"/>
                    </a:lnTo>
                    <a:lnTo>
                      <a:pt x="3070" y="4096"/>
                    </a:lnTo>
                    <a:lnTo>
                      <a:pt x="3114" y="4087"/>
                    </a:lnTo>
                    <a:lnTo>
                      <a:pt x="3146" y="4079"/>
                    </a:lnTo>
                    <a:lnTo>
                      <a:pt x="3166" y="4073"/>
                    </a:lnTo>
                    <a:lnTo>
                      <a:pt x="3174" y="4071"/>
                    </a:lnTo>
                    <a:lnTo>
                      <a:pt x="3164" y="3882"/>
                    </a:lnTo>
                    <a:lnTo>
                      <a:pt x="3148" y="3676"/>
                    </a:lnTo>
                    <a:lnTo>
                      <a:pt x="3128" y="3456"/>
                    </a:lnTo>
                    <a:lnTo>
                      <a:pt x="3102" y="3229"/>
                    </a:lnTo>
                    <a:lnTo>
                      <a:pt x="3072" y="2996"/>
                    </a:lnTo>
                    <a:lnTo>
                      <a:pt x="3041" y="2762"/>
                    </a:lnTo>
                    <a:lnTo>
                      <a:pt x="3007" y="2531"/>
                    </a:lnTo>
                    <a:lnTo>
                      <a:pt x="2973" y="2307"/>
                    </a:lnTo>
                    <a:lnTo>
                      <a:pt x="2939" y="2095"/>
                    </a:lnTo>
                    <a:lnTo>
                      <a:pt x="2905" y="1899"/>
                    </a:lnTo>
                    <a:lnTo>
                      <a:pt x="2875" y="1721"/>
                    </a:lnTo>
                    <a:lnTo>
                      <a:pt x="2849" y="1567"/>
                    </a:lnTo>
                    <a:lnTo>
                      <a:pt x="2825" y="1440"/>
                    </a:lnTo>
                    <a:lnTo>
                      <a:pt x="2809" y="1344"/>
                    </a:lnTo>
                    <a:lnTo>
                      <a:pt x="2797" y="1284"/>
                    </a:lnTo>
                    <a:lnTo>
                      <a:pt x="2793" y="1263"/>
                    </a:lnTo>
                    <a:lnTo>
                      <a:pt x="2772" y="1137"/>
                    </a:lnTo>
                    <a:lnTo>
                      <a:pt x="2750" y="1018"/>
                    </a:lnTo>
                    <a:lnTo>
                      <a:pt x="2726" y="906"/>
                    </a:lnTo>
                    <a:lnTo>
                      <a:pt x="2704" y="808"/>
                    </a:lnTo>
                    <a:lnTo>
                      <a:pt x="2684" y="727"/>
                    </a:lnTo>
                    <a:lnTo>
                      <a:pt x="2668" y="663"/>
                    </a:lnTo>
                    <a:lnTo>
                      <a:pt x="2658" y="623"/>
                    </a:lnTo>
                    <a:lnTo>
                      <a:pt x="2654" y="609"/>
                    </a:lnTo>
                    <a:lnTo>
                      <a:pt x="2642" y="553"/>
                    </a:lnTo>
                    <a:lnTo>
                      <a:pt x="2630" y="495"/>
                    </a:lnTo>
                    <a:lnTo>
                      <a:pt x="2618" y="436"/>
                    </a:lnTo>
                    <a:lnTo>
                      <a:pt x="2606" y="380"/>
                    </a:lnTo>
                    <a:lnTo>
                      <a:pt x="2594" y="332"/>
                    </a:lnTo>
                    <a:lnTo>
                      <a:pt x="2586" y="291"/>
                    </a:lnTo>
                    <a:lnTo>
                      <a:pt x="2580" y="266"/>
                    </a:lnTo>
                    <a:lnTo>
                      <a:pt x="2578" y="256"/>
                    </a:lnTo>
                    <a:lnTo>
                      <a:pt x="2590" y="164"/>
                    </a:lnTo>
                    <a:lnTo>
                      <a:pt x="2592" y="96"/>
                    </a:lnTo>
                    <a:lnTo>
                      <a:pt x="2586" y="50"/>
                    </a:lnTo>
                    <a:lnTo>
                      <a:pt x="2574" y="21"/>
                    </a:lnTo>
                    <a:lnTo>
                      <a:pt x="2560" y="6"/>
                    </a:lnTo>
                    <a:lnTo>
                      <a:pt x="2546" y="0"/>
                    </a:lnTo>
                    <a:lnTo>
                      <a:pt x="2536" y="0"/>
                    </a:lnTo>
                    <a:lnTo>
                      <a:pt x="2532" y="0"/>
                    </a:lnTo>
                    <a:lnTo>
                      <a:pt x="23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2" name="Freeform 42"/>
              <p:cNvSpPr>
                <a:spLocks noChangeArrowheads="1"/>
              </p:cNvSpPr>
              <p:nvPr/>
            </p:nvSpPr>
            <p:spPr bwMode="auto">
              <a:xfrm>
                <a:off x="814" y="46"/>
                <a:ext cx="764" cy="54"/>
              </a:xfrm>
              <a:custGeom>
                <a:avLst/>
                <a:gdLst>
                  <a:gd name="T0" fmla="*/ 1 w 1528"/>
                  <a:gd name="T1" fmla="*/ 1 h 107"/>
                  <a:gd name="T2" fmla="*/ 9 w 1528"/>
                  <a:gd name="T3" fmla="*/ 2 h 107"/>
                  <a:gd name="T4" fmla="*/ 26 w 1528"/>
                  <a:gd name="T5" fmla="*/ 3 h 107"/>
                  <a:gd name="T6" fmla="*/ 49 w 1528"/>
                  <a:gd name="T7" fmla="*/ 4 h 107"/>
                  <a:gd name="T8" fmla="*/ 80 w 1528"/>
                  <a:gd name="T9" fmla="*/ 6 h 107"/>
                  <a:gd name="T10" fmla="*/ 116 w 1528"/>
                  <a:gd name="T11" fmla="*/ 8 h 107"/>
                  <a:gd name="T12" fmla="*/ 160 w 1528"/>
                  <a:gd name="T13" fmla="*/ 10 h 107"/>
                  <a:gd name="T14" fmla="*/ 208 w 1528"/>
                  <a:gd name="T15" fmla="*/ 11 h 107"/>
                  <a:gd name="T16" fmla="*/ 261 w 1528"/>
                  <a:gd name="T17" fmla="*/ 13 h 107"/>
                  <a:gd name="T18" fmla="*/ 319 w 1528"/>
                  <a:gd name="T19" fmla="*/ 14 h 107"/>
                  <a:gd name="T20" fmla="*/ 380 w 1528"/>
                  <a:gd name="T21" fmla="*/ 14 h 107"/>
                  <a:gd name="T22" fmla="*/ 444 w 1528"/>
                  <a:gd name="T23" fmla="*/ 14 h 107"/>
                  <a:gd name="T24" fmla="*/ 512 w 1528"/>
                  <a:gd name="T25" fmla="*/ 13 h 107"/>
                  <a:gd name="T26" fmla="*/ 582 w 1528"/>
                  <a:gd name="T27" fmla="*/ 10 h 107"/>
                  <a:gd name="T28" fmla="*/ 654 w 1528"/>
                  <a:gd name="T29" fmla="*/ 7 h 107"/>
                  <a:gd name="T30" fmla="*/ 727 w 1528"/>
                  <a:gd name="T31" fmla="*/ 3 h 107"/>
                  <a:gd name="T32" fmla="*/ 762 w 1528"/>
                  <a:gd name="T33" fmla="*/ 1 h 107"/>
                  <a:gd name="T34" fmla="*/ 752 w 1528"/>
                  <a:gd name="T35" fmla="*/ 10 h 107"/>
                  <a:gd name="T36" fmla="*/ 739 w 1528"/>
                  <a:gd name="T37" fmla="*/ 24 h 107"/>
                  <a:gd name="T38" fmla="*/ 728 w 1528"/>
                  <a:gd name="T39" fmla="*/ 40 h 107"/>
                  <a:gd name="T40" fmla="*/ 724 w 1528"/>
                  <a:gd name="T41" fmla="*/ 47 h 107"/>
                  <a:gd name="T42" fmla="*/ 713 w 1528"/>
                  <a:gd name="T43" fmla="*/ 47 h 107"/>
                  <a:gd name="T44" fmla="*/ 694 w 1528"/>
                  <a:gd name="T45" fmla="*/ 48 h 107"/>
                  <a:gd name="T46" fmla="*/ 666 w 1528"/>
                  <a:gd name="T47" fmla="*/ 49 h 107"/>
                  <a:gd name="T48" fmla="*/ 631 w 1528"/>
                  <a:gd name="T49" fmla="*/ 50 h 107"/>
                  <a:gd name="T50" fmla="*/ 590 w 1528"/>
                  <a:gd name="T51" fmla="*/ 51 h 107"/>
                  <a:gd name="T52" fmla="*/ 544 w 1528"/>
                  <a:gd name="T53" fmla="*/ 52 h 107"/>
                  <a:gd name="T54" fmla="*/ 493 w 1528"/>
                  <a:gd name="T55" fmla="*/ 53 h 107"/>
                  <a:gd name="T56" fmla="*/ 440 w 1528"/>
                  <a:gd name="T57" fmla="*/ 54 h 107"/>
                  <a:gd name="T58" fmla="*/ 386 w 1528"/>
                  <a:gd name="T59" fmla="*/ 54 h 107"/>
                  <a:gd name="T60" fmla="*/ 331 w 1528"/>
                  <a:gd name="T61" fmla="*/ 54 h 107"/>
                  <a:gd name="T62" fmla="*/ 277 w 1528"/>
                  <a:gd name="T63" fmla="*/ 54 h 107"/>
                  <a:gd name="T64" fmla="*/ 224 w 1528"/>
                  <a:gd name="T65" fmla="*/ 53 h 107"/>
                  <a:gd name="T66" fmla="*/ 173 w 1528"/>
                  <a:gd name="T67" fmla="*/ 52 h 107"/>
                  <a:gd name="T68" fmla="*/ 126 w 1528"/>
                  <a:gd name="T69" fmla="*/ 50 h 107"/>
                  <a:gd name="T70" fmla="*/ 86 w 1528"/>
                  <a:gd name="T71" fmla="*/ 47 h 107"/>
                  <a:gd name="T72" fmla="*/ 66 w 1528"/>
                  <a:gd name="T73" fmla="*/ 44 h 107"/>
                  <a:gd name="T74" fmla="*/ 58 w 1528"/>
                  <a:gd name="T75" fmla="*/ 39 h 107"/>
                  <a:gd name="T76" fmla="*/ 43 w 1528"/>
                  <a:gd name="T77" fmla="*/ 28 h 107"/>
                  <a:gd name="T78" fmla="*/ 17 w 1528"/>
                  <a:gd name="T79" fmla="*/ 12 h 1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8"/>
                  <a:gd name="T121" fmla="*/ 0 h 107"/>
                  <a:gd name="T122" fmla="*/ 1528 w 1528"/>
                  <a:gd name="T123" fmla="*/ 107 h 1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8" h="107">
                    <a:moveTo>
                      <a:pt x="0" y="1"/>
                    </a:moveTo>
                    <a:lnTo>
                      <a:pt x="2" y="1"/>
                    </a:lnTo>
                    <a:lnTo>
                      <a:pt x="8" y="1"/>
                    </a:lnTo>
                    <a:lnTo>
                      <a:pt x="18" y="3"/>
                    </a:lnTo>
                    <a:lnTo>
                      <a:pt x="34" y="3"/>
                    </a:lnTo>
                    <a:lnTo>
                      <a:pt x="52" y="5"/>
                    </a:lnTo>
                    <a:lnTo>
                      <a:pt x="73" y="7"/>
                    </a:lnTo>
                    <a:lnTo>
                      <a:pt x="99" y="7"/>
                    </a:lnTo>
                    <a:lnTo>
                      <a:pt x="127" y="9"/>
                    </a:lnTo>
                    <a:lnTo>
                      <a:pt x="159" y="11"/>
                    </a:lnTo>
                    <a:lnTo>
                      <a:pt x="195" y="13"/>
                    </a:lnTo>
                    <a:lnTo>
                      <a:pt x="233" y="15"/>
                    </a:lnTo>
                    <a:lnTo>
                      <a:pt x="275" y="17"/>
                    </a:lnTo>
                    <a:lnTo>
                      <a:pt x="319" y="19"/>
                    </a:lnTo>
                    <a:lnTo>
                      <a:pt x="366" y="21"/>
                    </a:lnTo>
                    <a:lnTo>
                      <a:pt x="416" y="21"/>
                    </a:lnTo>
                    <a:lnTo>
                      <a:pt x="468" y="23"/>
                    </a:lnTo>
                    <a:lnTo>
                      <a:pt x="522" y="25"/>
                    </a:lnTo>
                    <a:lnTo>
                      <a:pt x="578" y="25"/>
                    </a:lnTo>
                    <a:lnTo>
                      <a:pt x="637" y="27"/>
                    </a:lnTo>
                    <a:lnTo>
                      <a:pt x="697" y="27"/>
                    </a:lnTo>
                    <a:lnTo>
                      <a:pt x="759" y="27"/>
                    </a:lnTo>
                    <a:lnTo>
                      <a:pt x="823" y="27"/>
                    </a:lnTo>
                    <a:lnTo>
                      <a:pt x="888" y="27"/>
                    </a:lnTo>
                    <a:lnTo>
                      <a:pt x="956" y="25"/>
                    </a:lnTo>
                    <a:lnTo>
                      <a:pt x="1024" y="25"/>
                    </a:lnTo>
                    <a:lnTo>
                      <a:pt x="1094" y="23"/>
                    </a:lnTo>
                    <a:lnTo>
                      <a:pt x="1163" y="19"/>
                    </a:lnTo>
                    <a:lnTo>
                      <a:pt x="1235" y="17"/>
                    </a:lnTo>
                    <a:lnTo>
                      <a:pt x="1307" y="13"/>
                    </a:lnTo>
                    <a:lnTo>
                      <a:pt x="1381" y="9"/>
                    </a:lnTo>
                    <a:lnTo>
                      <a:pt x="1454" y="5"/>
                    </a:lnTo>
                    <a:lnTo>
                      <a:pt x="1528" y="0"/>
                    </a:lnTo>
                    <a:lnTo>
                      <a:pt x="1524" y="1"/>
                    </a:lnTo>
                    <a:lnTo>
                      <a:pt x="1516" y="9"/>
                    </a:lnTo>
                    <a:lnTo>
                      <a:pt x="1504" y="19"/>
                    </a:lnTo>
                    <a:lnTo>
                      <a:pt x="1492" y="32"/>
                    </a:lnTo>
                    <a:lnTo>
                      <a:pt x="1478" y="48"/>
                    </a:lnTo>
                    <a:lnTo>
                      <a:pt x="1464" y="63"/>
                    </a:lnTo>
                    <a:lnTo>
                      <a:pt x="1456" y="79"/>
                    </a:lnTo>
                    <a:lnTo>
                      <a:pt x="1450" y="94"/>
                    </a:lnTo>
                    <a:lnTo>
                      <a:pt x="1448" y="94"/>
                    </a:lnTo>
                    <a:lnTo>
                      <a:pt x="1440" y="94"/>
                    </a:lnTo>
                    <a:lnTo>
                      <a:pt x="1426" y="94"/>
                    </a:lnTo>
                    <a:lnTo>
                      <a:pt x="1408" y="96"/>
                    </a:lnTo>
                    <a:lnTo>
                      <a:pt x="1387" y="96"/>
                    </a:lnTo>
                    <a:lnTo>
                      <a:pt x="1361" y="98"/>
                    </a:lnTo>
                    <a:lnTo>
                      <a:pt x="1331" y="98"/>
                    </a:lnTo>
                    <a:lnTo>
                      <a:pt x="1299" y="98"/>
                    </a:lnTo>
                    <a:lnTo>
                      <a:pt x="1261" y="100"/>
                    </a:lnTo>
                    <a:lnTo>
                      <a:pt x="1221" y="102"/>
                    </a:lnTo>
                    <a:lnTo>
                      <a:pt x="1179" y="102"/>
                    </a:lnTo>
                    <a:lnTo>
                      <a:pt x="1133" y="104"/>
                    </a:lnTo>
                    <a:lnTo>
                      <a:pt x="1088" y="104"/>
                    </a:lnTo>
                    <a:lnTo>
                      <a:pt x="1038" y="106"/>
                    </a:lnTo>
                    <a:lnTo>
                      <a:pt x="986" y="106"/>
                    </a:lnTo>
                    <a:lnTo>
                      <a:pt x="934" y="106"/>
                    </a:lnTo>
                    <a:lnTo>
                      <a:pt x="880" y="107"/>
                    </a:lnTo>
                    <a:lnTo>
                      <a:pt x="827" y="107"/>
                    </a:lnTo>
                    <a:lnTo>
                      <a:pt x="773" y="107"/>
                    </a:lnTo>
                    <a:lnTo>
                      <a:pt x="717" y="107"/>
                    </a:lnTo>
                    <a:lnTo>
                      <a:pt x="661" y="107"/>
                    </a:lnTo>
                    <a:lnTo>
                      <a:pt x="607" y="107"/>
                    </a:lnTo>
                    <a:lnTo>
                      <a:pt x="554" y="107"/>
                    </a:lnTo>
                    <a:lnTo>
                      <a:pt x="500" y="107"/>
                    </a:lnTo>
                    <a:lnTo>
                      <a:pt x="448" y="106"/>
                    </a:lnTo>
                    <a:lnTo>
                      <a:pt x="396" y="106"/>
                    </a:lnTo>
                    <a:lnTo>
                      <a:pt x="346" y="104"/>
                    </a:lnTo>
                    <a:lnTo>
                      <a:pt x="299" y="102"/>
                    </a:lnTo>
                    <a:lnTo>
                      <a:pt x="253" y="100"/>
                    </a:lnTo>
                    <a:lnTo>
                      <a:pt x="211" y="96"/>
                    </a:lnTo>
                    <a:lnTo>
                      <a:pt x="171" y="94"/>
                    </a:lnTo>
                    <a:lnTo>
                      <a:pt x="133" y="90"/>
                    </a:lnTo>
                    <a:lnTo>
                      <a:pt x="131" y="88"/>
                    </a:lnTo>
                    <a:lnTo>
                      <a:pt x="125" y="84"/>
                    </a:lnTo>
                    <a:lnTo>
                      <a:pt x="117" y="77"/>
                    </a:lnTo>
                    <a:lnTo>
                      <a:pt x="103" y="67"/>
                    </a:lnTo>
                    <a:lnTo>
                      <a:pt x="85" y="55"/>
                    </a:lnTo>
                    <a:lnTo>
                      <a:pt x="62" y="40"/>
                    </a:lnTo>
                    <a:lnTo>
                      <a:pt x="34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3" name="Freeform 43"/>
              <p:cNvSpPr>
                <a:spLocks noChangeArrowheads="1"/>
              </p:cNvSpPr>
              <p:nvPr/>
            </p:nvSpPr>
            <p:spPr bwMode="auto">
              <a:xfrm>
                <a:off x="1457" y="114"/>
                <a:ext cx="108" cy="274"/>
              </a:xfrm>
              <a:custGeom>
                <a:avLst/>
                <a:gdLst>
                  <a:gd name="T0" fmla="*/ 86 w 215"/>
                  <a:gd name="T1" fmla="*/ 0 h 550"/>
                  <a:gd name="T2" fmla="*/ 80 w 215"/>
                  <a:gd name="T3" fmla="*/ 8 h 550"/>
                  <a:gd name="T4" fmla="*/ 66 w 215"/>
                  <a:gd name="T5" fmla="*/ 28 h 550"/>
                  <a:gd name="T6" fmla="*/ 46 w 215"/>
                  <a:gd name="T7" fmla="*/ 58 h 550"/>
                  <a:gd name="T8" fmla="*/ 26 w 215"/>
                  <a:gd name="T9" fmla="*/ 96 h 550"/>
                  <a:gd name="T10" fmla="*/ 9 w 215"/>
                  <a:gd name="T11" fmla="*/ 139 h 550"/>
                  <a:gd name="T12" fmla="*/ 0 w 215"/>
                  <a:gd name="T13" fmla="*/ 186 h 550"/>
                  <a:gd name="T14" fmla="*/ 2 w 215"/>
                  <a:gd name="T15" fmla="*/ 231 h 550"/>
                  <a:gd name="T16" fmla="*/ 20 w 215"/>
                  <a:gd name="T17" fmla="*/ 274 h 550"/>
                  <a:gd name="T18" fmla="*/ 21 w 215"/>
                  <a:gd name="T19" fmla="*/ 274 h 550"/>
                  <a:gd name="T20" fmla="*/ 25 w 215"/>
                  <a:gd name="T21" fmla="*/ 272 h 550"/>
                  <a:gd name="T22" fmla="*/ 30 w 215"/>
                  <a:gd name="T23" fmla="*/ 271 h 550"/>
                  <a:gd name="T24" fmla="*/ 37 w 215"/>
                  <a:gd name="T25" fmla="*/ 268 h 550"/>
                  <a:gd name="T26" fmla="*/ 43 w 215"/>
                  <a:gd name="T27" fmla="*/ 266 h 550"/>
                  <a:gd name="T28" fmla="*/ 50 w 215"/>
                  <a:gd name="T29" fmla="*/ 262 h 550"/>
                  <a:gd name="T30" fmla="*/ 57 w 215"/>
                  <a:gd name="T31" fmla="*/ 258 h 550"/>
                  <a:gd name="T32" fmla="*/ 62 w 215"/>
                  <a:gd name="T33" fmla="*/ 254 h 550"/>
                  <a:gd name="T34" fmla="*/ 63 w 215"/>
                  <a:gd name="T35" fmla="*/ 252 h 550"/>
                  <a:gd name="T36" fmla="*/ 67 w 215"/>
                  <a:gd name="T37" fmla="*/ 248 h 550"/>
                  <a:gd name="T38" fmla="*/ 72 w 215"/>
                  <a:gd name="T39" fmla="*/ 243 h 550"/>
                  <a:gd name="T40" fmla="*/ 79 w 215"/>
                  <a:gd name="T41" fmla="*/ 237 h 550"/>
                  <a:gd name="T42" fmla="*/ 86 w 215"/>
                  <a:gd name="T43" fmla="*/ 231 h 550"/>
                  <a:gd name="T44" fmla="*/ 94 w 215"/>
                  <a:gd name="T45" fmla="*/ 227 h 550"/>
                  <a:gd name="T46" fmla="*/ 101 w 215"/>
                  <a:gd name="T47" fmla="*/ 224 h 550"/>
                  <a:gd name="T48" fmla="*/ 108 w 215"/>
                  <a:gd name="T49" fmla="*/ 225 h 550"/>
                  <a:gd name="T50" fmla="*/ 104 w 215"/>
                  <a:gd name="T51" fmla="*/ 224 h 550"/>
                  <a:gd name="T52" fmla="*/ 95 w 215"/>
                  <a:gd name="T53" fmla="*/ 220 h 550"/>
                  <a:gd name="T54" fmla="*/ 84 w 215"/>
                  <a:gd name="T55" fmla="*/ 210 h 550"/>
                  <a:gd name="T56" fmla="*/ 72 w 215"/>
                  <a:gd name="T57" fmla="*/ 192 h 550"/>
                  <a:gd name="T58" fmla="*/ 64 w 215"/>
                  <a:gd name="T59" fmla="*/ 164 h 550"/>
                  <a:gd name="T60" fmla="*/ 62 w 215"/>
                  <a:gd name="T61" fmla="*/ 125 h 550"/>
                  <a:gd name="T62" fmla="*/ 68 w 215"/>
                  <a:gd name="T63" fmla="*/ 71 h 550"/>
                  <a:gd name="T64" fmla="*/ 86 w 215"/>
                  <a:gd name="T65" fmla="*/ 0 h 5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5"/>
                  <a:gd name="T100" fmla="*/ 0 h 550"/>
                  <a:gd name="T101" fmla="*/ 215 w 215"/>
                  <a:gd name="T102" fmla="*/ 550 h 5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5" h="550">
                    <a:moveTo>
                      <a:pt x="171" y="0"/>
                    </a:moveTo>
                    <a:lnTo>
                      <a:pt x="159" y="16"/>
                    </a:lnTo>
                    <a:lnTo>
                      <a:pt x="131" y="56"/>
                    </a:lnTo>
                    <a:lnTo>
                      <a:pt x="92" y="116"/>
                    </a:lnTo>
                    <a:lnTo>
                      <a:pt x="52" y="193"/>
                    </a:lnTo>
                    <a:lnTo>
                      <a:pt x="18" y="280"/>
                    </a:lnTo>
                    <a:lnTo>
                      <a:pt x="0" y="373"/>
                    </a:lnTo>
                    <a:lnTo>
                      <a:pt x="4" y="463"/>
                    </a:lnTo>
                    <a:lnTo>
                      <a:pt x="40" y="550"/>
                    </a:lnTo>
                    <a:lnTo>
                      <a:pt x="42" y="550"/>
                    </a:lnTo>
                    <a:lnTo>
                      <a:pt x="50" y="546"/>
                    </a:lnTo>
                    <a:lnTo>
                      <a:pt x="60" y="544"/>
                    </a:lnTo>
                    <a:lnTo>
                      <a:pt x="74" y="538"/>
                    </a:lnTo>
                    <a:lnTo>
                      <a:pt x="86" y="533"/>
                    </a:lnTo>
                    <a:lnTo>
                      <a:pt x="100" y="525"/>
                    </a:lnTo>
                    <a:lnTo>
                      <a:pt x="113" y="517"/>
                    </a:lnTo>
                    <a:lnTo>
                      <a:pt x="123" y="509"/>
                    </a:lnTo>
                    <a:lnTo>
                      <a:pt x="125" y="506"/>
                    </a:lnTo>
                    <a:lnTo>
                      <a:pt x="133" y="498"/>
                    </a:lnTo>
                    <a:lnTo>
                      <a:pt x="143" y="488"/>
                    </a:lnTo>
                    <a:lnTo>
                      <a:pt x="157" y="475"/>
                    </a:lnTo>
                    <a:lnTo>
                      <a:pt x="171" y="463"/>
                    </a:lnTo>
                    <a:lnTo>
                      <a:pt x="187" y="455"/>
                    </a:lnTo>
                    <a:lnTo>
                      <a:pt x="201" y="450"/>
                    </a:lnTo>
                    <a:lnTo>
                      <a:pt x="215" y="452"/>
                    </a:lnTo>
                    <a:lnTo>
                      <a:pt x="207" y="450"/>
                    </a:lnTo>
                    <a:lnTo>
                      <a:pt x="189" y="442"/>
                    </a:lnTo>
                    <a:lnTo>
                      <a:pt x="167" y="421"/>
                    </a:lnTo>
                    <a:lnTo>
                      <a:pt x="143" y="386"/>
                    </a:lnTo>
                    <a:lnTo>
                      <a:pt x="127" y="330"/>
                    </a:lnTo>
                    <a:lnTo>
                      <a:pt x="123" y="251"/>
                    </a:lnTo>
                    <a:lnTo>
                      <a:pt x="135" y="143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268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4" name="Freeform 44"/>
              <p:cNvSpPr>
                <a:spLocks noChangeArrowheads="1"/>
              </p:cNvSpPr>
              <p:nvPr/>
            </p:nvSpPr>
            <p:spPr bwMode="auto">
              <a:xfrm>
                <a:off x="1559" y="38"/>
                <a:ext cx="91" cy="93"/>
              </a:xfrm>
              <a:custGeom>
                <a:avLst/>
                <a:gdLst>
                  <a:gd name="T0" fmla="*/ 82 w 183"/>
                  <a:gd name="T1" fmla="*/ 0 h 187"/>
                  <a:gd name="T2" fmla="*/ 84 w 183"/>
                  <a:gd name="T3" fmla="*/ 5 h 187"/>
                  <a:gd name="T4" fmla="*/ 89 w 183"/>
                  <a:gd name="T5" fmla="*/ 17 h 187"/>
                  <a:gd name="T6" fmla="*/ 91 w 183"/>
                  <a:gd name="T7" fmla="*/ 40 h 187"/>
                  <a:gd name="T8" fmla="*/ 84 w 183"/>
                  <a:gd name="T9" fmla="*/ 73 h 187"/>
                  <a:gd name="T10" fmla="*/ 82 w 183"/>
                  <a:gd name="T11" fmla="*/ 73 h 187"/>
                  <a:gd name="T12" fmla="*/ 75 w 183"/>
                  <a:gd name="T13" fmla="*/ 74 h 187"/>
                  <a:gd name="T14" fmla="*/ 65 w 183"/>
                  <a:gd name="T15" fmla="*/ 75 h 187"/>
                  <a:gd name="T16" fmla="*/ 52 w 183"/>
                  <a:gd name="T17" fmla="*/ 77 h 187"/>
                  <a:gd name="T18" fmla="*/ 38 w 183"/>
                  <a:gd name="T19" fmla="*/ 79 h 187"/>
                  <a:gd name="T20" fmla="*/ 24 w 183"/>
                  <a:gd name="T21" fmla="*/ 83 h 187"/>
                  <a:gd name="T22" fmla="*/ 11 w 183"/>
                  <a:gd name="T23" fmla="*/ 88 h 187"/>
                  <a:gd name="T24" fmla="*/ 0 w 183"/>
                  <a:gd name="T25" fmla="*/ 93 h 187"/>
                  <a:gd name="T26" fmla="*/ 2 w 183"/>
                  <a:gd name="T27" fmla="*/ 90 h 187"/>
                  <a:gd name="T28" fmla="*/ 7 w 183"/>
                  <a:gd name="T29" fmla="*/ 82 h 187"/>
                  <a:gd name="T30" fmla="*/ 15 w 183"/>
                  <a:gd name="T31" fmla="*/ 70 h 187"/>
                  <a:gd name="T32" fmla="*/ 25 w 183"/>
                  <a:gd name="T33" fmla="*/ 55 h 187"/>
                  <a:gd name="T34" fmla="*/ 37 w 183"/>
                  <a:gd name="T35" fmla="*/ 39 h 187"/>
                  <a:gd name="T36" fmla="*/ 51 w 183"/>
                  <a:gd name="T37" fmla="*/ 24 h 187"/>
                  <a:gd name="T38" fmla="*/ 66 w 183"/>
                  <a:gd name="T39" fmla="*/ 10 h 187"/>
                  <a:gd name="T40" fmla="*/ 82 w 183"/>
                  <a:gd name="T41" fmla="*/ 0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3"/>
                  <a:gd name="T64" fmla="*/ 0 h 187"/>
                  <a:gd name="T65" fmla="*/ 183 w 183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3" h="187">
                    <a:moveTo>
                      <a:pt x="164" y="0"/>
                    </a:moveTo>
                    <a:lnTo>
                      <a:pt x="169" y="10"/>
                    </a:lnTo>
                    <a:lnTo>
                      <a:pt x="179" y="35"/>
                    </a:lnTo>
                    <a:lnTo>
                      <a:pt x="183" y="81"/>
                    </a:lnTo>
                    <a:lnTo>
                      <a:pt x="169" y="147"/>
                    </a:lnTo>
                    <a:lnTo>
                      <a:pt x="164" y="147"/>
                    </a:lnTo>
                    <a:lnTo>
                      <a:pt x="150" y="149"/>
                    </a:lnTo>
                    <a:lnTo>
                      <a:pt x="130" y="151"/>
                    </a:lnTo>
                    <a:lnTo>
                      <a:pt x="104" y="154"/>
                    </a:lnTo>
                    <a:lnTo>
                      <a:pt x="76" y="158"/>
                    </a:lnTo>
                    <a:lnTo>
                      <a:pt x="48" y="166"/>
                    </a:lnTo>
                    <a:lnTo>
                      <a:pt x="22" y="176"/>
                    </a:lnTo>
                    <a:lnTo>
                      <a:pt x="0" y="187"/>
                    </a:lnTo>
                    <a:lnTo>
                      <a:pt x="4" y="181"/>
                    </a:lnTo>
                    <a:lnTo>
                      <a:pt x="14" y="164"/>
                    </a:lnTo>
                    <a:lnTo>
                      <a:pt x="30" y="141"/>
                    </a:lnTo>
                    <a:lnTo>
                      <a:pt x="50" y="110"/>
                    </a:lnTo>
                    <a:lnTo>
                      <a:pt x="74" y="79"/>
                    </a:lnTo>
                    <a:lnTo>
                      <a:pt x="102" y="48"/>
                    </a:lnTo>
                    <a:lnTo>
                      <a:pt x="132" y="21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5" name="Freeform 45"/>
              <p:cNvSpPr>
                <a:spLocks noChangeArrowheads="1"/>
              </p:cNvSpPr>
              <p:nvPr/>
            </p:nvSpPr>
            <p:spPr bwMode="auto">
              <a:xfrm>
                <a:off x="925" y="117"/>
                <a:ext cx="580" cy="298"/>
              </a:xfrm>
              <a:custGeom>
                <a:avLst/>
                <a:gdLst>
                  <a:gd name="T0" fmla="*/ 4 w 1160"/>
                  <a:gd name="T1" fmla="*/ 0 h 598"/>
                  <a:gd name="T2" fmla="*/ 32 w 1160"/>
                  <a:gd name="T3" fmla="*/ 3 h 598"/>
                  <a:gd name="T4" fmla="*/ 82 w 1160"/>
                  <a:gd name="T5" fmla="*/ 7 h 598"/>
                  <a:gd name="T6" fmla="*/ 153 w 1160"/>
                  <a:gd name="T7" fmla="*/ 10 h 598"/>
                  <a:gd name="T8" fmla="*/ 238 w 1160"/>
                  <a:gd name="T9" fmla="*/ 13 h 598"/>
                  <a:gd name="T10" fmla="*/ 332 w 1160"/>
                  <a:gd name="T11" fmla="*/ 15 h 598"/>
                  <a:gd name="T12" fmla="*/ 431 w 1160"/>
                  <a:gd name="T13" fmla="*/ 13 h 598"/>
                  <a:gd name="T14" fmla="*/ 531 w 1160"/>
                  <a:gd name="T15" fmla="*/ 7 h 598"/>
                  <a:gd name="T16" fmla="*/ 578 w 1160"/>
                  <a:gd name="T17" fmla="*/ 5 h 598"/>
                  <a:gd name="T18" fmla="*/ 566 w 1160"/>
                  <a:gd name="T19" fmla="*/ 26 h 598"/>
                  <a:gd name="T20" fmla="*/ 549 w 1160"/>
                  <a:gd name="T21" fmla="*/ 57 h 598"/>
                  <a:gd name="T22" fmla="*/ 536 w 1160"/>
                  <a:gd name="T23" fmla="*/ 88 h 598"/>
                  <a:gd name="T24" fmla="*/ 531 w 1160"/>
                  <a:gd name="T25" fmla="*/ 99 h 598"/>
                  <a:gd name="T26" fmla="*/ 517 w 1160"/>
                  <a:gd name="T27" fmla="*/ 103 h 598"/>
                  <a:gd name="T28" fmla="*/ 494 w 1160"/>
                  <a:gd name="T29" fmla="*/ 111 h 598"/>
                  <a:gd name="T30" fmla="*/ 466 w 1160"/>
                  <a:gd name="T31" fmla="*/ 123 h 598"/>
                  <a:gd name="T32" fmla="*/ 437 w 1160"/>
                  <a:gd name="T33" fmla="*/ 139 h 598"/>
                  <a:gd name="T34" fmla="*/ 413 w 1160"/>
                  <a:gd name="T35" fmla="*/ 159 h 598"/>
                  <a:gd name="T36" fmla="*/ 396 w 1160"/>
                  <a:gd name="T37" fmla="*/ 184 h 598"/>
                  <a:gd name="T38" fmla="*/ 393 w 1160"/>
                  <a:gd name="T39" fmla="*/ 215 h 598"/>
                  <a:gd name="T40" fmla="*/ 395 w 1160"/>
                  <a:gd name="T41" fmla="*/ 234 h 598"/>
                  <a:gd name="T42" fmla="*/ 383 w 1160"/>
                  <a:gd name="T43" fmla="*/ 242 h 598"/>
                  <a:gd name="T44" fmla="*/ 366 w 1160"/>
                  <a:gd name="T45" fmla="*/ 260 h 598"/>
                  <a:gd name="T46" fmla="*/ 350 w 1160"/>
                  <a:gd name="T47" fmla="*/ 284 h 598"/>
                  <a:gd name="T48" fmla="*/ 345 w 1160"/>
                  <a:gd name="T49" fmla="*/ 296 h 598"/>
                  <a:gd name="T50" fmla="*/ 341 w 1160"/>
                  <a:gd name="T51" fmla="*/ 280 h 598"/>
                  <a:gd name="T52" fmla="*/ 332 w 1160"/>
                  <a:gd name="T53" fmla="*/ 255 h 598"/>
                  <a:gd name="T54" fmla="*/ 318 w 1160"/>
                  <a:gd name="T55" fmla="*/ 227 h 598"/>
                  <a:gd name="T56" fmla="*/ 306 w 1160"/>
                  <a:gd name="T57" fmla="*/ 212 h 598"/>
                  <a:gd name="T58" fmla="*/ 294 w 1160"/>
                  <a:gd name="T59" fmla="*/ 201 h 598"/>
                  <a:gd name="T60" fmla="*/ 276 w 1160"/>
                  <a:gd name="T61" fmla="*/ 183 h 598"/>
                  <a:gd name="T62" fmla="*/ 260 w 1160"/>
                  <a:gd name="T63" fmla="*/ 164 h 598"/>
                  <a:gd name="T64" fmla="*/ 253 w 1160"/>
                  <a:gd name="T65" fmla="*/ 155 h 598"/>
                  <a:gd name="T66" fmla="*/ 234 w 1160"/>
                  <a:gd name="T67" fmla="*/ 139 h 598"/>
                  <a:gd name="T68" fmla="*/ 198 w 1160"/>
                  <a:gd name="T69" fmla="*/ 114 h 598"/>
                  <a:gd name="T70" fmla="*/ 149 w 1160"/>
                  <a:gd name="T71" fmla="*/ 86 h 598"/>
                  <a:gd name="T72" fmla="*/ 78 w 1160"/>
                  <a:gd name="T73" fmla="*/ 33 h 598"/>
                  <a:gd name="T74" fmla="*/ 71 w 1160"/>
                  <a:gd name="T75" fmla="*/ 31 h 598"/>
                  <a:gd name="T76" fmla="*/ 52 w 1160"/>
                  <a:gd name="T77" fmla="*/ 26 h 598"/>
                  <a:gd name="T78" fmla="*/ 26 w 1160"/>
                  <a:gd name="T79" fmla="*/ 15 h 598"/>
                  <a:gd name="T80" fmla="*/ 0 w 1160"/>
                  <a:gd name="T81" fmla="*/ 0 h 5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60"/>
                  <a:gd name="T124" fmla="*/ 0 h 598"/>
                  <a:gd name="T125" fmla="*/ 1160 w 1160"/>
                  <a:gd name="T126" fmla="*/ 598 h 5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60" h="598">
                    <a:moveTo>
                      <a:pt x="0" y="0"/>
                    </a:moveTo>
                    <a:lnTo>
                      <a:pt x="8" y="0"/>
                    </a:lnTo>
                    <a:lnTo>
                      <a:pt x="30" y="2"/>
                    </a:lnTo>
                    <a:lnTo>
                      <a:pt x="64" y="6"/>
                    </a:lnTo>
                    <a:lnTo>
                      <a:pt x="110" y="10"/>
                    </a:lnTo>
                    <a:lnTo>
                      <a:pt x="165" y="14"/>
                    </a:lnTo>
                    <a:lnTo>
                      <a:pt x="233" y="18"/>
                    </a:lnTo>
                    <a:lnTo>
                      <a:pt x="307" y="21"/>
                    </a:lnTo>
                    <a:lnTo>
                      <a:pt x="388" y="25"/>
                    </a:lnTo>
                    <a:lnTo>
                      <a:pt x="476" y="27"/>
                    </a:lnTo>
                    <a:lnTo>
                      <a:pt x="568" y="29"/>
                    </a:lnTo>
                    <a:lnTo>
                      <a:pt x="665" y="31"/>
                    </a:lnTo>
                    <a:lnTo>
                      <a:pt x="763" y="29"/>
                    </a:lnTo>
                    <a:lnTo>
                      <a:pt x="863" y="27"/>
                    </a:lnTo>
                    <a:lnTo>
                      <a:pt x="962" y="21"/>
                    </a:lnTo>
                    <a:lnTo>
                      <a:pt x="1062" y="14"/>
                    </a:lnTo>
                    <a:lnTo>
                      <a:pt x="1160" y="4"/>
                    </a:lnTo>
                    <a:lnTo>
                      <a:pt x="1156" y="10"/>
                    </a:lnTo>
                    <a:lnTo>
                      <a:pt x="1146" y="27"/>
                    </a:lnTo>
                    <a:lnTo>
                      <a:pt x="1132" y="52"/>
                    </a:lnTo>
                    <a:lnTo>
                      <a:pt x="1116" y="81"/>
                    </a:lnTo>
                    <a:lnTo>
                      <a:pt x="1098" y="114"/>
                    </a:lnTo>
                    <a:lnTo>
                      <a:pt x="1084" y="147"/>
                    </a:lnTo>
                    <a:lnTo>
                      <a:pt x="1072" y="176"/>
                    </a:lnTo>
                    <a:lnTo>
                      <a:pt x="1066" y="199"/>
                    </a:lnTo>
                    <a:lnTo>
                      <a:pt x="1062" y="199"/>
                    </a:lnTo>
                    <a:lnTo>
                      <a:pt x="1052" y="203"/>
                    </a:lnTo>
                    <a:lnTo>
                      <a:pt x="1034" y="207"/>
                    </a:lnTo>
                    <a:lnTo>
                      <a:pt x="1014" y="214"/>
                    </a:lnTo>
                    <a:lnTo>
                      <a:pt x="988" y="222"/>
                    </a:lnTo>
                    <a:lnTo>
                      <a:pt x="960" y="233"/>
                    </a:lnTo>
                    <a:lnTo>
                      <a:pt x="932" y="247"/>
                    </a:lnTo>
                    <a:lnTo>
                      <a:pt x="904" y="260"/>
                    </a:lnTo>
                    <a:lnTo>
                      <a:pt x="875" y="278"/>
                    </a:lnTo>
                    <a:lnTo>
                      <a:pt x="849" y="299"/>
                    </a:lnTo>
                    <a:lnTo>
                      <a:pt x="827" y="320"/>
                    </a:lnTo>
                    <a:lnTo>
                      <a:pt x="807" y="345"/>
                    </a:lnTo>
                    <a:lnTo>
                      <a:pt x="793" y="370"/>
                    </a:lnTo>
                    <a:lnTo>
                      <a:pt x="787" y="401"/>
                    </a:lnTo>
                    <a:lnTo>
                      <a:pt x="787" y="432"/>
                    </a:lnTo>
                    <a:lnTo>
                      <a:pt x="795" y="467"/>
                    </a:lnTo>
                    <a:lnTo>
                      <a:pt x="791" y="469"/>
                    </a:lnTo>
                    <a:lnTo>
                      <a:pt x="781" y="476"/>
                    </a:lnTo>
                    <a:lnTo>
                      <a:pt x="767" y="486"/>
                    </a:lnTo>
                    <a:lnTo>
                      <a:pt x="751" y="501"/>
                    </a:lnTo>
                    <a:lnTo>
                      <a:pt x="733" y="521"/>
                    </a:lnTo>
                    <a:lnTo>
                      <a:pt x="717" y="542"/>
                    </a:lnTo>
                    <a:lnTo>
                      <a:pt x="701" y="569"/>
                    </a:lnTo>
                    <a:lnTo>
                      <a:pt x="691" y="598"/>
                    </a:lnTo>
                    <a:lnTo>
                      <a:pt x="691" y="594"/>
                    </a:lnTo>
                    <a:lnTo>
                      <a:pt x="687" y="580"/>
                    </a:lnTo>
                    <a:lnTo>
                      <a:pt x="683" y="561"/>
                    </a:lnTo>
                    <a:lnTo>
                      <a:pt x="675" y="538"/>
                    </a:lnTo>
                    <a:lnTo>
                      <a:pt x="665" y="511"/>
                    </a:lnTo>
                    <a:lnTo>
                      <a:pt x="651" y="484"/>
                    </a:lnTo>
                    <a:lnTo>
                      <a:pt x="636" y="455"/>
                    </a:lnTo>
                    <a:lnTo>
                      <a:pt x="616" y="430"/>
                    </a:lnTo>
                    <a:lnTo>
                      <a:pt x="612" y="426"/>
                    </a:lnTo>
                    <a:lnTo>
                      <a:pt x="602" y="417"/>
                    </a:lnTo>
                    <a:lnTo>
                      <a:pt x="588" y="403"/>
                    </a:lnTo>
                    <a:lnTo>
                      <a:pt x="570" y="386"/>
                    </a:lnTo>
                    <a:lnTo>
                      <a:pt x="552" y="367"/>
                    </a:lnTo>
                    <a:lnTo>
                      <a:pt x="536" y="347"/>
                    </a:lnTo>
                    <a:lnTo>
                      <a:pt x="520" y="330"/>
                    </a:lnTo>
                    <a:lnTo>
                      <a:pt x="510" y="314"/>
                    </a:lnTo>
                    <a:lnTo>
                      <a:pt x="506" y="311"/>
                    </a:lnTo>
                    <a:lnTo>
                      <a:pt x="490" y="297"/>
                    </a:lnTo>
                    <a:lnTo>
                      <a:pt x="468" y="278"/>
                    </a:lnTo>
                    <a:lnTo>
                      <a:pt x="436" y="255"/>
                    </a:lnTo>
                    <a:lnTo>
                      <a:pt x="396" y="228"/>
                    </a:lnTo>
                    <a:lnTo>
                      <a:pt x="351" y="201"/>
                    </a:lnTo>
                    <a:lnTo>
                      <a:pt x="299" y="172"/>
                    </a:lnTo>
                    <a:lnTo>
                      <a:pt x="241" y="147"/>
                    </a:lnTo>
                    <a:lnTo>
                      <a:pt x="157" y="66"/>
                    </a:lnTo>
                    <a:lnTo>
                      <a:pt x="153" y="66"/>
                    </a:lnTo>
                    <a:lnTo>
                      <a:pt x="141" y="62"/>
                    </a:lnTo>
                    <a:lnTo>
                      <a:pt x="125" y="58"/>
                    </a:lnTo>
                    <a:lnTo>
                      <a:pt x="104" y="52"/>
                    </a:lnTo>
                    <a:lnTo>
                      <a:pt x="78" y="43"/>
                    </a:lnTo>
                    <a:lnTo>
                      <a:pt x="52" y="31"/>
                    </a:lnTo>
                    <a:lnTo>
                      <a:pt x="2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6" name="Freeform 46"/>
              <p:cNvSpPr>
                <a:spLocks noChangeArrowheads="1"/>
              </p:cNvSpPr>
              <p:nvPr/>
            </p:nvSpPr>
            <p:spPr bwMode="auto">
              <a:xfrm>
                <a:off x="1275" y="124"/>
                <a:ext cx="77" cy="70"/>
              </a:xfrm>
              <a:custGeom>
                <a:avLst/>
                <a:gdLst>
                  <a:gd name="T0" fmla="*/ 3 w 156"/>
                  <a:gd name="T1" fmla="*/ 0 h 138"/>
                  <a:gd name="T2" fmla="*/ 2 w 156"/>
                  <a:gd name="T3" fmla="*/ 8 h 138"/>
                  <a:gd name="T4" fmla="*/ 0 w 156"/>
                  <a:gd name="T5" fmla="*/ 25 h 138"/>
                  <a:gd name="T6" fmla="*/ 1 w 156"/>
                  <a:gd name="T7" fmla="*/ 48 h 138"/>
                  <a:gd name="T8" fmla="*/ 7 w 156"/>
                  <a:gd name="T9" fmla="*/ 66 h 138"/>
                  <a:gd name="T10" fmla="*/ 9 w 156"/>
                  <a:gd name="T11" fmla="*/ 66 h 138"/>
                  <a:gd name="T12" fmla="*/ 16 w 156"/>
                  <a:gd name="T13" fmla="*/ 67 h 138"/>
                  <a:gd name="T14" fmla="*/ 26 w 156"/>
                  <a:gd name="T15" fmla="*/ 68 h 138"/>
                  <a:gd name="T16" fmla="*/ 37 w 156"/>
                  <a:gd name="T17" fmla="*/ 69 h 138"/>
                  <a:gd name="T18" fmla="*/ 48 w 156"/>
                  <a:gd name="T19" fmla="*/ 70 h 138"/>
                  <a:gd name="T20" fmla="*/ 60 w 156"/>
                  <a:gd name="T21" fmla="*/ 70 h 138"/>
                  <a:gd name="T22" fmla="*/ 70 w 156"/>
                  <a:gd name="T23" fmla="*/ 70 h 138"/>
                  <a:gd name="T24" fmla="*/ 77 w 156"/>
                  <a:gd name="T25" fmla="*/ 68 h 138"/>
                  <a:gd name="T26" fmla="*/ 74 w 156"/>
                  <a:gd name="T27" fmla="*/ 59 h 138"/>
                  <a:gd name="T28" fmla="*/ 69 w 156"/>
                  <a:gd name="T29" fmla="*/ 40 h 138"/>
                  <a:gd name="T30" fmla="*/ 67 w 156"/>
                  <a:gd name="T31" fmla="*/ 16 h 138"/>
                  <a:gd name="T32" fmla="*/ 72 w 156"/>
                  <a:gd name="T33" fmla="*/ 0 h 138"/>
                  <a:gd name="T34" fmla="*/ 69 w 156"/>
                  <a:gd name="T35" fmla="*/ 0 h 138"/>
                  <a:gd name="T36" fmla="*/ 63 w 156"/>
                  <a:gd name="T37" fmla="*/ 0 h 138"/>
                  <a:gd name="T38" fmla="*/ 53 w 156"/>
                  <a:gd name="T39" fmla="*/ 1 h 138"/>
                  <a:gd name="T40" fmla="*/ 41 w 156"/>
                  <a:gd name="T41" fmla="*/ 1 h 138"/>
                  <a:gd name="T42" fmla="*/ 30 w 156"/>
                  <a:gd name="T43" fmla="*/ 1 h 138"/>
                  <a:gd name="T44" fmla="*/ 19 w 156"/>
                  <a:gd name="T45" fmla="*/ 1 h 138"/>
                  <a:gd name="T46" fmla="*/ 9 w 156"/>
                  <a:gd name="T47" fmla="*/ 1 h 138"/>
                  <a:gd name="T48" fmla="*/ 3 w 156"/>
                  <a:gd name="T49" fmla="*/ 0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38"/>
                  <a:gd name="T77" fmla="*/ 156 w 156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38">
                    <a:moveTo>
                      <a:pt x="6" y="0"/>
                    </a:moveTo>
                    <a:lnTo>
                      <a:pt x="4" y="15"/>
                    </a:lnTo>
                    <a:lnTo>
                      <a:pt x="0" y="50"/>
                    </a:lnTo>
                    <a:lnTo>
                      <a:pt x="2" y="94"/>
                    </a:lnTo>
                    <a:lnTo>
                      <a:pt x="14" y="131"/>
                    </a:lnTo>
                    <a:lnTo>
                      <a:pt x="18" y="131"/>
                    </a:lnTo>
                    <a:lnTo>
                      <a:pt x="32" y="133"/>
                    </a:lnTo>
                    <a:lnTo>
                      <a:pt x="52" y="135"/>
                    </a:lnTo>
                    <a:lnTo>
                      <a:pt x="74" y="137"/>
                    </a:lnTo>
                    <a:lnTo>
                      <a:pt x="98" y="138"/>
                    </a:lnTo>
                    <a:lnTo>
                      <a:pt x="122" y="138"/>
                    </a:lnTo>
                    <a:lnTo>
                      <a:pt x="142" y="138"/>
                    </a:lnTo>
                    <a:lnTo>
                      <a:pt x="156" y="135"/>
                    </a:lnTo>
                    <a:lnTo>
                      <a:pt x="150" y="117"/>
                    </a:lnTo>
                    <a:lnTo>
                      <a:pt x="140" y="79"/>
                    </a:lnTo>
                    <a:lnTo>
                      <a:pt x="136" y="32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28" y="0"/>
                    </a:lnTo>
                    <a:lnTo>
                      <a:pt x="108" y="2"/>
                    </a:lnTo>
                    <a:lnTo>
                      <a:pt x="84" y="2"/>
                    </a:lnTo>
                    <a:lnTo>
                      <a:pt x="60" y="2"/>
                    </a:lnTo>
                    <a:lnTo>
                      <a:pt x="38" y="2"/>
                    </a:lnTo>
                    <a:lnTo>
                      <a:pt x="1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7" name="Freeform 47"/>
              <p:cNvSpPr>
                <a:spLocks noChangeArrowheads="1"/>
              </p:cNvSpPr>
              <p:nvPr/>
            </p:nvSpPr>
            <p:spPr bwMode="auto">
              <a:xfrm>
                <a:off x="1265" y="128"/>
                <a:ext cx="72" cy="56"/>
              </a:xfrm>
              <a:custGeom>
                <a:avLst/>
                <a:gdLst>
                  <a:gd name="T0" fmla="*/ 2 w 146"/>
                  <a:gd name="T1" fmla="*/ 0 h 112"/>
                  <a:gd name="T2" fmla="*/ 1 w 146"/>
                  <a:gd name="T3" fmla="*/ 6 h 112"/>
                  <a:gd name="T4" fmla="*/ 0 w 146"/>
                  <a:gd name="T5" fmla="*/ 20 h 112"/>
                  <a:gd name="T6" fmla="*/ 2 w 146"/>
                  <a:gd name="T7" fmla="*/ 37 h 112"/>
                  <a:gd name="T8" fmla="*/ 8 w 146"/>
                  <a:gd name="T9" fmla="*/ 54 h 112"/>
                  <a:gd name="T10" fmla="*/ 10 w 146"/>
                  <a:gd name="T11" fmla="*/ 54 h 112"/>
                  <a:gd name="T12" fmla="*/ 16 w 146"/>
                  <a:gd name="T13" fmla="*/ 55 h 112"/>
                  <a:gd name="T14" fmla="*/ 24 w 146"/>
                  <a:gd name="T15" fmla="*/ 55 h 112"/>
                  <a:gd name="T16" fmla="*/ 34 w 146"/>
                  <a:gd name="T17" fmla="*/ 56 h 112"/>
                  <a:gd name="T18" fmla="*/ 44 w 146"/>
                  <a:gd name="T19" fmla="*/ 56 h 112"/>
                  <a:gd name="T20" fmla="*/ 54 w 146"/>
                  <a:gd name="T21" fmla="*/ 56 h 112"/>
                  <a:gd name="T22" fmla="*/ 63 w 146"/>
                  <a:gd name="T23" fmla="*/ 55 h 112"/>
                  <a:gd name="T24" fmla="*/ 70 w 146"/>
                  <a:gd name="T25" fmla="*/ 54 h 112"/>
                  <a:gd name="T26" fmla="*/ 68 w 146"/>
                  <a:gd name="T27" fmla="*/ 48 h 112"/>
                  <a:gd name="T28" fmla="*/ 65 w 146"/>
                  <a:gd name="T29" fmla="*/ 32 h 112"/>
                  <a:gd name="T30" fmla="*/ 65 w 146"/>
                  <a:gd name="T31" fmla="*/ 14 h 112"/>
                  <a:gd name="T32" fmla="*/ 72 w 146"/>
                  <a:gd name="T33" fmla="*/ 0 h 112"/>
                  <a:gd name="T34" fmla="*/ 69 w 146"/>
                  <a:gd name="T35" fmla="*/ 0 h 112"/>
                  <a:gd name="T36" fmla="*/ 62 w 146"/>
                  <a:gd name="T37" fmla="*/ 0 h 112"/>
                  <a:gd name="T38" fmla="*/ 52 w 146"/>
                  <a:gd name="T39" fmla="*/ 0 h 112"/>
                  <a:gd name="T40" fmla="*/ 41 w 146"/>
                  <a:gd name="T41" fmla="*/ 0 h 112"/>
                  <a:gd name="T42" fmla="*/ 29 w 146"/>
                  <a:gd name="T43" fmla="*/ 0 h 112"/>
                  <a:gd name="T44" fmla="*/ 18 w 146"/>
                  <a:gd name="T45" fmla="*/ 0 h 112"/>
                  <a:gd name="T46" fmla="*/ 8 w 146"/>
                  <a:gd name="T47" fmla="*/ 0 h 112"/>
                  <a:gd name="T48" fmla="*/ 2 w 146"/>
                  <a:gd name="T49" fmla="*/ 0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6"/>
                  <a:gd name="T76" fmla="*/ 0 h 112"/>
                  <a:gd name="T77" fmla="*/ 146 w 146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6" h="112">
                    <a:moveTo>
                      <a:pt x="4" y="0"/>
                    </a:moveTo>
                    <a:lnTo>
                      <a:pt x="2" y="12"/>
                    </a:lnTo>
                    <a:lnTo>
                      <a:pt x="0" y="39"/>
                    </a:lnTo>
                    <a:lnTo>
                      <a:pt x="4" y="74"/>
                    </a:lnTo>
                    <a:lnTo>
                      <a:pt x="16" y="108"/>
                    </a:lnTo>
                    <a:lnTo>
                      <a:pt x="20" y="108"/>
                    </a:lnTo>
                    <a:lnTo>
                      <a:pt x="32" y="110"/>
                    </a:lnTo>
                    <a:lnTo>
                      <a:pt x="48" y="110"/>
                    </a:lnTo>
                    <a:lnTo>
                      <a:pt x="68" y="112"/>
                    </a:lnTo>
                    <a:lnTo>
                      <a:pt x="90" y="112"/>
                    </a:lnTo>
                    <a:lnTo>
                      <a:pt x="110" y="112"/>
                    </a:lnTo>
                    <a:lnTo>
                      <a:pt x="128" y="110"/>
                    </a:lnTo>
                    <a:lnTo>
                      <a:pt x="142" y="108"/>
                    </a:lnTo>
                    <a:lnTo>
                      <a:pt x="138" y="95"/>
                    </a:lnTo>
                    <a:lnTo>
                      <a:pt x="132" y="64"/>
                    </a:lnTo>
                    <a:lnTo>
                      <a:pt x="132" y="29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26" y="0"/>
                    </a:lnTo>
                    <a:lnTo>
                      <a:pt x="106" y="0"/>
                    </a:lnTo>
                    <a:lnTo>
                      <a:pt x="84" y="0"/>
                    </a:lnTo>
                    <a:lnTo>
                      <a:pt x="58" y="0"/>
                    </a:lnTo>
                    <a:lnTo>
                      <a:pt x="36" y="0"/>
                    </a:lnTo>
                    <a:lnTo>
                      <a:pt x="1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8" name="Freeform 48"/>
              <p:cNvSpPr>
                <a:spLocks noChangeArrowheads="1"/>
              </p:cNvSpPr>
              <p:nvPr/>
            </p:nvSpPr>
            <p:spPr bwMode="auto">
              <a:xfrm>
                <a:off x="704" y="42"/>
                <a:ext cx="323" cy="190"/>
              </a:xfrm>
              <a:custGeom>
                <a:avLst/>
                <a:gdLst>
                  <a:gd name="T0" fmla="*/ 11 w 645"/>
                  <a:gd name="T1" fmla="*/ 0 h 380"/>
                  <a:gd name="T2" fmla="*/ 16 w 645"/>
                  <a:gd name="T3" fmla="*/ 1 h 380"/>
                  <a:gd name="T4" fmla="*/ 28 w 645"/>
                  <a:gd name="T5" fmla="*/ 5 h 380"/>
                  <a:gd name="T6" fmla="*/ 47 w 645"/>
                  <a:gd name="T7" fmla="*/ 12 h 380"/>
                  <a:gd name="T8" fmla="*/ 70 w 645"/>
                  <a:gd name="T9" fmla="*/ 19 h 380"/>
                  <a:gd name="T10" fmla="*/ 94 w 645"/>
                  <a:gd name="T11" fmla="*/ 30 h 380"/>
                  <a:gd name="T12" fmla="*/ 119 w 645"/>
                  <a:gd name="T13" fmla="*/ 43 h 380"/>
                  <a:gd name="T14" fmla="*/ 142 w 645"/>
                  <a:gd name="T15" fmla="*/ 56 h 380"/>
                  <a:gd name="T16" fmla="*/ 160 w 645"/>
                  <a:gd name="T17" fmla="*/ 71 h 380"/>
                  <a:gd name="T18" fmla="*/ 163 w 645"/>
                  <a:gd name="T19" fmla="*/ 73 h 380"/>
                  <a:gd name="T20" fmla="*/ 172 w 645"/>
                  <a:gd name="T21" fmla="*/ 80 h 380"/>
                  <a:gd name="T22" fmla="*/ 185 w 645"/>
                  <a:gd name="T23" fmla="*/ 89 h 380"/>
                  <a:gd name="T24" fmla="*/ 202 w 645"/>
                  <a:gd name="T25" fmla="*/ 98 h 380"/>
                  <a:gd name="T26" fmla="*/ 222 w 645"/>
                  <a:gd name="T27" fmla="*/ 109 h 380"/>
                  <a:gd name="T28" fmla="*/ 244 w 645"/>
                  <a:gd name="T29" fmla="*/ 118 h 380"/>
                  <a:gd name="T30" fmla="*/ 268 w 645"/>
                  <a:gd name="T31" fmla="*/ 125 h 380"/>
                  <a:gd name="T32" fmla="*/ 291 w 645"/>
                  <a:gd name="T33" fmla="*/ 129 h 380"/>
                  <a:gd name="T34" fmla="*/ 291 w 645"/>
                  <a:gd name="T35" fmla="*/ 131 h 380"/>
                  <a:gd name="T36" fmla="*/ 292 w 645"/>
                  <a:gd name="T37" fmla="*/ 135 h 380"/>
                  <a:gd name="T38" fmla="*/ 294 w 645"/>
                  <a:gd name="T39" fmla="*/ 142 h 380"/>
                  <a:gd name="T40" fmla="*/ 297 w 645"/>
                  <a:gd name="T41" fmla="*/ 151 h 380"/>
                  <a:gd name="T42" fmla="*/ 301 w 645"/>
                  <a:gd name="T43" fmla="*/ 160 h 380"/>
                  <a:gd name="T44" fmla="*/ 306 w 645"/>
                  <a:gd name="T45" fmla="*/ 170 h 380"/>
                  <a:gd name="T46" fmla="*/ 314 w 645"/>
                  <a:gd name="T47" fmla="*/ 180 h 380"/>
                  <a:gd name="T48" fmla="*/ 323 w 645"/>
                  <a:gd name="T49" fmla="*/ 190 h 380"/>
                  <a:gd name="T50" fmla="*/ 320 w 645"/>
                  <a:gd name="T51" fmla="*/ 189 h 380"/>
                  <a:gd name="T52" fmla="*/ 311 w 645"/>
                  <a:gd name="T53" fmla="*/ 186 h 380"/>
                  <a:gd name="T54" fmla="*/ 299 w 645"/>
                  <a:gd name="T55" fmla="*/ 182 h 380"/>
                  <a:gd name="T56" fmla="*/ 284 w 645"/>
                  <a:gd name="T57" fmla="*/ 178 h 380"/>
                  <a:gd name="T58" fmla="*/ 269 w 645"/>
                  <a:gd name="T59" fmla="*/ 174 h 380"/>
                  <a:gd name="T60" fmla="*/ 255 w 645"/>
                  <a:gd name="T61" fmla="*/ 170 h 380"/>
                  <a:gd name="T62" fmla="*/ 244 w 645"/>
                  <a:gd name="T63" fmla="*/ 167 h 380"/>
                  <a:gd name="T64" fmla="*/ 237 w 645"/>
                  <a:gd name="T65" fmla="*/ 167 h 380"/>
                  <a:gd name="T66" fmla="*/ 233 w 645"/>
                  <a:gd name="T67" fmla="*/ 166 h 380"/>
                  <a:gd name="T68" fmla="*/ 222 w 645"/>
                  <a:gd name="T69" fmla="*/ 162 h 380"/>
                  <a:gd name="T70" fmla="*/ 205 w 645"/>
                  <a:gd name="T71" fmla="*/ 156 h 380"/>
                  <a:gd name="T72" fmla="*/ 185 w 645"/>
                  <a:gd name="T73" fmla="*/ 150 h 380"/>
                  <a:gd name="T74" fmla="*/ 164 w 645"/>
                  <a:gd name="T75" fmla="*/ 141 h 380"/>
                  <a:gd name="T76" fmla="*/ 144 w 645"/>
                  <a:gd name="T77" fmla="*/ 132 h 380"/>
                  <a:gd name="T78" fmla="*/ 126 w 645"/>
                  <a:gd name="T79" fmla="*/ 122 h 380"/>
                  <a:gd name="T80" fmla="*/ 112 w 645"/>
                  <a:gd name="T81" fmla="*/ 112 h 380"/>
                  <a:gd name="T82" fmla="*/ 108 w 645"/>
                  <a:gd name="T83" fmla="*/ 110 h 380"/>
                  <a:gd name="T84" fmla="*/ 99 w 645"/>
                  <a:gd name="T85" fmla="*/ 106 h 380"/>
                  <a:gd name="T86" fmla="*/ 85 w 645"/>
                  <a:gd name="T87" fmla="*/ 99 h 380"/>
                  <a:gd name="T88" fmla="*/ 68 w 645"/>
                  <a:gd name="T89" fmla="*/ 91 h 380"/>
                  <a:gd name="T90" fmla="*/ 50 w 645"/>
                  <a:gd name="T91" fmla="*/ 83 h 380"/>
                  <a:gd name="T92" fmla="*/ 32 w 645"/>
                  <a:gd name="T93" fmla="*/ 76 h 380"/>
                  <a:gd name="T94" fmla="*/ 16 w 645"/>
                  <a:gd name="T95" fmla="*/ 72 h 380"/>
                  <a:gd name="T96" fmla="*/ 4 w 645"/>
                  <a:gd name="T97" fmla="*/ 71 h 380"/>
                  <a:gd name="T98" fmla="*/ 2 w 645"/>
                  <a:gd name="T99" fmla="*/ 65 h 380"/>
                  <a:gd name="T100" fmla="*/ 0 w 645"/>
                  <a:gd name="T101" fmla="*/ 47 h 380"/>
                  <a:gd name="T102" fmla="*/ 1 w 645"/>
                  <a:gd name="T103" fmla="*/ 24 h 380"/>
                  <a:gd name="T104" fmla="*/ 11 w 645"/>
                  <a:gd name="T105" fmla="*/ 0 h 3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5"/>
                  <a:gd name="T160" fmla="*/ 0 h 380"/>
                  <a:gd name="T161" fmla="*/ 645 w 645"/>
                  <a:gd name="T162" fmla="*/ 380 h 3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5" h="380">
                    <a:moveTo>
                      <a:pt x="22" y="0"/>
                    </a:moveTo>
                    <a:lnTo>
                      <a:pt x="31" y="2"/>
                    </a:lnTo>
                    <a:lnTo>
                      <a:pt x="55" y="9"/>
                    </a:lnTo>
                    <a:lnTo>
                      <a:pt x="93" y="23"/>
                    </a:lnTo>
                    <a:lnTo>
                      <a:pt x="139" y="38"/>
                    </a:lnTo>
                    <a:lnTo>
                      <a:pt x="187" y="60"/>
                    </a:lnTo>
                    <a:lnTo>
                      <a:pt x="237" y="85"/>
                    </a:lnTo>
                    <a:lnTo>
                      <a:pt x="283" y="112"/>
                    </a:lnTo>
                    <a:lnTo>
                      <a:pt x="320" y="142"/>
                    </a:lnTo>
                    <a:lnTo>
                      <a:pt x="326" y="146"/>
                    </a:lnTo>
                    <a:lnTo>
                      <a:pt x="344" y="160"/>
                    </a:lnTo>
                    <a:lnTo>
                      <a:pt x="370" y="177"/>
                    </a:lnTo>
                    <a:lnTo>
                      <a:pt x="404" y="196"/>
                    </a:lnTo>
                    <a:lnTo>
                      <a:pt x="444" y="218"/>
                    </a:lnTo>
                    <a:lnTo>
                      <a:pt x="488" y="237"/>
                    </a:lnTo>
                    <a:lnTo>
                      <a:pt x="536" y="250"/>
                    </a:lnTo>
                    <a:lnTo>
                      <a:pt x="581" y="258"/>
                    </a:lnTo>
                    <a:lnTo>
                      <a:pt x="581" y="262"/>
                    </a:lnTo>
                    <a:lnTo>
                      <a:pt x="583" y="270"/>
                    </a:lnTo>
                    <a:lnTo>
                      <a:pt x="587" y="283"/>
                    </a:lnTo>
                    <a:lnTo>
                      <a:pt x="593" y="301"/>
                    </a:lnTo>
                    <a:lnTo>
                      <a:pt x="601" y="320"/>
                    </a:lnTo>
                    <a:lnTo>
                      <a:pt x="611" y="339"/>
                    </a:lnTo>
                    <a:lnTo>
                      <a:pt x="627" y="360"/>
                    </a:lnTo>
                    <a:lnTo>
                      <a:pt x="645" y="380"/>
                    </a:lnTo>
                    <a:lnTo>
                      <a:pt x="639" y="378"/>
                    </a:lnTo>
                    <a:lnTo>
                      <a:pt x="621" y="372"/>
                    </a:lnTo>
                    <a:lnTo>
                      <a:pt x="597" y="364"/>
                    </a:lnTo>
                    <a:lnTo>
                      <a:pt x="567" y="355"/>
                    </a:lnTo>
                    <a:lnTo>
                      <a:pt x="538" y="347"/>
                    </a:lnTo>
                    <a:lnTo>
                      <a:pt x="510" y="339"/>
                    </a:lnTo>
                    <a:lnTo>
                      <a:pt x="488" y="333"/>
                    </a:lnTo>
                    <a:lnTo>
                      <a:pt x="474" y="333"/>
                    </a:lnTo>
                    <a:lnTo>
                      <a:pt x="466" y="331"/>
                    </a:lnTo>
                    <a:lnTo>
                      <a:pt x="444" y="324"/>
                    </a:lnTo>
                    <a:lnTo>
                      <a:pt x="410" y="312"/>
                    </a:lnTo>
                    <a:lnTo>
                      <a:pt x="370" y="299"/>
                    </a:lnTo>
                    <a:lnTo>
                      <a:pt x="328" y="281"/>
                    </a:lnTo>
                    <a:lnTo>
                      <a:pt x="287" y="264"/>
                    </a:lnTo>
                    <a:lnTo>
                      <a:pt x="251" y="245"/>
                    </a:lnTo>
                    <a:lnTo>
                      <a:pt x="223" y="225"/>
                    </a:lnTo>
                    <a:lnTo>
                      <a:pt x="215" y="221"/>
                    </a:lnTo>
                    <a:lnTo>
                      <a:pt x="197" y="212"/>
                    </a:lnTo>
                    <a:lnTo>
                      <a:pt x="169" y="198"/>
                    </a:lnTo>
                    <a:lnTo>
                      <a:pt x="135" y="181"/>
                    </a:lnTo>
                    <a:lnTo>
                      <a:pt x="99" y="166"/>
                    </a:lnTo>
                    <a:lnTo>
                      <a:pt x="63" y="152"/>
                    </a:lnTo>
                    <a:lnTo>
                      <a:pt x="31" y="144"/>
                    </a:lnTo>
                    <a:lnTo>
                      <a:pt x="8" y="142"/>
                    </a:lnTo>
                    <a:lnTo>
                      <a:pt x="4" y="129"/>
                    </a:lnTo>
                    <a:lnTo>
                      <a:pt x="0" y="94"/>
                    </a:lnTo>
                    <a:lnTo>
                      <a:pt x="2" y="4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79" name="Freeform 49"/>
              <p:cNvSpPr>
                <a:spLocks noChangeArrowheads="1"/>
              </p:cNvSpPr>
              <p:nvPr/>
            </p:nvSpPr>
            <p:spPr bwMode="auto">
              <a:xfrm>
                <a:off x="683" y="142"/>
                <a:ext cx="223" cy="179"/>
              </a:xfrm>
              <a:custGeom>
                <a:avLst/>
                <a:gdLst>
                  <a:gd name="T0" fmla="*/ 223 w 446"/>
                  <a:gd name="T1" fmla="*/ 74 h 359"/>
                  <a:gd name="T2" fmla="*/ 223 w 446"/>
                  <a:gd name="T3" fmla="*/ 79 h 359"/>
                  <a:gd name="T4" fmla="*/ 222 w 446"/>
                  <a:gd name="T5" fmla="*/ 91 h 359"/>
                  <a:gd name="T6" fmla="*/ 219 w 446"/>
                  <a:gd name="T7" fmla="*/ 107 h 359"/>
                  <a:gd name="T8" fmla="*/ 212 w 446"/>
                  <a:gd name="T9" fmla="*/ 125 h 359"/>
                  <a:gd name="T10" fmla="*/ 201 w 446"/>
                  <a:gd name="T11" fmla="*/ 145 h 359"/>
                  <a:gd name="T12" fmla="*/ 185 w 446"/>
                  <a:gd name="T13" fmla="*/ 162 h 359"/>
                  <a:gd name="T14" fmla="*/ 162 w 446"/>
                  <a:gd name="T15" fmla="*/ 173 h 359"/>
                  <a:gd name="T16" fmla="*/ 130 w 446"/>
                  <a:gd name="T17" fmla="*/ 179 h 359"/>
                  <a:gd name="T18" fmla="*/ 129 w 446"/>
                  <a:gd name="T19" fmla="*/ 179 h 359"/>
                  <a:gd name="T20" fmla="*/ 124 w 446"/>
                  <a:gd name="T21" fmla="*/ 178 h 359"/>
                  <a:gd name="T22" fmla="*/ 118 w 446"/>
                  <a:gd name="T23" fmla="*/ 177 h 359"/>
                  <a:gd name="T24" fmla="*/ 112 w 446"/>
                  <a:gd name="T25" fmla="*/ 174 h 359"/>
                  <a:gd name="T26" fmla="*/ 103 w 446"/>
                  <a:gd name="T27" fmla="*/ 171 h 359"/>
                  <a:gd name="T28" fmla="*/ 93 w 446"/>
                  <a:gd name="T29" fmla="*/ 167 h 359"/>
                  <a:gd name="T30" fmla="*/ 83 w 446"/>
                  <a:gd name="T31" fmla="*/ 161 h 359"/>
                  <a:gd name="T32" fmla="*/ 72 w 446"/>
                  <a:gd name="T33" fmla="*/ 153 h 359"/>
                  <a:gd name="T34" fmla="*/ 70 w 446"/>
                  <a:gd name="T35" fmla="*/ 152 h 359"/>
                  <a:gd name="T36" fmla="*/ 63 w 446"/>
                  <a:gd name="T37" fmla="*/ 148 h 359"/>
                  <a:gd name="T38" fmla="*/ 56 w 446"/>
                  <a:gd name="T39" fmla="*/ 145 h 359"/>
                  <a:gd name="T40" fmla="*/ 45 w 446"/>
                  <a:gd name="T41" fmla="*/ 140 h 359"/>
                  <a:gd name="T42" fmla="*/ 34 w 446"/>
                  <a:gd name="T43" fmla="*/ 136 h 359"/>
                  <a:gd name="T44" fmla="*/ 22 w 446"/>
                  <a:gd name="T45" fmla="*/ 133 h 359"/>
                  <a:gd name="T46" fmla="*/ 10 w 446"/>
                  <a:gd name="T47" fmla="*/ 133 h 359"/>
                  <a:gd name="T48" fmla="*/ 0 w 446"/>
                  <a:gd name="T49" fmla="*/ 135 h 359"/>
                  <a:gd name="T50" fmla="*/ 2 w 446"/>
                  <a:gd name="T51" fmla="*/ 130 h 359"/>
                  <a:gd name="T52" fmla="*/ 5 w 446"/>
                  <a:gd name="T53" fmla="*/ 118 h 359"/>
                  <a:gd name="T54" fmla="*/ 11 w 446"/>
                  <a:gd name="T55" fmla="*/ 101 h 359"/>
                  <a:gd name="T56" fmla="*/ 17 w 446"/>
                  <a:gd name="T57" fmla="*/ 80 h 359"/>
                  <a:gd name="T58" fmla="*/ 22 w 446"/>
                  <a:gd name="T59" fmla="*/ 58 h 359"/>
                  <a:gd name="T60" fmla="*/ 26 w 446"/>
                  <a:gd name="T61" fmla="*/ 36 h 359"/>
                  <a:gd name="T62" fmla="*/ 28 w 446"/>
                  <a:gd name="T63" fmla="*/ 15 h 359"/>
                  <a:gd name="T64" fmla="*/ 26 w 446"/>
                  <a:gd name="T65" fmla="*/ 0 h 359"/>
                  <a:gd name="T66" fmla="*/ 29 w 446"/>
                  <a:gd name="T67" fmla="*/ 1 h 359"/>
                  <a:gd name="T68" fmla="*/ 38 w 446"/>
                  <a:gd name="T69" fmla="*/ 4 h 359"/>
                  <a:gd name="T70" fmla="*/ 50 w 446"/>
                  <a:gd name="T71" fmla="*/ 8 h 359"/>
                  <a:gd name="T72" fmla="*/ 65 w 446"/>
                  <a:gd name="T73" fmla="*/ 11 h 359"/>
                  <a:gd name="T74" fmla="*/ 80 w 446"/>
                  <a:gd name="T75" fmla="*/ 17 h 359"/>
                  <a:gd name="T76" fmla="*/ 95 w 446"/>
                  <a:gd name="T77" fmla="*/ 23 h 359"/>
                  <a:gd name="T78" fmla="*/ 107 w 446"/>
                  <a:gd name="T79" fmla="*/ 28 h 359"/>
                  <a:gd name="T80" fmla="*/ 114 w 446"/>
                  <a:gd name="T81" fmla="*/ 33 h 359"/>
                  <a:gd name="T82" fmla="*/ 117 w 446"/>
                  <a:gd name="T83" fmla="*/ 35 h 359"/>
                  <a:gd name="T84" fmla="*/ 126 w 446"/>
                  <a:gd name="T85" fmla="*/ 40 h 359"/>
                  <a:gd name="T86" fmla="*/ 141 w 446"/>
                  <a:gd name="T87" fmla="*/ 47 h 359"/>
                  <a:gd name="T88" fmla="*/ 157 w 446"/>
                  <a:gd name="T89" fmla="*/ 56 h 359"/>
                  <a:gd name="T90" fmla="*/ 174 w 446"/>
                  <a:gd name="T91" fmla="*/ 64 h 359"/>
                  <a:gd name="T92" fmla="*/ 192 w 446"/>
                  <a:gd name="T93" fmla="*/ 70 h 359"/>
                  <a:gd name="T94" fmla="*/ 209 w 446"/>
                  <a:gd name="T95" fmla="*/ 74 h 359"/>
                  <a:gd name="T96" fmla="*/ 223 w 446"/>
                  <a:gd name="T97" fmla="*/ 74 h 3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6"/>
                  <a:gd name="T148" fmla="*/ 0 h 359"/>
                  <a:gd name="T149" fmla="*/ 446 w 446"/>
                  <a:gd name="T150" fmla="*/ 359 h 3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6" h="359">
                    <a:moveTo>
                      <a:pt x="446" y="149"/>
                    </a:moveTo>
                    <a:lnTo>
                      <a:pt x="446" y="158"/>
                    </a:lnTo>
                    <a:lnTo>
                      <a:pt x="444" y="182"/>
                    </a:lnTo>
                    <a:lnTo>
                      <a:pt x="438" y="214"/>
                    </a:lnTo>
                    <a:lnTo>
                      <a:pt x="424" y="251"/>
                    </a:lnTo>
                    <a:lnTo>
                      <a:pt x="402" y="290"/>
                    </a:lnTo>
                    <a:lnTo>
                      <a:pt x="370" y="324"/>
                    </a:lnTo>
                    <a:lnTo>
                      <a:pt x="323" y="347"/>
                    </a:lnTo>
                    <a:lnTo>
                      <a:pt x="259" y="359"/>
                    </a:lnTo>
                    <a:lnTo>
                      <a:pt x="257" y="359"/>
                    </a:lnTo>
                    <a:lnTo>
                      <a:pt x="249" y="357"/>
                    </a:lnTo>
                    <a:lnTo>
                      <a:pt x="237" y="355"/>
                    </a:lnTo>
                    <a:lnTo>
                      <a:pt x="223" y="349"/>
                    </a:lnTo>
                    <a:lnTo>
                      <a:pt x="205" y="343"/>
                    </a:lnTo>
                    <a:lnTo>
                      <a:pt x="185" y="334"/>
                    </a:lnTo>
                    <a:lnTo>
                      <a:pt x="165" y="322"/>
                    </a:lnTo>
                    <a:lnTo>
                      <a:pt x="143" y="307"/>
                    </a:lnTo>
                    <a:lnTo>
                      <a:pt x="139" y="305"/>
                    </a:lnTo>
                    <a:lnTo>
                      <a:pt x="127" y="297"/>
                    </a:lnTo>
                    <a:lnTo>
                      <a:pt x="111" y="290"/>
                    </a:lnTo>
                    <a:lnTo>
                      <a:pt x="89" y="280"/>
                    </a:lnTo>
                    <a:lnTo>
                      <a:pt x="67" y="272"/>
                    </a:lnTo>
                    <a:lnTo>
                      <a:pt x="44" y="266"/>
                    </a:lnTo>
                    <a:lnTo>
                      <a:pt x="20" y="266"/>
                    </a:lnTo>
                    <a:lnTo>
                      <a:pt x="0" y="270"/>
                    </a:lnTo>
                    <a:lnTo>
                      <a:pt x="4" y="261"/>
                    </a:lnTo>
                    <a:lnTo>
                      <a:pt x="10" y="237"/>
                    </a:lnTo>
                    <a:lnTo>
                      <a:pt x="22" y="203"/>
                    </a:lnTo>
                    <a:lnTo>
                      <a:pt x="34" y="160"/>
                    </a:lnTo>
                    <a:lnTo>
                      <a:pt x="44" y="116"/>
                    </a:lnTo>
                    <a:lnTo>
                      <a:pt x="52" y="72"/>
                    </a:lnTo>
                    <a:lnTo>
                      <a:pt x="56" y="31"/>
                    </a:lnTo>
                    <a:lnTo>
                      <a:pt x="52" y="0"/>
                    </a:lnTo>
                    <a:lnTo>
                      <a:pt x="58" y="2"/>
                    </a:lnTo>
                    <a:lnTo>
                      <a:pt x="75" y="8"/>
                    </a:lnTo>
                    <a:lnTo>
                      <a:pt x="99" y="16"/>
                    </a:lnTo>
                    <a:lnTo>
                      <a:pt x="129" y="23"/>
                    </a:lnTo>
                    <a:lnTo>
                      <a:pt x="159" y="35"/>
                    </a:lnTo>
                    <a:lnTo>
                      <a:pt x="189" y="47"/>
                    </a:lnTo>
                    <a:lnTo>
                      <a:pt x="213" y="56"/>
                    </a:lnTo>
                    <a:lnTo>
                      <a:pt x="229" y="66"/>
                    </a:lnTo>
                    <a:lnTo>
                      <a:pt x="235" y="70"/>
                    </a:lnTo>
                    <a:lnTo>
                      <a:pt x="253" y="81"/>
                    </a:lnTo>
                    <a:lnTo>
                      <a:pt x="281" y="95"/>
                    </a:lnTo>
                    <a:lnTo>
                      <a:pt x="313" y="112"/>
                    </a:lnTo>
                    <a:lnTo>
                      <a:pt x="348" y="128"/>
                    </a:lnTo>
                    <a:lnTo>
                      <a:pt x="384" y="141"/>
                    </a:lnTo>
                    <a:lnTo>
                      <a:pt x="418" y="149"/>
                    </a:lnTo>
                    <a:lnTo>
                      <a:pt x="446" y="149"/>
                    </a:lnTo>
                    <a:close/>
                  </a:path>
                </a:pathLst>
              </a:custGeom>
              <a:solidFill>
                <a:srgbClr val="0C6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0" name="Freeform 50"/>
              <p:cNvSpPr>
                <a:spLocks noChangeArrowheads="1"/>
              </p:cNvSpPr>
              <p:nvPr/>
            </p:nvSpPr>
            <p:spPr bwMode="auto">
              <a:xfrm>
                <a:off x="714" y="205"/>
                <a:ext cx="127" cy="116"/>
              </a:xfrm>
              <a:custGeom>
                <a:avLst/>
                <a:gdLst>
                  <a:gd name="T0" fmla="*/ 0 w 255"/>
                  <a:gd name="T1" fmla="*/ 79 h 231"/>
                  <a:gd name="T2" fmla="*/ 2 w 255"/>
                  <a:gd name="T3" fmla="*/ 72 h 231"/>
                  <a:gd name="T4" fmla="*/ 9 w 255"/>
                  <a:gd name="T5" fmla="*/ 54 h 231"/>
                  <a:gd name="T6" fmla="*/ 18 w 255"/>
                  <a:gd name="T7" fmla="*/ 29 h 231"/>
                  <a:gd name="T8" fmla="*/ 27 w 255"/>
                  <a:gd name="T9" fmla="*/ 0 h 231"/>
                  <a:gd name="T10" fmla="*/ 30 w 255"/>
                  <a:gd name="T11" fmla="*/ 0 h 231"/>
                  <a:gd name="T12" fmla="*/ 37 w 255"/>
                  <a:gd name="T13" fmla="*/ 1 h 231"/>
                  <a:gd name="T14" fmla="*/ 49 w 255"/>
                  <a:gd name="T15" fmla="*/ 3 h 231"/>
                  <a:gd name="T16" fmla="*/ 63 w 255"/>
                  <a:gd name="T17" fmla="*/ 6 h 231"/>
                  <a:gd name="T18" fmla="*/ 78 w 255"/>
                  <a:gd name="T19" fmla="*/ 10 h 231"/>
                  <a:gd name="T20" fmla="*/ 95 w 255"/>
                  <a:gd name="T21" fmla="*/ 15 h 231"/>
                  <a:gd name="T22" fmla="*/ 111 w 255"/>
                  <a:gd name="T23" fmla="*/ 23 h 231"/>
                  <a:gd name="T24" fmla="*/ 126 w 255"/>
                  <a:gd name="T25" fmla="*/ 33 h 231"/>
                  <a:gd name="T26" fmla="*/ 126 w 255"/>
                  <a:gd name="T27" fmla="*/ 41 h 231"/>
                  <a:gd name="T28" fmla="*/ 127 w 255"/>
                  <a:gd name="T29" fmla="*/ 60 h 231"/>
                  <a:gd name="T30" fmla="*/ 126 w 255"/>
                  <a:gd name="T31" fmla="*/ 85 h 231"/>
                  <a:gd name="T32" fmla="*/ 124 w 255"/>
                  <a:gd name="T33" fmla="*/ 111 h 231"/>
                  <a:gd name="T34" fmla="*/ 123 w 255"/>
                  <a:gd name="T35" fmla="*/ 112 h 231"/>
                  <a:gd name="T36" fmla="*/ 120 w 255"/>
                  <a:gd name="T37" fmla="*/ 113 h 231"/>
                  <a:gd name="T38" fmla="*/ 114 w 255"/>
                  <a:gd name="T39" fmla="*/ 115 h 231"/>
                  <a:gd name="T40" fmla="*/ 107 w 255"/>
                  <a:gd name="T41" fmla="*/ 116 h 231"/>
                  <a:gd name="T42" fmla="*/ 97 w 255"/>
                  <a:gd name="T43" fmla="*/ 116 h 231"/>
                  <a:gd name="T44" fmla="*/ 84 w 255"/>
                  <a:gd name="T45" fmla="*/ 114 h 231"/>
                  <a:gd name="T46" fmla="*/ 70 w 255"/>
                  <a:gd name="T47" fmla="*/ 108 h 231"/>
                  <a:gd name="T48" fmla="*/ 53 w 255"/>
                  <a:gd name="T49" fmla="*/ 98 h 231"/>
                  <a:gd name="T50" fmla="*/ 51 w 255"/>
                  <a:gd name="T51" fmla="*/ 97 h 231"/>
                  <a:gd name="T52" fmla="*/ 46 w 255"/>
                  <a:gd name="T53" fmla="*/ 95 h 231"/>
                  <a:gd name="T54" fmla="*/ 38 w 255"/>
                  <a:gd name="T55" fmla="*/ 93 h 231"/>
                  <a:gd name="T56" fmla="*/ 29 w 255"/>
                  <a:gd name="T57" fmla="*/ 90 h 231"/>
                  <a:gd name="T58" fmla="*/ 20 w 255"/>
                  <a:gd name="T59" fmla="*/ 87 h 231"/>
                  <a:gd name="T60" fmla="*/ 11 w 255"/>
                  <a:gd name="T61" fmla="*/ 83 h 231"/>
                  <a:gd name="T62" fmla="*/ 4 w 255"/>
                  <a:gd name="T63" fmla="*/ 81 h 231"/>
                  <a:gd name="T64" fmla="*/ 0 w 255"/>
                  <a:gd name="T65" fmla="*/ 79 h 2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5"/>
                  <a:gd name="T100" fmla="*/ 0 h 231"/>
                  <a:gd name="T101" fmla="*/ 255 w 255"/>
                  <a:gd name="T102" fmla="*/ 231 h 2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5" h="231">
                    <a:moveTo>
                      <a:pt x="0" y="158"/>
                    </a:moveTo>
                    <a:lnTo>
                      <a:pt x="5" y="144"/>
                    </a:lnTo>
                    <a:lnTo>
                      <a:pt x="19" y="108"/>
                    </a:lnTo>
                    <a:lnTo>
                      <a:pt x="37" y="57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75" y="2"/>
                    </a:lnTo>
                    <a:lnTo>
                      <a:pt x="99" y="5"/>
                    </a:lnTo>
                    <a:lnTo>
                      <a:pt x="127" y="11"/>
                    </a:lnTo>
                    <a:lnTo>
                      <a:pt x="157" y="19"/>
                    </a:lnTo>
                    <a:lnTo>
                      <a:pt x="191" y="30"/>
                    </a:lnTo>
                    <a:lnTo>
                      <a:pt x="223" y="46"/>
                    </a:lnTo>
                    <a:lnTo>
                      <a:pt x="253" y="65"/>
                    </a:lnTo>
                    <a:lnTo>
                      <a:pt x="253" y="81"/>
                    </a:lnTo>
                    <a:lnTo>
                      <a:pt x="255" y="119"/>
                    </a:lnTo>
                    <a:lnTo>
                      <a:pt x="253" y="169"/>
                    </a:lnTo>
                    <a:lnTo>
                      <a:pt x="249" y="221"/>
                    </a:lnTo>
                    <a:lnTo>
                      <a:pt x="247" y="223"/>
                    </a:lnTo>
                    <a:lnTo>
                      <a:pt x="241" y="225"/>
                    </a:lnTo>
                    <a:lnTo>
                      <a:pt x="229" y="229"/>
                    </a:lnTo>
                    <a:lnTo>
                      <a:pt x="215" y="231"/>
                    </a:lnTo>
                    <a:lnTo>
                      <a:pt x="195" y="231"/>
                    </a:lnTo>
                    <a:lnTo>
                      <a:pt x="169" y="227"/>
                    </a:lnTo>
                    <a:lnTo>
                      <a:pt x="141" y="215"/>
                    </a:lnTo>
                    <a:lnTo>
                      <a:pt x="107" y="196"/>
                    </a:lnTo>
                    <a:lnTo>
                      <a:pt x="103" y="194"/>
                    </a:lnTo>
                    <a:lnTo>
                      <a:pt x="93" y="190"/>
                    </a:lnTo>
                    <a:lnTo>
                      <a:pt x="77" y="185"/>
                    </a:lnTo>
                    <a:lnTo>
                      <a:pt x="59" y="179"/>
                    </a:lnTo>
                    <a:lnTo>
                      <a:pt x="41" y="173"/>
                    </a:lnTo>
                    <a:lnTo>
                      <a:pt x="23" y="165"/>
                    </a:lnTo>
                    <a:lnTo>
                      <a:pt x="9" y="16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3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1" name="Freeform 51"/>
              <p:cNvSpPr>
                <a:spLocks noChangeArrowheads="1"/>
              </p:cNvSpPr>
              <p:nvPr/>
            </p:nvSpPr>
            <p:spPr bwMode="auto">
              <a:xfrm>
                <a:off x="670" y="277"/>
                <a:ext cx="30" cy="27"/>
              </a:xfrm>
              <a:custGeom>
                <a:avLst/>
                <a:gdLst>
                  <a:gd name="T0" fmla="*/ 15 w 60"/>
                  <a:gd name="T1" fmla="*/ 27 h 54"/>
                  <a:gd name="T2" fmla="*/ 21 w 60"/>
                  <a:gd name="T3" fmla="*/ 26 h 54"/>
                  <a:gd name="T4" fmla="*/ 26 w 60"/>
                  <a:gd name="T5" fmla="*/ 24 h 54"/>
                  <a:gd name="T6" fmla="*/ 29 w 60"/>
                  <a:gd name="T7" fmla="*/ 20 h 54"/>
                  <a:gd name="T8" fmla="*/ 30 w 60"/>
                  <a:gd name="T9" fmla="*/ 14 h 54"/>
                  <a:gd name="T10" fmla="*/ 29 w 60"/>
                  <a:gd name="T11" fmla="*/ 9 h 54"/>
                  <a:gd name="T12" fmla="*/ 26 w 60"/>
                  <a:gd name="T13" fmla="*/ 4 h 54"/>
                  <a:gd name="T14" fmla="*/ 21 w 60"/>
                  <a:gd name="T15" fmla="*/ 1 h 54"/>
                  <a:gd name="T16" fmla="*/ 15 w 60"/>
                  <a:gd name="T17" fmla="*/ 0 h 54"/>
                  <a:gd name="T18" fmla="*/ 10 w 60"/>
                  <a:gd name="T19" fmla="*/ 1 h 54"/>
                  <a:gd name="T20" fmla="*/ 5 w 60"/>
                  <a:gd name="T21" fmla="*/ 4 h 54"/>
                  <a:gd name="T22" fmla="*/ 1 w 60"/>
                  <a:gd name="T23" fmla="*/ 9 h 54"/>
                  <a:gd name="T24" fmla="*/ 0 w 60"/>
                  <a:gd name="T25" fmla="*/ 14 h 54"/>
                  <a:gd name="T26" fmla="*/ 1 w 60"/>
                  <a:gd name="T27" fmla="*/ 20 h 54"/>
                  <a:gd name="T28" fmla="*/ 5 w 60"/>
                  <a:gd name="T29" fmla="*/ 24 h 54"/>
                  <a:gd name="T30" fmla="*/ 10 w 60"/>
                  <a:gd name="T31" fmla="*/ 26 h 54"/>
                  <a:gd name="T32" fmla="*/ 15 w 60"/>
                  <a:gd name="T33" fmla="*/ 2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30" y="54"/>
                    </a:moveTo>
                    <a:lnTo>
                      <a:pt x="42" y="52"/>
                    </a:lnTo>
                    <a:lnTo>
                      <a:pt x="52" y="47"/>
                    </a:lnTo>
                    <a:lnTo>
                      <a:pt x="58" y="39"/>
                    </a:lnTo>
                    <a:lnTo>
                      <a:pt x="60" y="27"/>
                    </a:lnTo>
                    <a:lnTo>
                      <a:pt x="58" y="18"/>
                    </a:lnTo>
                    <a:lnTo>
                      <a:pt x="52" y="8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2" y="39"/>
                    </a:lnTo>
                    <a:lnTo>
                      <a:pt x="10" y="47"/>
                    </a:lnTo>
                    <a:lnTo>
                      <a:pt x="20" y="52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2" name="Freeform 52"/>
              <p:cNvSpPr>
                <a:spLocks noChangeArrowheads="1"/>
              </p:cNvSpPr>
              <p:nvPr/>
            </p:nvSpPr>
            <p:spPr bwMode="auto">
              <a:xfrm>
                <a:off x="665" y="273"/>
                <a:ext cx="39" cy="35"/>
              </a:xfrm>
              <a:custGeom>
                <a:avLst/>
                <a:gdLst>
                  <a:gd name="T0" fmla="*/ 20 w 78"/>
                  <a:gd name="T1" fmla="*/ 35 h 71"/>
                  <a:gd name="T2" fmla="*/ 24 w 78"/>
                  <a:gd name="T3" fmla="*/ 35 h 71"/>
                  <a:gd name="T4" fmla="*/ 28 w 78"/>
                  <a:gd name="T5" fmla="*/ 34 h 71"/>
                  <a:gd name="T6" fmla="*/ 31 w 78"/>
                  <a:gd name="T7" fmla="*/ 32 h 71"/>
                  <a:gd name="T8" fmla="*/ 35 w 78"/>
                  <a:gd name="T9" fmla="*/ 30 h 71"/>
                  <a:gd name="T10" fmla="*/ 36 w 78"/>
                  <a:gd name="T11" fmla="*/ 27 h 71"/>
                  <a:gd name="T12" fmla="*/ 38 w 78"/>
                  <a:gd name="T13" fmla="*/ 24 h 71"/>
                  <a:gd name="T14" fmla="*/ 39 w 78"/>
                  <a:gd name="T15" fmla="*/ 21 h 71"/>
                  <a:gd name="T16" fmla="*/ 39 w 78"/>
                  <a:gd name="T17" fmla="*/ 17 h 71"/>
                  <a:gd name="T18" fmla="*/ 39 w 78"/>
                  <a:gd name="T19" fmla="*/ 13 h 71"/>
                  <a:gd name="T20" fmla="*/ 38 w 78"/>
                  <a:gd name="T21" fmla="*/ 10 h 71"/>
                  <a:gd name="T22" fmla="*/ 36 w 78"/>
                  <a:gd name="T23" fmla="*/ 7 h 71"/>
                  <a:gd name="T24" fmla="*/ 35 w 78"/>
                  <a:gd name="T25" fmla="*/ 3 h 71"/>
                  <a:gd name="T26" fmla="*/ 31 w 78"/>
                  <a:gd name="T27" fmla="*/ 1 h 71"/>
                  <a:gd name="T28" fmla="*/ 28 w 78"/>
                  <a:gd name="T29" fmla="*/ 0 h 71"/>
                  <a:gd name="T30" fmla="*/ 24 w 78"/>
                  <a:gd name="T31" fmla="*/ 0 h 71"/>
                  <a:gd name="T32" fmla="*/ 20 w 78"/>
                  <a:gd name="T33" fmla="*/ 0 h 71"/>
                  <a:gd name="T34" fmla="*/ 12 w 78"/>
                  <a:gd name="T35" fmla="*/ 0 h 71"/>
                  <a:gd name="T36" fmla="*/ 6 w 78"/>
                  <a:gd name="T37" fmla="*/ 4 h 71"/>
                  <a:gd name="T38" fmla="*/ 2 w 78"/>
                  <a:gd name="T39" fmla="*/ 10 h 71"/>
                  <a:gd name="T40" fmla="*/ 0 w 78"/>
                  <a:gd name="T41" fmla="*/ 17 h 71"/>
                  <a:gd name="T42" fmla="*/ 1 w 78"/>
                  <a:gd name="T43" fmla="*/ 21 h 71"/>
                  <a:gd name="T44" fmla="*/ 2 w 78"/>
                  <a:gd name="T45" fmla="*/ 24 h 71"/>
                  <a:gd name="T46" fmla="*/ 4 w 78"/>
                  <a:gd name="T47" fmla="*/ 27 h 71"/>
                  <a:gd name="T48" fmla="*/ 7 w 78"/>
                  <a:gd name="T49" fmla="*/ 30 h 71"/>
                  <a:gd name="T50" fmla="*/ 9 w 78"/>
                  <a:gd name="T51" fmla="*/ 32 h 71"/>
                  <a:gd name="T52" fmla="*/ 13 w 78"/>
                  <a:gd name="T53" fmla="*/ 34 h 71"/>
                  <a:gd name="T54" fmla="*/ 17 w 78"/>
                  <a:gd name="T55" fmla="*/ 35 h 71"/>
                  <a:gd name="T56" fmla="*/ 20 w 78"/>
                  <a:gd name="T57" fmla="*/ 35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71"/>
                  <a:gd name="T89" fmla="*/ 78 w 78"/>
                  <a:gd name="T90" fmla="*/ 71 h 7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71">
                    <a:moveTo>
                      <a:pt x="40" y="71"/>
                    </a:moveTo>
                    <a:lnTo>
                      <a:pt x="48" y="71"/>
                    </a:lnTo>
                    <a:lnTo>
                      <a:pt x="56" y="69"/>
                    </a:lnTo>
                    <a:lnTo>
                      <a:pt x="62" y="65"/>
                    </a:lnTo>
                    <a:lnTo>
                      <a:pt x="70" y="61"/>
                    </a:lnTo>
                    <a:lnTo>
                      <a:pt x="72" y="55"/>
                    </a:lnTo>
                    <a:lnTo>
                      <a:pt x="76" y="48"/>
                    </a:lnTo>
                    <a:lnTo>
                      <a:pt x="78" y="42"/>
                    </a:lnTo>
                    <a:lnTo>
                      <a:pt x="78" y="34"/>
                    </a:lnTo>
                    <a:lnTo>
                      <a:pt x="78" y="27"/>
                    </a:lnTo>
                    <a:lnTo>
                      <a:pt x="76" y="21"/>
                    </a:lnTo>
                    <a:lnTo>
                      <a:pt x="72" y="15"/>
                    </a:lnTo>
                    <a:lnTo>
                      <a:pt x="70" y="7"/>
                    </a:lnTo>
                    <a:lnTo>
                      <a:pt x="62" y="3"/>
                    </a:lnTo>
                    <a:lnTo>
                      <a:pt x="56" y="1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24" y="1"/>
                    </a:lnTo>
                    <a:lnTo>
                      <a:pt x="12" y="9"/>
                    </a:lnTo>
                    <a:lnTo>
                      <a:pt x="4" y="2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5"/>
                    </a:lnTo>
                    <a:lnTo>
                      <a:pt x="14" y="61"/>
                    </a:lnTo>
                    <a:lnTo>
                      <a:pt x="18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3" name="Freeform 53"/>
              <p:cNvSpPr>
                <a:spLocks noChangeArrowheads="1"/>
              </p:cNvSpPr>
              <p:nvPr/>
            </p:nvSpPr>
            <p:spPr bwMode="auto">
              <a:xfrm>
                <a:off x="674" y="281"/>
                <a:ext cx="21" cy="19"/>
              </a:xfrm>
              <a:custGeom>
                <a:avLst/>
                <a:gdLst>
                  <a:gd name="T0" fmla="*/ 0 w 42"/>
                  <a:gd name="T1" fmla="*/ 9 h 37"/>
                  <a:gd name="T2" fmla="*/ 0 w 42"/>
                  <a:gd name="T3" fmla="*/ 7 h 37"/>
                  <a:gd name="T4" fmla="*/ 1 w 42"/>
                  <a:gd name="T5" fmla="*/ 5 h 37"/>
                  <a:gd name="T6" fmla="*/ 3 w 42"/>
                  <a:gd name="T7" fmla="*/ 4 h 37"/>
                  <a:gd name="T8" fmla="*/ 4 w 42"/>
                  <a:gd name="T9" fmla="*/ 2 h 37"/>
                  <a:gd name="T10" fmla="*/ 6 w 42"/>
                  <a:gd name="T11" fmla="*/ 1 h 37"/>
                  <a:gd name="T12" fmla="*/ 8 w 42"/>
                  <a:gd name="T13" fmla="*/ 0 h 37"/>
                  <a:gd name="T14" fmla="*/ 9 w 42"/>
                  <a:gd name="T15" fmla="*/ 0 h 37"/>
                  <a:gd name="T16" fmla="*/ 11 w 42"/>
                  <a:gd name="T17" fmla="*/ 0 h 37"/>
                  <a:gd name="T18" fmla="*/ 14 w 42"/>
                  <a:gd name="T19" fmla="*/ 0 h 37"/>
                  <a:gd name="T20" fmla="*/ 15 w 42"/>
                  <a:gd name="T21" fmla="*/ 0 h 37"/>
                  <a:gd name="T22" fmla="*/ 17 w 42"/>
                  <a:gd name="T23" fmla="*/ 1 h 37"/>
                  <a:gd name="T24" fmla="*/ 18 w 42"/>
                  <a:gd name="T25" fmla="*/ 2 h 37"/>
                  <a:gd name="T26" fmla="*/ 20 w 42"/>
                  <a:gd name="T27" fmla="*/ 4 h 37"/>
                  <a:gd name="T28" fmla="*/ 21 w 42"/>
                  <a:gd name="T29" fmla="*/ 5 h 37"/>
                  <a:gd name="T30" fmla="*/ 21 w 42"/>
                  <a:gd name="T31" fmla="*/ 7 h 37"/>
                  <a:gd name="T32" fmla="*/ 21 w 42"/>
                  <a:gd name="T33" fmla="*/ 9 h 37"/>
                  <a:gd name="T34" fmla="*/ 20 w 42"/>
                  <a:gd name="T35" fmla="*/ 13 h 37"/>
                  <a:gd name="T36" fmla="*/ 18 w 42"/>
                  <a:gd name="T37" fmla="*/ 16 h 37"/>
                  <a:gd name="T38" fmla="*/ 15 w 42"/>
                  <a:gd name="T39" fmla="*/ 18 h 37"/>
                  <a:gd name="T40" fmla="*/ 11 w 42"/>
                  <a:gd name="T41" fmla="*/ 19 h 37"/>
                  <a:gd name="T42" fmla="*/ 9 w 42"/>
                  <a:gd name="T43" fmla="*/ 19 h 37"/>
                  <a:gd name="T44" fmla="*/ 8 w 42"/>
                  <a:gd name="T45" fmla="*/ 19 h 37"/>
                  <a:gd name="T46" fmla="*/ 6 w 42"/>
                  <a:gd name="T47" fmla="*/ 18 h 37"/>
                  <a:gd name="T48" fmla="*/ 4 w 42"/>
                  <a:gd name="T49" fmla="*/ 17 h 37"/>
                  <a:gd name="T50" fmla="*/ 3 w 42"/>
                  <a:gd name="T51" fmla="*/ 15 h 37"/>
                  <a:gd name="T52" fmla="*/ 1 w 42"/>
                  <a:gd name="T53" fmla="*/ 13 h 37"/>
                  <a:gd name="T54" fmla="*/ 0 w 42"/>
                  <a:gd name="T55" fmla="*/ 12 h 37"/>
                  <a:gd name="T56" fmla="*/ 0 w 42"/>
                  <a:gd name="T57" fmla="*/ 9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37"/>
                  <a:gd name="T89" fmla="*/ 42 w 42"/>
                  <a:gd name="T90" fmla="*/ 37 h 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37">
                    <a:moveTo>
                      <a:pt x="0" y="17"/>
                    </a:moveTo>
                    <a:lnTo>
                      <a:pt x="0" y="13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0" y="25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2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2" y="35"/>
                    </a:lnTo>
                    <a:lnTo>
                      <a:pt x="8" y="33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4" name="Freeform 54"/>
              <p:cNvSpPr>
                <a:spLocks noChangeArrowheads="1"/>
              </p:cNvSpPr>
              <p:nvPr/>
            </p:nvSpPr>
            <p:spPr bwMode="auto">
              <a:xfrm>
                <a:off x="706" y="48"/>
                <a:ext cx="191" cy="97"/>
              </a:xfrm>
              <a:custGeom>
                <a:avLst/>
                <a:gdLst>
                  <a:gd name="T0" fmla="*/ 6 w 382"/>
                  <a:gd name="T1" fmla="*/ 0 h 193"/>
                  <a:gd name="T2" fmla="*/ 11 w 382"/>
                  <a:gd name="T3" fmla="*/ 2 h 193"/>
                  <a:gd name="T4" fmla="*/ 23 w 382"/>
                  <a:gd name="T5" fmla="*/ 7 h 193"/>
                  <a:gd name="T6" fmla="*/ 41 w 382"/>
                  <a:gd name="T7" fmla="*/ 14 h 193"/>
                  <a:gd name="T8" fmla="*/ 61 w 382"/>
                  <a:gd name="T9" fmla="*/ 23 h 193"/>
                  <a:gd name="T10" fmla="*/ 84 w 382"/>
                  <a:gd name="T11" fmla="*/ 32 h 193"/>
                  <a:gd name="T12" fmla="*/ 102 w 382"/>
                  <a:gd name="T13" fmla="*/ 41 h 193"/>
                  <a:gd name="T14" fmla="*/ 118 w 382"/>
                  <a:gd name="T15" fmla="*/ 49 h 193"/>
                  <a:gd name="T16" fmla="*/ 127 w 382"/>
                  <a:gd name="T17" fmla="*/ 54 h 193"/>
                  <a:gd name="T18" fmla="*/ 130 w 382"/>
                  <a:gd name="T19" fmla="*/ 56 h 193"/>
                  <a:gd name="T20" fmla="*/ 136 w 382"/>
                  <a:gd name="T21" fmla="*/ 61 h 193"/>
                  <a:gd name="T22" fmla="*/ 143 w 382"/>
                  <a:gd name="T23" fmla="*/ 67 h 193"/>
                  <a:gd name="T24" fmla="*/ 153 w 382"/>
                  <a:gd name="T25" fmla="*/ 75 h 193"/>
                  <a:gd name="T26" fmla="*/ 164 w 382"/>
                  <a:gd name="T27" fmla="*/ 82 h 193"/>
                  <a:gd name="T28" fmla="*/ 175 w 382"/>
                  <a:gd name="T29" fmla="*/ 89 h 193"/>
                  <a:gd name="T30" fmla="*/ 184 w 382"/>
                  <a:gd name="T31" fmla="*/ 95 h 193"/>
                  <a:gd name="T32" fmla="*/ 191 w 382"/>
                  <a:gd name="T33" fmla="*/ 97 h 193"/>
                  <a:gd name="T34" fmla="*/ 189 w 382"/>
                  <a:gd name="T35" fmla="*/ 96 h 193"/>
                  <a:gd name="T36" fmla="*/ 184 w 382"/>
                  <a:gd name="T37" fmla="*/ 95 h 193"/>
                  <a:gd name="T38" fmla="*/ 176 w 382"/>
                  <a:gd name="T39" fmla="*/ 93 h 193"/>
                  <a:gd name="T40" fmla="*/ 166 w 382"/>
                  <a:gd name="T41" fmla="*/ 89 h 193"/>
                  <a:gd name="T42" fmla="*/ 154 w 382"/>
                  <a:gd name="T43" fmla="*/ 85 h 193"/>
                  <a:gd name="T44" fmla="*/ 141 w 382"/>
                  <a:gd name="T45" fmla="*/ 81 h 193"/>
                  <a:gd name="T46" fmla="*/ 125 w 382"/>
                  <a:gd name="T47" fmla="*/ 77 h 193"/>
                  <a:gd name="T48" fmla="*/ 109 w 382"/>
                  <a:gd name="T49" fmla="*/ 72 h 193"/>
                  <a:gd name="T50" fmla="*/ 93 w 382"/>
                  <a:gd name="T51" fmla="*/ 66 h 193"/>
                  <a:gd name="T52" fmla="*/ 77 w 382"/>
                  <a:gd name="T53" fmla="*/ 61 h 193"/>
                  <a:gd name="T54" fmla="*/ 59 w 382"/>
                  <a:gd name="T55" fmla="*/ 55 h 193"/>
                  <a:gd name="T56" fmla="*/ 45 w 382"/>
                  <a:gd name="T57" fmla="*/ 50 h 193"/>
                  <a:gd name="T58" fmla="*/ 30 w 382"/>
                  <a:gd name="T59" fmla="*/ 45 h 193"/>
                  <a:gd name="T60" fmla="*/ 19 w 382"/>
                  <a:gd name="T61" fmla="*/ 40 h 193"/>
                  <a:gd name="T62" fmla="*/ 8 w 382"/>
                  <a:gd name="T63" fmla="*/ 35 h 193"/>
                  <a:gd name="T64" fmla="*/ 0 w 382"/>
                  <a:gd name="T65" fmla="*/ 31 h 193"/>
                  <a:gd name="T66" fmla="*/ 0 w 382"/>
                  <a:gd name="T67" fmla="*/ 27 h 193"/>
                  <a:gd name="T68" fmla="*/ 0 w 382"/>
                  <a:gd name="T69" fmla="*/ 18 h 193"/>
                  <a:gd name="T70" fmla="*/ 2 w 382"/>
                  <a:gd name="T71" fmla="*/ 7 h 193"/>
                  <a:gd name="T72" fmla="*/ 6 w 382"/>
                  <a:gd name="T73" fmla="*/ 0 h 1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2"/>
                  <a:gd name="T112" fmla="*/ 0 h 193"/>
                  <a:gd name="T113" fmla="*/ 382 w 382"/>
                  <a:gd name="T114" fmla="*/ 193 h 19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2" h="193">
                    <a:moveTo>
                      <a:pt x="12" y="0"/>
                    </a:moveTo>
                    <a:lnTo>
                      <a:pt x="21" y="4"/>
                    </a:lnTo>
                    <a:lnTo>
                      <a:pt x="45" y="14"/>
                    </a:lnTo>
                    <a:lnTo>
                      <a:pt x="81" y="27"/>
                    </a:lnTo>
                    <a:lnTo>
                      <a:pt x="123" y="45"/>
                    </a:lnTo>
                    <a:lnTo>
                      <a:pt x="167" y="64"/>
                    </a:lnTo>
                    <a:lnTo>
                      <a:pt x="205" y="81"/>
                    </a:lnTo>
                    <a:lnTo>
                      <a:pt x="237" y="97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71" y="122"/>
                    </a:lnTo>
                    <a:lnTo>
                      <a:pt x="286" y="133"/>
                    </a:lnTo>
                    <a:lnTo>
                      <a:pt x="306" y="149"/>
                    </a:lnTo>
                    <a:lnTo>
                      <a:pt x="328" y="164"/>
                    </a:lnTo>
                    <a:lnTo>
                      <a:pt x="350" y="178"/>
                    </a:lnTo>
                    <a:lnTo>
                      <a:pt x="368" y="189"/>
                    </a:lnTo>
                    <a:lnTo>
                      <a:pt x="382" y="193"/>
                    </a:lnTo>
                    <a:lnTo>
                      <a:pt x="378" y="191"/>
                    </a:lnTo>
                    <a:lnTo>
                      <a:pt x="368" y="189"/>
                    </a:lnTo>
                    <a:lnTo>
                      <a:pt x="352" y="185"/>
                    </a:lnTo>
                    <a:lnTo>
                      <a:pt x="332" y="178"/>
                    </a:lnTo>
                    <a:lnTo>
                      <a:pt x="308" y="170"/>
                    </a:lnTo>
                    <a:lnTo>
                      <a:pt x="281" y="162"/>
                    </a:lnTo>
                    <a:lnTo>
                      <a:pt x="251" y="153"/>
                    </a:lnTo>
                    <a:lnTo>
                      <a:pt x="219" y="143"/>
                    </a:lnTo>
                    <a:lnTo>
                      <a:pt x="185" y="131"/>
                    </a:lnTo>
                    <a:lnTo>
                      <a:pt x="153" y="122"/>
                    </a:lnTo>
                    <a:lnTo>
                      <a:pt x="119" y="110"/>
                    </a:lnTo>
                    <a:lnTo>
                      <a:pt x="89" y="99"/>
                    </a:lnTo>
                    <a:lnTo>
                      <a:pt x="61" y="89"/>
                    </a:lnTo>
                    <a:lnTo>
                      <a:pt x="37" y="79"/>
                    </a:lnTo>
                    <a:lnTo>
                      <a:pt x="16" y="70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4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8E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5" name="Freeform 55"/>
              <p:cNvSpPr>
                <a:spLocks noChangeArrowheads="1"/>
              </p:cNvSpPr>
              <p:nvPr/>
            </p:nvSpPr>
            <p:spPr bwMode="auto">
              <a:xfrm>
                <a:off x="1196" y="440"/>
                <a:ext cx="710" cy="1549"/>
              </a:xfrm>
              <a:custGeom>
                <a:avLst/>
                <a:gdLst>
                  <a:gd name="T0" fmla="*/ 489 w 1420"/>
                  <a:gd name="T1" fmla="*/ 1 h 3100"/>
                  <a:gd name="T2" fmla="*/ 483 w 1420"/>
                  <a:gd name="T3" fmla="*/ 0 h 3100"/>
                  <a:gd name="T4" fmla="*/ 470 w 1420"/>
                  <a:gd name="T5" fmla="*/ 0 h 3100"/>
                  <a:gd name="T6" fmla="*/ 453 w 1420"/>
                  <a:gd name="T7" fmla="*/ 1 h 3100"/>
                  <a:gd name="T8" fmla="*/ 430 w 1420"/>
                  <a:gd name="T9" fmla="*/ 4 h 3100"/>
                  <a:gd name="T10" fmla="*/ 405 w 1420"/>
                  <a:gd name="T11" fmla="*/ 9 h 3100"/>
                  <a:gd name="T12" fmla="*/ 376 w 1420"/>
                  <a:gd name="T13" fmla="*/ 18 h 3100"/>
                  <a:gd name="T14" fmla="*/ 345 w 1420"/>
                  <a:gd name="T15" fmla="*/ 31 h 3100"/>
                  <a:gd name="T16" fmla="*/ 324 w 1420"/>
                  <a:gd name="T17" fmla="*/ 40 h 3100"/>
                  <a:gd name="T18" fmla="*/ 293 w 1420"/>
                  <a:gd name="T19" fmla="*/ 45 h 3100"/>
                  <a:gd name="T20" fmla="*/ 246 w 1420"/>
                  <a:gd name="T21" fmla="*/ 53 h 3100"/>
                  <a:gd name="T22" fmla="*/ 200 w 1420"/>
                  <a:gd name="T23" fmla="*/ 58 h 3100"/>
                  <a:gd name="T24" fmla="*/ 182 w 1420"/>
                  <a:gd name="T25" fmla="*/ 59 h 3100"/>
                  <a:gd name="T26" fmla="*/ 172 w 1420"/>
                  <a:gd name="T27" fmla="*/ 60 h 3100"/>
                  <a:gd name="T28" fmla="*/ 153 w 1420"/>
                  <a:gd name="T29" fmla="*/ 64 h 3100"/>
                  <a:gd name="T30" fmla="*/ 129 w 1420"/>
                  <a:gd name="T31" fmla="*/ 70 h 3100"/>
                  <a:gd name="T32" fmla="*/ 100 w 1420"/>
                  <a:gd name="T33" fmla="*/ 78 h 3100"/>
                  <a:gd name="T34" fmla="*/ 71 w 1420"/>
                  <a:gd name="T35" fmla="*/ 88 h 3100"/>
                  <a:gd name="T36" fmla="*/ 43 w 1420"/>
                  <a:gd name="T37" fmla="*/ 100 h 3100"/>
                  <a:gd name="T38" fmla="*/ 19 w 1420"/>
                  <a:gd name="T39" fmla="*/ 114 h 3100"/>
                  <a:gd name="T40" fmla="*/ 11 w 1420"/>
                  <a:gd name="T41" fmla="*/ 133 h 3100"/>
                  <a:gd name="T42" fmla="*/ 12 w 1420"/>
                  <a:gd name="T43" fmla="*/ 183 h 3100"/>
                  <a:gd name="T44" fmla="*/ 3 w 1420"/>
                  <a:gd name="T45" fmla="*/ 200 h 3100"/>
                  <a:gd name="T46" fmla="*/ 24 w 1420"/>
                  <a:gd name="T47" fmla="*/ 194 h 3100"/>
                  <a:gd name="T48" fmla="*/ 50 w 1420"/>
                  <a:gd name="T49" fmla="*/ 200 h 3100"/>
                  <a:gd name="T50" fmla="*/ 72 w 1420"/>
                  <a:gd name="T51" fmla="*/ 237 h 3100"/>
                  <a:gd name="T52" fmla="*/ 74 w 1420"/>
                  <a:gd name="T53" fmla="*/ 277 h 3100"/>
                  <a:gd name="T54" fmla="*/ 68 w 1420"/>
                  <a:gd name="T55" fmla="*/ 313 h 3100"/>
                  <a:gd name="T56" fmla="*/ 65 w 1420"/>
                  <a:gd name="T57" fmla="*/ 371 h 3100"/>
                  <a:gd name="T58" fmla="*/ 75 w 1420"/>
                  <a:gd name="T59" fmla="*/ 437 h 3100"/>
                  <a:gd name="T60" fmla="*/ 93 w 1420"/>
                  <a:gd name="T61" fmla="*/ 485 h 3100"/>
                  <a:gd name="T62" fmla="*/ 131 w 1420"/>
                  <a:gd name="T63" fmla="*/ 592 h 3100"/>
                  <a:gd name="T64" fmla="*/ 181 w 1420"/>
                  <a:gd name="T65" fmla="*/ 757 h 3100"/>
                  <a:gd name="T66" fmla="*/ 221 w 1420"/>
                  <a:gd name="T67" fmla="*/ 931 h 3100"/>
                  <a:gd name="T68" fmla="*/ 232 w 1420"/>
                  <a:gd name="T69" fmla="*/ 1027 h 3100"/>
                  <a:gd name="T70" fmla="*/ 254 w 1420"/>
                  <a:gd name="T71" fmla="*/ 1150 h 3100"/>
                  <a:gd name="T72" fmla="*/ 283 w 1420"/>
                  <a:gd name="T73" fmla="*/ 1330 h 3100"/>
                  <a:gd name="T74" fmla="*/ 305 w 1420"/>
                  <a:gd name="T75" fmla="*/ 1495 h 3100"/>
                  <a:gd name="T76" fmla="*/ 311 w 1420"/>
                  <a:gd name="T77" fmla="*/ 1549 h 3100"/>
                  <a:gd name="T78" fmla="*/ 337 w 1420"/>
                  <a:gd name="T79" fmla="*/ 1548 h 3100"/>
                  <a:gd name="T80" fmla="*/ 381 w 1420"/>
                  <a:gd name="T81" fmla="*/ 1546 h 3100"/>
                  <a:gd name="T82" fmla="*/ 440 w 1420"/>
                  <a:gd name="T83" fmla="*/ 1543 h 3100"/>
                  <a:gd name="T84" fmla="*/ 506 w 1420"/>
                  <a:gd name="T85" fmla="*/ 1538 h 3100"/>
                  <a:gd name="T86" fmla="*/ 574 w 1420"/>
                  <a:gd name="T87" fmla="*/ 1531 h 3100"/>
                  <a:gd name="T88" fmla="*/ 637 w 1420"/>
                  <a:gd name="T89" fmla="*/ 1521 h 3100"/>
                  <a:gd name="T90" fmla="*/ 690 w 1420"/>
                  <a:gd name="T91" fmla="*/ 1509 h 3100"/>
                  <a:gd name="T92" fmla="*/ 707 w 1420"/>
                  <a:gd name="T93" fmla="*/ 1467 h 3100"/>
                  <a:gd name="T94" fmla="*/ 680 w 1420"/>
                  <a:gd name="T95" fmla="*/ 1243 h 3100"/>
                  <a:gd name="T96" fmla="*/ 643 w 1420"/>
                  <a:gd name="T97" fmla="*/ 935 h 3100"/>
                  <a:gd name="T98" fmla="*/ 612 w 1420"/>
                  <a:gd name="T99" fmla="*/ 691 h 3100"/>
                  <a:gd name="T100" fmla="*/ 601 w 1420"/>
                  <a:gd name="T101" fmla="*/ 613 h 3100"/>
                  <a:gd name="T102" fmla="*/ 577 w 1420"/>
                  <a:gd name="T103" fmla="*/ 453 h 3100"/>
                  <a:gd name="T104" fmla="*/ 542 w 1420"/>
                  <a:gd name="T105" fmla="*/ 230 h 3100"/>
                  <a:gd name="T106" fmla="*/ 505 w 1420"/>
                  <a:gd name="T107" fmla="*/ 46 h 3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420"/>
                  <a:gd name="T163" fmla="*/ 0 h 3100"/>
                  <a:gd name="T164" fmla="*/ 1420 w 1420"/>
                  <a:gd name="T165" fmla="*/ 3100 h 31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420" h="3100">
                    <a:moveTo>
                      <a:pt x="980" y="2"/>
                    </a:moveTo>
                    <a:lnTo>
                      <a:pt x="978" y="2"/>
                    </a:lnTo>
                    <a:lnTo>
                      <a:pt x="974" y="2"/>
                    </a:lnTo>
                    <a:lnTo>
                      <a:pt x="966" y="0"/>
                    </a:lnTo>
                    <a:lnTo>
                      <a:pt x="954" y="0"/>
                    </a:lnTo>
                    <a:lnTo>
                      <a:pt x="940" y="0"/>
                    </a:lnTo>
                    <a:lnTo>
                      <a:pt x="924" y="2"/>
                    </a:lnTo>
                    <a:lnTo>
                      <a:pt x="906" y="2"/>
                    </a:lnTo>
                    <a:lnTo>
                      <a:pt x="885" y="6"/>
                    </a:lnTo>
                    <a:lnTo>
                      <a:pt x="861" y="8"/>
                    </a:lnTo>
                    <a:lnTo>
                      <a:pt x="837" y="14"/>
                    </a:lnTo>
                    <a:lnTo>
                      <a:pt x="811" y="19"/>
                    </a:lnTo>
                    <a:lnTo>
                      <a:pt x="781" y="27"/>
                    </a:lnTo>
                    <a:lnTo>
                      <a:pt x="753" y="37"/>
                    </a:lnTo>
                    <a:lnTo>
                      <a:pt x="721" y="48"/>
                    </a:lnTo>
                    <a:lnTo>
                      <a:pt x="689" y="62"/>
                    </a:lnTo>
                    <a:lnTo>
                      <a:pt x="657" y="79"/>
                    </a:lnTo>
                    <a:lnTo>
                      <a:pt x="647" y="81"/>
                    </a:lnTo>
                    <a:lnTo>
                      <a:pt x="624" y="85"/>
                    </a:lnTo>
                    <a:lnTo>
                      <a:pt x="586" y="91"/>
                    </a:lnTo>
                    <a:lnTo>
                      <a:pt x="542" y="98"/>
                    </a:lnTo>
                    <a:lnTo>
                      <a:pt x="492" y="106"/>
                    </a:lnTo>
                    <a:lnTo>
                      <a:pt x="444" y="112"/>
                    </a:lnTo>
                    <a:lnTo>
                      <a:pt x="400" y="116"/>
                    </a:lnTo>
                    <a:lnTo>
                      <a:pt x="366" y="118"/>
                    </a:lnTo>
                    <a:lnTo>
                      <a:pt x="364" y="118"/>
                    </a:lnTo>
                    <a:lnTo>
                      <a:pt x="355" y="120"/>
                    </a:lnTo>
                    <a:lnTo>
                      <a:pt x="343" y="121"/>
                    </a:lnTo>
                    <a:lnTo>
                      <a:pt x="327" y="125"/>
                    </a:lnTo>
                    <a:lnTo>
                      <a:pt x="305" y="129"/>
                    </a:lnTo>
                    <a:lnTo>
                      <a:pt x="283" y="135"/>
                    </a:lnTo>
                    <a:lnTo>
                      <a:pt x="257" y="141"/>
                    </a:lnTo>
                    <a:lnTo>
                      <a:pt x="229" y="148"/>
                    </a:lnTo>
                    <a:lnTo>
                      <a:pt x="201" y="156"/>
                    </a:lnTo>
                    <a:lnTo>
                      <a:pt x="171" y="166"/>
                    </a:lnTo>
                    <a:lnTo>
                      <a:pt x="141" y="177"/>
                    </a:lnTo>
                    <a:lnTo>
                      <a:pt x="113" y="189"/>
                    </a:lnTo>
                    <a:lnTo>
                      <a:pt x="86" y="200"/>
                    </a:lnTo>
                    <a:lnTo>
                      <a:pt x="62" y="214"/>
                    </a:lnTo>
                    <a:lnTo>
                      <a:pt x="38" y="229"/>
                    </a:lnTo>
                    <a:lnTo>
                      <a:pt x="18" y="245"/>
                    </a:lnTo>
                    <a:lnTo>
                      <a:pt x="22" y="266"/>
                    </a:lnTo>
                    <a:lnTo>
                      <a:pt x="28" y="312"/>
                    </a:lnTo>
                    <a:lnTo>
                      <a:pt x="24" y="366"/>
                    </a:lnTo>
                    <a:lnTo>
                      <a:pt x="0" y="405"/>
                    </a:lnTo>
                    <a:lnTo>
                      <a:pt x="6" y="401"/>
                    </a:lnTo>
                    <a:lnTo>
                      <a:pt x="24" y="395"/>
                    </a:lnTo>
                    <a:lnTo>
                      <a:pt x="48" y="389"/>
                    </a:lnTo>
                    <a:lnTo>
                      <a:pt x="76" y="389"/>
                    </a:lnTo>
                    <a:lnTo>
                      <a:pt x="101" y="401"/>
                    </a:lnTo>
                    <a:lnTo>
                      <a:pt x="125" y="426"/>
                    </a:lnTo>
                    <a:lnTo>
                      <a:pt x="143" y="474"/>
                    </a:lnTo>
                    <a:lnTo>
                      <a:pt x="149" y="546"/>
                    </a:lnTo>
                    <a:lnTo>
                      <a:pt x="147" y="555"/>
                    </a:lnTo>
                    <a:lnTo>
                      <a:pt x="141" y="584"/>
                    </a:lnTo>
                    <a:lnTo>
                      <a:pt x="135" y="627"/>
                    </a:lnTo>
                    <a:lnTo>
                      <a:pt x="129" y="680"/>
                    </a:lnTo>
                    <a:lnTo>
                      <a:pt x="129" y="742"/>
                    </a:lnTo>
                    <a:lnTo>
                      <a:pt x="135" y="808"/>
                    </a:lnTo>
                    <a:lnTo>
                      <a:pt x="149" y="875"/>
                    </a:lnTo>
                    <a:lnTo>
                      <a:pt x="175" y="939"/>
                    </a:lnTo>
                    <a:lnTo>
                      <a:pt x="187" y="970"/>
                    </a:lnTo>
                    <a:lnTo>
                      <a:pt x="217" y="1056"/>
                    </a:lnTo>
                    <a:lnTo>
                      <a:pt x="261" y="1184"/>
                    </a:lnTo>
                    <a:lnTo>
                      <a:pt x="311" y="1340"/>
                    </a:lnTo>
                    <a:lnTo>
                      <a:pt x="362" y="1515"/>
                    </a:lnTo>
                    <a:lnTo>
                      <a:pt x="408" y="1693"/>
                    </a:lnTo>
                    <a:lnTo>
                      <a:pt x="442" y="1864"/>
                    </a:lnTo>
                    <a:lnTo>
                      <a:pt x="458" y="2016"/>
                    </a:lnTo>
                    <a:lnTo>
                      <a:pt x="464" y="2055"/>
                    </a:lnTo>
                    <a:lnTo>
                      <a:pt x="482" y="2155"/>
                    </a:lnTo>
                    <a:lnTo>
                      <a:pt x="508" y="2302"/>
                    </a:lnTo>
                    <a:lnTo>
                      <a:pt x="538" y="2477"/>
                    </a:lnTo>
                    <a:lnTo>
                      <a:pt x="566" y="2662"/>
                    </a:lnTo>
                    <a:lnTo>
                      <a:pt x="592" y="2839"/>
                    </a:lnTo>
                    <a:lnTo>
                      <a:pt x="610" y="2992"/>
                    </a:lnTo>
                    <a:lnTo>
                      <a:pt x="616" y="3100"/>
                    </a:lnTo>
                    <a:lnTo>
                      <a:pt x="622" y="3100"/>
                    </a:lnTo>
                    <a:lnTo>
                      <a:pt x="641" y="3100"/>
                    </a:lnTo>
                    <a:lnTo>
                      <a:pt x="673" y="3098"/>
                    </a:lnTo>
                    <a:lnTo>
                      <a:pt x="713" y="3096"/>
                    </a:lnTo>
                    <a:lnTo>
                      <a:pt x="763" y="3094"/>
                    </a:lnTo>
                    <a:lnTo>
                      <a:pt x="819" y="3092"/>
                    </a:lnTo>
                    <a:lnTo>
                      <a:pt x="881" y="3088"/>
                    </a:lnTo>
                    <a:lnTo>
                      <a:pt x="944" y="3082"/>
                    </a:lnTo>
                    <a:lnTo>
                      <a:pt x="1012" y="3077"/>
                    </a:lnTo>
                    <a:lnTo>
                      <a:pt x="1080" y="3071"/>
                    </a:lnTo>
                    <a:lnTo>
                      <a:pt x="1148" y="3063"/>
                    </a:lnTo>
                    <a:lnTo>
                      <a:pt x="1213" y="3053"/>
                    </a:lnTo>
                    <a:lnTo>
                      <a:pt x="1273" y="3044"/>
                    </a:lnTo>
                    <a:lnTo>
                      <a:pt x="1331" y="3032"/>
                    </a:lnTo>
                    <a:lnTo>
                      <a:pt x="1379" y="3019"/>
                    </a:lnTo>
                    <a:lnTo>
                      <a:pt x="1420" y="3005"/>
                    </a:lnTo>
                    <a:lnTo>
                      <a:pt x="1413" y="2936"/>
                    </a:lnTo>
                    <a:lnTo>
                      <a:pt x="1391" y="2751"/>
                    </a:lnTo>
                    <a:lnTo>
                      <a:pt x="1359" y="2487"/>
                    </a:lnTo>
                    <a:lnTo>
                      <a:pt x="1323" y="2182"/>
                    </a:lnTo>
                    <a:lnTo>
                      <a:pt x="1285" y="1872"/>
                    </a:lnTo>
                    <a:lnTo>
                      <a:pt x="1251" y="1594"/>
                    </a:lnTo>
                    <a:lnTo>
                      <a:pt x="1223" y="1382"/>
                    </a:lnTo>
                    <a:lnTo>
                      <a:pt x="1207" y="1276"/>
                    </a:lnTo>
                    <a:lnTo>
                      <a:pt x="1201" y="1226"/>
                    </a:lnTo>
                    <a:lnTo>
                      <a:pt x="1181" y="1095"/>
                    </a:lnTo>
                    <a:lnTo>
                      <a:pt x="1154" y="906"/>
                    </a:lnTo>
                    <a:lnTo>
                      <a:pt x="1122" y="686"/>
                    </a:lnTo>
                    <a:lnTo>
                      <a:pt x="1084" y="461"/>
                    </a:lnTo>
                    <a:lnTo>
                      <a:pt x="1046" y="254"/>
                    </a:lnTo>
                    <a:lnTo>
                      <a:pt x="1010" y="93"/>
                    </a:lnTo>
                    <a:lnTo>
                      <a:pt x="980" y="2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6" name="Freeform 56"/>
              <p:cNvSpPr>
                <a:spLocks noChangeArrowheads="1"/>
              </p:cNvSpPr>
              <p:nvPr/>
            </p:nvSpPr>
            <p:spPr bwMode="auto">
              <a:xfrm>
                <a:off x="1504" y="1989"/>
                <a:ext cx="404" cy="77"/>
              </a:xfrm>
              <a:custGeom>
                <a:avLst/>
                <a:gdLst>
                  <a:gd name="T0" fmla="*/ 0 w 808"/>
                  <a:gd name="T1" fmla="*/ 39 h 154"/>
                  <a:gd name="T2" fmla="*/ 4 w 808"/>
                  <a:gd name="T3" fmla="*/ 39 h 154"/>
                  <a:gd name="T4" fmla="*/ 13 w 808"/>
                  <a:gd name="T5" fmla="*/ 39 h 154"/>
                  <a:gd name="T6" fmla="*/ 28 w 808"/>
                  <a:gd name="T7" fmla="*/ 39 h 154"/>
                  <a:gd name="T8" fmla="*/ 50 w 808"/>
                  <a:gd name="T9" fmla="*/ 39 h 154"/>
                  <a:gd name="T10" fmla="*/ 75 w 808"/>
                  <a:gd name="T11" fmla="*/ 38 h 154"/>
                  <a:gd name="T12" fmla="*/ 103 w 808"/>
                  <a:gd name="T13" fmla="*/ 37 h 154"/>
                  <a:gd name="T14" fmla="*/ 135 w 808"/>
                  <a:gd name="T15" fmla="*/ 36 h 154"/>
                  <a:gd name="T16" fmla="*/ 167 w 808"/>
                  <a:gd name="T17" fmla="*/ 35 h 154"/>
                  <a:gd name="T18" fmla="*/ 200 w 808"/>
                  <a:gd name="T19" fmla="*/ 33 h 154"/>
                  <a:gd name="T20" fmla="*/ 235 w 808"/>
                  <a:gd name="T21" fmla="*/ 29 h 154"/>
                  <a:gd name="T22" fmla="*/ 269 w 808"/>
                  <a:gd name="T23" fmla="*/ 27 h 154"/>
                  <a:gd name="T24" fmla="*/ 301 w 808"/>
                  <a:gd name="T25" fmla="*/ 23 h 154"/>
                  <a:gd name="T26" fmla="*/ 332 w 808"/>
                  <a:gd name="T27" fmla="*/ 18 h 154"/>
                  <a:gd name="T28" fmla="*/ 359 w 808"/>
                  <a:gd name="T29" fmla="*/ 13 h 154"/>
                  <a:gd name="T30" fmla="*/ 383 w 808"/>
                  <a:gd name="T31" fmla="*/ 6 h 154"/>
                  <a:gd name="T32" fmla="*/ 402 w 808"/>
                  <a:gd name="T33" fmla="*/ 0 h 154"/>
                  <a:gd name="T34" fmla="*/ 404 w 808"/>
                  <a:gd name="T35" fmla="*/ 21 h 154"/>
                  <a:gd name="T36" fmla="*/ 403 w 808"/>
                  <a:gd name="T37" fmla="*/ 22 h 154"/>
                  <a:gd name="T38" fmla="*/ 400 w 808"/>
                  <a:gd name="T39" fmla="*/ 24 h 154"/>
                  <a:gd name="T40" fmla="*/ 394 w 808"/>
                  <a:gd name="T41" fmla="*/ 27 h 154"/>
                  <a:gd name="T42" fmla="*/ 385 w 808"/>
                  <a:gd name="T43" fmla="*/ 30 h 154"/>
                  <a:gd name="T44" fmla="*/ 373 w 808"/>
                  <a:gd name="T45" fmla="*/ 36 h 154"/>
                  <a:gd name="T46" fmla="*/ 357 w 808"/>
                  <a:gd name="T47" fmla="*/ 40 h 154"/>
                  <a:gd name="T48" fmla="*/ 339 w 808"/>
                  <a:gd name="T49" fmla="*/ 46 h 154"/>
                  <a:gd name="T50" fmla="*/ 317 w 808"/>
                  <a:gd name="T51" fmla="*/ 52 h 154"/>
                  <a:gd name="T52" fmla="*/ 292 w 808"/>
                  <a:gd name="T53" fmla="*/ 57 h 154"/>
                  <a:gd name="T54" fmla="*/ 263 w 808"/>
                  <a:gd name="T55" fmla="*/ 62 h 154"/>
                  <a:gd name="T56" fmla="*/ 230 w 808"/>
                  <a:gd name="T57" fmla="*/ 68 h 154"/>
                  <a:gd name="T58" fmla="*/ 193 w 808"/>
                  <a:gd name="T59" fmla="*/ 71 h 154"/>
                  <a:gd name="T60" fmla="*/ 152 w 808"/>
                  <a:gd name="T61" fmla="*/ 74 h 154"/>
                  <a:gd name="T62" fmla="*/ 106 w 808"/>
                  <a:gd name="T63" fmla="*/ 76 h 154"/>
                  <a:gd name="T64" fmla="*/ 56 w 808"/>
                  <a:gd name="T65" fmla="*/ 77 h 154"/>
                  <a:gd name="T66" fmla="*/ 3 w 808"/>
                  <a:gd name="T67" fmla="*/ 76 h 154"/>
                  <a:gd name="T68" fmla="*/ 0 w 808"/>
                  <a:gd name="T69" fmla="*/ 39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8"/>
                  <a:gd name="T106" fmla="*/ 0 h 154"/>
                  <a:gd name="T107" fmla="*/ 808 w 808"/>
                  <a:gd name="T108" fmla="*/ 154 h 15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8" h="154">
                    <a:moveTo>
                      <a:pt x="0" y="77"/>
                    </a:moveTo>
                    <a:lnTo>
                      <a:pt x="8" y="77"/>
                    </a:lnTo>
                    <a:lnTo>
                      <a:pt x="27" y="77"/>
                    </a:lnTo>
                    <a:lnTo>
                      <a:pt x="57" y="77"/>
                    </a:lnTo>
                    <a:lnTo>
                      <a:pt x="99" y="77"/>
                    </a:lnTo>
                    <a:lnTo>
                      <a:pt x="149" y="75"/>
                    </a:lnTo>
                    <a:lnTo>
                      <a:pt x="207" y="73"/>
                    </a:lnTo>
                    <a:lnTo>
                      <a:pt x="269" y="71"/>
                    </a:lnTo>
                    <a:lnTo>
                      <a:pt x="334" y="69"/>
                    </a:lnTo>
                    <a:lnTo>
                      <a:pt x="400" y="65"/>
                    </a:lnTo>
                    <a:lnTo>
                      <a:pt x="470" y="59"/>
                    </a:lnTo>
                    <a:lnTo>
                      <a:pt x="538" y="54"/>
                    </a:lnTo>
                    <a:lnTo>
                      <a:pt x="601" y="46"/>
                    </a:lnTo>
                    <a:lnTo>
                      <a:pt x="663" y="36"/>
                    </a:lnTo>
                    <a:lnTo>
                      <a:pt x="717" y="27"/>
                    </a:lnTo>
                    <a:lnTo>
                      <a:pt x="765" y="13"/>
                    </a:lnTo>
                    <a:lnTo>
                      <a:pt x="804" y="0"/>
                    </a:lnTo>
                    <a:lnTo>
                      <a:pt x="808" y="42"/>
                    </a:lnTo>
                    <a:lnTo>
                      <a:pt x="806" y="44"/>
                    </a:lnTo>
                    <a:lnTo>
                      <a:pt x="799" y="48"/>
                    </a:lnTo>
                    <a:lnTo>
                      <a:pt x="787" y="54"/>
                    </a:lnTo>
                    <a:lnTo>
                      <a:pt x="769" y="61"/>
                    </a:lnTo>
                    <a:lnTo>
                      <a:pt x="745" y="71"/>
                    </a:lnTo>
                    <a:lnTo>
                      <a:pt x="713" y="81"/>
                    </a:lnTo>
                    <a:lnTo>
                      <a:pt x="677" y="92"/>
                    </a:lnTo>
                    <a:lnTo>
                      <a:pt x="633" y="104"/>
                    </a:lnTo>
                    <a:lnTo>
                      <a:pt x="583" y="115"/>
                    </a:lnTo>
                    <a:lnTo>
                      <a:pt x="526" y="125"/>
                    </a:lnTo>
                    <a:lnTo>
                      <a:pt x="460" y="135"/>
                    </a:lnTo>
                    <a:lnTo>
                      <a:pt x="386" y="142"/>
                    </a:lnTo>
                    <a:lnTo>
                      <a:pt x="304" y="148"/>
                    </a:lnTo>
                    <a:lnTo>
                      <a:pt x="213" y="152"/>
                    </a:lnTo>
                    <a:lnTo>
                      <a:pt x="113" y="154"/>
                    </a:lnTo>
                    <a:lnTo>
                      <a:pt x="6" y="1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F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7" name="Freeform 57"/>
              <p:cNvSpPr>
                <a:spLocks noChangeArrowheads="1"/>
              </p:cNvSpPr>
              <p:nvPr/>
            </p:nvSpPr>
            <p:spPr bwMode="auto">
              <a:xfrm>
                <a:off x="457" y="1959"/>
                <a:ext cx="406" cy="95"/>
              </a:xfrm>
              <a:custGeom>
                <a:avLst/>
                <a:gdLst>
                  <a:gd name="T0" fmla="*/ 7 w 813"/>
                  <a:gd name="T1" fmla="*/ 0 h 191"/>
                  <a:gd name="T2" fmla="*/ 10 w 813"/>
                  <a:gd name="T3" fmla="*/ 1 h 191"/>
                  <a:gd name="T4" fmla="*/ 20 w 813"/>
                  <a:gd name="T5" fmla="*/ 4 h 191"/>
                  <a:gd name="T6" fmla="*/ 35 w 813"/>
                  <a:gd name="T7" fmla="*/ 7 h 191"/>
                  <a:gd name="T8" fmla="*/ 55 w 813"/>
                  <a:gd name="T9" fmla="*/ 12 h 191"/>
                  <a:gd name="T10" fmla="*/ 79 w 813"/>
                  <a:gd name="T11" fmla="*/ 18 h 191"/>
                  <a:gd name="T12" fmla="*/ 107 w 813"/>
                  <a:gd name="T13" fmla="*/ 25 h 191"/>
                  <a:gd name="T14" fmla="*/ 136 w 813"/>
                  <a:gd name="T15" fmla="*/ 32 h 191"/>
                  <a:gd name="T16" fmla="*/ 168 w 813"/>
                  <a:gd name="T17" fmla="*/ 38 h 191"/>
                  <a:gd name="T18" fmla="*/ 202 w 813"/>
                  <a:gd name="T19" fmla="*/ 45 h 191"/>
                  <a:gd name="T20" fmla="*/ 235 w 813"/>
                  <a:gd name="T21" fmla="*/ 52 h 191"/>
                  <a:gd name="T22" fmla="*/ 269 w 813"/>
                  <a:gd name="T23" fmla="*/ 58 h 191"/>
                  <a:gd name="T24" fmla="*/ 301 w 813"/>
                  <a:gd name="T25" fmla="*/ 62 h 191"/>
                  <a:gd name="T26" fmla="*/ 332 w 813"/>
                  <a:gd name="T27" fmla="*/ 65 h 191"/>
                  <a:gd name="T28" fmla="*/ 360 w 813"/>
                  <a:gd name="T29" fmla="*/ 67 h 191"/>
                  <a:gd name="T30" fmla="*/ 386 w 813"/>
                  <a:gd name="T31" fmla="*/ 67 h 191"/>
                  <a:gd name="T32" fmla="*/ 406 w 813"/>
                  <a:gd name="T33" fmla="*/ 65 h 191"/>
                  <a:gd name="T34" fmla="*/ 402 w 813"/>
                  <a:gd name="T35" fmla="*/ 88 h 191"/>
                  <a:gd name="T36" fmla="*/ 401 w 813"/>
                  <a:gd name="T37" fmla="*/ 88 h 191"/>
                  <a:gd name="T38" fmla="*/ 396 w 813"/>
                  <a:gd name="T39" fmla="*/ 89 h 191"/>
                  <a:gd name="T40" fmla="*/ 390 w 813"/>
                  <a:gd name="T41" fmla="*/ 91 h 191"/>
                  <a:gd name="T42" fmla="*/ 381 w 813"/>
                  <a:gd name="T43" fmla="*/ 92 h 191"/>
                  <a:gd name="T44" fmla="*/ 368 w 813"/>
                  <a:gd name="T45" fmla="*/ 94 h 191"/>
                  <a:gd name="T46" fmla="*/ 351 w 813"/>
                  <a:gd name="T47" fmla="*/ 95 h 191"/>
                  <a:gd name="T48" fmla="*/ 332 w 813"/>
                  <a:gd name="T49" fmla="*/ 95 h 191"/>
                  <a:gd name="T50" fmla="*/ 309 w 813"/>
                  <a:gd name="T51" fmla="*/ 95 h 191"/>
                  <a:gd name="T52" fmla="*/ 283 w 813"/>
                  <a:gd name="T53" fmla="*/ 94 h 191"/>
                  <a:gd name="T54" fmla="*/ 254 w 813"/>
                  <a:gd name="T55" fmla="*/ 91 h 191"/>
                  <a:gd name="T56" fmla="*/ 221 w 813"/>
                  <a:gd name="T57" fmla="*/ 87 h 191"/>
                  <a:gd name="T58" fmla="*/ 184 w 813"/>
                  <a:gd name="T59" fmla="*/ 82 h 191"/>
                  <a:gd name="T60" fmla="*/ 144 w 813"/>
                  <a:gd name="T61" fmla="*/ 74 h 191"/>
                  <a:gd name="T62" fmla="*/ 100 w 813"/>
                  <a:gd name="T63" fmla="*/ 64 h 191"/>
                  <a:gd name="T64" fmla="*/ 52 w 813"/>
                  <a:gd name="T65" fmla="*/ 53 h 191"/>
                  <a:gd name="T66" fmla="*/ 0 w 813"/>
                  <a:gd name="T67" fmla="*/ 38 h 191"/>
                  <a:gd name="T68" fmla="*/ 7 w 813"/>
                  <a:gd name="T69" fmla="*/ 0 h 1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3"/>
                  <a:gd name="T106" fmla="*/ 0 h 191"/>
                  <a:gd name="T107" fmla="*/ 813 w 813"/>
                  <a:gd name="T108" fmla="*/ 191 h 1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3" h="191">
                    <a:moveTo>
                      <a:pt x="14" y="0"/>
                    </a:moveTo>
                    <a:lnTo>
                      <a:pt x="20" y="2"/>
                    </a:lnTo>
                    <a:lnTo>
                      <a:pt x="40" y="8"/>
                    </a:lnTo>
                    <a:lnTo>
                      <a:pt x="70" y="15"/>
                    </a:lnTo>
                    <a:lnTo>
                      <a:pt x="110" y="25"/>
                    </a:lnTo>
                    <a:lnTo>
                      <a:pt x="158" y="37"/>
                    </a:lnTo>
                    <a:lnTo>
                      <a:pt x="214" y="50"/>
                    </a:lnTo>
                    <a:lnTo>
                      <a:pt x="273" y="64"/>
                    </a:lnTo>
                    <a:lnTo>
                      <a:pt x="337" y="77"/>
                    </a:lnTo>
                    <a:lnTo>
                      <a:pt x="405" y="91"/>
                    </a:lnTo>
                    <a:lnTo>
                      <a:pt x="471" y="104"/>
                    </a:lnTo>
                    <a:lnTo>
                      <a:pt x="538" y="116"/>
                    </a:lnTo>
                    <a:lnTo>
                      <a:pt x="602" y="125"/>
                    </a:lnTo>
                    <a:lnTo>
                      <a:pt x="664" y="131"/>
                    </a:lnTo>
                    <a:lnTo>
                      <a:pt x="720" y="135"/>
                    </a:lnTo>
                    <a:lnTo>
                      <a:pt x="772" y="135"/>
                    </a:lnTo>
                    <a:lnTo>
                      <a:pt x="813" y="131"/>
                    </a:lnTo>
                    <a:lnTo>
                      <a:pt x="805" y="177"/>
                    </a:lnTo>
                    <a:lnTo>
                      <a:pt x="803" y="177"/>
                    </a:lnTo>
                    <a:lnTo>
                      <a:pt x="793" y="179"/>
                    </a:lnTo>
                    <a:lnTo>
                      <a:pt x="780" y="183"/>
                    </a:lnTo>
                    <a:lnTo>
                      <a:pt x="762" y="185"/>
                    </a:lnTo>
                    <a:lnTo>
                      <a:pt x="736" y="189"/>
                    </a:lnTo>
                    <a:lnTo>
                      <a:pt x="702" y="191"/>
                    </a:lnTo>
                    <a:lnTo>
                      <a:pt x="664" y="191"/>
                    </a:lnTo>
                    <a:lnTo>
                      <a:pt x="618" y="191"/>
                    </a:lnTo>
                    <a:lnTo>
                      <a:pt x="566" y="189"/>
                    </a:lnTo>
                    <a:lnTo>
                      <a:pt x="509" y="183"/>
                    </a:lnTo>
                    <a:lnTo>
                      <a:pt x="443" y="175"/>
                    </a:lnTo>
                    <a:lnTo>
                      <a:pt x="369" y="164"/>
                    </a:lnTo>
                    <a:lnTo>
                      <a:pt x="289" y="148"/>
                    </a:lnTo>
                    <a:lnTo>
                      <a:pt x="200" y="129"/>
                    </a:lnTo>
                    <a:lnTo>
                      <a:pt x="104" y="106"/>
                    </a:lnTo>
                    <a:lnTo>
                      <a:pt x="0" y="7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F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8" name="Freeform 58"/>
              <p:cNvSpPr>
                <a:spLocks noChangeArrowheads="1"/>
              </p:cNvSpPr>
              <p:nvPr/>
            </p:nvSpPr>
            <p:spPr bwMode="auto">
              <a:xfrm>
                <a:off x="939" y="163"/>
                <a:ext cx="27" cy="87"/>
              </a:xfrm>
              <a:custGeom>
                <a:avLst/>
                <a:gdLst>
                  <a:gd name="T0" fmla="*/ 2 w 54"/>
                  <a:gd name="T1" fmla="*/ 0 h 173"/>
                  <a:gd name="T2" fmla="*/ 1 w 54"/>
                  <a:gd name="T3" fmla="*/ 10 h 173"/>
                  <a:gd name="T4" fmla="*/ 1 w 54"/>
                  <a:gd name="T5" fmla="*/ 32 h 173"/>
                  <a:gd name="T6" fmla="*/ 0 w 54"/>
                  <a:gd name="T7" fmla="*/ 60 h 173"/>
                  <a:gd name="T8" fmla="*/ 2 w 54"/>
                  <a:gd name="T9" fmla="*/ 82 h 173"/>
                  <a:gd name="T10" fmla="*/ 27 w 54"/>
                  <a:gd name="T11" fmla="*/ 87 h 173"/>
                  <a:gd name="T12" fmla="*/ 2 w 5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173"/>
                  <a:gd name="T23" fmla="*/ 54 w 5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173">
                    <a:moveTo>
                      <a:pt x="4" y="0"/>
                    </a:moveTo>
                    <a:lnTo>
                      <a:pt x="2" y="19"/>
                    </a:lnTo>
                    <a:lnTo>
                      <a:pt x="2" y="63"/>
                    </a:lnTo>
                    <a:lnTo>
                      <a:pt x="0" y="119"/>
                    </a:lnTo>
                    <a:lnTo>
                      <a:pt x="4" y="164"/>
                    </a:lnTo>
                    <a:lnTo>
                      <a:pt x="54" y="17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89" name="Freeform 59"/>
              <p:cNvSpPr>
                <a:spLocks noChangeArrowheads="1"/>
              </p:cNvSpPr>
              <p:nvPr/>
            </p:nvSpPr>
            <p:spPr bwMode="auto">
              <a:xfrm>
                <a:off x="895" y="151"/>
                <a:ext cx="19" cy="86"/>
              </a:xfrm>
              <a:custGeom>
                <a:avLst/>
                <a:gdLst>
                  <a:gd name="T0" fmla="*/ 19 w 38"/>
                  <a:gd name="T1" fmla="*/ 0 h 171"/>
                  <a:gd name="T2" fmla="*/ 15 w 38"/>
                  <a:gd name="T3" fmla="*/ 10 h 171"/>
                  <a:gd name="T4" fmla="*/ 6 w 38"/>
                  <a:gd name="T5" fmla="*/ 33 h 171"/>
                  <a:gd name="T6" fmla="*/ 0 w 38"/>
                  <a:gd name="T7" fmla="*/ 60 h 171"/>
                  <a:gd name="T8" fmla="*/ 2 w 38"/>
                  <a:gd name="T9" fmla="*/ 81 h 171"/>
                  <a:gd name="T10" fmla="*/ 19 w 38"/>
                  <a:gd name="T11" fmla="*/ 86 h 171"/>
                  <a:gd name="T12" fmla="*/ 19 w 38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171"/>
                  <a:gd name="T23" fmla="*/ 38 w 38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171">
                    <a:moveTo>
                      <a:pt x="38" y="0"/>
                    </a:moveTo>
                    <a:lnTo>
                      <a:pt x="30" y="19"/>
                    </a:lnTo>
                    <a:lnTo>
                      <a:pt x="12" y="65"/>
                    </a:lnTo>
                    <a:lnTo>
                      <a:pt x="0" y="119"/>
                    </a:lnTo>
                    <a:lnTo>
                      <a:pt x="4" y="162"/>
                    </a:lnTo>
                    <a:lnTo>
                      <a:pt x="38" y="17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0" name="Freeform 60"/>
              <p:cNvSpPr>
                <a:spLocks noChangeArrowheads="1"/>
              </p:cNvSpPr>
              <p:nvPr/>
            </p:nvSpPr>
            <p:spPr bwMode="auto">
              <a:xfrm>
                <a:off x="828" y="240"/>
                <a:ext cx="22" cy="87"/>
              </a:xfrm>
              <a:custGeom>
                <a:avLst/>
                <a:gdLst>
                  <a:gd name="T0" fmla="*/ 12 w 43"/>
                  <a:gd name="T1" fmla="*/ 11 h 173"/>
                  <a:gd name="T2" fmla="*/ 0 w 43"/>
                  <a:gd name="T3" fmla="*/ 87 h 173"/>
                  <a:gd name="T4" fmla="*/ 22 w 43"/>
                  <a:gd name="T5" fmla="*/ 78 h 173"/>
                  <a:gd name="T6" fmla="*/ 17 w 43"/>
                  <a:gd name="T7" fmla="*/ 0 h 173"/>
                  <a:gd name="T8" fmla="*/ 12 w 43"/>
                  <a:gd name="T9" fmla="*/ 11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3"/>
                  <a:gd name="T17" fmla="*/ 43 w 43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3">
                    <a:moveTo>
                      <a:pt x="24" y="21"/>
                    </a:moveTo>
                    <a:lnTo>
                      <a:pt x="0" y="173"/>
                    </a:lnTo>
                    <a:lnTo>
                      <a:pt x="43" y="156"/>
                    </a:lnTo>
                    <a:lnTo>
                      <a:pt x="34" y="0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1" name="Freeform 61"/>
              <p:cNvSpPr>
                <a:spLocks noChangeArrowheads="1"/>
              </p:cNvSpPr>
              <p:nvPr/>
            </p:nvSpPr>
            <p:spPr bwMode="auto">
              <a:xfrm>
                <a:off x="693" y="187"/>
                <a:ext cx="45" cy="98"/>
              </a:xfrm>
              <a:custGeom>
                <a:avLst/>
                <a:gdLst>
                  <a:gd name="T0" fmla="*/ 45 w 89"/>
                  <a:gd name="T1" fmla="*/ 0 h 197"/>
                  <a:gd name="T2" fmla="*/ 0 w 89"/>
                  <a:gd name="T3" fmla="*/ 89 h 197"/>
                  <a:gd name="T4" fmla="*/ 18 w 89"/>
                  <a:gd name="T5" fmla="*/ 98 h 197"/>
                  <a:gd name="T6" fmla="*/ 21 w 89"/>
                  <a:gd name="T7" fmla="*/ 92 h 197"/>
                  <a:gd name="T8" fmla="*/ 28 w 89"/>
                  <a:gd name="T9" fmla="*/ 75 h 197"/>
                  <a:gd name="T10" fmla="*/ 37 w 89"/>
                  <a:gd name="T11" fmla="*/ 44 h 197"/>
                  <a:gd name="T12" fmla="*/ 45 w 89"/>
                  <a:gd name="T13" fmla="*/ 0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97"/>
                  <a:gd name="T23" fmla="*/ 89 w 89"/>
                  <a:gd name="T24" fmla="*/ 197 h 1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97">
                    <a:moveTo>
                      <a:pt x="89" y="0"/>
                    </a:moveTo>
                    <a:lnTo>
                      <a:pt x="0" y="179"/>
                    </a:lnTo>
                    <a:lnTo>
                      <a:pt x="36" y="197"/>
                    </a:lnTo>
                    <a:lnTo>
                      <a:pt x="42" y="185"/>
                    </a:lnTo>
                    <a:lnTo>
                      <a:pt x="55" y="150"/>
                    </a:lnTo>
                    <a:lnTo>
                      <a:pt x="73" y="8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2" name="Freeform 62"/>
              <p:cNvSpPr>
                <a:spLocks noChangeArrowheads="1"/>
              </p:cNvSpPr>
              <p:nvPr/>
            </p:nvSpPr>
            <p:spPr bwMode="auto">
              <a:xfrm>
                <a:off x="753" y="195"/>
                <a:ext cx="75" cy="32"/>
              </a:xfrm>
              <a:custGeom>
                <a:avLst/>
                <a:gdLst>
                  <a:gd name="T0" fmla="*/ 0 w 152"/>
                  <a:gd name="T1" fmla="*/ 0 h 64"/>
                  <a:gd name="T2" fmla="*/ 75 w 152"/>
                  <a:gd name="T3" fmla="*/ 32 h 64"/>
                  <a:gd name="T4" fmla="*/ 0 w 152"/>
                  <a:gd name="T5" fmla="*/ 20 h 64"/>
                  <a:gd name="T6" fmla="*/ 0 w 152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64"/>
                  <a:gd name="T14" fmla="*/ 152 w 152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64">
                    <a:moveTo>
                      <a:pt x="0" y="0"/>
                    </a:moveTo>
                    <a:lnTo>
                      <a:pt x="152" y="64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3" name="Freeform 63"/>
              <p:cNvSpPr>
                <a:spLocks noChangeArrowheads="1"/>
              </p:cNvSpPr>
              <p:nvPr/>
            </p:nvSpPr>
            <p:spPr bwMode="auto">
              <a:xfrm>
                <a:off x="815" y="227"/>
                <a:ext cx="30" cy="28"/>
              </a:xfrm>
              <a:custGeom>
                <a:avLst/>
                <a:gdLst>
                  <a:gd name="T0" fmla="*/ 16 w 60"/>
                  <a:gd name="T1" fmla="*/ 28 h 58"/>
                  <a:gd name="T2" fmla="*/ 22 w 60"/>
                  <a:gd name="T3" fmla="*/ 27 h 58"/>
                  <a:gd name="T4" fmla="*/ 26 w 60"/>
                  <a:gd name="T5" fmla="*/ 23 h 58"/>
                  <a:gd name="T6" fmla="*/ 29 w 60"/>
                  <a:gd name="T7" fmla="*/ 19 h 58"/>
                  <a:gd name="T8" fmla="*/ 30 w 60"/>
                  <a:gd name="T9" fmla="*/ 13 h 58"/>
                  <a:gd name="T10" fmla="*/ 29 w 60"/>
                  <a:gd name="T11" fmla="*/ 7 h 58"/>
                  <a:gd name="T12" fmla="*/ 26 w 60"/>
                  <a:gd name="T13" fmla="*/ 4 h 58"/>
                  <a:gd name="T14" fmla="*/ 22 w 60"/>
                  <a:gd name="T15" fmla="*/ 1 h 58"/>
                  <a:gd name="T16" fmla="*/ 16 w 60"/>
                  <a:gd name="T17" fmla="*/ 0 h 58"/>
                  <a:gd name="T18" fmla="*/ 10 w 60"/>
                  <a:gd name="T19" fmla="*/ 1 h 58"/>
                  <a:gd name="T20" fmla="*/ 5 w 60"/>
                  <a:gd name="T21" fmla="*/ 4 h 58"/>
                  <a:gd name="T22" fmla="*/ 1 w 60"/>
                  <a:gd name="T23" fmla="*/ 7 h 58"/>
                  <a:gd name="T24" fmla="*/ 0 w 60"/>
                  <a:gd name="T25" fmla="*/ 13 h 58"/>
                  <a:gd name="T26" fmla="*/ 1 w 60"/>
                  <a:gd name="T27" fmla="*/ 19 h 58"/>
                  <a:gd name="T28" fmla="*/ 5 w 60"/>
                  <a:gd name="T29" fmla="*/ 23 h 58"/>
                  <a:gd name="T30" fmla="*/ 10 w 60"/>
                  <a:gd name="T31" fmla="*/ 27 h 58"/>
                  <a:gd name="T32" fmla="*/ 16 w 60"/>
                  <a:gd name="T33" fmla="*/ 2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8"/>
                  <a:gd name="T53" fmla="*/ 60 w 6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8">
                    <a:moveTo>
                      <a:pt x="32" y="58"/>
                    </a:moveTo>
                    <a:lnTo>
                      <a:pt x="44" y="56"/>
                    </a:lnTo>
                    <a:lnTo>
                      <a:pt x="52" y="48"/>
                    </a:lnTo>
                    <a:lnTo>
                      <a:pt x="58" y="39"/>
                    </a:lnTo>
                    <a:lnTo>
                      <a:pt x="60" y="27"/>
                    </a:lnTo>
                    <a:lnTo>
                      <a:pt x="58" y="15"/>
                    </a:lnTo>
                    <a:lnTo>
                      <a:pt x="52" y="8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0" y="8"/>
                    </a:lnTo>
                    <a:lnTo>
                      <a:pt x="2" y="15"/>
                    </a:lnTo>
                    <a:lnTo>
                      <a:pt x="0" y="27"/>
                    </a:lnTo>
                    <a:lnTo>
                      <a:pt x="2" y="39"/>
                    </a:lnTo>
                    <a:lnTo>
                      <a:pt x="10" y="48"/>
                    </a:lnTo>
                    <a:lnTo>
                      <a:pt x="20" y="56"/>
                    </a:lnTo>
                    <a:lnTo>
                      <a:pt x="32" y="58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4" name="Freeform 64"/>
              <p:cNvSpPr>
                <a:spLocks noChangeArrowheads="1"/>
              </p:cNvSpPr>
              <p:nvPr/>
            </p:nvSpPr>
            <p:spPr bwMode="auto">
              <a:xfrm>
                <a:off x="810" y="222"/>
                <a:ext cx="40" cy="38"/>
              </a:xfrm>
              <a:custGeom>
                <a:avLst/>
                <a:gdLst>
                  <a:gd name="T0" fmla="*/ 21 w 79"/>
                  <a:gd name="T1" fmla="*/ 38 h 77"/>
                  <a:gd name="T2" fmla="*/ 25 w 79"/>
                  <a:gd name="T3" fmla="*/ 38 h 77"/>
                  <a:gd name="T4" fmla="*/ 28 w 79"/>
                  <a:gd name="T5" fmla="*/ 37 h 77"/>
                  <a:gd name="T6" fmla="*/ 31 w 79"/>
                  <a:gd name="T7" fmla="*/ 35 h 77"/>
                  <a:gd name="T8" fmla="*/ 35 w 79"/>
                  <a:gd name="T9" fmla="*/ 33 h 77"/>
                  <a:gd name="T10" fmla="*/ 37 w 79"/>
                  <a:gd name="T11" fmla="*/ 30 h 77"/>
                  <a:gd name="T12" fmla="*/ 39 w 79"/>
                  <a:gd name="T13" fmla="*/ 26 h 77"/>
                  <a:gd name="T14" fmla="*/ 40 w 79"/>
                  <a:gd name="T15" fmla="*/ 22 h 77"/>
                  <a:gd name="T16" fmla="*/ 40 w 79"/>
                  <a:gd name="T17" fmla="*/ 18 h 77"/>
                  <a:gd name="T18" fmla="*/ 40 w 79"/>
                  <a:gd name="T19" fmla="*/ 15 h 77"/>
                  <a:gd name="T20" fmla="*/ 39 w 79"/>
                  <a:gd name="T21" fmla="*/ 11 h 77"/>
                  <a:gd name="T22" fmla="*/ 37 w 79"/>
                  <a:gd name="T23" fmla="*/ 9 h 77"/>
                  <a:gd name="T24" fmla="*/ 35 w 79"/>
                  <a:gd name="T25" fmla="*/ 5 h 77"/>
                  <a:gd name="T26" fmla="*/ 31 w 79"/>
                  <a:gd name="T27" fmla="*/ 3 h 77"/>
                  <a:gd name="T28" fmla="*/ 28 w 79"/>
                  <a:gd name="T29" fmla="*/ 1 h 77"/>
                  <a:gd name="T30" fmla="*/ 25 w 79"/>
                  <a:gd name="T31" fmla="*/ 0 h 77"/>
                  <a:gd name="T32" fmla="*/ 21 w 79"/>
                  <a:gd name="T33" fmla="*/ 0 h 77"/>
                  <a:gd name="T34" fmla="*/ 13 w 79"/>
                  <a:gd name="T35" fmla="*/ 1 h 77"/>
                  <a:gd name="T36" fmla="*/ 6 w 79"/>
                  <a:gd name="T37" fmla="*/ 5 h 77"/>
                  <a:gd name="T38" fmla="*/ 2 w 79"/>
                  <a:gd name="T39" fmla="*/ 11 h 77"/>
                  <a:gd name="T40" fmla="*/ 0 w 79"/>
                  <a:gd name="T41" fmla="*/ 18 h 77"/>
                  <a:gd name="T42" fmla="*/ 1 w 79"/>
                  <a:gd name="T43" fmla="*/ 22 h 77"/>
                  <a:gd name="T44" fmla="*/ 2 w 79"/>
                  <a:gd name="T45" fmla="*/ 26 h 77"/>
                  <a:gd name="T46" fmla="*/ 5 w 79"/>
                  <a:gd name="T47" fmla="*/ 30 h 77"/>
                  <a:gd name="T48" fmla="*/ 7 w 79"/>
                  <a:gd name="T49" fmla="*/ 33 h 77"/>
                  <a:gd name="T50" fmla="*/ 10 w 79"/>
                  <a:gd name="T51" fmla="*/ 35 h 77"/>
                  <a:gd name="T52" fmla="*/ 14 w 79"/>
                  <a:gd name="T53" fmla="*/ 37 h 77"/>
                  <a:gd name="T54" fmla="*/ 18 w 79"/>
                  <a:gd name="T55" fmla="*/ 38 h 77"/>
                  <a:gd name="T56" fmla="*/ 21 w 79"/>
                  <a:gd name="T57" fmla="*/ 38 h 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77"/>
                  <a:gd name="T89" fmla="*/ 79 w 79"/>
                  <a:gd name="T90" fmla="*/ 77 h 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77">
                    <a:moveTo>
                      <a:pt x="42" y="77"/>
                    </a:moveTo>
                    <a:lnTo>
                      <a:pt x="50" y="76"/>
                    </a:lnTo>
                    <a:lnTo>
                      <a:pt x="56" y="74"/>
                    </a:lnTo>
                    <a:lnTo>
                      <a:pt x="62" y="70"/>
                    </a:lnTo>
                    <a:lnTo>
                      <a:pt x="70" y="66"/>
                    </a:lnTo>
                    <a:lnTo>
                      <a:pt x="74" y="60"/>
                    </a:lnTo>
                    <a:lnTo>
                      <a:pt x="77" y="52"/>
                    </a:lnTo>
                    <a:lnTo>
                      <a:pt x="79" y="45"/>
                    </a:lnTo>
                    <a:lnTo>
                      <a:pt x="79" y="37"/>
                    </a:lnTo>
                    <a:lnTo>
                      <a:pt x="79" y="31"/>
                    </a:lnTo>
                    <a:lnTo>
                      <a:pt x="77" y="23"/>
                    </a:lnTo>
                    <a:lnTo>
                      <a:pt x="74" y="18"/>
                    </a:lnTo>
                    <a:lnTo>
                      <a:pt x="70" y="10"/>
                    </a:lnTo>
                    <a:lnTo>
                      <a:pt x="62" y="6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26" y="2"/>
                    </a:lnTo>
                    <a:lnTo>
                      <a:pt x="12" y="10"/>
                    </a:lnTo>
                    <a:lnTo>
                      <a:pt x="4" y="22"/>
                    </a:lnTo>
                    <a:lnTo>
                      <a:pt x="0" y="37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10" y="60"/>
                    </a:lnTo>
                    <a:lnTo>
                      <a:pt x="14" y="66"/>
                    </a:lnTo>
                    <a:lnTo>
                      <a:pt x="20" y="70"/>
                    </a:lnTo>
                    <a:lnTo>
                      <a:pt x="28" y="74"/>
                    </a:lnTo>
                    <a:lnTo>
                      <a:pt x="36" y="76"/>
                    </a:lnTo>
                    <a:lnTo>
                      <a:pt x="42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5" name="Freeform 65"/>
              <p:cNvSpPr>
                <a:spLocks noChangeArrowheads="1"/>
              </p:cNvSpPr>
              <p:nvPr/>
            </p:nvSpPr>
            <p:spPr bwMode="auto">
              <a:xfrm>
                <a:off x="820" y="231"/>
                <a:ext cx="20" cy="20"/>
              </a:xfrm>
              <a:custGeom>
                <a:avLst/>
                <a:gdLst>
                  <a:gd name="T0" fmla="*/ 0 w 40"/>
                  <a:gd name="T1" fmla="*/ 9 h 38"/>
                  <a:gd name="T2" fmla="*/ 0 w 40"/>
                  <a:gd name="T3" fmla="*/ 7 h 38"/>
                  <a:gd name="T4" fmla="*/ 1 w 40"/>
                  <a:gd name="T5" fmla="*/ 6 h 38"/>
                  <a:gd name="T6" fmla="*/ 2 w 40"/>
                  <a:gd name="T7" fmla="*/ 4 h 38"/>
                  <a:gd name="T8" fmla="*/ 3 w 40"/>
                  <a:gd name="T9" fmla="*/ 3 h 38"/>
                  <a:gd name="T10" fmla="*/ 6 w 40"/>
                  <a:gd name="T11" fmla="*/ 1 h 38"/>
                  <a:gd name="T12" fmla="*/ 7 w 40"/>
                  <a:gd name="T13" fmla="*/ 0 h 38"/>
                  <a:gd name="T14" fmla="*/ 9 w 40"/>
                  <a:gd name="T15" fmla="*/ 0 h 38"/>
                  <a:gd name="T16" fmla="*/ 11 w 40"/>
                  <a:gd name="T17" fmla="*/ 0 h 38"/>
                  <a:gd name="T18" fmla="*/ 13 w 40"/>
                  <a:gd name="T19" fmla="*/ 0 h 38"/>
                  <a:gd name="T20" fmla="*/ 15 w 40"/>
                  <a:gd name="T21" fmla="*/ 0 h 38"/>
                  <a:gd name="T22" fmla="*/ 17 w 40"/>
                  <a:gd name="T23" fmla="*/ 1 h 38"/>
                  <a:gd name="T24" fmla="*/ 19 w 40"/>
                  <a:gd name="T25" fmla="*/ 3 h 38"/>
                  <a:gd name="T26" fmla="*/ 20 w 40"/>
                  <a:gd name="T27" fmla="*/ 4 h 38"/>
                  <a:gd name="T28" fmla="*/ 20 w 40"/>
                  <a:gd name="T29" fmla="*/ 6 h 38"/>
                  <a:gd name="T30" fmla="*/ 20 w 40"/>
                  <a:gd name="T31" fmla="*/ 7 h 38"/>
                  <a:gd name="T32" fmla="*/ 20 w 40"/>
                  <a:gd name="T33" fmla="*/ 9 h 38"/>
                  <a:gd name="T34" fmla="*/ 20 w 40"/>
                  <a:gd name="T35" fmla="*/ 13 h 38"/>
                  <a:gd name="T36" fmla="*/ 18 w 40"/>
                  <a:gd name="T37" fmla="*/ 17 h 38"/>
                  <a:gd name="T38" fmla="*/ 15 w 40"/>
                  <a:gd name="T39" fmla="*/ 19 h 38"/>
                  <a:gd name="T40" fmla="*/ 11 w 40"/>
                  <a:gd name="T41" fmla="*/ 20 h 38"/>
                  <a:gd name="T42" fmla="*/ 9 w 40"/>
                  <a:gd name="T43" fmla="*/ 20 h 38"/>
                  <a:gd name="T44" fmla="*/ 7 w 40"/>
                  <a:gd name="T45" fmla="*/ 19 h 38"/>
                  <a:gd name="T46" fmla="*/ 6 w 40"/>
                  <a:gd name="T47" fmla="*/ 18 h 38"/>
                  <a:gd name="T48" fmla="*/ 3 w 40"/>
                  <a:gd name="T49" fmla="*/ 17 h 38"/>
                  <a:gd name="T50" fmla="*/ 2 w 40"/>
                  <a:gd name="T51" fmla="*/ 15 h 38"/>
                  <a:gd name="T52" fmla="*/ 1 w 40"/>
                  <a:gd name="T53" fmla="*/ 13 h 38"/>
                  <a:gd name="T54" fmla="*/ 0 w 40"/>
                  <a:gd name="T55" fmla="*/ 12 h 38"/>
                  <a:gd name="T56" fmla="*/ 0 w 40"/>
                  <a:gd name="T57" fmla="*/ 9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38"/>
                  <a:gd name="T89" fmla="*/ 40 w 4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38">
                    <a:moveTo>
                      <a:pt x="0" y="17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5"/>
                    </a:lnTo>
                    <a:lnTo>
                      <a:pt x="36" y="32"/>
                    </a:lnTo>
                    <a:lnTo>
                      <a:pt x="30" y="36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4" y="36"/>
                    </a:lnTo>
                    <a:lnTo>
                      <a:pt x="12" y="34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6" name="Freeform 66"/>
              <p:cNvSpPr>
                <a:spLocks noChangeArrowheads="1"/>
              </p:cNvSpPr>
              <p:nvPr/>
            </p:nvSpPr>
            <p:spPr bwMode="auto">
              <a:xfrm>
                <a:off x="881" y="218"/>
                <a:ext cx="30" cy="28"/>
              </a:xfrm>
              <a:custGeom>
                <a:avLst/>
                <a:gdLst>
                  <a:gd name="T0" fmla="*/ 16 w 60"/>
                  <a:gd name="T1" fmla="*/ 28 h 56"/>
                  <a:gd name="T2" fmla="*/ 22 w 60"/>
                  <a:gd name="T3" fmla="*/ 27 h 56"/>
                  <a:gd name="T4" fmla="*/ 26 w 60"/>
                  <a:gd name="T5" fmla="*/ 24 h 56"/>
                  <a:gd name="T6" fmla="*/ 29 w 60"/>
                  <a:gd name="T7" fmla="*/ 20 h 56"/>
                  <a:gd name="T8" fmla="*/ 30 w 60"/>
                  <a:gd name="T9" fmla="*/ 14 h 56"/>
                  <a:gd name="T10" fmla="*/ 29 w 60"/>
                  <a:gd name="T11" fmla="*/ 9 h 56"/>
                  <a:gd name="T12" fmla="*/ 26 w 60"/>
                  <a:gd name="T13" fmla="*/ 4 h 56"/>
                  <a:gd name="T14" fmla="*/ 22 w 60"/>
                  <a:gd name="T15" fmla="*/ 1 h 56"/>
                  <a:gd name="T16" fmla="*/ 16 w 60"/>
                  <a:gd name="T17" fmla="*/ 0 h 56"/>
                  <a:gd name="T18" fmla="*/ 9 w 60"/>
                  <a:gd name="T19" fmla="*/ 1 h 56"/>
                  <a:gd name="T20" fmla="*/ 4 w 60"/>
                  <a:gd name="T21" fmla="*/ 4 h 56"/>
                  <a:gd name="T22" fmla="*/ 1 w 60"/>
                  <a:gd name="T23" fmla="*/ 9 h 56"/>
                  <a:gd name="T24" fmla="*/ 0 w 60"/>
                  <a:gd name="T25" fmla="*/ 14 h 56"/>
                  <a:gd name="T26" fmla="*/ 1 w 60"/>
                  <a:gd name="T27" fmla="*/ 20 h 56"/>
                  <a:gd name="T28" fmla="*/ 4 w 60"/>
                  <a:gd name="T29" fmla="*/ 24 h 56"/>
                  <a:gd name="T30" fmla="*/ 9 w 60"/>
                  <a:gd name="T31" fmla="*/ 27 h 56"/>
                  <a:gd name="T32" fmla="*/ 16 w 60"/>
                  <a:gd name="T33" fmla="*/ 2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6"/>
                  <a:gd name="T53" fmla="*/ 60 w 6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6">
                    <a:moveTo>
                      <a:pt x="32" y="56"/>
                    </a:moveTo>
                    <a:lnTo>
                      <a:pt x="44" y="54"/>
                    </a:lnTo>
                    <a:lnTo>
                      <a:pt x="52" y="48"/>
                    </a:lnTo>
                    <a:lnTo>
                      <a:pt x="58" y="40"/>
                    </a:lnTo>
                    <a:lnTo>
                      <a:pt x="60" y="29"/>
                    </a:lnTo>
                    <a:lnTo>
                      <a:pt x="58" y="17"/>
                    </a:lnTo>
                    <a:lnTo>
                      <a:pt x="52" y="7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8" y="7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7" name="Freeform 67"/>
              <p:cNvSpPr>
                <a:spLocks noChangeArrowheads="1"/>
              </p:cNvSpPr>
              <p:nvPr/>
            </p:nvSpPr>
            <p:spPr bwMode="auto">
              <a:xfrm>
                <a:off x="878" y="213"/>
                <a:ext cx="38" cy="38"/>
              </a:xfrm>
              <a:custGeom>
                <a:avLst/>
                <a:gdLst>
                  <a:gd name="T0" fmla="*/ 19 w 76"/>
                  <a:gd name="T1" fmla="*/ 38 h 75"/>
                  <a:gd name="T2" fmla="*/ 22 w 76"/>
                  <a:gd name="T3" fmla="*/ 38 h 75"/>
                  <a:gd name="T4" fmla="*/ 25 w 76"/>
                  <a:gd name="T5" fmla="*/ 37 h 75"/>
                  <a:gd name="T6" fmla="*/ 28 w 76"/>
                  <a:gd name="T7" fmla="*/ 35 h 75"/>
                  <a:gd name="T8" fmla="*/ 31 w 76"/>
                  <a:gd name="T9" fmla="*/ 32 h 75"/>
                  <a:gd name="T10" fmla="*/ 34 w 76"/>
                  <a:gd name="T11" fmla="*/ 29 h 75"/>
                  <a:gd name="T12" fmla="*/ 36 w 76"/>
                  <a:gd name="T13" fmla="*/ 26 h 75"/>
                  <a:gd name="T14" fmla="*/ 38 w 76"/>
                  <a:gd name="T15" fmla="*/ 23 h 75"/>
                  <a:gd name="T16" fmla="*/ 38 w 76"/>
                  <a:gd name="T17" fmla="*/ 20 h 75"/>
                  <a:gd name="T18" fmla="*/ 38 w 76"/>
                  <a:gd name="T19" fmla="*/ 16 h 75"/>
                  <a:gd name="T20" fmla="*/ 36 w 76"/>
                  <a:gd name="T21" fmla="*/ 12 h 75"/>
                  <a:gd name="T22" fmla="*/ 34 w 76"/>
                  <a:gd name="T23" fmla="*/ 9 h 75"/>
                  <a:gd name="T24" fmla="*/ 31 w 76"/>
                  <a:gd name="T25" fmla="*/ 6 h 75"/>
                  <a:gd name="T26" fmla="*/ 28 w 76"/>
                  <a:gd name="T27" fmla="*/ 4 h 75"/>
                  <a:gd name="T28" fmla="*/ 25 w 76"/>
                  <a:gd name="T29" fmla="*/ 2 h 75"/>
                  <a:gd name="T30" fmla="*/ 22 w 76"/>
                  <a:gd name="T31" fmla="*/ 1 h 75"/>
                  <a:gd name="T32" fmla="*/ 19 w 76"/>
                  <a:gd name="T33" fmla="*/ 0 h 75"/>
                  <a:gd name="T34" fmla="*/ 11 w 76"/>
                  <a:gd name="T35" fmla="*/ 2 h 75"/>
                  <a:gd name="T36" fmla="*/ 5 w 76"/>
                  <a:gd name="T37" fmla="*/ 6 h 75"/>
                  <a:gd name="T38" fmla="*/ 1 w 76"/>
                  <a:gd name="T39" fmla="*/ 12 h 75"/>
                  <a:gd name="T40" fmla="*/ 0 w 76"/>
                  <a:gd name="T41" fmla="*/ 20 h 75"/>
                  <a:gd name="T42" fmla="*/ 0 w 76"/>
                  <a:gd name="T43" fmla="*/ 23 h 75"/>
                  <a:gd name="T44" fmla="*/ 1 w 76"/>
                  <a:gd name="T45" fmla="*/ 26 h 75"/>
                  <a:gd name="T46" fmla="*/ 2 w 76"/>
                  <a:gd name="T47" fmla="*/ 29 h 75"/>
                  <a:gd name="T48" fmla="*/ 4 w 76"/>
                  <a:gd name="T49" fmla="*/ 32 h 75"/>
                  <a:gd name="T50" fmla="*/ 7 w 76"/>
                  <a:gd name="T51" fmla="*/ 35 h 75"/>
                  <a:gd name="T52" fmla="*/ 10 w 76"/>
                  <a:gd name="T53" fmla="*/ 37 h 75"/>
                  <a:gd name="T54" fmla="*/ 14 w 76"/>
                  <a:gd name="T55" fmla="*/ 38 h 75"/>
                  <a:gd name="T56" fmla="*/ 19 w 76"/>
                  <a:gd name="T57" fmla="*/ 38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75"/>
                  <a:gd name="T89" fmla="*/ 76 w 76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75">
                    <a:moveTo>
                      <a:pt x="38" y="75"/>
                    </a:moveTo>
                    <a:lnTo>
                      <a:pt x="44" y="75"/>
                    </a:lnTo>
                    <a:lnTo>
                      <a:pt x="50" y="73"/>
                    </a:lnTo>
                    <a:lnTo>
                      <a:pt x="56" y="69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2" y="52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2" y="23"/>
                    </a:lnTo>
                    <a:lnTo>
                      <a:pt x="68" y="17"/>
                    </a:lnTo>
                    <a:lnTo>
                      <a:pt x="62" y="12"/>
                    </a:lnTo>
                    <a:lnTo>
                      <a:pt x="56" y="8"/>
                    </a:lnTo>
                    <a:lnTo>
                      <a:pt x="50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22" y="4"/>
                    </a:lnTo>
                    <a:lnTo>
                      <a:pt x="10" y="12"/>
                    </a:lnTo>
                    <a:lnTo>
                      <a:pt x="2" y="23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4" y="69"/>
                    </a:lnTo>
                    <a:lnTo>
                      <a:pt x="20" y="73"/>
                    </a:lnTo>
                    <a:lnTo>
                      <a:pt x="28" y="75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8" name="Freeform 68"/>
              <p:cNvSpPr>
                <a:spLocks noChangeArrowheads="1"/>
              </p:cNvSpPr>
              <p:nvPr/>
            </p:nvSpPr>
            <p:spPr bwMode="auto">
              <a:xfrm>
                <a:off x="886" y="222"/>
                <a:ext cx="20" cy="20"/>
              </a:xfrm>
              <a:custGeom>
                <a:avLst/>
                <a:gdLst>
                  <a:gd name="T0" fmla="*/ 0 w 40"/>
                  <a:gd name="T1" fmla="*/ 11 h 41"/>
                  <a:gd name="T2" fmla="*/ 0 w 40"/>
                  <a:gd name="T3" fmla="*/ 9 h 41"/>
                  <a:gd name="T4" fmla="*/ 1 w 40"/>
                  <a:gd name="T5" fmla="*/ 7 h 41"/>
                  <a:gd name="T6" fmla="*/ 1 w 40"/>
                  <a:gd name="T7" fmla="*/ 5 h 41"/>
                  <a:gd name="T8" fmla="*/ 2 w 40"/>
                  <a:gd name="T9" fmla="*/ 4 h 41"/>
                  <a:gd name="T10" fmla="*/ 4 w 40"/>
                  <a:gd name="T11" fmla="*/ 3 h 41"/>
                  <a:gd name="T12" fmla="*/ 6 w 40"/>
                  <a:gd name="T13" fmla="*/ 1 h 41"/>
                  <a:gd name="T14" fmla="*/ 8 w 40"/>
                  <a:gd name="T15" fmla="*/ 0 h 41"/>
                  <a:gd name="T16" fmla="*/ 11 w 40"/>
                  <a:gd name="T17" fmla="*/ 0 h 41"/>
                  <a:gd name="T18" fmla="*/ 12 w 40"/>
                  <a:gd name="T19" fmla="*/ 0 h 41"/>
                  <a:gd name="T20" fmla="*/ 14 w 40"/>
                  <a:gd name="T21" fmla="*/ 1 h 41"/>
                  <a:gd name="T22" fmla="*/ 15 w 40"/>
                  <a:gd name="T23" fmla="*/ 3 h 41"/>
                  <a:gd name="T24" fmla="*/ 17 w 40"/>
                  <a:gd name="T25" fmla="*/ 4 h 41"/>
                  <a:gd name="T26" fmla="*/ 18 w 40"/>
                  <a:gd name="T27" fmla="*/ 5 h 41"/>
                  <a:gd name="T28" fmla="*/ 19 w 40"/>
                  <a:gd name="T29" fmla="*/ 7 h 41"/>
                  <a:gd name="T30" fmla="*/ 20 w 40"/>
                  <a:gd name="T31" fmla="*/ 9 h 41"/>
                  <a:gd name="T32" fmla="*/ 20 w 40"/>
                  <a:gd name="T33" fmla="*/ 11 h 41"/>
                  <a:gd name="T34" fmla="*/ 19 w 40"/>
                  <a:gd name="T35" fmla="*/ 14 h 41"/>
                  <a:gd name="T36" fmla="*/ 17 w 40"/>
                  <a:gd name="T37" fmla="*/ 17 h 41"/>
                  <a:gd name="T38" fmla="*/ 14 w 40"/>
                  <a:gd name="T39" fmla="*/ 19 h 41"/>
                  <a:gd name="T40" fmla="*/ 11 w 40"/>
                  <a:gd name="T41" fmla="*/ 20 h 41"/>
                  <a:gd name="T42" fmla="*/ 8 w 40"/>
                  <a:gd name="T43" fmla="*/ 20 h 41"/>
                  <a:gd name="T44" fmla="*/ 6 w 40"/>
                  <a:gd name="T45" fmla="*/ 19 h 41"/>
                  <a:gd name="T46" fmla="*/ 4 w 40"/>
                  <a:gd name="T47" fmla="*/ 17 h 41"/>
                  <a:gd name="T48" fmla="*/ 2 w 40"/>
                  <a:gd name="T49" fmla="*/ 16 h 41"/>
                  <a:gd name="T50" fmla="*/ 1 w 40"/>
                  <a:gd name="T51" fmla="*/ 15 h 41"/>
                  <a:gd name="T52" fmla="*/ 1 w 40"/>
                  <a:gd name="T53" fmla="*/ 13 h 41"/>
                  <a:gd name="T54" fmla="*/ 0 w 40"/>
                  <a:gd name="T55" fmla="*/ 12 h 41"/>
                  <a:gd name="T56" fmla="*/ 0 w 40"/>
                  <a:gd name="T57" fmla="*/ 11 h 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41"/>
                  <a:gd name="T89" fmla="*/ 40 w 40"/>
                  <a:gd name="T90" fmla="*/ 41 h 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41">
                    <a:moveTo>
                      <a:pt x="0" y="22"/>
                    </a:moveTo>
                    <a:lnTo>
                      <a:pt x="0" y="18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38" y="29"/>
                    </a:lnTo>
                    <a:lnTo>
                      <a:pt x="34" y="35"/>
                    </a:lnTo>
                    <a:lnTo>
                      <a:pt x="28" y="39"/>
                    </a:lnTo>
                    <a:lnTo>
                      <a:pt x="22" y="41"/>
                    </a:lnTo>
                    <a:lnTo>
                      <a:pt x="16" y="41"/>
                    </a:lnTo>
                    <a:lnTo>
                      <a:pt x="12" y="39"/>
                    </a:lnTo>
                    <a:lnTo>
                      <a:pt x="8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799" name="Freeform 69"/>
              <p:cNvSpPr>
                <a:spLocks noChangeArrowheads="1"/>
              </p:cNvSpPr>
              <p:nvPr/>
            </p:nvSpPr>
            <p:spPr bwMode="auto">
              <a:xfrm>
                <a:off x="914" y="200"/>
                <a:ext cx="27" cy="45"/>
              </a:xfrm>
              <a:custGeom>
                <a:avLst/>
                <a:gdLst>
                  <a:gd name="T0" fmla="*/ 2 w 54"/>
                  <a:gd name="T1" fmla="*/ 0 h 89"/>
                  <a:gd name="T2" fmla="*/ 2 w 54"/>
                  <a:gd name="T3" fmla="*/ 5 h 89"/>
                  <a:gd name="T4" fmla="*/ 1 w 54"/>
                  <a:gd name="T5" fmla="*/ 17 h 89"/>
                  <a:gd name="T6" fmla="*/ 0 w 54"/>
                  <a:gd name="T7" fmla="*/ 29 h 89"/>
                  <a:gd name="T8" fmla="*/ 0 w 54"/>
                  <a:gd name="T9" fmla="*/ 38 h 89"/>
                  <a:gd name="T10" fmla="*/ 2 w 54"/>
                  <a:gd name="T11" fmla="*/ 39 h 89"/>
                  <a:gd name="T12" fmla="*/ 8 w 54"/>
                  <a:gd name="T13" fmla="*/ 42 h 89"/>
                  <a:gd name="T14" fmla="*/ 17 w 54"/>
                  <a:gd name="T15" fmla="*/ 44 h 89"/>
                  <a:gd name="T16" fmla="*/ 27 w 54"/>
                  <a:gd name="T17" fmla="*/ 45 h 89"/>
                  <a:gd name="T18" fmla="*/ 27 w 54"/>
                  <a:gd name="T19" fmla="*/ 42 h 89"/>
                  <a:gd name="T20" fmla="*/ 26 w 54"/>
                  <a:gd name="T21" fmla="*/ 32 h 89"/>
                  <a:gd name="T22" fmla="*/ 25 w 54"/>
                  <a:gd name="T23" fmla="*/ 20 h 89"/>
                  <a:gd name="T24" fmla="*/ 25 w 54"/>
                  <a:gd name="T25" fmla="*/ 5 h 89"/>
                  <a:gd name="T26" fmla="*/ 2 w 54"/>
                  <a:gd name="T27" fmla="*/ 0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89"/>
                  <a:gd name="T44" fmla="*/ 54 w 54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89">
                    <a:moveTo>
                      <a:pt x="4" y="0"/>
                    </a:moveTo>
                    <a:lnTo>
                      <a:pt x="4" y="10"/>
                    </a:lnTo>
                    <a:lnTo>
                      <a:pt x="2" y="33"/>
                    </a:lnTo>
                    <a:lnTo>
                      <a:pt x="0" y="58"/>
                    </a:lnTo>
                    <a:lnTo>
                      <a:pt x="0" y="75"/>
                    </a:lnTo>
                    <a:lnTo>
                      <a:pt x="4" y="77"/>
                    </a:lnTo>
                    <a:lnTo>
                      <a:pt x="16" y="83"/>
                    </a:lnTo>
                    <a:lnTo>
                      <a:pt x="34" y="87"/>
                    </a:lnTo>
                    <a:lnTo>
                      <a:pt x="54" y="89"/>
                    </a:lnTo>
                    <a:lnTo>
                      <a:pt x="54" y="83"/>
                    </a:lnTo>
                    <a:lnTo>
                      <a:pt x="52" y="64"/>
                    </a:lnTo>
                    <a:lnTo>
                      <a:pt x="50" y="39"/>
                    </a:lnTo>
                    <a:lnTo>
                      <a:pt x="5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0" name="Freeform 70"/>
              <p:cNvSpPr>
                <a:spLocks noChangeArrowheads="1"/>
              </p:cNvSpPr>
              <p:nvPr/>
            </p:nvSpPr>
            <p:spPr bwMode="auto">
              <a:xfrm>
                <a:off x="728" y="190"/>
                <a:ext cx="30" cy="29"/>
              </a:xfrm>
              <a:custGeom>
                <a:avLst/>
                <a:gdLst>
                  <a:gd name="T0" fmla="*/ 14 w 60"/>
                  <a:gd name="T1" fmla="*/ 29 h 58"/>
                  <a:gd name="T2" fmla="*/ 20 w 60"/>
                  <a:gd name="T3" fmla="*/ 28 h 58"/>
                  <a:gd name="T4" fmla="*/ 25 w 60"/>
                  <a:gd name="T5" fmla="*/ 25 h 58"/>
                  <a:gd name="T6" fmla="*/ 29 w 60"/>
                  <a:gd name="T7" fmla="*/ 21 h 58"/>
                  <a:gd name="T8" fmla="*/ 30 w 60"/>
                  <a:gd name="T9" fmla="*/ 15 h 58"/>
                  <a:gd name="T10" fmla="*/ 29 w 60"/>
                  <a:gd name="T11" fmla="*/ 10 h 58"/>
                  <a:gd name="T12" fmla="*/ 25 w 60"/>
                  <a:gd name="T13" fmla="*/ 5 h 58"/>
                  <a:gd name="T14" fmla="*/ 20 w 60"/>
                  <a:gd name="T15" fmla="*/ 1 h 58"/>
                  <a:gd name="T16" fmla="*/ 14 w 60"/>
                  <a:gd name="T17" fmla="*/ 0 h 58"/>
                  <a:gd name="T18" fmla="*/ 8 w 60"/>
                  <a:gd name="T19" fmla="*/ 1 h 58"/>
                  <a:gd name="T20" fmla="*/ 4 w 60"/>
                  <a:gd name="T21" fmla="*/ 5 h 58"/>
                  <a:gd name="T22" fmla="*/ 1 w 60"/>
                  <a:gd name="T23" fmla="*/ 10 h 58"/>
                  <a:gd name="T24" fmla="*/ 0 w 60"/>
                  <a:gd name="T25" fmla="*/ 15 h 58"/>
                  <a:gd name="T26" fmla="*/ 1 w 60"/>
                  <a:gd name="T27" fmla="*/ 21 h 58"/>
                  <a:gd name="T28" fmla="*/ 4 w 60"/>
                  <a:gd name="T29" fmla="*/ 25 h 58"/>
                  <a:gd name="T30" fmla="*/ 8 w 60"/>
                  <a:gd name="T31" fmla="*/ 28 h 58"/>
                  <a:gd name="T32" fmla="*/ 14 w 60"/>
                  <a:gd name="T33" fmla="*/ 29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8"/>
                  <a:gd name="T53" fmla="*/ 60 w 60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8">
                    <a:moveTo>
                      <a:pt x="28" y="58"/>
                    </a:moveTo>
                    <a:lnTo>
                      <a:pt x="40" y="56"/>
                    </a:lnTo>
                    <a:lnTo>
                      <a:pt x="50" y="50"/>
                    </a:lnTo>
                    <a:lnTo>
                      <a:pt x="58" y="42"/>
                    </a:lnTo>
                    <a:lnTo>
                      <a:pt x="60" y="31"/>
                    </a:lnTo>
                    <a:lnTo>
                      <a:pt x="58" y="19"/>
                    </a:lnTo>
                    <a:lnTo>
                      <a:pt x="50" y="9"/>
                    </a:lnTo>
                    <a:lnTo>
                      <a:pt x="40" y="2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8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0"/>
                    </a:lnTo>
                    <a:lnTo>
                      <a:pt x="16" y="56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E87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1" name="Freeform 71"/>
              <p:cNvSpPr>
                <a:spLocks noChangeArrowheads="1"/>
              </p:cNvSpPr>
              <p:nvPr/>
            </p:nvSpPr>
            <p:spPr bwMode="auto">
              <a:xfrm>
                <a:off x="723" y="186"/>
                <a:ext cx="39" cy="38"/>
              </a:xfrm>
              <a:custGeom>
                <a:avLst/>
                <a:gdLst>
                  <a:gd name="T0" fmla="*/ 19 w 78"/>
                  <a:gd name="T1" fmla="*/ 38 h 75"/>
                  <a:gd name="T2" fmla="*/ 24 w 78"/>
                  <a:gd name="T3" fmla="*/ 38 h 75"/>
                  <a:gd name="T4" fmla="*/ 28 w 78"/>
                  <a:gd name="T5" fmla="*/ 37 h 75"/>
                  <a:gd name="T6" fmla="*/ 31 w 78"/>
                  <a:gd name="T7" fmla="*/ 35 h 75"/>
                  <a:gd name="T8" fmla="*/ 33 w 78"/>
                  <a:gd name="T9" fmla="*/ 33 h 75"/>
                  <a:gd name="T10" fmla="*/ 36 w 78"/>
                  <a:gd name="T11" fmla="*/ 30 h 75"/>
                  <a:gd name="T12" fmla="*/ 38 w 78"/>
                  <a:gd name="T13" fmla="*/ 26 h 75"/>
                  <a:gd name="T14" fmla="*/ 39 w 78"/>
                  <a:gd name="T15" fmla="*/ 22 h 75"/>
                  <a:gd name="T16" fmla="*/ 39 w 78"/>
                  <a:gd name="T17" fmla="*/ 20 h 75"/>
                  <a:gd name="T18" fmla="*/ 39 w 78"/>
                  <a:gd name="T19" fmla="*/ 15 h 75"/>
                  <a:gd name="T20" fmla="*/ 38 w 78"/>
                  <a:gd name="T21" fmla="*/ 11 h 75"/>
                  <a:gd name="T22" fmla="*/ 36 w 78"/>
                  <a:gd name="T23" fmla="*/ 8 h 75"/>
                  <a:gd name="T24" fmla="*/ 33 w 78"/>
                  <a:gd name="T25" fmla="*/ 6 h 75"/>
                  <a:gd name="T26" fmla="*/ 31 w 78"/>
                  <a:gd name="T27" fmla="*/ 4 h 75"/>
                  <a:gd name="T28" fmla="*/ 28 w 78"/>
                  <a:gd name="T29" fmla="*/ 2 h 75"/>
                  <a:gd name="T30" fmla="*/ 24 w 78"/>
                  <a:gd name="T31" fmla="*/ 1 h 75"/>
                  <a:gd name="T32" fmla="*/ 19 w 78"/>
                  <a:gd name="T33" fmla="*/ 0 h 75"/>
                  <a:gd name="T34" fmla="*/ 12 w 78"/>
                  <a:gd name="T35" fmla="*/ 2 h 75"/>
                  <a:gd name="T36" fmla="*/ 6 w 78"/>
                  <a:gd name="T37" fmla="*/ 6 h 75"/>
                  <a:gd name="T38" fmla="*/ 2 w 78"/>
                  <a:gd name="T39" fmla="*/ 12 h 75"/>
                  <a:gd name="T40" fmla="*/ 0 w 78"/>
                  <a:gd name="T41" fmla="*/ 20 h 75"/>
                  <a:gd name="T42" fmla="*/ 0 w 78"/>
                  <a:gd name="T43" fmla="*/ 22 h 75"/>
                  <a:gd name="T44" fmla="*/ 2 w 78"/>
                  <a:gd name="T45" fmla="*/ 26 h 75"/>
                  <a:gd name="T46" fmla="*/ 4 w 78"/>
                  <a:gd name="T47" fmla="*/ 30 h 75"/>
                  <a:gd name="T48" fmla="*/ 7 w 78"/>
                  <a:gd name="T49" fmla="*/ 33 h 75"/>
                  <a:gd name="T50" fmla="*/ 9 w 78"/>
                  <a:gd name="T51" fmla="*/ 35 h 75"/>
                  <a:gd name="T52" fmla="*/ 12 w 78"/>
                  <a:gd name="T53" fmla="*/ 37 h 75"/>
                  <a:gd name="T54" fmla="*/ 16 w 78"/>
                  <a:gd name="T55" fmla="*/ 38 h 75"/>
                  <a:gd name="T56" fmla="*/ 19 w 78"/>
                  <a:gd name="T57" fmla="*/ 38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8"/>
                  <a:gd name="T88" fmla="*/ 0 h 75"/>
                  <a:gd name="T89" fmla="*/ 78 w 78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8" h="75">
                    <a:moveTo>
                      <a:pt x="38" y="75"/>
                    </a:moveTo>
                    <a:lnTo>
                      <a:pt x="48" y="75"/>
                    </a:lnTo>
                    <a:lnTo>
                      <a:pt x="56" y="73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6" y="52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78" y="29"/>
                    </a:lnTo>
                    <a:lnTo>
                      <a:pt x="76" y="21"/>
                    </a:lnTo>
                    <a:lnTo>
                      <a:pt x="72" y="15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6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4" y="4"/>
                    </a:lnTo>
                    <a:lnTo>
                      <a:pt x="12" y="12"/>
                    </a:lnTo>
                    <a:lnTo>
                      <a:pt x="4" y="23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4" y="52"/>
                    </a:lnTo>
                    <a:lnTo>
                      <a:pt x="8" y="60"/>
                    </a:lnTo>
                    <a:lnTo>
                      <a:pt x="14" y="66"/>
                    </a:lnTo>
                    <a:lnTo>
                      <a:pt x="18" y="69"/>
                    </a:lnTo>
                    <a:lnTo>
                      <a:pt x="24" y="73"/>
                    </a:lnTo>
                    <a:lnTo>
                      <a:pt x="32" y="75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2" name="Freeform 72"/>
              <p:cNvSpPr>
                <a:spLocks noChangeArrowheads="1"/>
              </p:cNvSpPr>
              <p:nvPr/>
            </p:nvSpPr>
            <p:spPr bwMode="auto">
              <a:xfrm>
                <a:off x="732" y="195"/>
                <a:ext cx="21" cy="20"/>
              </a:xfrm>
              <a:custGeom>
                <a:avLst/>
                <a:gdLst>
                  <a:gd name="T0" fmla="*/ 0 w 42"/>
                  <a:gd name="T1" fmla="*/ 11 h 41"/>
                  <a:gd name="T2" fmla="*/ 0 w 42"/>
                  <a:gd name="T3" fmla="*/ 9 h 41"/>
                  <a:gd name="T4" fmla="*/ 1 w 42"/>
                  <a:gd name="T5" fmla="*/ 6 h 41"/>
                  <a:gd name="T6" fmla="*/ 3 w 42"/>
                  <a:gd name="T7" fmla="*/ 4 h 41"/>
                  <a:gd name="T8" fmla="*/ 4 w 42"/>
                  <a:gd name="T9" fmla="*/ 3 h 41"/>
                  <a:gd name="T10" fmla="*/ 6 w 42"/>
                  <a:gd name="T11" fmla="*/ 2 h 41"/>
                  <a:gd name="T12" fmla="*/ 7 w 42"/>
                  <a:gd name="T13" fmla="*/ 1 h 41"/>
                  <a:gd name="T14" fmla="*/ 9 w 42"/>
                  <a:gd name="T15" fmla="*/ 0 h 41"/>
                  <a:gd name="T16" fmla="*/ 10 w 42"/>
                  <a:gd name="T17" fmla="*/ 0 h 41"/>
                  <a:gd name="T18" fmla="*/ 12 w 42"/>
                  <a:gd name="T19" fmla="*/ 0 h 41"/>
                  <a:gd name="T20" fmla="*/ 15 w 42"/>
                  <a:gd name="T21" fmla="*/ 1 h 41"/>
                  <a:gd name="T22" fmla="*/ 17 w 42"/>
                  <a:gd name="T23" fmla="*/ 2 h 41"/>
                  <a:gd name="T24" fmla="*/ 18 w 42"/>
                  <a:gd name="T25" fmla="*/ 3 h 41"/>
                  <a:gd name="T26" fmla="*/ 19 w 42"/>
                  <a:gd name="T27" fmla="*/ 4 h 41"/>
                  <a:gd name="T28" fmla="*/ 20 w 42"/>
                  <a:gd name="T29" fmla="*/ 6 h 41"/>
                  <a:gd name="T30" fmla="*/ 21 w 42"/>
                  <a:gd name="T31" fmla="*/ 9 h 41"/>
                  <a:gd name="T32" fmla="*/ 21 w 42"/>
                  <a:gd name="T33" fmla="*/ 11 h 41"/>
                  <a:gd name="T34" fmla="*/ 20 w 42"/>
                  <a:gd name="T35" fmla="*/ 13 h 41"/>
                  <a:gd name="T36" fmla="*/ 18 w 42"/>
                  <a:gd name="T37" fmla="*/ 16 h 41"/>
                  <a:gd name="T38" fmla="*/ 15 w 42"/>
                  <a:gd name="T39" fmla="*/ 19 h 41"/>
                  <a:gd name="T40" fmla="*/ 10 w 42"/>
                  <a:gd name="T41" fmla="*/ 20 h 41"/>
                  <a:gd name="T42" fmla="*/ 9 w 42"/>
                  <a:gd name="T43" fmla="*/ 20 h 41"/>
                  <a:gd name="T44" fmla="*/ 7 w 42"/>
                  <a:gd name="T45" fmla="*/ 19 h 41"/>
                  <a:gd name="T46" fmla="*/ 6 w 42"/>
                  <a:gd name="T47" fmla="*/ 18 h 41"/>
                  <a:gd name="T48" fmla="*/ 4 w 42"/>
                  <a:gd name="T49" fmla="*/ 16 h 41"/>
                  <a:gd name="T50" fmla="*/ 3 w 42"/>
                  <a:gd name="T51" fmla="*/ 15 h 41"/>
                  <a:gd name="T52" fmla="*/ 1 w 42"/>
                  <a:gd name="T53" fmla="*/ 13 h 41"/>
                  <a:gd name="T54" fmla="*/ 0 w 42"/>
                  <a:gd name="T55" fmla="*/ 12 h 41"/>
                  <a:gd name="T56" fmla="*/ 0 w 42"/>
                  <a:gd name="T57" fmla="*/ 11 h 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41"/>
                  <a:gd name="T89" fmla="*/ 42 w 42"/>
                  <a:gd name="T90" fmla="*/ 41 h 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41">
                    <a:moveTo>
                      <a:pt x="0" y="22"/>
                    </a:moveTo>
                    <a:lnTo>
                      <a:pt x="0" y="18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40" y="12"/>
                    </a:lnTo>
                    <a:lnTo>
                      <a:pt x="42" y="18"/>
                    </a:lnTo>
                    <a:lnTo>
                      <a:pt x="42" y="22"/>
                    </a:lnTo>
                    <a:lnTo>
                      <a:pt x="40" y="27"/>
                    </a:lnTo>
                    <a:lnTo>
                      <a:pt x="36" y="33"/>
                    </a:lnTo>
                    <a:lnTo>
                      <a:pt x="30" y="39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4" y="39"/>
                    </a:lnTo>
                    <a:lnTo>
                      <a:pt x="12" y="37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3" name="Freeform 73"/>
              <p:cNvSpPr>
                <a:spLocks noChangeArrowheads="1"/>
              </p:cNvSpPr>
              <p:nvPr/>
            </p:nvSpPr>
            <p:spPr bwMode="auto">
              <a:xfrm>
                <a:off x="1109" y="277"/>
                <a:ext cx="74" cy="266"/>
              </a:xfrm>
              <a:custGeom>
                <a:avLst/>
                <a:gdLst>
                  <a:gd name="T0" fmla="*/ 11 w 147"/>
                  <a:gd name="T1" fmla="*/ 3 h 532"/>
                  <a:gd name="T2" fmla="*/ 11 w 147"/>
                  <a:gd name="T3" fmla="*/ 4 h 532"/>
                  <a:gd name="T4" fmla="*/ 12 w 147"/>
                  <a:gd name="T5" fmla="*/ 6 h 532"/>
                  <a:gd name="T6" fmla="*/ 12 w 147"/>
                  <a:gd name="T7" fmla="*/ 10 h 532"/>
                  <a:gd name="T8" fmla="*/ 11 w 147"/>
                  <a:gd name="T9" fmla="*/ 19 h 532"/>
                  <a:gd name="T10" fmla="*/ 11 w 147"/>
                  <a:gd name="T11" fmla="*/ 22 h 532"/>
                  <a:gd name="T12" fmla="*/ 12 w 147"/>
                  <a:gd name="T13" fmla="*/ 31 h 532"/>
                  <a:gd name="T14" fmla="*/ 15 w 147"/>
                  <a:gd name="T15" fmla="*/ 43 h 532"/>
                  <a:gd name="T16" fmla="*/ 23 w 147"/>
                  <a:gd name="T17" fmla="*/ 58 h 532"/>
                  <a:gd name="T18" fmla="*/ 24 w 147"/>
                  <a:gd name="T19" fmla="*/ 59 h 532"/>
                  <a:gd name="T20" fmla="*/ 27 w 147"/>
                  <a:gd name="T21" fmla="*/ 63 h 532"/>
                  <a:gd name="T22" fmla="*/ 31 w 147"/>
                  <a:gd name="T23" fmla="*/ 68 h 532"/>
                  <a:gd name="T24" fmla="*/ 37 w 147"/>
                  <a:gd name="T25" fmla="*/ 75 h 532"/>
                  <a:gd name="T26" fmla="*/ 42 w 147"/>
                  <a:gd name="T27" fmla="*/ 84 h 532"/>
                  <a:gd name="T28" fmla="*/ 47 w 147"/>
                  <a:gd name="T29" fmla="*/ 92 h 532"/>
                  <a:gd name="T30" fmla="*/ 51 w 147"/>
                  <a:gd name="T31" fmla="*/ 102 h 532"/>
                  <a:gd name="T32" fmla="*/ 53 w 147"/>
                  <a:gd name="T33" fmla="*/ 112 h 532"/>
                  <a:gd name="T34" fmla="*/ 53 w 147"/>
                  <a:gd name="T35" fmla="*/ 120 h 532"/>
                  <a:gd name="T36" fmla="*/ 55 w 147"/>
                  <a:gd name="T37" fmla="*/ 143 h 532"/>
                  <a:gd name="T38" fmla="*/ 58 w 147"/>
                  <a:gd name="T39" fmla="*/ 174 h 532"/>
                  <a:gd name="T40" fmla="*/ 63 w 147"/>
                  <a:gd name="T41" fmla="*/ 207 h 532"/>
                  <a:gd name="T42" fmla="*/ 64 w 147"/>
                  <a:gd name="T43" fmla="*/ 214 h 532"/>
                  <a:gd name="T44" fmla="*/ 67 w 147"/>
                  <a:gd name="T45" fmla="*/ 230 h 532"/>
                  <a:gd name="T46" fmla="*/ 71 w 147"/>
                  <a:gd name="T47" fmla="*/ 249 h 532"/>
                  <a:gd name="T48" fmla="*/ 74 w 147"/>
                  <a:gd name="T49" fmla="*/ 263 h 532"/>
                  <a:gd name="T50" fmla="*/ 62 w 147"/>
                  <a:gd name="T51" fmla="*/ 266 h 532"/>
                  <a:gd name="T52" fmla="*/ 60 w 147"/>
                  <a:gd name="T53" fmla="*/ 258 h 532"/>
                  <a:gd name="T54" fmla="*/ 55 w 147"/>
                  <a:gd name="T55" fmla="*/ 233 h 532"/>
                  <a:gd name="T56" fmla="*/ 49 w 147"/>
                  <a:gd name="T57" fmla="*/ 198 h 532"/>
                  <a:gd name="T58" fmla="*/ 45 w 147"/>
                  <a:gd name="T59" fmla="*/ 155 h 532"/>
                  <a:gd name="T60" fmla="*/ 45 w 147"/>
                  <a:gd name="T61" fmla="*/ 147 h 532"/>
                  <a:gd name="T62" fmla="*/ 43 w 147"/>
                  <a:gd name="T63" fmla="*/ 127 h 532"/>
                  <a:gd name="T64" fmla="*/ 37 w 147"/>
                  <a:gd name="T65" fmla="*/ 104 h 532"/>
                  <a:gd name="T66" fmla="*/ 27 w 147"/>
                  <a:gd name="T67" fmla="*/ 83 h 532"/>
                  <a:gd name="T68" fmla="*/ 24 w 147"/>
                  <a:gd name="T69" fmla="*/ 80 h 532"/>
                  <a:gd name="T70" fmla="*/ 17 w 147"/>
                  <a:gd name="T71" fmla="*/ 71 h 532"/>
                  <a:gd name="T72" fmla="*/ 9 w 147"/>
                  <a:gd name="T73" fmla="*/ 56 h 532"/>
                  <a:gd name="T74" fmla="*/ 3 w 147"/>
                  <a:gd name="T75" fmla="*/ 31 h 532"/>
                  <a:gd name="T76" fmla="*/ 3 w 147"/>
                  <a:gd name="T77" fmla="*/ 28 h 532"/>
                  <a:gd name="T78" fmla="*/ 3 w 147"/>
                  <a:gd name="T79" fmla="*/ 20 h 532"/>
                  <a:gd name="T80" fmla="*/ 2 w 147"/>
                  <a:gd name="T81" fmla="*/ 10 h 532"/>
                  <a:gd name="T82" fmla="*/ 0 w 147"/>
                  <a:gd name="T83" fmla="*/ 0 h 532"/>
                  <a:gd name="T84" fmla="*/ 11 w 147"/>
                  <a:gd name="T85" fmla="*/ 3 h 5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7"/>
                  <a:gd name="T130" fmla="*/ 0 h 532"/>
                  <a:gd name="T131" fmla="*/ 147 w 147"/>
                  <a:gd name="T132" fmla="*/ 532 h 5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7" h="532">
                    <a:moveTo>
                      <a:pt x="21" y="6"/>
                    </a:moveTo>
                    <a:lnTo>
                      <a:pt x="21" y="8"/>
                    </a:lnTo>
                    <a:lnTo>
                      <a:pt x="23" y="12"/>
                    </a:lnTo>
                    <a:lnTo>
                      <a:pt x="23" y="21"/>
                    </a:lnTo>
                    <a:lnTo>
                      <a:pt x="21" y="39"/>
                    </a:lnTo>
                    <a:lnTo>
                      <a:pt x="21" y="45"/>
                    </a:lnTo>
                    <a:lnTo>
                      <a:pt x="23" y="62"/>
                    </a:lnTo>
                    <a:lnTo>
                      <a:pt x="29" y="87"/>
                    </a:lnTo>
                    <a:lnTo>
                      <a:pt x="45" y="116"/>
                    </a:lnTo>
                    <a:lnTo>
                      <a:pt x="47" y="118"/>
                    </a:lnTo>
                    <a:lnTo>
                      <a:pt x="53" y="126"/>
                    </a:lnTo>
                    <a:lnTo>
                      <a:pt x="61" y="137"/>
                    </a:lnTo>
                    <a:lnTo>
                      <a:pt x="73" y="151"/>
                    </a:lnTo>
                    <a:lnTo>
                      <a:pt x="83" y="168"/>
                    </a:lnTo>
                    <a:lnTo>
                      <a:pt x="93" y="185"/>
                    </a:lnTo>
                    <a:lnTo>
                      <a:pt x="101" y="205"/>
                    </a:lnTo>
                    <a:lnTo>
                      <a:pt x="105" y="224"/>
                    </a:lnTo>
                    <a:lnTo>
                      <a:pt x="105" y="241"/>
                    </a:lnTo>
                    <a:lnTo>
                      <a:pt x="109" y="287"/>
                    </a:lnTo>
                    <a:lnTo>
                      <a:pt x="115" y="349"/>
                    </a:lnTo>
                    <a:lnTo>
                      <a:pt x="125" y="415"/>
                    </a:lnTo>
                    <a:lnTo>
                      <a:pt x="127" y="428"/>
                    </a:lnTo>
                    <a:lnTo>
                      <a:pt x="133" y="461"/>
                    </a:lnTo>
                    <a:lnTo>
                      <a:pt x="141" y="498"/>
                    </a:lnTo>
                    <a:lnTo>
                      <a:pt x="147" y="526"/>
                    </a:lnTo>
                    <a:lnTo>
                      <a:pt x="123" y="532"/>
                    </a:lnTo>
                    <a:lnTo>
                      <a:pt x="119" y="515"/>
                    </a:lnTo>
                    <a:lnTo>
                      <a:pt x="109" y="467"/>
                    </a:lnTo>
                    <a:lnTo>
                      <a:pt x="97" y="397"/>
                    </a:lnTo>
                    <a:lnTo>
                      <a:pt x="89" y="311"/>
                    </a:lnTo>
                    <a:lnTo>
                      <a:pt x="89" y="295"/>
                    </a:lnTo>
                    <a:lnTo>
                      <a:pt x="85" y="255"/>
                    </a:lnTo>
                    <a:lnTo>
                      <a:pt x="73" y="208"/>
                    </a:lnTo>
                    <a:lnTo>
                      <a:pt x="53" y="166"/>
                    </a:lnTo>
                    <a:lnTo>
                      <a:pt x="47" y="160"/>
                    </a:lnTo>
                    <a:lnTo>
                      <a:pt x="33" y="143"/>
                    </a:lnTo>
                    <a:lnTo>
                      <a:pt x="17" y="112"/>
                    </a:lnTo>
                    <a:lnTo>
                      <a:pt x="6" y="62"/>
                    </a:lnTo>
                    <a:lnTo>
                      <a:pt x="6" y="56"/>
                    </a:lnTo>
                    <a:lnTo>
                      <a:pt x="6" y="41"/>
                    </a:lnTo>
                    <a:lnTo>
                      <a:pt x="4" y="21"/>
                    </a:lnTo>
                    <a:lnTo>
                      <a:pt x="0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C49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4" name="Freeform 74"/>
              <p:cNvSpPr>
                <a:spLocks noChangeArrowheads="1"/>
              </p:cNvSpPr>
              <p:nvPr/>
            </p:nvSpPr>
            <p:spPr bwMode="auto">
              <a:xfrm>
                <a:off x="1131" y="280"/>
                <a:ext cx="119" cy="234"/>
              </a:xfrm>
              <a:custGeom>
                <a:avLst/>
                <a:gdLst>
                  <a:gd name="T0" fmla="*/ 22 w 237"/>
                  <a:gd name="T1" fmla="*/ 10 h 468"/>
                  <a:gd name="T2" fmla="*/ 21 w 237"/>
                  <a:gd name="T3" fmla="*/ 7 h 468"/>
                  <a:gd name="T4" fmla="*/ 19 w 237"/>
                  <a:gd name="T5" fmla="*/ 5 h 468"/>
                  <a:gd name="T6" fmla="*/ 12 w 237"/>
                  <a:gd name="T7" fmla="*/ 2 h 468"/>
                  <a:gd name="T8" fmla="*/ 0 w 237"/>
                  <a:gd name="T9" fmla="*/ 0 h 468"/>
                  <a:gd name="T10" fmla="*/ 0 w 237"/>
                  <a:gd name="T11" fmla="*/ 2 h 468"/>
                  <a:gd name="T12" fmla="*/ 1 w 237"/>
                  <a:gd name="T13" fmla="*/ 7 h 468"/>
                  <a:gd name="T14" fmla="*/ 3 w 237"/>
                  <a:gd name="T15" fmla="*/ 15 h 468"/>
                  <a:gd name="T16" fmla="*/ 6 w 237"/>
                  <a:gd name="T17" fmla="*/ 25 h 468"/>
                  <a:gd name="T18" fmla="*/ 10 w 237"/>
                  <a:gd name="T19" fmla="*/ 36 h 468"/>
                  <a:gd name="T20" fmla="*/ 15 w 237"/>
                  <a:gd name="T21" fmla="*/ 47 h 468"/>
                  <a:gd name="T22" fmla="*/ 22 w 237"/>
                  <a:gd name="T23" fmla="*/ 57 h 468"/>
                  <a:gd name="T24" fmla="*/ 30 w 237"/>
                  <a:gd name="T25" fmla="*/ 66 h 468"/>
                  <a:gd name="T26" fmla="*/ 35 w 237"/>
                  <a:gd name="T27" fmla="*/ 71 h 468"/>
                  <a:gd name="T28" fmla="*/ 44 w 237"/>
                  <a:gd name="T29" fmla="*/ 85 h 468"/>
                  <a:gd name="T30" fmla="*/ 54 w 237"/>
                  <a:gd name="T31" fmla="*/ 106 h 468"/>
                  <a:gd name="T32" fmla="*/ 57 w 237"/>
                  <a:gd name="T33" fmla="*/ 132 h 468"/>
                  <a:gd name="T34" fmla="*/ 59 w 237"/>
                  <a:gd name="T35" fmla="*/ 147 h 468"/>
                  <a:gd name="T36" fmla="*/ 65 w 237"/>
                  <a:gd name="T37" fmla="*/ 180 h 468"/>
                  <a:gd name="T38" fmla="*/ 71 w 237"/>
                  <a:gd name="T39" fmla="*/ 214 h 468"/>
                  <a:gd name="T40" fmla="*/ 77 w 237"/>
                  <a:gd name="T41" fmla="*/ 234 h 468"/>
                  <a:gd name="T42" fmla="*/ 119 w 237"/>
                  <a:gd name="T43" fmla="*/ 174 h 468"/>
                  <a:gd name="T44" fmla="*/ 118 w 237"/>
                  <a:gd name="T45" fmla="*/ 171 h 468"/>
                  <a:gd name="T46" fmla="*/ 116 w 237"/>
                  <a:gd name="T47" fmla="*/ 162 h 468"/>
                  <a:gd name="T48" fmla="*/ 113 w 237"/>
                  <a:gd name="T49" fmla="*/ 149 h 468"/>
                  <a:gd name="T50" fmla="*/ 109 w 237"/>
                  <a:gd name="T51" fmla="*/ 133 h 468"/>
                  <a:gd name="T52" fmla="*/ 104 w 237"/>
                  <a:gd name="T53" fmla="*/ 117 h 468"/>
                  <a:gd name="T54" fmla="*/ 97 w 237"/>
                  <a:gd name="T55" fmla="*/ 101 h 468"/>
                  <a:gd name="T56" fmla="*/ 91 w 237"/>
                  <a:gd name="T57" fmla="*/ 86 h 468"/>
                  <a:gd name="T58" fmla="*/ 83 w 237"/>
                  <a:gd name="T59" fmla="*/ 74 h 468"/>
                  <a:gd name="T60" fmla="*/ 80 w 237"/>
                  <a:gd name="T61" fmla="*/ 71 h 468"/>
                  <a:gd name="T62" fmla="*/ 73 w 237"/>
                  <a:gd name="T63" fmla="*/ 61 h 468"/>
                  <a:gd name="T64" fmla="*/ 65 w 237"/>
                  <a:gd name="T65" fmla="*/ 53 h 468"/>
                  <a:gd name="T66" fmla="*/ 61 w 237"/>
                  <a:gd name="T67" fmla="*/ 46 h 468"/>
                  <a:gd name="T68" fmla="*/ 60 w 237"/>
                  <a:gd name="T69" fmla="*/ 45 h 468"/>
                  <a:gd name="T70" fmla="*/ 57 w 237"/>
                  <a:gd name="T71" fmla="*/ 42 h 468"/>
                  <a:gd name="T72" fmla="*/ 52 w 237"/>
                  <a:gd name="T73" fmla="*/ 37 h 468"/>
                  <a:gd name="T74" fmla="*/ 46 w 237"/>
                  <a:gd name="T75" fmla="*/ 32 h 468"/>
                  <a:gd name="T76" fmla="*/ 40 w 237"/>
                  <a:gd name="T77" fmla="*/ 26 h 468"/>
                  <a:gd name="T78" fmla="*/ 34 w 237"/>
                  <a:gd name="T79" fmla="*/ 20 h 468"/>
                  <a:gd name="T80" fmla="*/ 27 w 237"/>
                  <a:gd name="T81" fmla="*/ 15 h 468"/>
                  <a:gd name="T82" fmla="*/ 22 w 237"/>
                  <a:gd name="T83" fmla="*/ 10 h 4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7"/>
                  <a:gd name="T127" fmla="*/ 0 h 468"/>
                  <a:gd name="T128" fmla="*/ 237 w 237"/>
                  <a:gd name="T129" fmla="*/ 468 h 4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7" h="468">
                    <a:moveTo>
                      <a:pt x="44" y="19"/>
                    </a:moveTo>
                    <a:lnTo>
                      <a:pt x="42" y="15"/>
                    </a:lnTo>
                    <a:lnTo>
                      <a:pt x="38" y="10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6" y="31"/>
                    </a:lnTo>
                    <a:lnTo>
                      <a:pt x="12" y="50"/>
                    </a:lnTo>
                    <a:lnTo>
                      <a:pt x="20" y="71"/>
                    </a:lnTo>
                    <a:lnTo>
                      <a:pt x="30" y="93"/>
                    </a:lnTo>
                    <a:lnTo>
                      <a:pt x="44" y="114"/>
                    </a:lnTo>
                    <a:lnTo>
                      <a:pt x="60" y="131"/>
                    </a:lnTo>
                    <a:lnTo>
                      <a:pt x="70" y="141"/>
                    </a:lnTo>
                    <a:lnTo>
                      <a:pt x="88" y="170"/>
                    </a:lnTo>
                    <a:lnTo>
                      <a:pt x="108" y="212"/>
                    </a:lnTo>
                    <a:lnTo>
                      <a:pt x="114" y="264"/>
                    </a:lnTo>
                    <a:lnTo>
                      <a:pt x="118" y="293"/>
                    </a:lnTo>
                    <a:lnTo>
                      <a:pt x="130" y="359"/>
                    </a:lnTo>
                    <a:lnTo>
                      <a:pt x="142" y="428"/>
                    </a:lnTo>
                    <a:lnTo>
                      <a:pt x="154" y="468"/>
                    </a:lnTo>
                    <a:lnTo>
                      <a:pt x="237" y="347"/>
                    </a:lnTo>
                    <a:lnTo>
                      <a:pt x="235" y="341"/>
                    </a:lnTo>
                    <a:lnTo>
                      <a:pt x="231" y="324"/>
                    </a:lnTo>
                    <a:lnTo>
                      <a:pt x="226" y="297"/>
                    </a:lnTo>
                    <a:lnTo>
                      <a:pt x="218" y="266"/>
                    </a:lnTo>
                    <a:lnTo>
                      <a:pt x="208" y="233"/>
                    </a:lnTo>
                    <a:lnTo>
                      <a:pt x="194" y="201"/>
                    </a:lnTo>
                    <a:lnTo>
                      <a:pt x="182" y="172"/>
                    </a:lnTo>
                    <a:lnTo>
                      <a:pt x="166" y="147"/>
                    </a:lnTo>
                    <a:lnTo>
                      <a:pt x="160" y="141"/>
                    </a:lnTo>
                    <a:lnTo>
                      <a:pt x="146" y="123"/>
                    </a:lnTo>
                    <a:lnTo>
                      <a:pt x="130" y="106"/>
                    </a:lnTo>
                    <a:lnTo>
                      <a:pt x="122" y="91"/>
                    </a:lnTo>
                    <a:lnTo>
                      <a:pt x="120" y="89"/>
                    </a:lnTo>
                    <a:lnTo>
                      <a:pt x="114" y="83"/>
                    </a:lnTo>
                    <a:lnTo>
                      <a:pt x="104" y="73"/>
                    </a:lnTo>
                    <a:lnTo>
                      <a:pt x="92" y="64"/>
                    </a:lnTo>
                    <a:lnTo>
                      <a:pt x="80" y="52"/>
                    </a:lnTo>
                    <a:lnTo>
                      <a:pt x="68" y="39"/>
                    </a:lnTo>
                    <a:lnTo>
                      <a:pt x="54" y="29"/>
                    </a:lnTo>
                    <a:lnTo>
                      <a:pt x="44" y="19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5" name="Freeform 75"/>
              <p:cNvSpPr>
                <a:spLocks noChangeArrowheads="1"/>
              </p:cNvSpPr>
              <p:nvPr/>
            </p:nvSpPr>
            <p:spPr bwMode="auto">
              <a:xfrm>
                <a:off x="459" y="238"/>
                <a:ext cx="694" cy="1743"/>
              </a:xfrm>
              <a:custGeom>
                <a:avLst/>
                <a:gdLst>
                  <a:gd name="T0" fmla="*/ 227 w 1389"/>
                  <a:gd name="T1" fmla="*/ 91 h 3485"/>
                  <a:gd name="T2" fmla="*/ 255 w 1389"/>
                  <a:gd name="T3" fmla="*/ 90 h 3485"/>
                  <a:gd name="T4" fmla="*/ 309 w 1389"/>
                  <a:gd name="T5" fmla="*/ 109 h 3485"/>
                  <a:gd name="T6" fmla="*/ 322 w 1389"/>
                  <a:gd name="T7" fmla="*/ 115 h 3485"/>
                  <a:gd name="T8" fmla="*/ 353 w 1389"/>
                  <a:gd name="T9" fmla="*/ 124 h 3485"/>
                  <a:gd name="T10" fmla="*/ 394 w 1389"/>
                  <a:gd name="T11" fmla="*/ 124 h 3485"/>
                  <a:gd name="T12" fmla="*/ 435 w 1389"/>
                  <a:gd name="T13" fmla="*/ 104 h 3485"/>
                  <a:gd name="T14" fmla="*/ 469 w 1389"/>
                  <a:gd name="T15" fmla="*/ 54 h 3485"/>
                  <a:gd name="T16" fmla="*/ 506 w 1389"/>
                  <a:gd name="T17" fmla="*/ 0 h 3485"/>
                  <a:gd name="T18" fmla="*/ 525 w 1389"/>
                  <a:gd name="T19" fmla="*/ 3 h 3485"/>
                  <a:gd name="T20" fmla="*/ 565 w 1389"/>
                  <a:gd name="T21" fmla="*/ 11 h 3485"/>
                  <a:gd name="T22" fmla="*/ 592 w 1389"/>
                  <a:gd name="T23" fmla="*/ 23 h 3485"/>
                  <a:gd name="T24" fmla="*/ 615 w 1389"/>
                  <a:gd name="T25" fmla="*/ 56 h 3485"/>
                  <a:gd name="T26" fmla="*/ 630 w 1389"/>
                  <a:gd name="T27" fmla="*/ 38 h 3485"/>
                  <a:gd name="T28" fmla="*/ 638 w 1389"/>
                  <a:gd name="T29" fmla="*/ 46 h 3485"/>
                  <a:gd name="T30" fmla="*/ 637 w 1389"/>
                  <a:gd name="T31" fmla="*/ 78 h 3485"/>
                  <a:gd name="T32" fmla="*/ 656 w 1389"/>
                  <a:gd name="T33" fmla="*/ 126 h 3485"/>
                  <a:gd name="T34" fmla="*/ 671 w 1389"/>
                  <a:gd name="T35" fmla="*/ 166 h 3485"/>
                  <a:gd name="T36" fmla="*/ 677 w 1389"/>
                  <a:gd name="T37" fmla="*/ 248 h 3485"/>
                  <a:gd name="T38" fmla="*/ 677 w 1389"/>
                  <a:gd name="T39" fmla="*/ 335 h 3485"/>
                  <a:gd name="T40" fmla="*/ 688 w 1389"/>
                  <a:gd name="T41" fmla="*/ 359 h 3485"/>
                  <a:gd name="T42" fmla="*/ 676 w 1389"/>
                  <a:gd name="T43" fmla="*/ 387 h 3485"/>
                  <a:gd name="T44" fmla="*/ 640 w 1389"/>
                  <a:gd name="T45" fmla="*/ 421 h 3485"/>
                  <a:gd name="T46" fmla="*/ 624 w 1389"/>
                  <a:gd name="T47" fmla="*/ 471 h 3485"/>
                  <a:gd name="T48" fmla="*/ 642 w 1389"/>
                  <a:gd name="T49" fmla="*/ 482 h 3485"/>
                  <a:gd name="T50" fmla="*/ 651 w 1389"/>
                  <a:gd name="T51" fmla="*/ 484 h 3485"/>
                  <a:gd name="T52" fmla="*/ 660 w 1389"/>
                  <a:gd name="T53" fmla="*/ 465 h 3485"/>
                  <a:gd name="T54" fmla="*/ 640 w 1389"/>
                  <a:gd name="T55" fmla="*/ 580 h 3485"/>
                  <a:gd name="T56" fmla="*/ 586 w 1389"/>
                  <a:gd name="T57" fmla="*/ 747 h 3485"/>
                  <a:gd name="T58" fmla="*/ 554 w 1389"/>
                  <a:gd name="T59" fmla="*/ 814 h 3485"/>
                  <a:gd name="T60" fmla="*/ 526 w 1389"/>
                  <a:gd name="T61" fmla="*/ 900 h 3485"/>
                  <a:gd name="T62" fmla="*/ 486 w 1389"/>
                  <a:gd name="T63" fmla="*/ 1052 h 3485"/>
                  <a:gd name="T64" fmla="*/ 444 w 1389"/>
                  <a:gd name="T65" fmla="*/ 1266 h 3485"/>
                  <a:gd name="T66" fmla="*/ 411 w 1389"/>
                  <a:gd name="T67" fmla="*/ 1535 h 3485"/>
                  <a:gd name="T68" fmla="*/ 395 w 1389"/>
                  <a:gd name="T69" fmla="*/ 1743 h 3485"/>
                  <a:gd name="T70" fmla="*/ 349 w 1389"/>
                  <a:gd name="T71" fmla="*/ 1740 h 3485"/>
                  <a:gd name="T72" fmla="*/ 263 w 1389"/>
                  <a:gd name="T73" fmla="*/ 1732 h 3485"/>
                  <a:gd name="T74" fmla="*/ 162 w 1389"/>
                  <a:gd name="T75" fmla="*/ 1719 h 3485"/>
                  <a:gd name="T76" fmla="*/ 67 w 1389"/>
                  <a:gd name="T77" fmla="*/ 1698 h 3485"/>
                  <a:gd name="T78" fmla="*/ 0 w 1389"/>
                  <a:gd name="T79" fmla="*/ 1669 h 3485"/>
                  <a:gd name="T80" fmla="*/ 3 w 1389"/>
                  <a:gd name="T81" fmla="*/ 1645 h 3485"/>
                  <a:gd name="T82" fmla="*/ 18 w 1389"/>
                  <a:gd name="T83" fmla="*/ 1534 h 3485"/>
                  <a:gd name="T84" fmla="*/ 40 w 1389"/>
                  <a:gd name="T85" fmla="*/ 1355 h 3485"/>
                  <a:gd name="T86" fmla="*/ 70 w 1389"/>
                  <a:gd name="T87" fmla="*/ 1043 h 3485"/>
                  <a:gd name="T88" fmla="*/ 125 w 1389"/>
                  <a:gd name="T89" fmla="*/ 650 h 3485"/>
                  <a:gd name="T90" fmla="*/ 160 w 1389"/>
                  <a:gd name="T91" fmla="*/ 493 h 3485"/>
                  <a:gd name="T92" fmla="*/ 203 w 1389"/>
                  <a:gd name="T93" fmla="*/ 259 h 3485"/>
                  <a:gd name="T94" fmla="*/ 222 w 1389"/>
                  <a:gd name="T95" fmla="*/ 93 h 34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89"/>
                  <a:gd name="T145" fmla="*/ 0 h 3485"/>
                  <a:gd name="T146" fmla="*/ 1389 w 1389"/>
                  <a:gd name="T147" fmla="*/ 3485 h 34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89" h="3485">
                    <a:moveTo>
                      <a:pt x="445" y="185"/>
                    </a:moveTo>
                    <a:lnTo>
                      <a:pt x="447" y="183"/>
                    </a:lnTo>
                    <a:lnTo>
                      <a:pt x="455" y="181"/>
                    </a:lnTo>
                    <a:lnTo>
                      <a:pt x="469" y="177"/>
                    </a:lnTo>
                    <a:lnTo>
                      <a:pt x="487" y="177"/>
                    </a:lnTo>
                    <a:lnTo>
                      <a:pt x="511" y="179"/>
                    </a:lnTo>
                    <a:lnTo>
                      <a:pt x="540" y="185"/>
                    </a:lnTo>
                    <a:lnTo>
                      <a:pt x="576" y="199"/>
                    </a:lnTo>
                    <a:lnTo>
                      <a:pt x="618" y="218"/>
                    </a:lnTo>
                    <a:lnTo>
                      <a:pt x="622" y="220"/>
                    </a:lnTo>
                    <a:lnTo>
                      <a:pt x="630" y="224"/>
                    </a:lnTo>
                    <a:lnTo>
                      <a:pt x="644" y="230"/>
                    </a:lnTo>
                    <a:lnTo>
                      <a:pt x="660" y="235"/>
                    </a:lnTo>
                    <a:lnTo>
                      <a:pt x="682" y="241"/>
                    </a:lnTo>
                    <a:lnTo>
                      <a:pt x="706" y="247"/>
                    </a:lnTo>
                    <a:lnTo>
                      <a:pt x="732" y="251"/>
                    </a:lnTo>
                    <a:lnTo>
                      <a:pt x="760" y="251"/>
                    </a:lnTo>
                    <a:lnTo>
                      <a:pt x="789" y="247"/>
                    </a:lnTo>
                    <a:lnTo>
                      <a:pt x="817" y="241"/>
                    </a:lnTo>
                    <a:lnTo>
                      <a:pt x="845" y="228"/>
                    </a:lnTo>
                    <a:lnTo>
                      <a:pt x="871" y="208"/>
                    </a:lnTo>
                    <a:lnTo>
                      <a:pt x="897" y="183"/>
                    </a:lnTo>
                    <a:lnTo>
                      <a:pt x="919" y="150"/>
                    </a:lnTo>
                    <a:lnTo>
                      <a:pt x="939" y="108"/>
                    </a:lnTo>
                    <a:lnTo>
                      <a:pt x="953" y="56"/>
                    </a:lnTo>
                    <a:lnTo>
                      <a:pt x="1015" y="58"/>
                    </a:lnTo>
                    <a:lnTo>
                      <a:pt x="1013" y="0"/>
                    </a:lnTo>
                    <a:lnTo>
                      <a:pt x="1017" y="0"/>
                    </a:lnTo>
                    <a:lnTo>
                      <a:pt x="1031" y="2"/>
                    </a:lnTo>
                    <a:lnTo>
                      <a:pt x="1050" y="6"/>
                    </a:lnTo>
                    <a:lnTo>
                      <a:pt x="1074" y="10"/>
                    </a:lnTo>
                    <a:lnTo>
                      <a:pt x="1102" y="16"/>
                    </a:lnTo>
                    <a:lnTo>
                      <a:pt x="1130" y="21"/>
                    </a:lnTo>
                    <a:lnTo>
                      <a:pt x="1156" y="27"/>
                    </a:lnTo>
                    <a:lnTo>
                      <a:pt x="1178" y="35"/>
                    </a:lnTo>
                    <a:lnTo>
                      <a:pt x="1184" y="46"/>
                    </a:lnTo>
                    <a:lnTo>
                      <a:pt x="1198" y="70"/>
                    </a:lnTo>
                    <a:lnTo>
                      <a:pt x="1216" y="97"/>
                    </a:lnTo>
                    <a:lnTo>
                      <a:pt x="1230" y="112"/>
                    </a:lnTo>
                    <a:lnTo>
                      <a:pt x="1234" y="104"/>
                    </a:lnTo>
                    <a:lnTo>
                      <a:pt x="1244" y="89"/>
                    </a:lnTo>
                    <a:lnTo>
                      <a:pt x="1260" y="75"/>
                    </a:lnTo>
                    <a:lnTo>
                      <a:pt x="1280" y="77"/>
                    </a:lnTo>
                    <a:lnTo>
                      <a:pt x="1278" y="81"/>
                    </a:lnTo>
                    <a:lnTo>
                      <a:pt x="1276" y="91"/>
                    </a:lnTo>
                    <a:lnTo>
                      <a:pt x="1274" y="108"/>
                    </a:lnTo>
                    <a:lnTo>
                      <a:pt x="1272" y="129"/>
                    </a:lnTo>
                    <a:lnTo>
                      <a:pt x="1274" y="156"/>
                    </a:lnTo>
                    <a:lnTo>
                      <a:pt x="1280" y="185"/>
                    </a:lnTo>
                    <a:lnTo>
                      <a:pt x="1294" y="218"/>
                    </a:lnTo>
                    <a:lnTo>
                      <a:pt x="1313" y="251"/>
                    </a:lnTo>
                    <a:lnTo>
                      <a:pt x="1319" y="262"/>
                    </a:lnTo>
                    <a:lnTo>
                      <a:pt x="1333" y="291"/>
                    </a:lnTo>
                    <a:lnTo>
                      <a:pt x="1343" y="332"/>
                    </a:lnTo>
                    <a:lnTo>
                      <a:pt x="1343" y="378"/>
                    </a:lnTo>
                    <a:lnTo>
                      <a:pt x="1345" y="415"/>
                    </a:lnTo>
                    <a:lnTo>
                      <a:pt x="1355" y="496"/>
                    </a:lnTo>
                    <a:lnTo>
                      <a:pt x="1369" y="584"/>
                    </a:lnTo>
                    <a:lnTo>
                      <a:pt x="1389" y="640"/>
                    </a:lnTo>
                    <a:lnTo>
                      <a:pt x="1355" y="669"/>
                    </a:lnTo>
                    <a:lnTo>
                      <a:pt x="1359" y="675"/>
                    </a:lnTo>
                    <a:lnTo>
                      <a:pt x="1369" y="690"/>
                    </a:lnTo>
                    <a:lnTo>
                      <a:pt x="1377" y="717"/>
                    </a:lnTo>
                    <a:lnTo>
                      <a:pt x="1377" y="758"/>
                    </a:lnTo>
                    <a:lnTo>
                      <a:pt x="1371" y="762"/>
                    </a:lnTo>
                    <a:lnTo>
                      <a:pt x="1353" y="773"/>
                    </a:lnTo>
                    <a:lnTo>
                      <a:pt x="1331" y="790"/>
                    </a:lnTo>
                    <a:lnTo>
                      <a:pt x="1304" y="812"/>
                    </a:lnTo>
                    <a:lnTo>
                      <a:pt x="1280" y="841"/>
                    </a:lnTo>
                    <a:lnTo>
                      <a:pt x="1260" y="871"/>
                    </a:lnTo>
                    <a:lnTo>
                      <a:pt x="1248" y="904"/>
                    </a:lnTo>
                    <a:lnTo>
                      <a:pt x="1248" y="941"/>
                    </a:lnTo>
                    <a:lnTo>
                      <a:pt x="1256" y="941"/>
                    </a:lnTo>
                    <a:lnTo>
                      <a:pt x="1272" y="945"/>
                    </a:lnTo>
                    <a:lnTo>
                      <a:pt x="1284" y="964"/>
                    </a:lnTo>
                    <a:lnTo>
                      <a:pt x="1280" y="1010"/>
                    </a:lnTo>
                    <a:lnTo>
                      <a:pt x="1286" y="997"/>
                    </a:lnTo>
                    <a:lnTo>
                      <a:pt x="1302" y="968"/>
                    </a:lnTo>
                    <a:lnTo>
                      <a:pt x="1317" y="935"/>
                    </a:lnTo>
                    <a:lnTo>
                      <a:pt x="1323" y="910"/>
                    </a:lnTo>
                    <a:lnTo>
                      <a:pt x="1321" y="929"/>
                    </a:lnTo>
                    <a:lnTo>
                      <a:pt x="1313" y="981"/>
                    </a:lnTo>
                    <a:lnTo>
                      <a:pt x="1300" y="1060"/>
                    </a:lnTo>
                    <a:lnTo>
                      <a:pt x="1280" y="1159"/>
                    </a:lnTo>
                    <a:lnTo>
                      <a:pt x="1252" y="1269"/>
                    </a:lnTo>
                    <a:lnTo>
                      <a:pt x="1216" y="1382"/>
                    </a:lnTo>
                    <a:lnTo>
                      <a:pt x="1172" y="1494"/>
                    </a:lnTo>
                    <a:lnTo>
                      <a:pt x="1120" y="1594"/>
                    </a:lnTo>
                    <a:lnTo>
                      <a:pt x="1116" y="1602"/>
                    </a:lnTo>
                    <a:lnTo>
                      <a:pt x="1108" y="1627"/>
                    </a:lnTo>
                    <a:lnTo>
                      <a:pt x="1094" y="1669"/>
                    </a:lnTo>
                    <a:lnTo>
                      <a:pt x="1074" y="1725"/>
                    </a:lnTo>
                    <a:lnTo>
                      <a:pt x="1052" y="1799"/>
                    </a:lnTo>
                    <a:lnTo>
                      <a:pt x="1029" y="1885"/>
                    </a:lnTo>
                    <a:lnTo>
                      <a:pt x="1001" y="1988"/>
                    </a:lnTo>
                    <a:lnTo>
                      <a:pt x="973" y="2103"/>
                    </a:lnTo>
                    <a:lnTo>
                      <a:pt x="945" y="2232"/>
                    </a:lnTo>
                    <a:lnTo>
                      <a:pt x="915" y="2375"/>
                    </a:lnTo>
                    <a:lnTo>
                      <a:pt x="889" y="2531"/>
                    </a:lnTo>
                    <a:lnTo>
                      <a:pt x="863" y="2699"/>
                    </a:lnTo>
                    <a:lnTo>
                      <a:pt x="841" y="2878"/>
                    </a:lnTo>
                    <a:lnTo>
                      <a:pt x="823" y="3069"/>
                    </a:lnTo>
                    <a:lnTo>
                      <a:pt x="809" y="3271"/>
                    </a:lnTo>
                    <a:lnTo>
                      <a:pt x="799" y="3485"/>
                    </a:lnTo>
                    <a:lnTo>
                      <a:pt x="791" y="3485"/>
                    </a:lnTo>
                    <a:lnTo>
                      <a:pt x="772" y="3483"/>
                    </a:lnTo>
                    <a:lnTo>
                      <a:pt x="740" y="3482"/>
                    </a:lnTo>
                    <a:lnTo>
                      <a:pt x="698" y="3480"/>
                    </a:lnTo>
                    <a:lnTo>
                      <a:pt x="648" y="3476"/>
                    </a:lnTo>
                    <a:lnTo>
                      <a:pt x="590" y="3470"/>
                    </a:lnTo>
                    <a:lnTo>
                      <a:pt x="526" y="3464"/>
                    </a:lnTo>
                    <a:lnTo>
                      <a:pt x="461" y="3456"/>
                    </a:lnTo>
                    <a:lnTo>
                      <a:pt x="393" y="3447"/>
                    </a:lnTo>
                    <a:lnTo>
                      <a:pt x="325" y="3437"/>
                    </a:lnTo>
                    <a:lnTo>
                      <a:pt x="257" y="3424"/>
                    </a:lnTo>
                    <a:lnTo>
                      <a:pt x="194" y="3410"/>
                    </a:lnTo>
                    <a:lnTo>
                      <a:pt x="134" y="3395"/>
                    </a:lnTo>
                    <a:lnTo>
                      <a:pt x="82" y="3377"/>
                    </a:lnTo>
                    <a:lnTo>
                      <a:pt x="36" y="3358"/>
                    </a:lnTo>
                    <a:lnTo>
                      <a:pt x="0" y="3337"/>
                    </a:lnTo>
                    <a:lnTo>
                      <a:pt x="0" y="3333"/>
                    </a:lnTo>
                    <a:lnTo>
                      <a:pt x="2" y="3318"/>
                    </a:lnTo>
                    <a:lnTo>
                      <a:pt x="6" y="3289"/>
                    </a:lnTo>
                    <a:lnTo>
                      <a:pt x="12" y="3239"/>
                    </a:lnTo>
                    <a:lnTo>
                      <a:pt x="22" y="3167"/>
                    </a:lnTo>
                    <a:lnTo>
                      <a:pt x="36" y="3067"/>
                    </a:lnTo>
                    <a:lnTo>
                      <a:pt x="54" y="2934"/>
                    </a:lnTo>
                    <a:lnTo>
                      <a:pt x="76" y="2766"/>
                    </a:lnTo>
                    <a:lnTo>
                      <a:pt x="80" y="2710"/>
                    </a:lnTo>
                    <a:lnTo>
                      <a:pt x="94" y="2562"/>
                    </a:lnTo>
                    <a:lnTo>
                      <a:pt x="114" y="2346"/>
                    </a:lnTo>
                    <a:lnTo>
                      <a:pt x="140" y="2086"/>
                    </a:lnTo>
                    <a:lnTo>
                      <a:pt x="172" y="1808"/>
                    </a:lnTo>
                    <a:lnTo>
                      <a:pt x="210" y="1538"/>
                    </a:lnTo>
                    <a:lnTo>
                      <a:pt x="251" y="1299"/>
                    </a:lnTo>
                    <a:lnTo>
                      <a:pt x="295" y="1120"/>
                    </a:lnTo>
                    <a:lnTo>
                      <a:pt x="303" y="1083"/>
                    </a:lnTo>
                    <a:lnTo>
                      <a:pt x="321" y="985"/>
                    </a:lnTo>
                    <a:lnTo>
                      <a:pt x="349" y="846"/>
                    </a:lnTo>
                    <a:lnTo>
                      <a:pt x="379" y="683"/>
                    </a:lnTo>
                    <a:lnTo>
                      <a:pt x="407" y="517"/>
                    </a:lnTo>
                    <a:lnTo>
                      <a:pt x="431" y="364"/>
                    </a:lnTo>
                    <a:lnTo>
                      <a:pt x="445" y="249"/>
                    </a:lnTo>
                    <a:lnTo>
                      <a:pt x="445" y="185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6" name="Freeform 76"/>
              <p:cNvSpPr>
                <a:spLocks noChangeArrowheads="1"/>
              </p:cNvSpPr>
              <p:nvPr/>
            </p:nvSpPr>
            <p:spPr bwMode="auto">
              <a:xfrm>
                <a:off x="1464" y="258"/>
                <a:ext cx="71" cy="121"/>
              </a:xfrm>
              <a:custGeom>
                <a:avLst/>
                <a:gdLst>
                  <a:gd name="T0" fmla="*/ 46 w 141"/>
                  <a:gd name="T1" fmla="*/ 0 h 241"/>
                  <a:gd name="T2" fmla="*/ 46 w 141"/>
                  <a:gd name="T3" fmla="*/ 8 h 241"/>
                  <a:gd name="T4" fmla="*/ 48 w 141"/>
                  <a:gd name="T5" fmla="*/ 27 h 241"/>
                  <a:gd name="T6" fmla="*/ 55 w 141"/>
                  <a:gd name="T7" fmla="*/ 53 h 241"/>
                  <a:gd name="T8" fmla="*/ 71 w 141"/>
                  <a:gd name="T9" fmla="*/ 81 h 241"/>
                  <a:gd name="T10" fmla="*/ 69 w 141"/>
                  <a:gd name="T11" fmla="*/ 83 h 241"/>
                  <a:gd name="T12" fmla="*/ 65 w 141"/>
                  <a:gd name="T13" fmla="*/ 87 h 241"/>
                  <a:gd name="T14" fmla="*/ 59 w 141"/>
                  <a:gd name="T15" fmla="*/ 93 h 241"/>
                  <a:gd name="T16" fmla="*/ 50 w 141"/>
                  <a:gd name="T17" fmla="*/ 100 h 241"/>
                  <a:gd name="T18" fmla="*/ 41 w 141"/>
                  <a:gd name="T19" fmla="*/ 107 h 241"/>
                  <a:gd name="T20" fmla="*/ 32 w 141"/>
                  <a:gd name="T21" fmla="*/ 114 h 241"/>
                  <a:gd name="T22" fmla="*/ 22 w 141"/>
                  <a:gd name="T23" fmla="*/ 119 h 241"/>
                  <a:gd name="T24" fmla="*/ 14 w 141"/>
                  <a:gd name="T25" fmla="*/ 121 h 241"/>
                  <a:gd name="T26" fmla="*/ 12 w 141"/>
                  <a:gd name="T27" fmla="*/ 118 h 241"/>
                  <a:gd name="T28" fmla="*/ 8 w 141"/>
                  <a:gd name="T29" fmla="*/ 108 h 241"/>
                  <a:gd name="T30" fmla="*/ 3 w 141"/>
                  <a:gd name="T31" fmla="*/ 95 h 241"/>
                  <a:gd name="T32" fmla="*/ 0 w 141"/>
                  <a:gd name="T33" fmla="*/ 78 h 241"/>
                  <a:gd name="T34" fmla="*/ 1 w 141"/>
                  <a:gd name="T35" fmla="*/ 59 h 241"/>
                  <a:gd name="T36" fmla="*/ 8 w 141"/>
                  <a:gd name="T37" fmla="*/ 39 h 241"/>
                  <a:gd name="T38" fmla="*/ 22 w 141"/>
                  <a:gd name="T39" fmla="*/ 18 h 241"/>
                  <a:gd name="T40" fmla="*/ 46 w 141"/>
                  <a:gd name="T41" fmla="*/ 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241"/>
                  <a:gd name="T65" fmla="*/ 141 w 141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241">
                    <a:moveTo>
                      <a:pt x="91" y="0"/>
                    </a:moveTo>
                    <a:lnTo>
                      <a:pt x="91" y="15"/>
                    </a:lnTo>
                    <a:lnTo>
                      <a:pt x="95" y="54"/>
                    </a:lnTo>
                    <a:lnTo>
                      <a:pt x="109" y="106"/>
                    </a:lnTo>
                    <a:lnTo>
                      <a:pt x="141" y="162"/>
                    </a:lnTo>
                    <a:lnTo>
                      <a:pt x="137" y="165"/>
                    </a:lnTo>
                    <a:lnTo>
                      <a:pt x="129" y="173"/>
                    </a:lnTo>
                    <a:lnTo>
                      <a:pt x="117" y="185"/>
                    </a:lnTo>
                    <a:lnTo>
                      <a:pt x="99" y="200"/>
                    </a:lnTo>
                    <a:lnTo>
                      <a:pt x="82" y="214"/>
                    </a:lnTo>
                    <a:lnTo>
                      <a:pt x="64" y="227"/>
                    </a:lnTo>
                    <a:lnTo>
                      <a:pt x="44" y="237"/>
                    </a:lnTo>
                    <a:lnTo>
                      <a:pt x="28" y="241"/>
                    </a:lnTo>
                    <a:lnTo>
                      <a:pt x="24" y="235"/>
                    </a:lnTo>
                    <a:lnTo>
                      <a:pt x="16" y="216"/>
                    </a:lnTo>
                    <a:lnTo>
                      <a:pt x="6" y="189"/>
                    </a:lnTo>
                    <a:lnTo>
                      <a:pt x="0" y="156"/>
                    </a:lnTo>
                    <a:lnTo>
                      <a:pt x="2" y="117"/>
                    </a:lnTo>
                    <a:lnTo>
                      <a:pt x="16" y="77"/>
                    </a:lnTo>
                    <a:lnTo>
                      <a:pt x="44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66B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7" name="Freeform 77"/>
              <p:cNvSpPr>
                <a:spLocks noChangeArrowheads="1"/>
              </p:cNvSpPr>
              <p:nvPr/>
            </p:nvSpPr>
            <p:spPr bwMode="auto">
              <a:xfrm>
                <a:off x="1478" y="312"/>
                <a:ext cx="27" cy="49"/>
              </a:xfrm>
              <a:custGeom>
                <a:avLst/>
                <a:gdLst>
                  <a:gd name="T0" fmla="*/ 0 w 54"/>
                  <a:gd name="T1" fmla="*/ 0 h 98"/>
                  <a:gd name="T2" fmla="*/ 2 w 54"/>
                  <a:gd name="T3" fmla="*/ 6 h 98"/>
                  <a:gd name="T4" fmla="*/ 6 w 54"/>
                  <a:gd name="T5" fmla="*/ 20 h 98"/>
                  <a:gd name="T6" fmla="*/ 15 w 54"/>
                  <a:gd name="T7" fmla="*/ 37 h 98"/>
                  <a:gd name="T8" fmla="*/ 27 w 54"/>
                  <a:gd name="T9" fmla="*/ 49 h 98"/>
                  <a:gd name="T10" fmla="*/ 27 w 54"/>
                  <a:gd name="T11" fmla="*/ 48 h 98"/>
                  <a:gd name="T12" fmla="*/ 27 w 54"/>
                  <a:gd name="T13" fmla="*/ 43 h 98"/>
                  <a:gd name="T14" fmla="*/ 26 w 54"/>
                  <a:gd name="T15" fmla="*/ 38 h 98"/>
                  <a:gd name="T16" fmla="*/ 25 w 54"/>
                  <a:gd name="T17" fmla="*/ 30 h 98"/>
                  <a:gd name="T18" fmla="*/ 22 w 54"/>
                  <a:gd name="T19" fmla="*/ 23 h 98"/>
                  <a:gd name="T20" fmla="*/ 17 w 54"/>
                  <a:gd name="T21" fmla="*/ 14 h 98"/>
                  <a:gd name="T22" fmla="*/ 10 w 54"/>
                  <a:gd name="T23" fmla="*/ 6 h 98"/>
                  <a:gd name="T24" fmla="*/ 0 w 54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98"/>
                  <a:gd name="T41" fmla="*/ 54 w 54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98">
                    <a:moveTo>
                      <a:pt x="0" y="0"/>
                    </a:moveTo>
                    <a:lnTo>
                      <a:pt x="4" y="11"/>
                    </a:lnTo>
                    <a:lnTo>
                      <a:pt x="12" y="40"/>
                    </a:lnTo>
                    <a:lnTo>
                      <a:pt x="30" y="73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2" y="75"/>
                    </a:lnTo>
                    <a:lnTo>
                      <a:pt x="50" y="61"/>
                    </a:lnTo>
                    <a:lnTo>
                      <a:pt x="44" y="46"/>
                    </a:lnTo>
                    <a:lnTo>
                      <a:pt x="34" y="28"/>
                    </a:lnTo>
                    <a:lnTo>
                      <a:pt x="2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8" name="Freeform 78"/>
              <p:cNvSpPr>
                <a:spLocks noChangeArrowheads="1"/>
              </p:cNvSpPr>
              <p:nvPr/>
            </p:nvSpPr>
            <p:spPr bwMode="auto">
              <a:xfrm>
                <a:off x="1336" y="242"/>
                <a:ext cx="105" cy="108"/>
              </a:xfrm>
              <a:custGeom>
                <a:avLst/>
                <a:gdLst>
                  <a:gd name="T0" fmla="*/ 105 w 209"/>
                  <a:gd name="T1" fmla="*/ 0 h 216"/>
                  <a:gd name="T2" fmla="*/ 103 w 209"/>
                  <a:gd name="T3" fmla="*/ 4 h 216"/>
                  <a:gd name="T4" fmla="*/ 99 w 209"/>
                  <a:gd name="T5" fmla="*/ 14 h 216"/>
                  <a:gd name="T6" fmla="*/ 95 w 209"/>
                  <a:gd name="T7" fmla="*/ 30 h 216"/>
                  <a:gd name="T8" fmla="*/ 93 w 209"/>
                  <a:gd name="T9" fmla="*/ 50 h 216"/>
                  <a:gd name="T10" fmla="*/ 89 w 209"/>
                  <a:gd name="T11" fmla="*/ 51 h 216"/>
                  <a:gd name="T12" fmla="*/ 78 w 209"/>
                  <a:gd name="T13" fmla="*/ 53 h 216"/>
                  <a:gd name="T14" fmla="*/ 63 w 209"/>
                  <a:gd name="T15" fmla="*/ 57 h 216"/>
                  <a:gd name="T16" fmla="*/ 46 w 209"/>
                  <a:gd name="T17" fmla="*/ 62 h 216"/>
                  <a:gd name="T18" fmla="*/ 29 w 209"/>
                  <a:gd name="T19" fmla="*/ 71 h 216"/>
                  <a:gd name="T20" fmla="*/ 14 w 209"/>
                  <a:gd name="T21" fmla="*/ 81 h 216"/>
                  <a:gd name="T22" fmla="*/ 4 w 209"/>
                  <a:gd name="T23" fmla="*/ 94 h 216"/>
                  <a:gd name="T24" fmla="*/ 2 w 209"/>
                  <a:gd name="T25" fmla="*/ 108 h 216"/>
                  <a:gd name="T26" fmla="*/ 1 w 209"/>
                  <a:gd name="T27" fmla="*/ 105 h 216"/>
                  <a:gd name="T28" fmla="*/ 0 w 209"/>
                  <a:gd name="T29" fmla="*/ 98 h 216"/>
                  <a:gd name="T30" fmla="*/ 0 w 209"/>
                  <a:gd name="T31" fmla="*/ 87 h 216"/>
                  <a:gd name="T32" fmla="*/ 4 w 209"/>
                  <a:gd name="T33" fmla="*/ 72 h 216"/>
                  <a:gd name="T34" fmla="*/ 14 w 209"/>
                  <a:gd name="T35" fmla="*/ 56 h 216"/>
                  <a:gd name="T36" fmla="*/ 33 w 209"/>
                  <a:gd name="T37" fmla="*/ 38 h 216"/>
                  <a:gd name="T38" fmla="*/ 63 w 209"/>
                  <a:gd name="T39" fmla="*/ 19 h 216"/>
                  <a:gd name="T40" fmla="*/ 105 w 209"/>
                  <a:gd name="T41" fmla="*/ 0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9"/>
                  <a:gd name="T64" fmla="*/ 0 h 216"/>
                  <a:gd name="T65" fmla="*/ 209 w 209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9" h="216">
                    <a:moveTo>
                      <a:pt x="209" y="0"/>
                    </a:moveTo>
                    <a:lnTo>
                      <a:pt x="205" y="8"/>
                    </a:lnTo>
                    <a:lnTo>
                      <a:pt x="197" y="29"/>
                    </a:lnTo>
                    <a:lnTo>
                      <a:pt x="189" y="60"/>
                    </a:lnTo>
                    <a:lnTo>
                      <a:pt x="185" y="100"/>
                    </a:lnTo>
                    <a:lnTo>
                      <a:pt x="177" y="102"/>
                    </a:lnTo>
                    <a:lnTo>
                      <a:pt x="155" y="106"/>
                    </a:lnTo>
                    <a:lnTo>
                      <a:pt x="125" y="114"/>
                    </a:lnTo>
                    <a:lnTo>
                      <a:pt x="91" y="125"/>
                    </a:lnTo>
                    <a:lnTo>
                      <a:pt x="58" y="142"/>
                    </a:lnTo>
                    <a:lnTo>
                      <a:pt x="28" y="162"/>
                    </a:lnTo>
                    <a:lnTo>
                      <a:pt x="8" y="187"/>
                    </a:lnTo>
                    <a:lnTo>
                      <a:pt x="4" y="216"/>
                    </a:lnTo>
                    <a:lnTo>
                      <a:pt x="2" y="210"/>
                    </a:lnTo>
                    <a:lnTo>
                      <a:pt x="0" y="196"/>
                    </a:lnTo>
                    <a:lnTo>
                      <a:pt x="0" y="173"/>
                    </a:lnTo>
                    <a:lnTo>
                      <a:pt x="8" y="144"/>
                    </a:lnTo>
                    <a:lnTo>
                      <a:pt x="28" y="112"/>
                    </a:lnTo>
                    <a:lnTo>
                      <a:pt x="66" y="75"/>
                    </a:lnTo>
                    <a:lnTo>
                      <a:pt x="125" y="38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09" name="Freeform 79"/>
              <p:cNvSpPr>
                <a:spLocks noChangeArrowheads="1"/>
              </p:cNvSpPr>
              <p:nvPr/>
            </p:nvSpPr>
            <p:spPr bwMode="auto">
              <a:xfrm>
                <a:off x="1298" y="308"/>
                <a:ext cx="135" cy="104"/>
              </a:xfrm>
              <a:custGeom>
                <a:avLst/>
                <a:gdLst>
                  <a:gd name="T0" fmla="*/ 131 w 271"/>
                  <a:gd name="T1" fmla="*/ 0 h 206"/>
                  <a:gd name="T2" fmla="*/ 125 w 271"/>
                  <a:gd name="T3" fmla="*/ 3 h 206"/>
                  <a:gd name="T4" fmla="*/ 108 w 271"/>
                  <a:gd name="T5" fmla="*/ 12 h 206"/>
                  <a:gd name="T6" fmla="*/ 84 w 271"/>
                  <a:gd name="T7" fmla="*/ 25 h 206"/>
                  <a:gd name="T8" fmla="*/ 59 w 271"/>
                  <a:gd name="T9" fmla="*/ 41 h 206"/>
                  <a:gd name="T10" fmla="*/ 34 w 271"/>
                  <a:gd name="T11" fmla="*/ 59 h 206"/>
                  <a:gd name="T12" fmla="*/ 13 w 271"/>
                  <a:gd name="T13" fmla="*/ 75 h 206"/>
                  <a:gd name="T14" fmla="*/ 1 w 271"/>
                  <a:gd name="T15" fmla="*/ 91 h 206"/>
                  <a:gd name="T16" fmla="*/ 0 w 271"/>
                  <a:gd name="T17" fmla="*/ 104 h 206"/>
                  <a:gd name="T18" fmla="*/ 2 w 271"/>
                  <a:gd name="T19" fmla="*/ 103 h 206"/>
                  <a:gd name="T20" fmla="*/ 6 w 271"/>
                  <a:gd name="T21" fmla="*/ 101 h 206"/>
                  <a:gd name="T22" fmla="*/ 13 w 271"/>
                  <a:gd name="T23" fmla="*/ 98 h 206"/>
                  <a:gd name="T24" fmla="*/ 22 w 271"/>
                  <a:gd name="T25" fmla="*/ 94 h 206"/>
                  <a:gd name="T26" fmla="*/ 33 w 271"/>
                  <a:gd name="T27" fmla="*/ 89 h 206"/>
                  <a:gd name="T28" fmla="*/ 45 w 271"/>
                  <a:gd name="T29" fmla="*/ 84 h 206"/>
                  <a:gd name="T30" fmla="*/ 58 w 271"/>
                  <a:gd name="T31" fmla="*/ 77 h 206"/>
                  <a:gd name="T32" fmla="*/ 71 w 271"/>
                  <a:gd name="T33" fmla="*/ 69 h 206"/>
                  <a:gd name="T34" fmla="*/ 73 w 271"/>
                  <a:gd name="T35" fmla="*/ 68 h 206"/>
                  <a:gd name="T36" fmla="*/ 79 w 271"/>
                  <a:gd name="T37" fmla="*/ 64 h 206"/>
                  <a:gd name="T38" fmla="*/ 87 w 271"/>
                  <a:gd name="T39" fmla="*/ 59 h 206"/>
                  <a:gd name="T40" fmla="*/ 98 w 271"/>
                  <a:gd name="T41" fmla="*/ 54 h 206"/>
                  <a:gd name="T42" fmla="*/ 109 w 271"/>
                  <a:gd name="T43" fmla="*/ 48 h 206"/>
                  <a:gd name="T44" fmla="*/ 119 w 271"/>
                  <a:gd name="T45" fmla="*/ 44 h 206"/>
                  <a:gd name="T46" fmla="*/ 128 w 271"/>
                  <a:gd name="T47" fmla="*/ 40 h 206"/>
                  <a:gd name="T48" fmla="*/ 135 w 271"/>
                  <a:gd name="T49" fmla="*/ 39 h 206"/>
                  <a:gd name="T50" fmla="*/ 134 w 271"/>
                  <a:gd name="T51" fmla="*/ 35 h 206"/>
                  <a:gd name="T52" fmla="*/ 132 w 271"/>
                  <a:gd name="T53" fmla="*/ 26 h 206"/>
                  <a:gd name="T54" fmla="*/ 130 w 271"/>
                  <a:gd name="T55" fmla="*/ 14 h 206"/>
                  <a:gd name="T56" fmla="*/ 131 w 271"/>
                  <a:gd name="T57" fmla="*/ 0 h 2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1"/>
                  <a:gd name="T88" fmla="*/ 0 h 206"/>
                  <a:gd name="T89" fmla="*/ 271 w 271"/>
                  <a:gd name="T90" fmla="*/ 206 h 2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1" h="206">
                    <a:moveTo>
                      <a:pt x="263" y="0"/>
                    </a:moveTo>
                    <a:lnTo>
                      <a:pt x="251" y="6"/>
                    </a:lnTo>
                    <a:lnTo>
                      <a:pt x="217" y="23"/>
                    </a:lnTo>
                    <a:lnTo>
                      <a:pt x="169" y="50"/>
                    </a:lnTo>
                    <a:lnTo>
                      <a:pt x="118" y="81"/>
                    </a:lnTo>
                    <a:lnTo>
                      <a:pt x="68" y="116"/>
                    </a:lnTo>
                    <a:lnTo>
                      <a:pt x="26" y="148"/>
                    </a:lnTo>
                    <a:lnTo>
                      <a:pt x="2" y="181"/>
                    </a:lnTo>
                    <a:lnTo>
                      <a:pt x="0" y="206"/>
                    </a:lnTo>
                    <a:lnTo>
                      <a:pt x="4" y="204"/>
                    </a:lnTo>
                    <a:lnTo>
                      <a:pt x="12" y="200"/>
                    </a:lnTo>
                    <a:lnTo>
                      <a:pt x="26" y="195"/>
                    </a:lnTo>
                    <a:lnTo>
                      <a:pt x="44" y="187"/>
                    </a:lnTo>
                    <a:lnTo>
                      <a:pt x="66" y="177"/>
                    </a:lnTo>
                    <a:lnTo>
                      <a:pt x="90" y="166"/>
                    </a:lnTo>
                    <a:lnTo>
                      <a:pt x="116" y="152"/>
                    </a:lnTo>
                    <a:lnTo>
                      <a:pt x="142" y="137"/>
                    </a:lnTo>
                    <a:lnTo>
                      <a:pt x="146" y="135"/>
                    </a:lnTo>
                    <a:lnTo>
                      <a:pt x="158" y="127"/>
                    </a:lnTo>
                    <a:lnTo>
                      <a:pt x="175" y="117"/>
                    </a:lnTo>
                    <a:lnTo>
                      <a:pt x="197" y="106"/>
                    </a:lnTo>
                    <a:lnTo>
                      <a:pt x="219" y="96"/>
                    </a:lnTo>
                    <a:lnTo>
                      <a:pt x="239" y="87"/>
                    </a:lnTo>
                    <a:lnTo>
                      <a:pt x="257" y="79"/>
                    </a:lnTo>
                    <a:lnTo>
                      <a:pt x="271" y="77"/>
                    </a:lnTo>
                    <a:lnTo>
                      <a:pt x="269" y="69"/>
                    </a:lnTo>
                    <a:lnTo>
                      <a:pt x="265" y="52"/>
                    </a:lnTo>
                    <a:lnTo>
                      <a:pt x="261" y="27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10" name="Freeform 80"/>
              <p:cNvSpPr>
                <a:spLocks noChangeArrowheads="1"/>
              </p:cNvSpPr>
              <p:nvPr/>
            </p:nvSpPr>
            <p:spPr bwMode="auto">
              <a:xfrm>
                <a:off x="1211" y="377"/>
                <a:ext cx="247" cy="149"/>
              </a:xfrm>
              <a:custGeom>
                <a:avLst/>
                <a:gdLst>
                  <a:gd name="T0" fmla="*/ 247 w 494"/>
                  <a:gd name="T1" fmla="*/ 17 h 299"/>
                  <a:gd name="T2" fmla="*/ 246 w 494"/>
                  <a:gd name="T3" fmla="*/ 17 h 299"/>
                  <a:gd name="T4" fmla="*/ 244 w 494"/>
                  <a:gd name="T5" fmla="*/ 18 h 299"/>
                  <a:gd name="T6" fmla="*/ 240 w 494"/>
                  <a:gd name="T7" fmla="*/ 19 h 299"/>
                  <a:gd name="T8" fmla="*/ 234 w 494"/>
                  <a:gd name="T9" fmla="*/ 21 h 299"/>
                  <a:gd name="T10" fmla="*/ 226 w 494"/>
                  <a:gd name="T11" fmla="*/ 24 h 299"/>
                  <a:gd name="T12" fmla="*/ 216 w 494"/>
                  <a:gd name="T13" fmla="*/ 28 h 299"/>
                  <a:gd name="T14" fmla="*/ 204 w 494"/>
                  <a:gd name="T15" fmla="*/ 33 h 299"/>
                  <a:gd name="T16" fmla="*/ 190 w 494"/>
                  <a:gd name="T17" fmla="*/ 40 h 299"/>
                  <a:gd name="T18" fmla="*/ 189 w 494"/>
                  <a:gd name="T19" fmla="*/ 42 h 299"/>
                  <a:gd name="T20" fmla="*/ 184 w 494"/>
                  <a:gd name="T21" fmla="*/ 46 h 299"/>
                  <a:gd name="T22" fmla="*/ 178 w 494"/>
                  <a:gd name="T23" fmla="*/ 52 h 299"/>
                  <a:gd name="T24" fmla="*/ 169 w 494"/>
                  <a:gd name="T25" fmla="*/ 57 h 299"/>
                  <a:gd name="T26" fmla="*/ 160 w 494"/>
                  <a:gd name="T27" fmla="*/ 64 h 299"/>
                  <a:gd name="T28" fmla="*/ 148 w 494"/>
                  <a:gd name="T29" fmla="*/ 69 h 299"/>
                  <a:gd name="T30" fmla="*/ 135 w 494"/>
                  <a:gd name="T31" fmla="*/ 72 h 299"/>
                  <a:gd name="T32" fmla="*/ 122 w 494"/>
                  <a:gd name="T33" fmla="*/ 73 h 299"/>
                  <a:gd name="T34" fmla="*/ 119 w 494"/>
                  <a:gd name="T35" fmla="*/ 73 h 299"/>
                  <a:gd name="T36" fmla="*/ 112 w 494"/>
                  <a:gd name="T37" fmla="*/ 75 h 299"/>
                  <a:gd name="T38" fmla="*/ 100 w 494"/>
                  <a:gd name="T39" fmla="*/ 79 h 299"/>
                  <a:gd name="T40" fmla="*/ 85 w 494"/>
                  <a:gd name="T41" fmla="*/ 85 h 299"/>
                  <a:gd name="T42" fmla="*/ 66 w 494"/>
                  <a:gd name="T43" fmla="*/ 95 h 299"/>
                  <a:gd name="T44" fmla="*/ 46 w 494"/>
                  <a:gd name="T45" fmla="*/ 109 h 299"/>
                  <a:gd name="T46" fmla="*/ 23 w 494"/>
                  <a:gd name="T47" fmla="*/ 126 h 299"/>
                  <a:gd name="T48" fmla="*/ 0 w 494"/>
                  <a:gd name="T49" fmla="*/ 149 h 299"/>
                  <a:gd name="T50" fmla="*/ 1 w 494"/>
                  <a:gd name="T51" fmla="*/ 147 h 299"/>
                  <a:gd name="T52" fmla="*/ 5 w 494"/>
                  <a:gd name="T53" fmla="*/ 141 h 299"/>
                  <a:gd name="T54" fmla="*/ 12 w 494"/>
                  <a:gd name="T55" fmla="*/ 134 h 299"/>
                  <a:gd name="T56" fmla="*/ 21 w 494"/>
                  <a:gd name="T57" fmla="*/ 123 h 299"/>
                  <a:gd name="T58" fmla="*/ 34 w 494"/>
                  <a:gd name="T59" fmla="*/ 109 h 299"/>
                  <a:gd name="T60" fmla="*/ 50 w 494"/>
                  <a:gd name="T61" fmla="*/ 96 h 299"/>
                  <a:gd name="T62" fmla="*/ 70 w 494"/>
                  <a:gd name="T63" fmla="*/ 81 h 299"/>
                  <a:gd name="T64" fmla="*/ 93 w 494"/>
                  <a:gd name="T65" fmla="*/ 65 h 299"/>
                  <a:gd name="T66" fmla="*/ 94 w 494"/>
                  <a:gd name="T67" fmla="*/ 64 h 299"/>
                  <a:gd name="T68" fmla="*/ 97 w 494"/>
                  <a:gd name="T69" fmla="*/ 62 h 299"/>
                  <a:gd name="T70" fmla="*/ 101 w 494"/>
                  <a:gd name="T71" fmla="*/ 60 h 299"/>
                  <a:gd name="T72" fmla="*/ 107 w 494"/>
                  <a:gd name="T73" fmla="*/ 57 h 299"/>
                  <a:gd name="T74" fmla="*/ 113 w 494"/>
                  <a:gd name="T75" fmla="*/ 55 h 299"/>
                  <a:gd name="T76" fmla="*/ 120 w 494"/>
                  <a:gd name="T77" fmla="*/ 52 h 299"/>
                  <a:gd name="T78" fmla="*/ 125 w 494"/>
                  <a:gd name="T79" fmla="*/ 50 h 299"/>
                  <a:gd name="T80" fmla="*/ 133 w 494"/>
                  <a:gd name="T81" fmla="*/ 49 h 299"/>
                  <a:gd name="T82" fmla="*/ 134 w 494"/>
                  <a:gd name="T83" fmla="*/ 49 h 299"/>
                  <a:gd name="T84" fmla="*/ 137 w 494"/>
                  <a:gd name="T85" fmla="*/ 49 h 299"/>
                  <a:gd name="T86" fmla="*/ 142 w 494"/>
                  <a:gd name="T87" fmla="*/ 48 h 299"/>
                  <a:gd name="T88" fmla="*/ 148 w 494"/>
                  <a:gd name="T89" fmla="*/ 46 h 299"/>
                  <a:gd name="T90" fmla="*/ 155 w 494"/>
                  <a:gd name="T91" fmla="*/ 44 h 299"/>
                  <a:gd name="T92" fmla="*/ 163 w 494"/>
                  <a:gd name="T93" fmla="*/ 40 h 299"/>
                  <a:gd name="T94" fmla="*/ 171 w 494"/>
                  <a:gd name="T95" fmla="*/ 34 h 299"/>
                  <a:gd name="T96" fmla="*/ 179 w 494"/>
                  <a:gd name="T97" fmla="*/ 28 h 299"/>
                  <a:gd name="T98" fmla="*/ 180 w 494"/>
                  <a:gd name="T99" fmla="*/ 27 h 299"/>
                  <a:gd name="T100" fmla="*/ 184 w 494"/>
                  <a:gd name="T101" fmla="*/ 23 h 299"/>
                  <a:gd name="T102" fmla="*/ 190 w 494"/>
                  <a:gd name="T103" fmla="*/ 19 h 299"/>
                  <a:gd name="T104" fmla="*/ 197 w 494"/>
                  <a:gd name="T105" fmla="*/ 13 h 299"/>
                  <a:gd name="T106" fmla="*/ 205 w 494"/>
                  <a:gd name="T107" fmla="*/ 8 h 299"/>
                  <a:gd name="T108" fmla="*/ 213 w 494"/>
                  <a:gd name="T109" fmla="*/ 4 h 299"/>
                  <a:gd name="T110" fmla="*/ 222 w 494"/>
                  <a:gd name="T111" fmla="*/ 1 h 299"/>
                  <a:gd name="T112" fmla="*/ 230 w 494"/>
                  <a:gd name="T113" fmla="*/ 0 h 299"/>
                  <a:gd name="T114" fmla="*/ 231 w 494"/>
                  <a:gd name="T115" fmla="*/ 2 h 299"/>
                  <a:gd name="T116" fmla="*/ 234 w 494"/>
                  <a:gd name="T117" fmla="*/ 6 h 299"/>
                  <a:gd name="T118" fmla="*/ 240 w 494"/>
                  <a:gd name="T119" fmla="*/ 12 h 299"/>
                  <a:gd name="T120" fmla="*/ 247 w 494"/>
                  <a:gd name="T121" fmla="*/ 17 h 2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4"/>
                  <a:gd name="T184" fmla="*/ 0 h 299"/>
                  <a:gd name="T185" fmla="*/ 494 w 494"/>
                  <a:gd name="T186" fmla="*/ 299 h 2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4" h="299">
                    <a:moveTo>
                      <a:pt x="494" y="34"/>
                    </a:moveTo>
                    <a:lnTo>
                      <a:pt x="492" y="34"/>
                    </a:lnTo>
                    <a:lnTo>
                      <a:pt x="488" y="36"/>
                    </a:lnTo>
                    <a:lnTo>
                      <a:pt x="480" y="38"/>
                    </a:lnTo>
                    <a:lnTo>
                      <a:pt x="468" y="42"/>
                    </a:lnTo>
                    <a:lnTo>
                      <a:pt x="452" y="48"/>
                    </a:lnTo>
                    <a:lnTo>
                      <a:pt x="432" y="56"/>
                    </a:lnTo>
                    <a:lnTo>
                      <a:pt x="408" y="67"/>
                    </a:lnTo>
                    <a:lnTo>
                      <a:pt x="380" y="81"/>
                    </a:lnTo>
                    <a:lnTo>
                      <a:pt x="378" y="85"/>
                    </a:lnTo>
                    <a:lnTo>
                      <a:pt x="368" y="92"/>
                    </a:lnTo>
                    <a:lnTo>
                      <a:pt x="356" y="104"/>
                    </a:lnTo>
                    <a:lnTo>
                      <a:pt x="338" y="115"/>
                    </a:lnTo>
                    <a:lnTo>
                      <a:pt x="319" y="129"/>
                    </a:lnTo>
                    <a:lnTo>
                      <a:pt x="295" y="139"/>
                    </a:lnTo>
                    <a:lnTo>
                      <a:pt x="269" y="144"/>
                    </a:lnTo>
                    <a:lnTo>
                      <a:pt x="243" y="146"/>
                    </a:lnTo>
                    <a:lnTo>
                      <a:pt x="237" y="146"/>
                    </a:lnTo>
                    <a:lnTo>
                      <a:pt x="223" y="150"/>
                    </a:lnTo>
                    <a:lnTo>
                      <a:pt x="199" y="158"/>
                    </a:lnTo>
                    <a:lnTo>
                      <a:pt x="169" y="171"/>
                    </a:lnTo>
                    <a:lnTo>
                      <a:pt x="131" y="191"/>
                    </a:lnTo>
                    <a:lnTo>
                      <a:pt x="91" y="218"/>
                    </a:lnTo>
                    <a:lnTo>
                      <a:pt x="46" y="252"/>
                    </a:lnTo>
                    <a:lnTo>
                      <a:pt x="0" y="299"/>
                    </a:lnTo>
                    <a:lnTo>
                      <a:pt x="2" y="295"/>
                    </a:lnTo>
                    <a:lnTo>
                      <a:pt x="10" y="283"/>
                    </a:lnTo>
                    <a:lnTo>
                      <a:pt x="24" y="268"/>
                    </a:lnTo>
                    <a:lnTo>
                      <a:pt x="42" y="246"/>
                    </a:lnTo>
                    <a:lnTo>
                      <a:pt x="67" y="219"/>
                    </a:lnTo>
                    <a:lnTo>
                      <a:pt x="99" y="192"/>
                    </a:lnTo>
                    <a:lnTo>
                      <a:pt x="139" y="162"/>
                    </a:lnTo>
                    <a:lnTo>
                      <a:pt x="185" y="131"/>
                    </a:lnTo>
                    <a:lnTo>
                      <a:pt x="187" y="129"/>
                    </a:lnTo>
                    <a:lnTo>
                      <a:pt x="193" y="125"/>
                    </a:lnTo>
                    <a:lnTo>
                      <a:pt x="201" y="121"/>
                    </a:lnTo>
                    <a:lnTo>
                      <a:pt x="213" y="115"/>
                    </a:lnTo>
                    <a:lnTo>
                      <a:pt x="225" y="110"/>
                    </a:lnTo>
                    <a:lnTo>
                      <a:pt x="239" y="104"/>
                    </a:lnTo>
                    <a:lnTo>
                      <a:pt x="251" y="100"/>
                    </a:lnTo>
                    <a:lnTo>
                      <a:pt x="265" y="98"/>
                    </a:lnTo>
                    <a:lnTo>
                      <a:pt x="267" y="98"/>
                    </a:lnTo>
                    <a:lnTo>
                      <a:pt x="273" y="98"/>
                    </a:lnTo>
                    <a:lnTo>
                      <a:pt x="283" y="96"/>
                    </a:lnTo>
                    <a:lnTo>
                      <a:pt x="295" y="92"/>
                    </a:lnTo>
                    <a:lnTo>
                      <a:pt x="309" y="88"/>
                    </a:lnTo>
                    <a:lnTo>
                      <a:pt x="325" y="81"/>
                    </a:lnTo>
                    <a:lnTo>
                      <a:pt x="342" y="69"/>
                    </a:lnTo>
                    <a:lnTo>
                      <a:pt x="358" y="56"/>
                    </a:lnTo>
                    <a:lnTo>
                      <a:pt x="360" y="54"/>
                    </a:lnTo>
                    <a:lnTo>
                      <a:pt x="368" y="46"/>
                    </a:lnTo>
                    <a:lnTo>
                      <a:pt x="380" y="38"/>
                    </a:lnTo>
                    <a:lnTo>
                      <a:pt x="394" y="27"/>
                    </a:lnTo>
                    <a:lnTo>
                      <a:pt x="410" y="17"/>
                    </a:lnTo>
                    <a:lnTo>
                      <a:pt x="426" y="9"/>
                    </a:lnTo>
                    <a:lnTo>
                      <a:pt x="444" y="2"/>
                    </a:lnTo>
                    <a:lnTo>
                      <a:pt x="460" y="0"/>
                    </a:lnTo>
                    <a:lnTo>
                      <a:pt x="462" y="4"/>
                    </a:lnTo>
                    <a:lnTo>
                      <a:pt x="468" y="13"/>
                    </a:lnTo>
                    <a:lnTo>
                      <a:pt x="480" y="25"/>
                    </a:lnTo>
                    <a:lnTo>
                      <a:pt x="494" y="34"/>
                    </a:lnTo>
                    <a:close/>
                  </a:path>
                </a:pathLst>
              </a:custGeom>
              <a:solidFill>
                <a:srgbClr val="002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  <p:sp>
            <p:nvSpPr>
              <p:cNvPr id="245811" name="Freeform 81"/>
              <p:cNvSpPr>
                <a:spLocks noChangeArrowheads="1"/>
              </p:cNvSpPr>
              <p:nvPr/>
            </p:nvSpPr>
            <p:spPr bwMode="auto">
              <a:xfrm>
                <a:off x="1183" y="347"/>
                <a:ext cx="252" cy="193"/>
              </a:xfrm>
              <a:custGeom>
                <a:avLst/>
                <a:gdLst>
                  <a:gd name="T0" fmla="*/ 248 w 504"/>
                  <a:gd name="T1" fmla="*/ 1 h 385"/>
                  <a:gd name="T2" fmla="*/ 238 w 504"/>
                  <a:gd name="T3" fmla="*/ 4 h 385"/>
                  <a:gd name="T4" fmla="*/ 221 w 504"/>
                  <a:gd name="T5" fmla="*/ 12 h 385"/>
                  <a:gd name="T6" fmla="*/ 201 w 504"/>
                  <a:gd name="T7" fmla="*/ 21 h 385"/>
                  <a:gd name="T8" fmla="*/ 191 w 504"/>
                  <a:gd name="T9" fmla="*/ 28 h 385"/>
                  <a:gd name="T10" fmla="*/ 181 w 504"/>
                  <a:gd name="T11" fmla="*/ 35 h 385"/>
                  <a:gd name="T12" fmla="*/ 163 w 504"/>
                  <a:gd name="T13" fmla="*/ 45 h 385"/>
                  <a:gd name="T14" fmla="*/ 142 w 504"/>
                  <a:gd name="T15" fmla="*/ 54 h 385"/>
                  <a:gd name="T16" fmla="*/ 129 w 504"/>
                  <a:gd name="T17" fmla="*/ 59 h 385"/>
                  <a:gd name="T18" fmla="*/ 114 w 504"/>
                  <a:gd name="T19" fmla="*/ 68 h 385"/>
                  <a:gd name="T20" fmla="*/ 92 w 504"/>
                  <a:gd name="T21" fmla="*/ 83 h 385"/>
                  <a:gd name="T22" fmla="*/ 71 w 504"/>
                  <a:gd name="T23" fmla="*/ 104 h 385"/>
                  <a:gd name="T24" fmla="*/ 62 w 504"/>
                  <a:gd name="T25" fmla="*/ 120 h 385"/>
                  <a:gd name="T26" fmla="*/ 51 w 504"/>
                  <a:gd name="T27" fmla="*/ 136 h 385"/>
                  <a:gd name="T28" fmla="*/ 33 w 504"/>
                  <a:gd name="T29" fmla="*/ 160 h 385"/>
                  <a:gd name="T30" fmla="*/ 11 w 504"/>
                  <a:gd name="T31" fmla="*/ 184 h 385"/>
                  <a:gd name="T32" fmla="*/ 1 w 504"/>
                  <a:gd name="T33" fmla="*/ 193 h 385"/>
                  <a:gd name="T34" fmla="*/ 11 w 504"/>
                  <a:gd name="T35" fmla="*/ 190 h 385"/>
                  <a:gd name="T36" fmla="*/ 28 w 504"/>
                  <a:gd name="T37" fmla="*/ 178 h 385"/>
                  <a:gd name="T38" fmla="*/ 51 w 504"/>
                  <a:gd name="T39" fmla="*/ 150 h 385"/>
                  <a:gd name="T40" fmla="*/ 66 w 504"/>
                  <a:gd name="T41" fmla="*/ 126 h 385"/>
                  <a:gd name="T42" fmla="*/ 75 w 504"/>
                  <a:gd name="T43" fmla="*/ 115 h 385"/>
                  <a:gd name="T44" fmla="*/ 88 w 504"/>
                  <a:gd name="T45" fmla="*/ 100 h 385"/>
                  <a:gd name="T46" fmla="*/ 103 w 504"/>
                  <a:gd name="T47" fmla="*/ 89 h 385"/>
                  <a:gd name="T48" fmla="*/ 111 w 504"/>
                  <a:gd name="T49" fmla="*/ 86 h 385"/>
                  <a:gd name="T50" fmla="*/ 126 w 504"/>
                  <a:gd name="T51" fmla="*/ 79 h 385"/>
                  <a:gd name="T52" fmla="*/ 150 w 504"/>
                  <a:gd name="T53" fmla="*/ 70 h 385"/>
                  <a:gd name="T54" fmla="*/ 169 w 504"/>
                  <a:gd name="T55" fmla="*/ 60 h 385"/>
                  <a:gd name="T56" fmla="*/ 178 w 504"/>
                  <a:gd name="T57" fmla="*/ 54 h 385"/>
                  <a:gd name="T58" fmla="*/ 196 w 504"/>
                  <a:gd name="T59" fmla="*/ 43 h 385"/>
                  <a:gd name="T60" fmla="*/ 223 w 504"/>
                  <a:gd name="T61" fmla="*/ 28 h 385"/>
                  <a:gd name="T62" fmla="*/ 246 w 504"/>
                  <a:gd name="T63" fmla="*/ 19 h 385"/>
                  <a:gd name="T64" fmla="*/ 251 w 504"/>
                  <a:gd name="T65" fmla="*/ 17 h 385"/>
                  <a:gd name="T66" fmla="*/ 250 w 504"/>
                  <a:gd name="T67" fmla="*/ 0 h 3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4"/>
                  <a:gd name="T103" fmla="*/ 0 h 385"/>
                  <a:gd name="T104" fmla="*/ 504 w 504"/>
                  <a:gd name="T105" fmla="*/ 385 h 3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4" h="385">
                    <a:moveTo>
                      <a:pt x="500" y="0"/>
                    </a:moveTo>
                    <a:lnTo>
                      <a:pt x="496" y="2"/>
                    </a:lnTo>
                    <a:lnTo>
                      <a:pt x="488" y="4"/>
                    </a:lnTo>
                    <a:lnTo>
                      <a:pt x="476" y="8"/>
                    </a:lnTo>
                    <a:lnTo>
                      <a:pt x="460" y="15"/>
                    </a:lnTo>
                    <a:lnTo>
                      <a:pt x="442" y="23"/>
                    </a:lnTo>
                    <a:lnTo>
                      <a:pt x="422" y="31"/>
                    </a:lnTo>
                    <a:lnTo>
                      <a:pt x="402" y="42"/>
                    </a:lnTo>
                    <a:lnTo>
                      <a:pt x="385" y="54"/>
                    </a:lnTo>
                    <a:lnTo>
                      <a:pt x="381" y="56"/>
                    </a:lnTo>
                    <a:lnTo>
                      <a:pt x="373" y="62"/>
                    </a:lnTo>
                    <a:lnTo>
                      <a:pt x="361" y="69"/>
                    </a:lnTo>
                    <a:lnTo>
                      <a:pt x="345" y="79"/>
                    </a:lnTo>
                    <a:lnTo>
                      <a:pt x="325" y="89"/>
                    </a:lnTo>
                    <a:lnTo>
                      <a:pt x="305" y="100"/>
                    </a:lnTo>
                    <a:lnTo>
                      <a:pt x="283" y="108"/>
                    </a:lnTo>
                    <a:lnTo>
                      <a:pt x="261" y="116"/>
                    </a:lnTo>
                    <a:lnTo>
                      <a:pt x="257" y="118"/>
                    </a:lnTo>
                    <a:lnTo>
                      <a:pt x="245" y="123"/>
                    </a:lnTo>
                    <a:lnTo>
                      <a:pt x="227" y="135"/>
                    </a:lnTo>
                    <a:lnTo>
                      <a:pt x="205" y="148"/>
                    </a:lnTo>
                    <a:lnTo>
                      <a:pt x="183" y="166"/>
                    </a:lnTo>
                    <a:lnTo>
                      <a:pt x="159" y="185"/>
                    </a:lnTo>
                    <a:lnTo>
                      <a:pt x="141" y="208"/>
                    </a:lnTo>
                    <a:lnTo>
                      <a:pt x="125" y="233"/>
                    </a:lnTo>
                    <a:lnTo>
                      <a:pt x="123" y="239"/>
                    </a:lnTo>
                    <a:lnTo>
                      <a:pt x="114" y="252"/>
                    </a:lnTo>
                    <a:lnTo>
                      <a:pt x="102" y="272"/>
                    </a:lnTo>
                    <a:lnTo>
                      <a:pt x="86" y="295"/>
                    </a:lnTo>
                    <a:lnTo>
                      <a:pt x="66" y="320"/>
                    </a:lnTo>
                    <a:lnTo>
                      <a:pt x="46" y="345"/>
                    </a:lnTo>
                    <a:lnTo>
                      <a:pt x="22" y="368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10" y="384"/>
                    </a:lnTo>
                    <a:lnTo>
                      <a:pt x="22" y="380"/>
                    </a:lnTo>
                    <a:lnTo>
                      <a:pt x="36" y="370"/>
                    </a:lnTo>
                    <a:lnTo>
                      <a:pt x="56" y="355"/>
                    </a:lnTo>
                    <a:lnTo>
                      <a:pt x="78" y="332"/>
                    </a:lnTo>
                    <a:lnTo>
                      <a:pt x="102" y="299"/>
                    </a:lnTo>
                    <a:lnTo>
                      <a:pt x="129" y="254"/>
                    </a:lnTo>
                    <a:lnTo>
                      <a:pt x="131" y="251"/>
                    </a:lnTo>
                    <a:lnTo>
                      <a:pt x="139" y="241"/>
                    </a:lnTo>
                    <a:lnTo>
                      <a:pt x="149" y="229"/>
                    </a:lnTo>
                    <a:lnTo>
                      <a:pt x="161" y="214"/>
                    </a:lnTo>
                    <a:lnTo>
                      <a:pt x="175" y="199"/>
                    </a:lnTo>
                    <a:lnTo>
                      <a:pt x="189" y="187"/>
                    </a:lnTo>
                    <a:lnTo>
                      <a:pt x="205" y="177"/>
                    </a:lnTo>
                    <a:lnTo>
                      <a:pt x="217" y="173"/>
                    </a:lnTo>
                    <a:lnTo>
                      <a:pt x="221" y="172"/>
                    </a:lnTo>
                    <a:lnTo>
                      <a:pt x="235" y="166"/>
                    </a:lnTo>
                    <a:lnTo>
                      <a:pt x="253" y="158"/>
                    </a:lnTo>
                    <a:lnTo>
                      <a:pt x="275" y="148"/>
                    </a:lnTo>
                    <a:lnTo>
                      <a:pt x="299" y="139"/>
                    </a:lnTo>
                    <a:lnTo>
                      <a:pt x="319" y="129"/>
                    </a:lnTo>
                    <a:lnTo>
                      <a:pt x="337" y="119"/>
                    </a:lnTo>
                    <a:lnTo>
                      <a:pt x="349" y="112"/>
                    </a:lnTo>
                    <a:lnTo>
                      <a:pt x="355" y="108"/>
                    </a:lnTo>
                    <a:lnTo>
                      <a:pt x="371" y="98"/>
                    </a:lnTo>
                    <a:lnTo>
                      <a:pt x="392" y="85"/>
                    </a:lnTo>
                    <a:lnTo>
                      <a:pt x="418" y="69"/>
                    </a:lnTo>
                    <a:lnTo>
                      <a:pt x="446" y="56"/>
                    </a:lnTo>
                    <a:lnTo>
                      <a:pt x="472" y="44"/>
                    </a:lnTo>
                    <a:lnTo>
                      <a:pt x="492" y="37"/>
                    </a:lnTo>
                    <a:lnTo>
                      <a:pt x="504" y="37"/>
                    </a:lnTo>
                    <a:lnTo>
                      <a:pt x="502" y="33"/>
                    </a:lnTo>
                    <a:lnTo>
                      <a:pt x="500" y="2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6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 sz="3200" b="1"/>
              </a:p>
            </p:txBody>
          </p:sp>
        </p:grpSp>
        <p:sp>
          <p:nvSpPr>
            <p:cNvPr id="245812" name="Rectangle 82"/>
            <p:cNvSpPr>
              <a:spLocks noChangeArrowheads="1"/>
            </p:cNvSpPr>
            <p:nvPr/>
          </p:nvSpPr>
          <p:spPr bwMode="auto">
            <a:xfrm>
              <a:off x="4241" y="1932"/>
              <a:ext cx="11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3200" b="1" i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/>
      <p:bldP spid="245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7848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79200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Rectangle 7"/>
          <p:cNvSpPr>
            <a:spLocks noChangeArrowheads="1"/>
          </p:cNvSpPr>
          <p:nvPr/>
        </p:nvSpPr>
        <p:spPr bwMode="auto">
          <a:xfrm>
            <a:off x="1643063" y="77788"/>
            <a:ext cx="543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sp>
        <p:nvSpPr>
          <p:cNvPr id="246789" name="Text Box 9"/>
          <p:cNvSpPr txBox="1">
            <a:spLocks noChangeArrowheads="1"/>
          </p:cNvSpPr>
          <p:nvPr/>
        </p:nvSpPr>
        <p:spPr bwMode="auto">
          <a:xfrm>
            <a:off x="357188" y="5000625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A----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Q1:  Does the boy buy anything?</a:t>
            </a:r>
          </a:p>
        </p:txBody>
      </p:sp>
      <p:sp>
        <p:nvSpPr>
          <p:cNvPr id="246790" name="Text Box 10"/>
          <p:cNvSpPr txBox="1">
            <a:spLocks noChangeArrowheads="1"/>
          </p:cNvSpPr>
          <p:nvPr/>
        </p:nvSpPr>
        <p:spPr bwMode="auto">
          <a:xfrm>
            <a:off x="190500" y="5572125"/>
            <a:ext cx="816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B----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Q2:  How does Michael like this pair of pants?</a:t>
            </a:r>
          </a:p>
        </p:txBody>
      </p:sp>
      <p:sp>
        <p:nvSpPr>
          <p:cNvPr id="246791" name="Text Box 11"/>
          <p:cNvSpPr txBox="1">
            <a:spLocks noChangeArrowheads="1"/>
          </p:cNvSpPr>
          <p:nvPr/>
        </p:nvSpPr>
        <p:spPr bwMode="auto">
          <a:xfrm>
            <a:off x="428625" y="6143625"/>
            <a:ext cx="643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C----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Q3:  How much is the blue skirt?</a:t>
            </a:r>
          </a:p>
        </p:txBody>
      </p:sp>
      <p:pic>
        <p:nvPicPr>
          <p:cNvPr id="45068" name="Picture 1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928688"/>
            <a:ext cx="77152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3" name="图片 9" descr="shipin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25" y="0"/>
            <a:ext cx="882650" cy="7127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4" name="椭圆 10"/>
          <p:cNvSpPr>
            <a:spLocks noChangeArrowheads="1"/>
          </p:cNvSpPr>
          <p:nvPr/>
        </p:nvSpPr>
        <p:spPr bwMode="auto">
          <a:xfrm>
            <a:off x="357188" y="71438"/>
            <a:ext cx="1214437" cy="642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B0F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/>
              <a:t>  </a:t>
            </a:r>
          </a:p>
        </p:txBody>
      </p:sp>
      <p:sp>
        <p:nvSpPr>
          <p:cNvPr id="246795" name="TextBox 11"/>
          <p:cNvSpPr txBox="1">
            <a:spLocks noChangeArrowheads="1"/>
          </p:cNvSpPr>
          <p:nvPr/>
        </p:nvSpPr>
        <p:spPr bwMode="auto">
          <a:xfrm>
            <a:off x="642938" y="0"/>
            <a:ext cx="785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  <p:bldP spid="246790" grpId="0"/>
      <p:bldP spid="246791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616</Words>
  <Application>Microsoft Office PowerPoint</Application>
  <PresentationFormat>全屏显示(4:3)</PresentationFormat>
  <Paragraphs>162</Paragraphs>
  <Slides>20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2022-02-08T05:34:51Z</dcterms:created>
  <dcterms:modified xsi:type="dcterms:W3CDTF">2023-01-16T14:22:46Z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AE3522B891234D70A40693D54536FB2B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