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98" r:id="rId5"/>
    <p:sldId id="299" r:id="rId6"/>
    <p:sldId id="300" r:id="rId7"/>
    <p:sldId id="301" r:id="rId8"/>
    <p:sldId id="302" r:id="rId9"/>
    <p:sldId id="295" r:id="rId10"/>
    <p:sldId id="303" r:id="rId11"/>
    <p:sldId id="304" r:id="rId12"/>
    <p:sldId id="305" r:id="rId13"/>
    <p:sldId id="306" r:id="rId14"/>
    <p:sldId id="307" r:id="rId15"/>
    <p:sldId id="296" r:id="rId16"/>
    <p:sldId id="309" r:id="rId17"/>
    <p:sldId id="310" r:id="rId18"/>
    <p:sldId id="318" r:id="rId19"/>
    <p:sldId id="311" r:id="rId20"/>
    <p:sldId id="297" r:id="rId21"/>
    <p:sldId id="313" r:id="rId22"/>
    <p:sldId id="314" r:id="rId23"/>
    <p:sldId id="315" r:id="rId24"/>
    <p:sldId id="312" r:id="rId25"/>
    <p:sldId id="317" r:id="rId26"/>
    <p:sldId id="308" r:id="rId27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6B5E"/>
    <a:srgbClr val="C0483F"/>
    <a:srgbClr val="DE4477"/>
    <a:srgbClr val="513087"/>
    <a:srgbClr val="961A43"/>
    <a:srgbClr val="442872"/>
    <a:srgbClr val="140C22"/>
    <a:srgbClr val="2BA854"/>
    <a:srgbClr val="F4BB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312" y="-15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339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62C5B1C-1ADE-445A-8161-1B6C093A2C29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1204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4341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4342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343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CFE3FF8-11E2-4583-B2F8-69A064B9DDE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4468C-12ED-4F0F-92C4-E6C904EE9AAE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19818-F0F7-4A95-A58A-B2195AA81FB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28590-BDB2-4176-A5A6-235281FFC846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7201B-742B-4427-92B2-087C489A15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D0ECF-D28F-482F-B7EA-9E708B826803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B54B0-E2C6-4C30-8A9A-A6671CC4835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878BC-2910-47C5-8546-A995B2B64F2C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C0E53-7A0F-4FFA-999F-EF148E64E1C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710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710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38D74-754E-41FD-8B0A-E5BC32252EF5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7DDA3-C33D-4F83-B653-4F05450681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4350B-3067-44DE-8C25-D6C1B9B0B9E6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AE1CC-244D-4B06-B789-586EA12A4B3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3979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3979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4628" y="1151335"/>
            <a:ext cx="4042172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4628" y="1631156"/>
            <a:ext cx="4042172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A666F-001B-4A4C-BF15-B17B18901B13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E54A5-8365-4D72-9182-FDBB63FAE8A5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6673849" y="4771216"/>
            <a:ext cx="775136" cy="245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www.2ppt.com/hangye/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www.2ppt.com/sucai/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www.2ppt.com/tubiao/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www.2ppt.com/powerpoint/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www.2ppt.com/excel/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www.2ppt.com/kejian/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www.2ppt.com/shiti/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BDFC7-9500-4623-880F-2804ED790633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D4BFC-0B1D-4642-8790-92686A0155C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922AF-2D79-44DC-8887-05E5D10022BF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1403C-2ACC-4EA5-B3F6-D5A6709EB2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710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448" y="204788"/>
            <a:ext cx="511135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710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BC02F-52A8-460A-BCE4-6E6F0EAB917B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F1367-FA5E-4FAF-A1F3-21F244A2044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891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891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891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9F6EE-1198-4592-8FEC-E9DAF3FC5372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BB656-BB5C-445B-BEB3-459FDCC37C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>
            <a:lvl1pPr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78FFD-BE70-47B1-BFEE-E03EB0084A1F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>
            <a:lvl1pPr algn="ct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0040B58-9208-4C2A-B907-9E8222C2711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  <a:ea typeface="+mn-ea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5pPr>
      <a:lvl6pPr marL="18859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3315" name="文本框 4"/>
          <p:cNvSpPr txBox="1">
            <a:spLocks noChangeArrowheads="1"/>
          </p:cNvSpPr>
          <p:nvPr/>
        </p:nvSpPr>
        <p:spPr bwMode="auto">
          <a:xfrm>
            <a:off x="565157" y="1308541"/>
            <a:ext cx="3350419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美丽女人节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4"/>
          <p:cNvSpPr txBox="1">
            <a:spLocks noChangeArrowheads="1"/>
          </p:cNvSpPr>
          <p:nvPr/>
        </p:nvSpPr>
        <p:spPr bwMode="auto">
          <a:xfrm>
            <a:off x="565157" y="2088795"/>
            <a:ext cx="4921241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魅力三月 感恩有你</a:t>
            </a:r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4"/>
          <p:cNvSpPr txBox="1">
            <a:spLocks noChangeArrowheads="1"/>
          </p:cNvSpPr>
          <p:nvPr/>
        </p:nvSpPr>
        <p:spPr bwMode="auto">
          <a:xfrm>
            <a:off x="565157" y="3523457"/>
            <a:ext cx="246062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3399" y="156132"/>
            <a:ext cx="117307" cy="405789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TextBox 59"/>
          <p:cNvSpPr txBox="1">
            <a:spLocks noChangeArrowheads="1"/>
          </p:cNvSpPr>
          <p:nvPr/>
        </p:nvSpPr>
        <p:spPr bwMode="auto">
          <a:xfrm>
            <a:off x="180521" y="180688"/>
            <a:ext cx="2617271" cy="34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66B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美丽女人节感恩有你</a:t>
            </a:r>
          </a:p>
        </p:txBody>
      </p:sp>
      <p:pic>
        <p:nvPicPr>
          <p:cNvPr id="4" name="图片 22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3456533" y="1371600"/>
            <a:ext cx="2259509" cy="1506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13223" y="1382316"/>
            <a:ext cx="2359819" cy="1495425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id-ID" altLang="en-US" sz="410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786438" y="1382316"/>
            <a:ext cx="2359819" cy="1495425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id-ID" altLang="en-US">
              <a:solidFill>
                <a:srgbClr val="FFFFFF"/>
              </a:solidFill>
            </a:endParaRPr>
          </a:p>
        </p:txBody>
      </p:sp>
      <p:sp>
        <p:nvSpPr>
          <p:cNvPr id="7" name="Oval 22"/>
          <p:cNvSpPr>
            <a:spLocks noChangeArrowheads="1"/>
          </p:cNvSpPr>
          <p:nvPr/>
        </p:nvSpPr>
        <p:spPr bwMode="auto">
          <a:xfrm>
            <a:off x="1013223" y="3126581"/>
            <a:ext cx="439340" cy="439341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AU" altLang="en-US" sz="1200">
              <a:solidFill>
                <a:srgbClr val="FFFFFF"/>
              </a:solidFill>
              <a:latin typeface="FontAwesome"/>
            </a:endParaRPr>
          </a:p>
        </p:txBody>
      </p:sp>
      <p:sp>
        <p:nvSpPr>
          <p:cNvPr id="8" name="Oval 33"/>
          <p:cNvSpPr>
            <a:spLocks noChangeArrowheads="1"/>
          </p:cNvSpPr>
          <p:nvPr/>
        </p:nvSpPr>
        <p:spPr bwMode="auto">
          <a:xfrm>
            <a:off x="3400425" y="3126581"/>
            <a:ext cx="439341" cy="439341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US" altLang="zh-CN" sz="1200">
              <a:solidFill>
                <a:srgbClr val="FFFFFF"/>
              </a:solidFill>
            </a:endParaRPr>
          </a:p>
        </p:txBody>
      </p:sp>
      <p:sp>
        <p:nvSpPr>
          <p:cNvPr id="9" name="Oval 36"/>
          <p:cNvSpPr>
            <a:spLocks noChangeArrowheads="1"/>
          </p:cNvSpPr>
          <p:nvPr/>
        </p:nvSpPr>
        <p:spPr bwMode="auto">
          <a:xfrm>
            <a:off x="5788819" y="3126581"/>
            <a:ext cx="439341" cy="439341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US" altLang="zh-CN" sz="1200">
              <a:solidFill>
                <a:srgbClr val="FFFFFF"/>
              </a:solidFill>
              <a:latin typeface="FontAwesome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1017985" y="3207544"/>
            <a:ext cx="42981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01</a:t>
            </a:r>
            <a:endParaRPr lang="zh-CN" altLang="en-US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3406379" y="3207544"/>
            <a:ext cx="42862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02</a:t>
            </a:r>
            <a:endParaRPr lang="zh-CN" altLang="en-US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5794772" y="3207544"/>
            <a:ext cx="42862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03</a:t>
            </a:r>
            <a:endParaRPr lang="zh-CN" altLang="en-US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1272779" y="1822847"/>
            <a:ext cx="175379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426369" y="2088356"/>
            <a:ext cx="1533525" cy="415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15" name="TextBox 13"/>
          <p:cNvSpPr txBox="1">
            <a:spLocks noChangeArrowheads="1"/>
          </p:cNvSpPr>
          <p:nvPr/>
        </p:nvSpPr>
        <p:spPr bwMode="auto">
          <a:xfrm>
            <a:off x="6075760" y="1822847"/>
            <a:ext cx="175260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16" name="TextBox 13"/>
          <p:cNvSpPr txBox="1">
            <a:spLocks noChangeArrowheads="1"/>
          </p:cNvSpPr>
          <p:nvPr/>
        </p:nvSpPr>
        <p:spPr bwMode="auto">
          <a:xfrm>
            <a:off x="6228160" y="2088356"/>
            <a:ext cx="1534715" cy="415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1371600" y="3602832"/>
            <a:ext cx="1654969" cy="4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11860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sz="900">
              <a:solidFill>
                <a:srgbClr val="44546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1572817" y="3240882"/>
            <a:ext cx="175379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3944541" y="3602832"/>
            <a:ext cx="1654969" cy="4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11860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sz="900">
              <a:solidFill>
                <a:srgbClr val="44546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3948113" y="3253978"/>
            <a:ext cx="1753791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6332935" y="3602832"/>
            <a:ext cx="1654969" cy="4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11860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sz="900">
              <a:solidFill>
                <a:srgbClr val="44546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6332935" y="3240882"/>
            <a:ext cx="175260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3399" y="156132"/>
            <a:ext cx="117307" cy="405789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TextBox 59"/>
          <p:cNvSpPr txBox="1">
            <a:spLocks noChangeArrowheads="1"/>
          </p:cNvSpPr>
          <p:nvPr/>
        </p:nvSpPr>
        <p:spPr bwMode="auto">
          <a:xfrm>
            <a:off x="180521" y="180688"/>
            <a:ext cx="2617271" cy="34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66B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美丽女人节感恩有你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664744" y="1782366"/>
            <a:ext cx="1781175" cy="1781175"/>
          </a:xfrm>
          <a:prstGeom prst="diamond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s-ES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AutoShape 3"/>
          <p:cNvSpPr/>
          <p:nvPr/>
        </p:nvSpPr>
        <p:spPr bwMode="auto">
          <a:xfrm>
            <a:off x="3256360" y="1343025"/>
            <a:ext cx="2574131" cy="2590800"/>
          </a:xfrm>
          <a:custGeom>
            <a:avLst/>
            <a:gdLst>
              <a:gd name="T0" fmla="*/ 510903291 w 19679"/>
              <a:gd name="T1" fmla="*/ 88804182 h 19679"/>
              <a:gd name="T2" fmla="*/ 510903291 w 19679"/>
              <a:gd name="T3" fmla="*/ 517541406 h 19679"/>
              <a:gd name="T4" fmla="*/ 87665134 w 19679"/>
              <a:gd name="T5" fmla="*/ 517541406 h 19679"/>
              <a:gd name="T6" fmla="*/ 87665134 w 19679"/>
              <a:gd name="T7" fmla="*/ 88804182 h 19679"/>
              <a:gd name="T8" fmla="*/ 510903291 w 19679"/>
              <a:gd name="T9" fmla="*/ 88804182 h 19679"/>
              <a:gd name="T10" fmla="*/ 510903291 w 19679"/>
              <a:gd name="T11" fmla="*/ 88804182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noFill/>
          <a:ln w="12700" cap="flat" cmpd="sng">
            <a:solidFill>
              <a:srgbClr val="F66B5E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6" name="AutoShape 16"/>
          <p:cNvSpPr/>
          <p:nvPr/>
        </p:nvSpPr>
        <p:spPr bwMode="auto">
          <a:xfrm rot="10800000">
            <a:off x="4360069" y="3759994"/>
            <a:ext cx="386954" cy="389335"/>
          </a:xfrm>
          <a:custGeom>
            <a:avLst/>
            <a:gdLst>
              <a:gd name="T0" fmla="*/ 11545014 w 19679"/>
              <a:gd name="T1" fmla="*/ 2005440 h 19679"/>
              <a:gd name="T2" fmla="*/ 11545014 w 19679"/>
              <a:gd name="T3" fmla="*/ 11687547 h 19679"/>
              <a:gd name="T4" fmla="*/ 1980983 w 19679"/>
              <a:gd name="T5" fmla="*/ 11687547 h 19679"/>
              <a:gd name="T6" fmla="*/ 1980983 w 19679"/>
              <a:gd name="T7" fmla="*/ 2005440 h 19679"/>
              <a:gd name="T8" fmla="*/ 11545014 w 19679"/>
              <a:gd name="T9" fmla="*/ 2005440 h 19679"/>
              <a:gd name="T10" fmla="*/ 11545014 w 19679"/>
              <a:gd name="T11" fmla="*/ 2005440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7" name="AutoShape 17"/>
          <p:cNvSpPr/>
          <p:nvPr/>
        </p:nvSpPr>
        <p:spPr bwMode="auto">
          <a:xfrm rot="10800000">
            <a:off x="3419475" y="3359944"/>
            <a:ext cx="386954" cy="389335"/>
          </a:xfrm>
          <a:custGeom>
            <a:avLst/>
            <a:gdLst>
              <a:gd name="T0" fmla="*/ 11545014 w 19679"/>
              <a:gd name="T1" fmla="*/ 2005440 h 19679"/>
              <a:gd name="T2" fmla="*/ 11545014 w 19679"/>
              <a:gd name="T3" fmla="*/ 11687547 h 19679"/>
              <a:gd name="T4" fmla="*/ 1980983 w 19679"/>
              <a:gd name="T5" fmla="*/ 11687547 h 19679"/>
              <a:gd name="T6" fmla="*/ 1980983 w 19679"/>
              <a:gd name="T7" fmla="*/ 2005440 h 19679"/>
              <a:gd name="T8" fmla="*/ 11545014 w 19679"/>
              <a:gd name="T9" fmla="*/ 2005440 h 19679"/>
              <a:gd name="T10" fmla="*/ 11545014 w 19679"/>
              <a:gd name="T11" fmla="*/ 2005440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8" name="AutoShape 18"/>
          <p:cNvSpPr/>
          <p:nvPr/>
        </p:nvSpPr>
        <p:spPr bwMode="auto">
          <a:xfrm rot="10800000">
            <a:off x="5229225" y="3374232"/>
            <a:ext cx="386954" cy="389335"/>
          </a:xfrm>
          <a:custGeom>
            <a:avLst/>
            <a:gdLst>
              <a:gd name="T0" fmla="*/ 11545014 w 19679"/>
              <a:gd name="T1" fmla="*/ 2005440 h 19679"/>
              <a:gd name="T2" fmla="*/ 11545014 w 19679"/>
              <a:gd name="T3" fmla="*/ 11687547 h 19679"/>
              <a:gd name="T4" fmla="*/ 1980983 w 19679"/>
              <a:gd name="T5" fmla="*/ 11687547 h 19679"/>
              <a:gd name="T6" fmla="*/ 1980983 w 19679"/>
              <a:gd name="T7" fmla="*/ 2005440 h 19679"/>
              <a:gd name="T8" fmla="*/ 11545014 w 19679"/>
              <a:gd name="T9" fmla="*/ 2005440 h 19679"/>
              <a:gd name="T10" fmla="*/ 11545014 w 19679"/>
              <a:gd name="T11" fmla="*/ 2005440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9" name="AutoShape 19"/>
          <p:cNvSpPr/>
          <p:nvPr/>
        </p:nvSpPr>
        <p:spPr bwMode="auto">
          <a:xfrm>
            <a:off x="4436269" y="3843338"/>
            <a:ext cx="233363" cy="194072"/>
          </a:xfrm>
          <a:custGeom>
            <a:avLst/>
            <a:gdLst>
              <a:gd name="T0" fmla="*/ 4427362 w 21600"/>
              <a:gd name="T1" fmla="*/ 2057142 h 21600"/>
              <a:gd name="T2" fmla="*/ 4482145 w 21600"/>
              <a:gd name="T3" fmla="*/ 2942626 h 21600"/>
              <a:gd name="T4" fmla="*/ 4297255 w 21600"/>
              <a:gd name="T5" fmla="*/ 3099921 h 21600"/>
              <a:gd name="T6" fmla="*/ 3229636 w 21600"/>
              <a:gd name="T7" fmla="*/ 3054853 h 21600"/>
              <a:gd name="T8" fmla="*/ 3178167 w 21600"/>
              <a:gd name="T9" fmla="*/ 2169368 h 21600"/>
              <a:gd name="T10" fmla="*/ 3361198 w 21600"/>
              <a:gd name="T11" fmla="*/ 2012074 h 21600"/>
              <a:gd name="T12" fmla="*/ 3691334 w 21600"/>
              <a:gd name="T13" fmla="*/ 1703379 h 21600"/>
              <a:gd name="T14" fmla="*/ 2380730 w 21600"/>
              <a:gd name="T15" fmla="*/ 1665056 h 21600"/>
              <a:gd name="T16" fmla="*/ 2708791 w 21600"/>
              <a:gd name="T17" fmla="*/ 2012074 h 21600"/>
              <a:gd name="T18" fmla="*/ 2893681 w 21600"/>
              <a:gd name="T19" fmla="*/ 2169368 h 21600"/>
              <a:gd name="T20" fmla="*/ 2838898 w 21600"/>
              <a:gd name="T21" fmla="*/ 3054853 h 21600"/>
              <a:gd name="T22" fmla="*/ 1772734 w 21600"/>
              <a:gd name="T23" fmla="*/ 3099921 h 21600"/>
              <a:gd name="T24" fmla="*/ 1587845 w 21600"/>
              <a:gd name="T25" fmla="*/ 2942626 h 21600"/>
              <a:gd name="T26" fmla="*/ 1642209 w 21600"/>
              <a:gd name="T27" fmla="*/ 2057142 h 21600"/>
              <a:gd name="T28" fmla="*/ 2100795 w 21600"/>
              <a:gd name="T29" fmla="*/ 2012074 h 21600"/>
              <a:gd name="T30" fmla="*/ 841646 w 21600"/>
              <a:gd name="T31" fmla="*/ 1665056 h 21600"/>
              <a:gd name="T32" fmla="*/ 792885 w 21600"/>
              <a:gd name="T33" fmla="*/ 2012074 h 21600"/>
              <a:gd name="T34" fmla="*/ 1256239 w 21600"/>
              <a:gd name="T35" fmla="*/ 2057142 h 21600"/>
              <a:gd name="T36" fmla="*/ 1310619 w 21600"/>
              <a:gd name="T37" fmla="*/ 2942626 h 21600"/>
              <a:gd name="T38" fmla="*/ 1120947 w 21600"/>
              <a:gd name="T39" fmla="*/ 3099921 h 21600"/>
              <a:gd name="T40" fmla="*/ 54365 w 21600"/>
              <a:gd name="T41" fmla="*/ 3054853 h 21600"/>
              <a:gd name="T42" fmla="*/ 0 w 21600"/>
              <a:gd name="T43" fmla="*/ 2169368 h 21600"/>
              <a:gd name="T44" fmla="*/ 189456 w 21600"/>
              <a:gd name="T45" fmla="*/ 2012074 h 21600"/>
              <a:gd name="T46" fmla="*/ 512951 w 21600"/>
              <a:gd name="T47" fmla="*/ 1703379 h 21600"/>
              <a:gd name="T48" fmla="*/ 841229 w 21600"/>
              <a:gd name="T49" fmla="*/ 1434865 h 21600"/>
              <a:gd name="T50" fmla="*/ 2100378 w 21600"/>
              <a:gd name="T51" fmla="*/ 1083678 h 21600"/>
              <a:gd name="T52" fmla="*/ 1641792 w 21600"/>
              <a:gd name="T53" fmla="*/ 1040191 h 21600"/>
              <a:gd name="T54" fmla="*/ 1587427 w 21600"/>
              <a:gd name="T55" fmla="*/ 152982 h 21600"/>
              <a:gd name="T56" fmla="*/ 1772316 w 21600"/>
              <a:gd name="T57" fmla="*/ 0 h 21600"/>
              <a:gd name="T58" fmla="*/ 2838480 w 21600"/>
              <a:gd name="T59" fmla="*/ 45068 h 21600"/>
              <a:gd name="T60" fmla="*/ 2893263 w 21600"/>
              <a:gd name="T61" fmla="*/ 930552 h 21600"/>
              <a:gd name="T62" fmla="*/ 2708373 w 21600"/>
              <a:gd name="T63" fmla="*/ 1083678 h 21600"/>
              <a:gd name="T64" fmla="*/ 2380312 w 21600"/>
              <a:gd name="T65" fmla="*/ 1434865 h 21600"/>
              <a:gd name="T66" fmla="*/ 3870620 w 21600"/>
              <a:gd name="T67" fmla="*/ 1512506 h 21600"/>
              <a:gd name="T68" fmla="*/ 3968156 w 21600"/>
              <a:gd name="T69" fmla="*/ 2012074 h 21600"/>
              <a:gd name="T70" fmla="*/ 4297255 w 21600"/>
              <a:gd name="T71" fmla="*/ 2012074 h 216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1600" h="21600">
                <a:moveTo>
                  <a:pt x="20709" y="14020"/>
                </a:moveTo>
                <a:cubicBezTo>
                  <a:pt x="20951" y="14020"/>
                  <a:pt x="21162" y="14126"/>
                  <a:pt x="21336" y="14334"/>
                </a:cubicBezTo>
                <a:cubicBezTo>
                  <a:pt x="21512" y="14549"/>
                  <a:pt x="21600" y="14810"/>
                  <a:pt x="21600" y="15116"/>
                </a:cubicBezTo>
                <a:lnTo>
                  <a:pt x="21600" y="20504"/>
                </a:lnTo>
                <a:cubicBezTo>
                  <a:pt x="21600" y="20816"/>
                  <a:pt x="21512" y="21071"/>
                  <a:pt x="21336" y="21286"/>
                </a:cubicBezTo>
                <a:cubicBezTo>
                  <a:pt x="21162" y="21494"/>
                  <a:pt x="20951" y="21600"/>
                  <a:pt x="20709" y="21600"/>
                </a:cubicBezTo>
                <a:lnTo>
                  <a:pt x="16198" y="21600"/>
                </a:lnTo>
                <a:cubicBezTo>
                  <a:pt x="15940" y="21600"/>
                  <a:pt x="15730" y="21494"/>
                  <a:pt x="15564" y="21286"/>
                </a:cubicBezTo>
                <a:cubicBezTo>
                  <a:pt x="15400" y="21071"/>
                  <a:pt x="15316" y="20816"/>
                  <a:pt x="15316" y="20504"/>
                </a:cubicBezTo>
                <a:lnTo>
                  <a:pt x="15316" y="15116"/>
                </a:lnTo>
                <a:cubicBezTo>
                  <a:pt x="15316" y="14810"/>
                  <a:pt x="15400" y="14549"/>
                  <a:pt x="15571" y="14334"/>
                </a:cubicBezTo>
                <a:cubicBezTo>
                  <a:pt x="15737" y="14126"/>
                  <a:pt x="15945" y="14020"/>
                  <a:pt x="16198" y="14020"/>
                </a:cubicBezTo>
                <a:lnTo>
                  <a:pt x="17789" y="14020"/>
                </a:lnTo>
                <a:lnTo>
                  <a:pt x="17789" y="11869"/>
                </a:lnTo>
                <a:cubicBezTo>
                  <a:pt x="17789" y="11699"/>
                  <a:pt x="17708" y="11611"/>
                  <a:pt x="17544" y="11602"/>
                </a:cubicBezTo>
                <a:lnTo>
                  <a:pt x="11473" y="11602"/>
                </a:lnTo>
                <a:lnTo>
                  <a:pt x="11473" y="14020"/>
                </a:lnTo>
                <a:lnTo>
                  <a:pt x="13054" y="14020"/>
                </a:lnTo>
                <a:cubicBezTo>
                  <a:pt x="13297" y="14020"/>
                  <a:pt x="13507" y="14126"/>
                  <a:pt x="13681" y="14334"/>
                </a:cubicBezTo>
                <a:cubicBezTo>
                  <a:pt x="13857" y="14549"/>
                  <a:pt x="13945" y="14810"/>
                  <a:pt x="13945" y="15116"/>
                </a:cubicBezTo>
                <a:lnTo>
                  <a:pt x="13945" y="20504"/>
                </a:lnTo>
                <a:cubicBezTo>
                  <a:pt x="13945" y="20816"/>
                  <a:pt x="13857" y="21071"/>
                  <a:pt x="13681" y="21286"/>
                </a:cubicBezTo>
                <a:cubicBezTo>
                  <a:pt x="13507" y="21494"/>
                  <a:pt x="13297" y="21600"/>
                  <a:pt x="13054" y="21600"/>
                </a:cubicBezTo>
                <a:lnTo>
                  <a:pt x="8543" y="21600"/>
                </a:lnTo>
                <a:cubicBezTo>
                  <a:pt x="8298" y="21600"/>
                  <a:pt x="8090" y="21494"/>
                  <a:pt x="7914" y="21286"/>
                </a:cubicBezTo>
                <a:cubicBezTo>
                  <a:pt x="7740" y="21071"/>
                  <a:pt x="7652" y="20816"/>
                  <a:pt x="7652" y="20504"/>
                </a:cubicBezTo>
                <a:lnTo>
                  <a:pt x="7652" y="15116"/>
                </a:lnTo>
                <a:cubicBezTo>
                  <a:pt x="7652" y="14810"/>
                  <a:pt x="7740" y="14549"/>
                  <a:pt x="7914" y="14334"/>
                </a:cubicBezTo>
                <a:cubicBezTo>
                  <a:pt x="8090" y="14126"/>
                  <a:pt x="8298" y="14020"/>
                  <a:pt x="8543" y="14020"/>
                </a:cubicBezTo>
                <a:lnTo>
                  <a:pt x="10124" y="14020"/>
                </a:lnTo>
                <a:lnTo>
                  <a:pt x="10124" y="11602"/>
                </a:lnTo>
                <a:lnTo>
                  <a:pt x="4056" y="11602"/>
                </a:lnTo>
                <a:cubicBezTo>
                  <a:pt x="3902" y="11602"/>
                  <a:pt x="3821" y="11690"/>
                  <a:pt x="3821" y="11869"/>
                </a:cubicBezTo>
                <a:lnTo>
                  <a:pt x="3821" y="14020"/>
                </a:lnTo>
                <a:lnTo>
                  <a:pt x="5402" y="14020"/>
                </a:lnTo>
                <a:cubicBezTo>
                  <a:pt x="5662" y="14020"/>
                  <a:pt x="5875" y="14126"/>
                  <a:pt x="6054" y="14334"/>
                </a:cubicBezTo>
                <a:cubicBezTo>
                  <a:pt x="6230" y="14549"/>
                  <a:pt x="6316" y="14810"/>
                  <a:pt x="6316" y="15116"/>
                </a:cubicBezTo>
                <a:lnTo>
                  <a:pt x="6316" y="20504"/>
                </a:lnTo>
                <a:cubicBezTo>
                  <a:pt x="6316" y="20816"/>
                  <a:pt x="6230" y="21071"/>
                  <a:pt x="6054" y="21286"/>
                </a:cubicBezTo>
                <a:cubicBezTo>
                  <a:pt x="5877" y="21494"/>
                  <a:pt x="5664" y="21600"/>
                  <a:pt x="5402" y="21600"/>
                </a:cubicBezTo>
                <a:lnTo>
                  <a:pt x="913" y="21600"/>
                </a:lnTo>
                <a:cubicBezTo>
                  <a:pt x="658" y="21600"/>
                  <a:pt x="441" y="21494"/>
                  <a:pt x="262" y="21286"/>
                </a:cubicBezTo>
                <a:cubicBezTo>
                  <a:pt x="88" y="21071"/>
                  <a:pt x="0" y="20816"/>
                  <a:pt x="0" y="20504"/>
                </a:cubicBezTo>
                <a:lnTo>
                  <a:pt x="0" y="15116"/>
                </a:lnTo>
                <a:cubicBezTo>
                  <a:pt x="0" y="14810"/>
                  <a:pt x="88" y="14549"/>
                  <a:pt x="262" y="14334"/>
                </a:cubicBezTo>
                <a:cubicBezTo>
                  <a:pt x="438" y="14126"/>
                  <a:pt x="656" y="14020"/>
                  <a:pt x="913" y="14020"/>
                </a:cubicBezTo>
                <a:lnTo>
                  <a:pt x="2472" y="14020"/>
                </a:lnTo>
                <a:lnTo>
                  <a:pt x="2472" y="11869"/>
                </a:lnTo>
                <a:cubicBezTo>
                  <a:pt x="2472" y="11352"/>
                  <a:pt x="2629" y="10912"/>
                  <a:pt x="2942" y="10544"/>
                </a:cubicBezTo>
                <a:cubicBezTo>
                  <a:pt x="3253" y="10180"/>
                  <a:pt x="3623" y="9998"/>
                  <a:pt x="4054" y="9998"/>
                </a:cubicBezTo>
                <a:lnTo>
                  <a:pt x="10122" y="9998"/>
                </a:lnTo>
                <a:lnTo>
                  <a:pt x="10122" y="7551"/>
                </a:lnTo>
                <a:lnTo>
                  <a:pt x="8541" y="7551"/>
                </a:lnTo>
                <a:cubicBezTo>
                  <a:pt x="8296" y="7551"/>
                  <a:pt x="8088" y="7451"/>
                  <a:pt x="7912" y="7248"/>
                </a:cubicBezTo>
                <a:cubicBezTo>
                  <a:pt x="7738" y="7045"/>
                  <a:pt x="7650" y="6790"/>
                  <a:pt x="7650" y="6484"/>
                </a:cubicBezTo>
                <a:lnTo>
                  <a:pt x="7650" y="1066"/>
                </a:lnTo>
                <a:cubicBezTo>
                  <a:pt x="7650" y="776"/>
                  <a:pt x="7738" y="523"/>
                  <a:pt x="7912" y="314"/>
                </a:cubicBezTo>
                <a:cubicBezTo>
                  <a:pt x="8088" y="103"/>
                  <a:pt x="8296" y="0"/>
                  <a:pt x="8541" y="0"/>
                </a:cubicBezTo>
                <a:lnTo>
                  <a:pt x="13052" y="0"/>
                </a:lnTo>
                <a:cubicBezTo>
                  <a:pt x="13294" y="0"/>
                  <a:pt x="13505" y="103"/>
                  <a:pt x="13679" y="314"/>
                </a:cubicBezTo>
                <a:cubicBezTo>
                  <a:pt x="13855" y="523"/>
                  <a:pt x="13943" y="776"/>
                  <a:pt x="13943" y="1066"/>
                </a:cubicBezTo>
                <a:lnTo>
                  <a:pt x="13943" y="6484"/>
                </a:lnTo>
                <a:cubicBezTo>
                  <a:pt x="13943" y="6790"/>
                  <a:pt x="13855" y="7045"/>
                  <a:pt x="13679" y="7248"/>
                </a:cubicBezTo>
                <a:cubicBezTo>
                  <a:pt x="13505" y="7451"/>
                  <a:pt x="13294" y="7551"/>
                  <a:pt x="13052" y="7551"/>
                </a:cubicBezTo>
                <a:lnTo>
                  <a:pt x="11471" y="7551"/>
                </a:lnTo>
                <a:lnTo>
                  <a:pt x="11471" y="9998"/>
                </a:lnTo>
                <a:lnTo>
                  <a:pt x="17541" y="9998"/>
                </a:lnTo>
                <a:cubicBezTo>
                  <a:pt x="17970" y="9998"/>
                  <a:pt x="18339" y="10177"/>
                  <a:pt x="18653" y="10539"/>
                </a:cubicBezTo>
                <a:cubicBezTo>
                  <a:pt x="18966" y="10900"/>
                  <a:pt x="19123" y="11344"/>
                  <a:pt x="19123" y="11869"/>
                </a:cubicBezTo>
                <a:lnTo>
                  <a:pt x="19123" y="14020"/>
                </a:lnTo>
                <a:lnTo>
                  <a:pt x="20709" y="14020"/>
                </a:lnTo>
                <a:close/>
                <a:moveTo>
                  <a:pt x="20709" y="14020"/>
                </a:move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0" name="AutoShape 20"/>
          <p:cNvSpPr/>
          <p:nvPr/>
        </p:nvSpPr>
        <p:spPr bwMode="auto">
          <a:xfrm>
            <a:off x="3495676" y="3449241"/>
            <a:ext cx="232172" cy="194072"/>
          </a:xfrm>
          <a:custGeom>
            <a:avLst/>
            <a:gdLst>
              <a:gd name="T0" fmla="*/ 4436539 w 21600"/>
              <a:gd name="T1" fmla="*/ 1350361 h 21579"/>
              <a:gd name="T2" fmla="*/ 4358074 w 21600"/>
              <a:gd name="T3" fmla="*/ 1538158 h 21579"/>
              <a:gd name="T4" fmla="*/ 4161931 w 21600"/>
              <a:gd name="T5" fmla="*/ 1643263 h 21579"/>
              <a:gd name="T6" fmla="*/ 4161931 w 21600"/>
              <a:gd name="T7" fmla="*/ 2388551 h 21579"/>
              <a:gd name="T8" fmla="*/ 4052452 w 21600"/>
              <a:gd name="T9" fmla="*/ 2606686 h 21579"/>
              <a:gd name="T10" fmla="*/ 3791387 w 21600"/>
              <a:gd name="T11" fmla="*/ 2697413 h 21579"/>
              <a:gd name="T12" fmla="*/ 3396623 w 21600"/>
              <a:gd name="T13" fmla="*/ 2430677 h 21579"/>
              <a:gd name="T14" fmla="*/ 2899358 w 21600"/>
              <a:gd name="T15" fmla="*/ 2193571 h 21579"/>
              <a:gd name="T16" fmla="*/ 2351776 w 21600"/>
              <a:gd name="T17" fmla="*/ 2008652 h 21579"/>
              <a:gd name="T18" fmla="*/ 1805225 w 21600"/>
              <a:gd name="T19" fmla="*/ 1907853 h 21579"/>
              <a:gd name="T20" fmla="*/ 1636800 w 21600"/>
              <a:gd name="T21" fmla="*/ 1988519 h 21579"/>
              <a:gd name="T22" fmla="*/ 1547657 w 21600"/>
              <a:gd name="T23" fmla="*/ 2114620 h 21579"/>
              <a:gd name="T24" fmla="*/ 1542727 w 21600"/>
              <a:gd name="T25" fmla="*/ 2257269 h 21579"/>
              <a:gd name="T26" fmla="*/ 1632271 w 21600"/>
              <a:gd name="T27" fmla="*/ 2388551 h 21579"/>
              <a:gd name="T28" fmla="*/ 1576822 w 21600"/>
              <a:gd name="T29" fmla="*/ 2541261 h 21579"/>
              <a:gd name="T30" fmla="*/ 1626109 w 21600"/>
              <a:gd name="T31" fmla="*/ 2675421 h 21579"/>
              <a:gd name="T32" fmla="*/ 1745448 w 21600"/>
              <a:gd name="T33" fmla="*/ 2799508 h 21579"/>
              <a:gd name="T34" fmla="*/ 1904214 w 21600"/>
              <a:gd name="T35" fmla="*/ 2917707 h 21579"/>
              <a:gd name="T36" fmla="*/ 1736820 w 21600"/>
              <a:gd name="T37" fmla="*/ 3050283 h 21579"/>
              <a:gd name="T38" fmla="*/ 1481316 w 21600"/>
              <a:gd name="T39" fmla="*/ 3101762 h 21579"/>
              <a:gd name="T40" fmla="*/ 1215321 w 21600"/>
              <a:gd name="T41" fmla="*/ 3080622 h 21579"/>
              <a:gd name="T42" fmla="*/ 1011167 w 21600"/>
              <a:gd name="T43" fmla="*/ 2992485 h 21579"/>
              <a:gd name="T44" fmla="*/ 914630 w 21600"/>
              <a:gd name="T45" fmla="*/ 2740126 h 21579"/>
              <a:gd name="T46" fmla="*/ 828153 w 21600"/>
              <a:gd name="T47" fmla="*/ 2476700 h 21579"/>
              <a:gd name="T48" fmla="*/ 794473 w 21600"/>
              <a:gd name="T49" fmla="*/ 2197301 h 21579"/>
              <a:gd name="T50" fmla="*/ 852387 w 21600"/>
              <a:gd name="T51" fmla="*/ 1891460 h 21579"/>
              <a:gd name="T52" fmla="*/ 370530 w 21600"/>
              <a:gd name="T53" fmla="*/ 1891460 h 21579"/>
              <a:gd name="T54" fmla="*/ 109680 w 21600"/>
              <a:gd name="T55" fmla="*/ 1800722 h 21579"/>
              <a:gd name="T56" fmla="*/ 0 w 21600"/>
              <a:gd name="T57" fmla="*/ 1580428 h 21579"/>
              <a:gd name="T58" fmla="*/ 0 w 21600"/>
              <a:gd name="T59" fmla="*/ 1117848 h 21579"/>
              <a:gd name="T60" fmla="*/ 108032 w 21600"/>
              <a:gd name="T61" fmla="*/ 897987 h 21579"/>
              <a:gd name="T62" fmla="*/ 370530 w 21600"/>
              <a:gd name="T63" fmla="*/ 805965 h 21579"/>
              <a:gd name="T64" fmla="*/ 1571892 w 21600"/>
              <a:gd name="T65" fmla="*/ 805965 h 21579"/>
              <a:gd name="T66" fmla="*/ 2161782 w 21600"/>
              <a:gd name="T67" fmla="*/ 738525 h 21579"/>
              <a:gd name="T68" fmla="*/ 2775103 w 21600"/>
              <a:gd name="T69" fmla="*/ 557060 h 21579"/>
              <a:gd name="T70" fmla="*/ 3342392 w 21600"/>
              <a:gd name="T71" fmla="*/ 297938 h 21579"/>
              <a:gd name="T72" fmla="*/ 3791387 w 21600"/>
              <a:gd name="T73" fmla="*/ 0 h 21579"/>
              <a:gd name="T74" fmla="*/ 4052452 w 21600"/>
              <a:gd name="T75" fmla="*/ 91170 h 21579"/>
              <a:gd name="T76" fmla="*/ 4161931 w 21600"/>
              <a:gd name="T77" fmla="*/ 311452 h 21579"/>
              <a:gd name="T78" fmla="*/ 4161931 w 21600"/>
              <a:gd name="T79" fmla="*/ 1054582 h 21579"/>
              <a:gd name="T80" fmla="*/ 4358074 w 21600"/>
              <a:gd name="T81" fmla="*/ 1160550 h 21579"/>
              <a:gd name="T82" fmla="*/ 4436539 w 21600"/>
              <a:gd name="T83" fmla="*/ 1350361 h 21579"/>
              <a:gd name="T84" fmla="*/ 3791387 w 21600"/>
              <a:gd name="T85" fmla="*/ 410525 h 21579"/>
              <a:gd name="T86" fmla="*/ 3391693 w 21600"/>
              <a:gd name="T87" fmla="*/ 640172 h 21579"/>
              <a:gd name="T88" fmla="*/ 2933052 w 21600"/>
              <a:gd name="T89" fmla="*/ 838893 h 21579"/>
              <a:gd name="T90" fmla="*/ 2439686 w 21600"/>
              <a:gd name="T91" fmla="*/ 995476 h 21579"/>
              <a:gd name="T92" fmla="*/ 1942422 w 21600"/>
              <a:gd name="T93" fmla="*/ 1093398 h 21579"/>
              <a:gd name="T94" fmla="*/ 1942422 w 21600"/>
              <a:gd name="T95" fmla="*/ 1606605 h 21579"/>
              <a:gd name="T96" fmla="*/ 2439686 w 21600"/>
              <a:gd name="T97" fmla="*/ 1705678 h 21579"/>
              <a:gd name="T98" fmla="*/ 2933052 w 21600"/>
              <a:gd name="T99" fmla="*/ 1863125 h 21579"/>
              <a:gd name="T100" fmla="*/ 3394158 w 21600"/>
              <a:gd name="T101" fmla="*/ 2063141 h 21579"/>
              <a:gd name="T102" fmla="*/ 3791387 w 21600"/>
              <a:gd name="T103" fmla="*/ 2289334 h 21579"/>
              <a:gd name="T104" fmla="*/ 3791387 w 21600"/>
              <a:gd name="T105" fmla="*/ 410525 h 21579"/>
              <a:gd name="T106" fmla="*/ 3791387 w 21600"/>
              <a:gd name="T107" fmla="*/ 410525 h 2157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1600" h="21579">
                <a:moveTo>
                  <a:pt x="21600" y="9391"/>
                </a:moveTo>
                <a:cubicBezTo>
                  <a:pt x="21600" y="9887"/>
                  <a:pt x="21473" y="10321"/>
                  <a:pt x="21218" y="10697"/>
                </a:cubicBezTo>
                <a:cubicBezTo>
                  <a:pt x="20963" y="11073"/>
                  <a:pt x="20648" y="11313"/>
                  <a:pt x="20263" y="11428"/>
                </a:cubicBezTo>
                <a:lnTo>
                  <a:pt x="20263" y="16611"/>
                </a:lnTo>
                <a:cubicBezTo>
                  <a:pt x="20263" y="17201"/>
                  <a:pt x="20087" y="17708"/>
                  <a:pt x="19730" y="18128"/>
                </a:cubicBezTo>
                <a:cubicBezTo>
                  <a:pt x="19375" y="18551"/>
                  <a:pt x="18951" y="18759"/>
                  <a:pt x="18459" y="18759"/>
                </a:cubicBezTo>
                <a:cubicBezTo>
                  <a:pt x="17928" y="18122"/>
                  <a:pt x="17286" y="17506"/>
                  <a:pt x="16537" y="16904"/>
                </a:cubicBezTo>
                <a:cubicBezTo>
                  <a:pt x="15786" y="16305"/>
                  <a:pt x="14980" y="15757"/>
                  <a:pt x="14116" y="15255"/>
                </a:cubicBezTo>
                <a:cubicBezTo>
                  <a:pt x="13254" y="14756"/>
                  <a:pt x="12363" y="14325"/>
                  <a:pt x="11450" y="13969"/>
                </a:cubicBezTo>
                <a:cubicBezTo>
                  <a:pt x="10537" y="13614"/>
                  <a:pt x="9648" y="13380"/>
                  <a:pt x="8789" y="13268"/>
                </a:cubicBezTo>
                <a:cubicBezTo>
                  <a:pt x="8453" y="13380"/>
                  <a:pt x="8179" y="13564"/>
                  <a:pt x="7969" y="13829"/>
                </a:cubicBezTo>
                <a:cubicBezTo>
                  <a:pt x="7758" y="14093"/>
                  <a:pt x="7614" y="14386"/>
                  <a:pt x="7535" y="14706"/>
                </a:cubicBezTo>
                <a:cubicBezTo>
                  <a:pt x="7457" y="15029"/>
                  <a:pt x="7450" y="15361"/>
                  <a:pt x="7511" y="15698"/>
                </a:cubicBezTo>
                <a:cubicBezTo>
                  <a:pt x="7575" y="16036"/>
                  <a:pt x="7719" y="16341"/>
                  <a:pt x="7947" y="16611"/>
                </a:cubicBezTo>
                <a:cubicBezTo>
                  <a:pt x="7751" y="16992"/>
                  <a:pt x="7660" y="17347"/>
                  <a:pt x="7677" y="17673"/>
                </a:cubicBezTo>
                <a:cubicBezTo>
                  <a:pt x="7692" y="17993"/>
                  <a:pt x="7773" y="18307"/>
                  <a:pt x="7917" y="18606"/>
                </a:cubicBezTo>
                <a:cubicBezTo>
                  <a:pt x="8059" y="18909"/>
                  <a:pt x="8255" y="19193"/>
                  <a:pt x="8498" y="19469"/>
                </a:cubicBezTo>
                <a:cubicBezTo>
                  <a:pt x="8737" y="19745"/>
                  <a:pt x="8997" y="20021"/>
                  <a:pt x="9271" y="20291"/>
                </a:cubicBezTo>
                <a:cubicBezTo>
                  <a:pt x="9114" y="20696"/>
                  <a:pt x="8843" y="21001"/>
                  <a:pt x="8456" y="21213"/>
                </a:cubicBezTo>
                <a:cubicBezTo>
                  <a:pt x="8069" y="21424"/>
                  <a:pt x="7655" y="21541"/>
                  <a:pt x="7212" y="21571"/>
                </a:cubicBezTo>
                <a:cubicBezTo>
                  <a:pt x="6772" y="21600"/>
                  <a:pt x="6341" y="21550"/>
                  <a:pt x="5917" y="21424"/>
                </a:cubicBezTo>
                <a:cubicBezTo>
                  <a:pt x="5496" y="21295"/>
                  <a:pt x="5163" y="21092"/>
                  <a:pt x="4923" y="20811"/>
                </a:cubicBezTo>
                <a:cubicBezTo>
                  <a:pt x="4781" y="20241"/>
                  <a:pt x="4625" y="19657"/>
                  <a:pt x="4453" y="19056"/>
                </a:cubicBezTo>
                <a:cubicBezTo>
                  <a:pt x="4282" y="18454"/>
                  <a:pt x="4140" y="17843"/>
                  <a:pt x="4032" y="17224"/>
                </a:cubicBezTo>
                <a:cubicBezTo>
                  <a:pt x="3922" y="16599"/>
                  <a:pt x="3868" y="15953"/>
                  <a:pt x="3868" y="15281"/>
                </a:cubicBezTo>
                <a:cubicBezTo>
                  <a:pt x="3868" y="14615"/>
                  <a:pt x="3961" y="13905"/>
                  <a:pt x="4150" y="13154"/>
                </a:cubicBezTo>
                <a:lnTo>
                  <a:pt x="1804" y="13154"/>
                </a:lnTo>
                <a:cubicBezTo>
                  <a:pt x="1312" y="13154"/>
                  <a:pt x="889" y="12945"/>
                  <a:pt x="534" y="12523"/>
                </a:cubicBezTo>
                <a:cubicBezTo>
                  <a:pt x="176" y="12100"/>
                  <a:pt x="0" y="11592"/>
                  <a:pt x="0" y="10991"/>
                </a:cubicBezTo>
                <a:lnTo>
                  <a:pt x="0" y="7774"/>
                </a:lnTo>
                <a:cubicBezTo>
                  <a:pt x="0" y="7184"/>
                  <a:pt x="176" y="6677"/>
                  <a:pt x="526" y="6245"/>
                </a:cubicBezTo>
                <a:cubicBezTo>
                  <a:pt x="879" y="5820"/>
                  <a:pt x="1305" y="5605"/>
                  <a:pt x="1804" y="5605"/>
                </a:cubicBezTo>
                <a:lnTo>
                  <a:pt x="7653" y="5605"/>
                </a:lnTo>
                <a:cubicBezTo>
                  <a:pt x="8551" y="5605"/>
                  <a:pt x="9509" y="5450"/>
                  <a:pt x="10525" y="5136"/>
                </a:cubicBezTo>
                <a:cubicBezTo>
                  <a:pt x="11541" y="4822"/>
                  <a:pt x="12537" y="4399"/>
                  <a:pt x="13511" y="3874"/>
                </a:cubicBezTo>
                <a:cubicBezTo>
                  <a:pt x="14488" y="3343"/>
                  <a:pt x="15409" y="2744"/>
                  <a:pt x="16273" y="2072"/>
                </a:cubicBezTo>
                <a:cubicBezTo>
                  <a:pt x="17135" y="1406"/>
                  <a:pt x="17864" y="713"/>
                  <a:pt x="18459" y="0"/>
                </a:cubicBezTo>
                <a:cubicBezTo>
                  <a:pt x="18951" y="0"/>
                  <a:pt x="19375" y="214"/>
                  <a:pt x="19730" y="634"/>
                </a:cubicBezTo>
                <a:cubicBezTo>
                  <a:pt x="20087" y="1057"/>
                  <a:pt x="20263" y="1567"/>
                  <a:pt x="20263" y="2166"/>
                </a:cubicBezTo>
                <a:lnTo>
                  <a:pt x="20263" y="7334"/>
                </a:lnTo>
                <a:cubicBezTo>
                  <a:pt x="20648" y="7446"/>
                  <a:pt x="20963" y="7692"/>
                  <a:pt x="21218" y="8071"/>
                </a:cubicBezTo>
                <a:cubicBezTo>
                  <a:pt x="21473" y="8455"/>
                  <a:pt x="21600" y="8895"/>
                  <a:pt x="21600" y="9391"/>
                </a:cubicBezTo>
                <a:moveTo>
                  <a:pt x="18459" y="2855"/>
                </a:moveTo>
                <a:cubicBezTo>
                  <a:pt x="17864" y="3407"/>
                  <a:pt x="17215" y="3941"/>
                  <a:pt x="16513" y="4452"/>
                </a:cubicBezTo>
                <a:cubicBezTo>
                  <a:pt x="15810" y="4963"/>
                  <a:pt x="15066" y="5423"/>
                  <a:pt x="14280" y="5834"/>
                </a:cubicBezTo>
                <a:cubicBezTo>
                  <a:pt x="13494" y="6245"/>
                  <a:pt x="12694" y="6609"/>
                  <a:pt x="11878" y="6923"/>
                </a:cubicBezTo>
                <a:cubicBezTo>
                  <a:pt x="11061" y="7237"/>
                  <a:pt x="10255" y="7463"/>
                  <a:pt x="9457" y="7604"/>
                </a:cubicBezTo>
                <a:lnTo>
                  <a:pt x="9457" y="11173"/>
                </a:lnTo>
                <a:cubicBezTo>
                  <a:pt x="10255" y="11325"/>
                  <a:pt x="11061" y="11554"/>
                  <a:pt x="11878" y="11862"/>
                </a:cubicBezTo>
                <a:cubicBezTo>
                  <a:pt x="12694" y="12170"/>
                  <a:pt x="13494" y="12537"/>
                  <a:pt x="14280" y="12957"/>
                </a:cubicBezTo>
                <a:cubicBezTo>
                  <a:pt x="15066" y="13379"/>
                  <a:pt x="15813" y="13843"/>
                  <a:pt x="16525" y="14348"/>
                </a:cubicBezTo>
                <a:cubicBezTo>
                  <a:pt x="17235" y="14856"/>
                  <a:pt x="17881" y="15381"/>
                  <a:pt x="18459" y="15921"/>
                </a:cubicBezTo>
                <a:lnTo>
                  <a:pt x="18459" y="2855"/>
                </a:lnTo>
                <a:close/>
                <a:moveTo>
                  <a:pt x="18459" y="2855"/>
                </a:move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1" name="AutoShape 21"/>
          <p:cNvSpPr/>
          <p:nvPr/>
        </p:nvSpPr>
        <p:spPr bwMode="auto">
          <a:xfrm>
            <a:off x="5332810" y="3475435"/>
            <a:ext cx="195263" cy="194072"/>
          </a:xfrm>
          <a:custGeom>
            <a:avLst/>
            <a:gdLst>
              <a:gd name="T0" fmla="*/ 3138061 w 21600"/>
              <a:gd name="T1" fmla="*/ 599310 h 21600"/>
              <a:gd name="T2" fmla="*/ 2903867 w 21600"/>
              <a:gd name="T3" fmla="*/ 3099897 h 21600"/>
              <a:gd name="T4" fmla="*/ 0 w 21600"/>
              <a:gd name="T5" fmla="*/ 2868413 h 21600"/>
              <a:gd name="T6" fmla="*/ 234194 w 21600"/>
              <a:gd name="T7" fmla="*/ 370269 h 21600"/>
              <a:gd name="T8" fmla="*/ 332549 w 21600"/>
              <a:gd name="T9" fmla="*/ 221158 h 21600"/>
              <a:gd name="T10" fmla="*/ 696906 w 21600"/>
              <a:gd name="T11" fmla="*/ 0 h 21600"/>
              <a:gd name="T12" fmla="*/ 1062433 w 21600"/>
              <a:gd name="T13" fmla="*/ 221876 h 21600"/>
              <a:gd name="T14" fmla="*/ 1181712 w 21600"/>
              <a:gd name="T15" fmla="*/ 370269 h 21600"/>
              <a:gd name="T16" fmla="*/ 1266555 w 21600"/>
              <a:gd name="T17" fmla="*/ 109926 h 21600"/>
              <a:gd name="T18" fmla="*/ 1746418 w 21600"/>
              <a:gd name="T19" fmla="*/ 30572 h 21600"/>
              <a:gd name="T20" fmla="*/ 1956783 w 21600"/>
              <a:gd name="T21" fmla="*/ 344717 h 21600"/>
              <a:gd name="T22" fmla="*/ 2054704 w 21600"/>
              <a:gd name="T23" fmla="*/ 344717 h 21600"/>
              <a:gd name="T24" fmla="*/ 2259983 w 21600"/>
              <a:gd name="T25" fmla="*/ 30572 h 21600"/>
              <a:gd name="T26" fmla="*/ 2740714 w 21600"/>
              <a:gd name="T27" fmla="*/ 109926 h 21600"/>
              <a:gd name="T28" fmla="*/ 2825557 w 21600"/>
              <a:gd name="T29" fmla="*/ 370269 h 21600"/>
              <a:gd name="T30" fmla="*/ 316711 w 21600"/>
              <a:gd name="T31" fmla="*/ 1143512 h 21600"/>
              <a:gd name="T32" fmla="*/ 881417 w 21600"/>
              <a:gd name="T33" fmla="*/ 1143512 h 21600"/>
              <a:gd name="T34" fmla="*/ 316711 w 21600"/>
              <a:gd name="T35" fmla="*/ 2217578 h 21600"/>
              <a:gd name="T36" fmla="*/ 881417 w 21600"/>
              <a:gd name="T37" fmla="*/ 2292775 h 21600"/>
              <a:gd name="T38" fmla="*/ 881417 w 21600"/>
              <a:gd name="T39" fmla="*/ 2787466 h 21600"/>
              <a:gd name="T40" fmla="*/ 697352 w 21600"/>
              <a:gd name="T41" fmla="*/ 907584 h 21600"/>
              <a:gd name="T42" fmla="*/ 697352 w 21600"/>
              <a:gd name="T43" fmla="*/ 231484 h 21600"/>
              <a:gd name="T44" fmla="*/ 1530533 w 21600"/>
              <a:gd name="T45" fmla="*/ 1143512 h 21600"/>
              <a:gd name="T46" fmla="*/ 1530533 w 21600"/>
              <a:gd name="T47" fmla="*/ 1642372 h 21600"/>
              <a:gd name="T48" fmla="*/ 960017 w 21600"/>
              <a:gd name="T49" fmla="*/ 1718719 h 21600"/>
              <a:gd name="T50" fmla="*/ 1530533 w 21600"/>
              <a:gd name="T51" fmla="*/ 1718719 h 21600"/>
              <a:gd name="T52" fmla="*/ 960017 w 21600"/>
              <a:gd name="T53" fmla="*/ 2787466 h 21600"/>
              <a:gd name="T54" fmla="*/ 1420113 w 21600"/>
              <a:gd name="T55" fmla="*/ 795501 h 21600"/>
              <a:gd name="T56" fmla="*/ 1683657 w 21600"/>
              <a:gd name="T57" fmla="*/ 881168 h 21600"/>
              <a:gd name="T58" fmla="*/ 1683657 w 21600"/>
              <a:gd name="T59" fmla="*/ 258750 h 21600"/>
              <a:gd name="T60" fmla="*/ 1420113 w 21600"/>
              <a:gd name="T61" fmla="*/ 344285 h 21600"/>
              <a:gd name="T62" fmla="*/ 1608842 w 21600"/>
              <a:gd name="T63" fmla="*/ 1143512 h 21600"/>
              <a:gd name="T64" fmla="*/ 2177177 w 21600"/>
              <a:gd name="T65" fmla="*/ 1143512 h 21600"/>
              <a:gd name="T66" fmla="*/ 1608842 w 21600"/>
              <a:gd name="T67" fmla="*/ 2217578 h 21600"/>
              <a:gd name="T68" fmla="*/ 2177177 w 21600"/>
              <a:gd name="T69" fmla="*/ 2292775 h 21600"/>
              <a:gd name="T70" fmla="*/ 2177177 w 21600"/>
              <a:gd name="T71" fmla="*/ 2787466 h 21600"/>
              <a:gd name="T72" fmla="*/ 2255041 w 21600"/>
              <a:gd name="T73" fmla="*/ 1143512 h 21600"/>
              <a:gd name="T74" fmla="*/ 2821784 w 21600"/>
              <a:gd name="T75" fmla="*/ 1143512 h 21600"/>
              <a:gd name="T76" fmla="*/ 2255041 w 21600"/>
              <a:gd name="T77" fmla="*/ 2217578 h 21600"/>
              <a:gd name="T78" fmla="*/ 2821784 w 21600"/>
              <a:gd name="T79" fmla="*/ 2292775 h 21600"/>
              <a:gd name="T80" fmla="*/ 2821784 w 21600"/>
              <a:gd name="T81" fmla="*/ 2787466 h 21600"/>
              <a:gd name="T82" fmla="*/ 2441589 w 21600"/>
              <a:gd name="T83" fmla="*/ 907584 h 21600"/>
              <a:gd name="T84" fmla="*/ 2441589 w 21600"/>
              <a:gd name="T85" fmla="*/ 231484 h 21600"/>
              <a:gd name="T86" fmla="*/ 2289332 w 21600"/>
              <a:gd name="T87" fmla="*/ 795501 h 216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1600" h="21600">
                <a:moveTo>
                  <a:pt x="19988" y="2580"/>
                </a:moveTo>
                <a:cubicBezTo>
                  <a:pt x="20420" y="2580"/>
                  <a:pt x="20794" y="2736"/>
                  <a:pt x="21116" y="3053"/>
                </a:cubicBezTo>
                <a:cubicBezTo>
                  <a:pt x="21439" y="3372"/>
                  <a:pt x="21600" y="3744"/>
                  <a:pt x="21600" y="4176"/>
                </a:cubicBezTo>
                <a:lnTo>
                  <a:pt x="21600" y="19987"/>
                </a:lnTo>
                <a:cubicBezTo>
                  <a:pt x="21600" y="20419"/>
                  <a:pt x="21439" y="20797"/>
                  <a:pt x="21116" y="21116"/>
                </a:cubicBezTo>
                <a:cubicBezTo>
                  <a:pt x="20794" y="21439"/>
                  <a:pt x="20420" y="21600"/>
                  <a:pt x="19988" y="21600"/>
                </a:cubicBezTo>
                <a:lnTo>
                  <a:pt x="1612" y="21600"/>
                </a:lnTo>
                <a:cubicBezTo>
                  <a:pt x="1180" y="21600"/>
                  <a:pt x="806" y="21439"/>
                  <a:pt x="484" y="21116"/>
                </a:cubicBezTo>
                <a:cubicBezTo>
                  <a:pt x="161" y="20797"/>
                  <a:pt x="0" y="20419"/>
                  <a:pt x="0" y="19987"/>
                </a:cubicBezTo>
                <a:lnTo>
                  <a:pt x="0" y="4176"/>
                </a:lnTo>
                <a:cubicBezTo>
                  <a:pt x="0" y="3744"/>
                  <a:pt x="161" y="3372"/>
                  <a:pt x="484" y="3053"/>
                </a:cubicBezTo>
                <a:cubicBezTo>
                  <a:pt x="806" y="2736"/>
                  <a:pt x="1180" y="2580"/>
                  <a:pt x="1612" y="2580"/>
                </a:cubicBezTo>
                <a:lnTo>
                  <a:pt x="2151" y="2580"/>
                </a:lnTo>
                <a:lnTo>
                  <a:pt x="2151" y="2402"/>
                </a:lnTo>
                <a:cubicBezTo>
                  <a:pt x="2151" y="2117"/>
                  <a:pt x="2197" y="1829"/>
                  <a:pt x="2289" y="1541"/>
                </a:cubicBezTo>
                <a:cubicBezTo>
                  <a:pt x="2381" y="1250"/>
                  <a:pt x="2531" y="991"/>
                  <a:pt x="2738" y="766"/>
                </a:cubicBezTo>
                <a:cubicBezTo>
                  <a:pt x="2943" y="542"/>
                  <a:pt x="3216" y="360"/>
                  <a:pt x="3556" y="213"/>
                </a:cubicBezTo>
                <a:cubicBezTo>
                  <a:pt x="3896" y="75"/>
                  <a:pt x="4310" y="0"/>
                  <a:pt x="4797" y="0"/>
                </a:cubicBezTo>
                <a:cubicBezTo>
                  <a:pt x="5283" y="0"/>
                  <a:pt x="5698" y="75"/>
                  <a:pt x="6038" y="213"/>
                </a:cubicBezTo>
                <a:cubicBezTo>
                  <a:pt x="6378" y="360"/>
                  <a:pt x="6651" y="542"/>
                  <a:pt x="6858" y="766"/>
                </a:cubicBezTo>
                <a:cubicBezTo>
                  <a:pt x="7063" y="991"/>
                  <a:pt x="7215" y="1256"/>
                  <a:pt x="7313" y="1546"/>
                </a:cubicBezTo>
                <a:cubicBezTo>
                  <a:pt x="7411" y="1840"/>
                  <a:pt x="7457" y="2125"/>
                  <a:pt x="7457" y="2402"/>
                </a:cubicBezTo>
                <a:lnTo>
                  <a:pt x="7457" y="2580"/>
                </a:lnTo>
                <a:lnTo>
                  <a:pt x="8134" y="2580"/>
                </a:lnTo>
                <a:lnTo>
                  <a:pt x="8134" y="2402"/>
                </a:lnTo>
                <a:cubicBezTo>
                  <a:pt x="8134" y="2117"/>
                  <a:pt x="8180" y="1829"/>
                  <a:pt x="8269" y="1541"/>
                </a:cubicBezTo>
                <a:cubicBezTo>
                  <a:pt x="8364" y="1250"/>
                  <a:pt x="8511" y="991"/>
                  <a:pt x="8718" y="766"/>
                </a:cubicBezTo>
                <a:cubicBezTo>
                  <a:pt x="8926" y="541"/>
                  <a:pt x="9199" y="360"/>
                  <a:pt x="9539" y="213"/>
                </a:cubicBezTo>
                <a:cubicBezTo>
                  <a:pt x="9879" y="75"/>
                  <a:pt x="10293" y="0"/>
                  <a:pt x="10780" y="0"/>
                </a:cubicBezTo>
                <a:cubicBezTo>
                  <a:pt x="11266" y="0"/>
                  <a:pt x="11678" y="75"/>
                  <a:pt x="12021" y="213"/>
                </a:cubicBezTo>
                <a:cubicBezTo>
                  <a:pt x="12361" y="360"/>
                  <a:pt x="12637" y="542"/>
                  <a:pt x="12853" y="766"/>
                </a:cubicBezTo>
                <a:cubicBezTo>
                  <a:pt x="13069" y="991"/>
                  <a:pt x="13227" y="1256"/>
                  <a:pt x="13322" y="1546"/>
                </a:cubicBezTo>
                <a:cubicBezTo>
                  <a:pt x="13417" y="1840"/>
                  <a:pt x="13469" y="2125"/>
                  <a:pt x="13469" y="2402"/>
                </a:cubicBezTo>
                <a:lnTo>
                  <a:pt x="13469" y="2580"/>
                </a:lnTo>
                <a:lnTo>
                  <a:pt x="14143" y="2580"/>
                </a:lnTo>
                <a:lnTo>
                  <a:pt x="14143" y="2402"/>
                </a:lnTo>
                <a:cubicBezTo>
                  <a:pt x="14143" y="2117"/>
                  <a:pt x="14192" y="1829"/>
                  <a:pt x="14287" y="1541"/>
                </a:cubicBezTo>
                <a:cubicBezTo>
                  <a:pt x="14385" y="1250"/>
                  <a:pt x="14534" y="991"/>
                  <a:pt x="14742" y="766"/>
                </a:cubicBezTo>
                <a:cubicBezTo>
                  <a:pt x="14949" y="541"/>
                  <a:pt x="15220" y="360"/>
                  <a:pt x="15556" y="213"/>
                </a:cubicBezTo>
                <a:cubicBezTo>
                  <a:pt x="15890" y="75"/>
                  <a:pt x="16305" y="0"/>
                  <a:pt x="16803" y="0"/>
                </a:cubicBezTo>
                <a:cubicBezTo>
                  <a:pt x="17290" y="0"/>
                  <a:pt x="17704" y="75"/>
                  <a:pt x="18044" y="213"/>
                </a:cubicBezTo>
                <a:cubicBezTo>
                  <a:pt x="18384" y="360"/>
                  <a:pt x="18657" y="541"/>
                  <a:pt x="18865" y="766"/>
                </a:cubicBezTo>
                <a:cubicBezTo>
                  <a:pt x="19069" y="991"/>
                  <a:pt x="19219" y="1256"/>
                  <a:pt x="19311" y="1546"/>
                </a:cubicBezTo>
                <a:cubicBezTo>
                  <a:pt x="19403" y="1840"/>
                  <a:pt x="19449" y="2125"/>
                  <a:pt x="19449" y="2402"/>
                </a:cubicBezTo>
                <a:lnTo>
                  <a:pt x="19449" y="2580"/>
                </a:lnTo>
                <a:lnTo>
                  <a:pt x="19988" y="2580"/>
                </a:lnTo>
                <a:close/>
                <a:moveTo>
                  <a:pt x="6067" y="7968"/>
                </a:moveTo>
                <a:lnTo>
                  <a:pt x="2180" y="7968"/>
                </a:lnTo>
                <a:lnTo>
                  <a:pt x="2180" y="11444"/>
                </a:lnTo>
                <a:lnTo>
                  <a:pt x="6067" y="11444"/>
                </a:lnTo>
                <a:lnTo>
                  <a:pt x="6067" y="7968"/>
                </a:lnTo>
                <a:close/>
                <a:moveTo>
                  <a:pt x="6067" y="11976"/>
                </a:moveTo>
                <a:lnTo>
                  <a:pt x="2180" y="11976"/>
                </a:lnTo>
                <a:lnTo>
                  <a:pt x="2180" y="15452"/>
                </a:lnTo>
                <a:lnTo>
                  <a:pt x="6067" y="15452"/>
                </a:lnTo>
                <a:lnTo>
                  <a:pt x="6067" y="11976"/>
                </a:lnTo>
                <a:close/>
                <a:moveTo>
                  <a:pt x="6067" y="15976"/>
                </a:moveTo>
                <a:lnTo>
                  <a:pt x="2180" y="15976"/>
                </a:lnTo>
                <a:lnTo>
                  <a:pt x="2180" y="19423"/>
                </a:lnTo>
                <a:lnTo>
                  <a:pt x="6067" y="19423"/>
                </a:lnTo>
                <a:lnTo>
                  <a:pt x="6067" y="15976"/>
                </a:lnTo>
                <a:close/>
                <a:moveTo>
                  <a:pt x="3755" y="5543"/>
                </a:moveTo>
                <a:cubicBezTo>
                  <a:pt x="3755" y="6068"/>
                  <a:pt x="4103" y="6324"/>
                  <a:pt x="4800" y="6324"/>
                </a:cubicBezTo>
                <a:cubicBezTo>
                  <a:pt x="5499" y="6324"/>
                  <a:pt x="5848" y="6068"/>
                  <a:pt x="5848" y="5543"/>
                </a:cubicBezTo>
                <a:lnTo>
                  <a:pt x="5848" y="2399"/>
                </a:lnTo>
                <a:cubicBezTo>
                  <a:pt x="5848" y="1878"/>
                  <a:pt x="5499" y="1613"/>
                  <a:pt x="4800" y="1613"/>
                </a:cubicBezTo>
                <a:cubicBezTo>
                  <a:pt x="4103" y="1613"/>
                  <a:pt x="3755" y="1878"/>
                  <a:pt x="3755" y="2399"/>
                </a:cubicBezTo>
                <a:lnTo>
                  <a:pt x="3755" y="5543"/>
                </a:lnTo>
                <a:close/>
                <a:moveTo>
                  <a:pt x="10535" y="7968"/>
                </a:moveTo>
                <a:lnTo>
                  <a:pt x="6608" y="7968"/>
                </a:lnTo>
                <a:lnTo>
                  <a:pt x="6608" y="11444"/>
                </a:lnTo>
                <a:lnTo>
                  <a:pt x="10535" y="11444"/>
                </a:lnTo>
                <a:lnTo>
                  <a:pt x="10535" y="7968"/>
                </a:lnTo>
                <a:close/>
                <a:moveTo>
                  <a:pt x="10535" y="11976"/>
                </a:moveTo>
                <a:lnTo>
                  <a:pt x="6608" y="11976"/>
                </a:lnTo>
                <a:lnTo>
                  <a:pt x="6608" y="15452"/>
                </a:lnTo>
                <a:lnTo>
                  <a:pt x="10535" y="15452"/>
                </a:lnTo>
                <a:lnTo>
                  <a:pt x="10535" y="11976"/>
                </a:lnTo>
                <a:close/>
                <a:moveTo>
                  <a:pt x="10535" y="15976"/>
                </a:moveTo>
                <a:lnTo>
                  <a:pt x="6608" y="15976"/>
                </a:lnTo>
                <a:lnTo>
                  <a:pt x="6608" y="19423"/>
                </a:lnTo>
                <a:lnTo>
                  <a:pt x="10535" y="19423"/>
                </a:lnTo>
                <a:lnTo>
                  <a:pt x="10535" y="15976"/>
                </a:lnTo>
                <a:close/>
                <a:moveTo>
                  <a:pt x="9775" y="5543"/>
                </a:moveTo>
                <a:cubicBezTo>
                  <a:pt x="9775" y="5826"/>
                  <a:pt x="9850" y="6027"/>
                  <a:pt x="9997" y="6145"/>
                </a:cubicBezTo>
                <a:cubicBezTo>
                  <a:pt x="10144" y="6269"/>
                  <a:pt x="10406" y="6324"/>
                  <a:pt x="10783" y="6324"/>
                </a:cubicBezTo>
                <a:cubicBezTo>
                  <a:pt x="11160" y="6324"/>
                  <a:pt x="11428" y="6263"/>
                  <a:pt x="11589" y="6140"/>
                </a:cubicBezTo>
                <a:cubicBezTo>
                  <a:pt x="11750" y="6016"/>
                  <a:pt x="11831" y="5820"/>
                  <a:pt x="11831" y="5544"/>
                </a:cubicBezTo>
                <a:lnTo>
                  <a:pt x="11831" y="2399"/>
                </a:lnTo>
                <a:cubicBezTo>
                  <a:pt x="11831" y="2128"/>
                  <a:pt x="11750" y="1933"/>
                  <a:pt x="11589" y="1803"/>
                </a:cubicBezTo>
                <a:cubicBezTo>
                  <a:pt x="11428" y="1673"/>
                  <a:pt x="11160" y="1613"/>
                  <a:pt x="10783" y="1613"/>
                </a:cubicBezTo>
                <a:cubicBezTo>
                  <a:pt x="10406" y="1613"/>
                  <a:pt x="10144" y="1679"/>
                  <a:pt x="9997" y="1814"/>
                </a:cubicBezTo>
                <a:cubicBezTo>
                  <a:pt x="9850" y="1944"/>
                  <a:pt x="9775" y="2140"/>
                  <a:pt x="9775" y="2399"/>
                </a:cubicBezTo>
                <a:lnTo>
                  <a:pt x="9775" y="5543"/>
                </a:lnTo>
                <a:close/>
                <a:moveTo>
                  <a:pt x="14986" y="7968"/>
                </a:moveTo>
                <a:lnTo>
                  <a:pt x="11074" y="7968"/>
                </a:lnTo>
                <a:lnTo>
                  <a:pt x="11074" y="11444"/>
                </a:lnTo>
                <a:lnTo>
                  <a:pt x="14986" y="11444"/>
                </a:lnTo>
                <a:lnTo>
                  <a:pt x="14986" y="7968"/>
                </a:lnTo>
                <a:close/>
                <a:moveTo>
                  <a:pt x="14986" y="11976"/>
                </a:moveTo>
                <a:lnTo>
                  <a:pt x="11074" y="11976"/>
                </a:lnTo>
                <a:lnTo>
                  <a:pt x="11074" y="15452"/>
                </a:lnTo>
                <a:lnTo>
                  <a:pt x="14986" y="15452"/>
                </a:lnTo>
                <a:lnTo>
                  <a:pt x="14986" y="11976"/>
                </a:lnTo>
                <a:close/>
                <a:moveTo>
                  <a:pt x="14986" y="15976"/>
                </a:moveTo>
                <a:lnTo>
                  <a:pt x="11074" y="15976"/>
                </a:lnTo>
                <a:lnTo>
                  <a:pt x="11074" y="19423"/>
                </a:lnTo>
                <a:lnTo>
                  <a:pt x="14986" y="19423"/>
                </a:lnTo>
                <a:lnTo>
                  <a:pt x="14986" y="15976"/>
                </a:lnTo>
                <a:close/>
                <a:moveTo>
                  <a:pt x="19423" y="7968"/>
                </a:moveTo>
                <a:lnTo>
                  <a:pt x="15522" y="7968"/>
                </a:lnTo>
                <a:lnTo>
                  <a:pt x="15522" y="11444"/>
                </a:lnTo>
                <a:lnTo>
                  <a:pt x="19423" y="11444"/>
                </a:lnTo>
                <a:lnTo>
                  <a:pt x="19423" y="7968"/>
                </a:lnTo>
                <a:close/>
                <a:moveTo>
                  <a:pt x="19423" y="11976"/>
                </a:moveTo>
                <a:lnTo>
                  <a:pt x="15522" y="11976"/>
                </a:lnTo>
                <a:lnTo>
                  <a:pt x="15522" y="15452"/>
                </a:lnTo>
                <a:lnTo>
                  <a:pt x="19423" y="15452"/>
                </a:lnTo>
                <a:lnTo>
                  <a:pt x="19423" y="11976"/>
                </a:lnTo>
                <a:close/>
                <a:moveTo>
                  <a:pt x="19423" y="15976"/>
                </a:moveTo>
                <a:lnTo>
                  <a:pt x="15522" y="15976"/>
                </a:lnTo>
                <a:lnTo>
                  <a:pt x="15522" y="19423"/>
                </a:lnTo>
                <a:lnTo>
                  <a:pt x="19423" y="19423"/>
                </a:lnTo>
                <a:lnTo>
                  <a:pt x="19423" y="15976"/>
                </a:lnTo>
                <a:close/>
                <a:moveTo>
                  <a:pt x="15758" y="5543"/>
                </a:moveTo>
                <a:cubicBezTo>
                  <a:pt x="15758" y="6068"/>
                  <a:pt x="16106" y="6324"/>
                  <a:pt x="16806" y="6324"/>
                </a:cubicBezTo>
                <a:cubicBezTo>
                  <a:pt x="17503" y="6324"/>
                  <a:pt x="17848" y="6068"/>
                  <a:pt x="17840" y="5543"/>
                </a:cubicBezTo>
                <a:lnTo>
                  <a:pt x="17840" y="2399"/>
                </a:lnTo>
                <a:cubicBezTo>
                  <a:pt x="17840" y="1878"/>
                  <a:pt x="17494" y="1613"/>
                  <a:pt x="16806" y="1613"/>
                </a:cubicBezTo>
                <a:cubicBezTo>
                  <a:pt x="16106" y="1613"/>
                  <a:pt x="15758" y="1878"/>
                  <a:pt x="15758" y="2399"/>
                </a:cubicBezTo>
                <a:lnTo>
                  <a:pt x="15758" y="5543"/>
                </a:lnTo>
                <a:close/>
                <a:moveTo>
                  <a:pt x="15758" y="5543"/>
                </a:move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2" name="AutoShape 22"/>
          <p:cNvSpPr/>
          <p:nvPr/>
        </p:nvSpPr>
        <p:spPr bwMode="auto">
          <a:xfrm>
            <a:off x="4341019" y="1195388"/>
            <a:ext cx="386954" cy="389335"/>
          </a:xfrm>
          <a:custGeom>
            <a:avLst/>
            <a:gdLst>
              <a:gd name="T0" fmla="*/ 11545014 w 19679"/>
              <a:gd name="T1" fmla="*/ 2005440 h 19679"/>
              <a:gd name="T2" fmla="*/ 11545014 w 19679"/>
              <a:gd name="T3" fmla="*/ 11687547 h 19679"/>
              <a:gd name="T4" fmla="*/ 1980983 w 19679"/>
              <a:gd name="T5" fmla="*/ 11687547 h 19679"/>
              <a:gd name="T6" fmla="*/ 1980983 w 19679"/>
              <a:gd name="T7" fmla="*/ 2005440 h 19679"/>
              <a:gd name="T8" fmla="*/ 11545014 w 19679"/>
              <a:gd name="T9" fmla="*/ 2005440 h 19679"/>
              <a:gd name="T10" fmla="*/ 11545014 w 19679"/>
              <a:gd name="T11" fmla="*/ 2005440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3" name="AutoShape 23"/>
          <p:cNvSpPr/>
          <p:nvPr/>
        </p:nvSpPr>
        <p:spPr bwMode="auto">
          <a:xfrm>
            <a:off x="5376862" y="1690688"/>
            <a:ext cx="386954" cy="389335"/>
          </a:xfrm>
          <a:custGeom>
            <a:avLst/>
            <a:gdLst>
              <a:gd name="T0" fmla="*/ 11545014 w 19679"/>
              <a:gd name="T1" fmla="*/ 2005440 h 19679"/>
              <a:gd name="T2" fmla="*/ 11545014 w 19679"/>
              <a:gd name="T3" fmla="*/ 11687547 h 19679"/>
              <a:gd name="T4" fmla="*/ 1980983 w 19679"/>
              <a:gd name="T5" fmla="*/ 11687547 h 19679"/>
              <a:gd name="T6" fmla="*/ 1980983 w 19679"/>
              <a:gd name="T7" fmla="*/ 2005440 h 19679"/>
              <a:gd name="T8" fmla="*/ 11545014 w 19679"/>
              <a:gd name="T9" fmla="*/ 2005440 h 19679"/>
              <a:gd name="T10" fmla="*/ 11545014 w 19679"/>
              <a:gd name="T11" fmla="*/ 2005440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4" name="AutoShape 24"/>
          <p:cNvSpPr/>
          <p:nvPr/>
        </p:nvSpPr>
        <p:spPr bwMode="auto">
          <a:xfrm>
            <a:off x="3053954" y="2564606"/>
            <a:ext cx="388144" cy="390525"/>
          </a:xfrm>
          <a:custGeom>
            <a:avLst/>
            <a:gdLst>
              <a:gd name="T0" fmla="*/ 11616160 w 19679"/>
              <a:gd name="T1" fmla="*/ 2017736 h 19679"/>
              <a:gd name="T2" fmla="*/ 11616160 w 19679"/>
              <a:gd name="T3" fmla="*/ 11759131 h 19679"/>
              <a:gd name="T4" fmla="*/ 1993204 w 19679"/>
              <a:gd name="T5" fmla="*/ 11759131 h 19679"/>
              <a:gd name="T6" fmla="*/ 1993204 w 19679"/>
              <a:gd name="T7" fmla="*/ 2017736 h 19679"/>
              <a:gd name="T8" fmla="*/ 11616160 w 19679"/>
              <a:gd name="T9" fmla="*/ 2017736 h 19679"/>
              <a:gd name="T10" fmla="*/ 11616160 w 19679"/>
              <a:gd name="T11" fmla="*/ 2017736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5" name="AutoShape 25"/>
          <p:cNvSpPr/>
          <p:nvPr/>
        </p:nvSpPr>
        <p:spPr bwMode="auto">
          <a:xfrm>
            <a:off x="5648325" y="2564606"/>
            <a:ext cx="386954" cy="390525"/>
          </a:xfrm>
          <a:custGeom>
            <a:avLst/>
            <a:gdLst>
              <a:gd name="T0" fmla="*/ 11545014 w 19679"/>
              <a:gd name="T1" fmla="*/ 2017736 h 19679"/>
              <a:gd name="T2" fmla="*/ 11545014 w 19679"/>
              <a:gd name="T3" fmla="*/ 11759131 h 19679"/>
              <a:gd name="T4" fmla="*/ 1980983 w 19679"/>
              <a:gd name="T5" fmla="*/ 11759131 h 19679"/>
              <a:gd name="T6" fmla="*/ 1980983 w 19679"/>
              <a:gd name="T7" fmla="*/ 2017736 h 19679"/>
              <a:gd name="T8" fmla="*/ 11545014 w 19679"/>
              <a:gd name="T9" fmla="*/ 2017736 h 19679"/>
              <a:gd name="T10" fmla="*/ 11545014 w 19679"/>
              <a:gd name="T11" fmla="*/ 2017736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6" name="AutoShape 26"/>
          <p:cNvSpPr/>
          <p:nvPr/>
        </p:nvSpPr>
        <p:spPr bwMode="auto">
          <a:xfrm>
            <a:off x="3376612" y="1595438"/>
            <a:ext cx="386954" cy="389335"/>
          </a:xfrm>
          <a:custGeom>
            <a:avLst/>
            <a:gdLst>
              <a:gd name="T0" fmla="*/ 11545014 w 19679"/>
              <a:gd name="T1" fmla="*/ 2005440 h 19679"/>
              <a:gd name="T2" fmla="*/ 11545014 w 19679"/>
              <a:gd name="T3" fmla="*/ 11687547 h 19679"/>
              <a:gd name="T4" fmla="*/ 1980983 w 19679"/>
              <a:gd name="T5" fmla="*/ 11687547 h 19679"/>
              <a:gd name="T6" fmla="*/ 1980983 w 19679"/>
              <a:gd name="T7" fmla="*/ 2005440 h 19679"/>
              <a:gd name="T8" fmla="*/ 11545014 w 19679"/>
              <a:gd name="T9" fmla="*/ 2005440 h 19679"/>
              <a:gd name="T10" fmla="*/ 11545014 w 19679"/>
              <a:gd name="T11" fmla="*/ 2005440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7" name="AutoShape 27"/>
          <p:cNvSpPr/>
          <p:nvPr/>
        </p:nvSpPr>
        <p:spPr bwMode="auto">
          <a:xfrm>
            <a:off x="4419601" y="1281113"/>
            <a:ext cx="232172" cy="194072"/>
          </a:xfrm>
          <a:custGeom>
            <a:avLst/>
            <a:gdLst>
              <a:gd name="T0" fmla="*/ 4382309 w 21600"/>
              <a:gd name="T1" fmla="*/ 2057142 h 21600"/>
              <a:gd name="T2" fmla="*/ 4436539 w 21600"/>
              <a:gd name="T3" fmla="*/ 2942626 h 21600"/>
              <a:gd name="T4" fmla="*/ 4253539 w 21600"/>
              <a:gd name="T5" fmla="*/ 3099921 h 21600"/>
              <a:gd name="T6" fmla="*/ 3196768 w 21600"/>
              <a:gd name="T7" fmla="*/ 3054853 h 21600"/>
              <a:gd name="T8" fmla="*/ 3145834 w 21600"/>
              <a:gd name="T9" fmla="*/ 2169368 h 21600"/>
              <a:gd name="T10" fmla="*/ 3327000 w 21600"/>
              <a:gd name="T11" fmla="*/ 2012074 h 21600"/>
              <a:gd name="T12" fmla="*/ 3653775 w 21600"/>
              <a:gd name="T13" fmla="*/ 1703379 h 21600"/>
              <a:gd name="T14" fmla="*/ 2356505 w 21600"/>
              <a:gd name="T15" fmla="*/ 1665056 h 21600"/>
              <a:gd name="T16" fmla="*/ 2681231 w 21600"/>
              <a:gd name="T17" fmla="*/ 2012074 h 21600"/>
              <a:gd name="T18" fmla="*/ 2864232 w 21600"/>
              <a:gd name="T19" fmla="*/ 2169368 h 21600"/>
              <a:gd name="T20" fmla="*/ 2810015 w 21600"/>
              <a:gd name="T21" fmla="*/ 3054853 h 21600"/>
              <a:gd name="T22" fmla="*/ 1754692 w 21600"/>
              <a:gd name="T23" fmla="*/ 3099921 h 21600"/>
              <a:gd name="T24" fmla="*/ 1571691 w 21600"/>
              <a:gd name="T25" fmla="*/ 2942626 h 21600"/>
              <a:gd name="T26" fmla="*/ 1625492 w 21600"/>
              <a:gd name="T27" fmla="*/ 2057142 h 21600"/>
              <a:gd name="T28" fmla="*/ 2079418 w 21600"/>
              <a:gd name="T29" fmla="*/ 2012074 h 21600"/>
              <a:gd name="T30" fmla="*/ 833083 w 21600"/>
              <a:gd name="T31" fmla="*/ 1665056 h 21600"/>
              <a:gd name="T32" fmla="*/ 784814 w 21600"/>
              <a:gd name="T33" fmla="*/ 2012074 h 21600"/>
              <a:gd name="T34" fmla="*/ 1243469 w 21600"/>
              <a:gd name="T35" fmla="*/ 2057142 h 21600"/>
              <a:gd name="T36" fmla="*/ 1297284 w 21600"/>
              <a:gd name="T37" fmla="*/ 2942626 h 21600"/>
              <a:gd name="T38" fmla="*/ 1109540 w 21600"/>
              <a:gd name="T39" fmla="*/ 3099921 h 21600"/>
              <a:gd name="T40" fmla="*/ 53815 w 21600"/>
              <a:gd name="T41" fmla="*/ 3054853 h 21600"/>
              <a:gd name="T42" fmla="*/ 0 w 21600"/>
              <a:gd name="T43" fmla="*/ 2169368 h 21600"/>
              <a:gd name="T44" fmla="*/ 187529 w 21600"/>
              <a:gd name="T45" fmla="*/ 2012074 h 21600"/>
              <a:gd name="T46" fmla="*/ 507741 w 21600"/>
              <a:gd name="T47" fmla="*/ 1703379 h 21600"/>
              <a:gd name="T48" fmla="*/ 832667 w 21600"/>
              <a:gd name="T49" fmla="*/ 1434865 h 21600"/>
              <a:gd name="T50" fmla="*/ 2079017 w 21600"/>
              <a:gd name="T51" fmla="*/ 1083678 h 21600"/>
              <a:gd name="T52" fmla="*/ 1625091 w 21600"/>
              <a:gd name="T53" fmla="*/ 1040191 h 21600"/>
              <a:gd name="T54" fmla="*/ 1571276 w 21600"/>
              <a:gd name="T55" fmla="*/ 152982 h 21600"/>
              <a:gd name="T56" fmla="*/ 1754276 w 21600"/>
              <a:gd name="T57" fmla="*/ 0 h 21600"/>
              <a:gd name="T58" fmla="*/ 2809600 w 21600"/>
              <a:gd name="T59" fmla="*/ 45068 h 21600"/>
              <a:gd name="T60" fmla="*/ 2863830 w 21600"/>
              <a:gd name="T61" fmla="*/ 930552 h 21600"/>
              <a:gd name="T62" fmla="*/ 2680816 w 21600"/>
              <a:gd name="T63" fmla="*/ 1083678 h 21600"/>
              <a:gd name="T64" fmla="*/ 2356090 w 21600"/>
              <a:gd name="T65" fmla="*/ 1434865 h 21600"/>
              <a:gd name="T66" fmla="*/ 3831243 w 21600"/>
              <a:gd name="T67" fmla="*/ 1512506 h 21600"/>
              <a:gd name="T68" fmla="*/ 3927781 w 21600"/>
              <a:gd name="T69" fmla="*/ 2012074 h 21600"/>
              <a:gd name="T70" fmla="*/ 4253539 w 21600"/>
              <a:gd name="T71" fmla="*/ 2012074 h 216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1600" h="21600">
                <a:moveTo>
                  <a:pt x="20709" y="14020"/>
                </a:moveTo>
                <a:cubicBezTo>
                  <a:pt x="20951" y="14020"/>
                  <a:pt x="21162" y="14126"/>
                  <a:pt x="21336" y="14334"/>
                </a:cubicBezTo>
                <a:cubicBezTo>
                  <a:pt x="21512" y="14549"/>
                  <a:pt x="21600" y="14810"/>
                  <a:pt x="21600" y="15116"/>
                </a:cubicBezTo>
                <a:lnTo>
                  <a:pt x="21600" y="20504"/>
                </a:lnTo>
                <a:cubicBezTo>
                  <a:pt x="21600" y="20816"/>
                  <a:pt x="21512" y="21071"/>
                  <a:pt x="21336" y="21286"/>
                </a:cubicBezTo>
                <a:cubicBezTo>
                  <a:pt x="21162" y="21494"/>
                  <a:pt x="20951" y="21600"/>
                  <a:pt x="20709" y="21600"/>
                </a:cubicBezTo>
                <a:lnTo>
                  <a:pt x="16198" y="21600"/>
                </a:lnTo>
                <a:cubicBezTo>
                  <a:pt x="15940" y="21600"/>
                  <a:pt x="15730" y="21494"/>
                  <a:pt x="15564" y="21286"/>
                </a:cubicBezTo>
                <a:cubicBezTo>
                  <a:pt x="15400" y="21071"/>
                  <a:pt x="15316" y="20816"/>
                  <a:pt x="15316" y="20504"/>
                </a:cubicBezTo>
                <a:lnTo>
                  <a:pt x="15316" y="15116"/>
                </a:lnTo>
                <a:cubicBezTo>
                  <a:pt x="15316" y="14810"/>
                  <a:pt x="15400" y="14549"/>
                  <a:pt x="15571" y="14334"/>
                </a:cubicBezTo>
                <a:cubicBezTo>
                  <a:pt x="15737" y="14126"/>
                  <a:pt x="15945" y="14020"/>
                  <a:pt x="16198" y="14020"/>
                </a:cubicBezTo>
                <a:lnTo>
                  <a:pt x="17789" y="14020"/>
                </a:lnTo>
                <a:lnTo>
                  <a:pt x="17789" y="11869"/>
                </a:lnTo>
                <a:cubicBezTo>
                  <a:pt x="17789" y="11699"/>
                  <a:pt x="17708" y="11611"/>
                  <a:pt x="17544" y="11602"/>
                </a:cubicBezTo>
                <a:lnTo>
                  <a:pt x="11473" y="11602"/>
                </a:lnTo>
                <a:lnTo>
                  <a:pt x="11473" y="14020"/>
                </a:lnTo>
                <a:lnTo>
                  <a:pt x="13054" y="14020"/>
                </a:lnTo>
                <a:cubicBezTo>
                  <a:pt x="13297" y="14020"/>
                  <a:pt x="13507" y="14126"/>
                  <a:pt x="13681" y="14334"/>
                </a:cubicBezTo>
                <a:cubicBezTo>
                  <a:pt x="13857" y="14549"/>
                  <a:pt x="13945" y="14810"/>
                  <a:pt x="13945" y="15116"/>
                </a:cubicBezTo>
                <a:lnTo>
                  <a:pt x="13945" y="20504"/>
                </a:lnTo>
                <a:cubicBezTo>
                  <a:pt x="13945" y="20816"/>
                  <a:pt x="13857" y="21071"/>
                  <a:pt x="13681" y="21286"/>
                </a:cubicBezTo>
                <a:cubicBezTo>
                  <a:pt x="13507" y="21494"/>
                  <a:pt x="13297" y="21600"/>
                  <a:pt x="13054" y="21600"/>
                </a:cubicBezTo>
                <a:lnTo>
                  <a:pt x="8543" y="21600"/>
                </a:lnTo>
                <a:cubicBezTo>
                  <a:pt x="8298" y="21600"/>
                  <a:pt x="8090" y="21494"/>
                  <a:pt x="7914" y="21286"/>
                </a:cubicBezTo>
                <a:cubicBezTo>
                  <a:pt x="7740" y="21071"/>
                  <a:pt x="7652" y="20816"/>
                  <a:pt x="7652" y="20504"/>
                </a:cubicBezTo>
                <a:lnTo>
                  <a:pt x="7652" y="15116"/>
                </a:lnTo>
                <a:cubicBezTo>
                  <a:pt x="7652" y="14810"/>
                  <a:pt x="7740" y="14549"/>
                  <a:pt x="7914" y="14334"/>
                </a:cubicBezTo>
                <a:cubicBezTo>
                  <a:pt x="8090" y="14126"/>
                  <a:pt x="8298" y="14020"/>
                  <a:pt x="8543" y="14020"/>
                </a:cubicBezTo>
                <a:lnTo>
                  <a:pt x="10124" y="14020"/>
                </a:lnTo>
                <a:lnTo>
                  <a:pt x="10124" y="11602"/>
                </a:lnTo>
                <a:lnTo>
                  <a:pt x="4056" y="11602"/>
                </a:lnTo>
                <a:cubicBezTo>
                  <a:pt x="3902" y="11602"/>
                  <a:pt x="3821" y="11690"/>
                  <a:pt x="3821" y="11869"/>
                </a:cubicBezTo>
                <a:lnTo>
                  <a:pt x="3821" y="14020"/>
                </a:lnTo>
                <a:lnTo>
                  <a:pt x="5402" y="14020"/>
                </a:lnTo>
                <a:cubicBezTo>
                  <a:pt x="5662" y="14020"/>
                  <a:pt x="5875" y="14126"/>
                  <a:pt x="6054" y="14334"/>
                </a:cubicBezTo>
                <a:cubicBezTo>
                  <a:pt x="6230" y="14549"/>
                  <a:pt x="6316" y="14810"/>
                  <a:pt x="6316" y="15116"/>
                </a:cubicBezTo>
                <a:lnTo>
                  <a:pt x="6316" y="20504"/>
                </a:lnTo>
                <a:cubicBezTo>
                  <a:pt x="6316" y="20816"/>
                  <a:pt x="6230" y="21071"/>
                  <a:pt x="6054" y="21286"/>
                </a:cubicBezTo>
                <a:cubicBezTo>
                  <a:pt x="5877" y="21494"/>
                  <a:pt x="5664" y="21600"/>
                  <a:pt x="5402" y="21600"/>
                </a:cubicBezTo>
                <a:lnTo>
                  <a:pt x="913" y="21600"/>
                </a:lnTo>
                <a:cubicBezTo>
                  <a:pt x="658" y="21600"/>
                  <a:pt x="441" y="21494"/>
                  <a:pt x="262" y="21286"/>
                </a:cubicBezTo>
                <a:cubicBezTo>
                  <a:pt x="88" y="21071"/>
                  <a:pt x="0" y="20816"/>
                  <a:pt x="0" y="20504"/>
                </a:cubicBezTo>
                <a:lnTo>
                  <a:pt x="0" y="15116"/>
                </a:lnTo>
                <a:cubicBezTo>
                  <a:pt x="0" y="14810"/>
                  <a:pt x="88" y="14549"/>
                  <a:pt x="262" y="14334"/>
                </a:cubicBezTo>
                <a:cubicBezTo>
                  <a:pt x="438" y="14126"/>
                  <a:pt x="656" y="14020"/>
                  <a:pt x="913" y="14020"/>
                </a:cubicBezTo>
                <a:lnTo>
                  <a:pt x="2472" y="14020"/>
                </a:lnTo>
                <a:lnTo>
                  <a:pt x="2472" y="11869"/>
                </a:lnTo>
                <a:cubicBezTo>
                  <a:pt x="2472" y="11352"/>
                  <a:pt x="2629" y="10912"/>
                  <a:pt x="2942" y="10544"/>
                </a:cubicBezTo>
                <a:cubicBezTo>
                  <a:pt x="3253" y="10180"/>
                  <a:pt x="3623" y="9998"/>
                  <a:pt x="4054" y="9998"/>
                </a:cubicBezTo>
                <a:lnTo>
                  <a:pt x="10122" y="9998"/>
                </a:lnTo>
                <a:lnTo>
                  <a:pt x="10122" y="7551"/>
                </a:lnTo>
                <a:lnTo>
                  <a:pt x="8541" y="7551"/>
                </a:lnTo>
                <a:cubicBezTo>
                  <a:pt x="8296" y="7551"/>
                  <a:pt x="8088" y="7451"/>
                  <a:pt x="7912" y="7248"/>
                </a:cubicBezTo>
                <a:cubicBezTo>
                  <a:pt x="7738" y="7045"/>
                  <a:pt x="7650" y="6790"/>
                  <a:pt x="7650" y="6484"/>
                </a:cubicBezTo>
                <a:lnTo>
                  <a:pt x="7650" y="1066"/>
                </a:lnTo>
                <a:cubicBezTo>
                  <a:pt x="7650" y="776"/>
                  <a:pt x="7738" y="523"/>
                  <a:pt x="7912" y="314"/>
                </a:cubicBezTo>
                <a:cubicBezTo>
                  <a:pt x="8088" y="103"/>
                  <a:pt x="8296" y="0"/>
                  <a:pt x="8541" y="0"/>
                </a:cubicBezTo>
                <a:lnTo>
                  <a:pt x="13052" y="0"/>
                </a:lnTo>
                <a:cubicBezTo>
                  <a:pt x="13294" y="0"/>
                  <a:pt x="13505" y="103"/>
                  <a:pt x="13679" y="314"/>
                </a:cubicBezTo>
                <a:cubicBezTo>
                  <a:pt x="13855" y="523"/>
                  <a:pt x="13943" y="776"/>
                  <a:pt x="13943" y="1066"/>
                </a:cubicBezTo>
                <a:lnTo>
                  <a:pt x="13943" y="6484"/>
                </a:lnTo>
                <a:cubicBezTo>
                  <a:pt x="13943" y="6790"/>
                  <a:pt x="13855" y="7045"/>
                  <a:pt x="13679" y="7248"/>
                </a:cubicBezTo>
                <a:cubicBezTo>
                  <a:pt x="13505" y="7451"/>
                  <a:pt x="13294" y="7551"/>
                  <a:pt x="13052" y="7551"/>
                </a:cubicBezTo>
                <a:lnTo>
                  <a:pt x="11471" y="7551"/>
                </a:lnTo>
                <a:lnTo>
                  <a:pt x="11471" y="9998"/>
                </a:lnTo>
                <a:lnTo>
                  <a:pt x="17541" y="9998"/>
                </a:lnTo>
                <a:cubicBezTo>
                  <a:pt x="17970" y="9998"/>
                  <a:pt x="18339" y="10177"/>
                  <a:pt x="18653" y="10539"/>
                </a:cubicBezTo>
                <a:cubicBezTo>
                  <a:pt x="18966" y="10900"/>
                  <a:pt x="19123" y="11344"/>
                  <a:pt x="19123" y="11869"/>
                </a:cubicBezTo>
                <a:lnTo>
                  <a:pt x="19123" y="14020"/>
                </a:lnTo>
                <a:lnTo>
                  <a:pt x="20709" y="14020"/>
                </a:lnTo>
                <a:close/>
                <a:moveTo>
                  <a:pt x="20709" y="14020"/>
                </a:move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8" name="AutoShape 28"/>
          <p:cNvSpPr/>
          <p:nvPr/>
        </p:nvSpPr>
        <p:spPr bwMode="auto">
          <a:xfrm>
            <a:off x="3133726" y="2650332"/>
            <a:ext cx="232172" cy="232172"/>
          </a:xfrm>
          <a:custGeom>
            <a:avLst/>
            <a:gdLst>
              <a:gd name="T0" fmla="*/ 4386622 w 21600"/>
              <a:gd name="T1" fmla="*/ 3861841 h 21600"/>
              <a:gd name="T2" fmla="*/ 4436539 w 21600"/>
              <a:gd name="T3" fmla="*/ 3992273 h 21600"/>
              <a:gd name="T4" fmla="*/ 4386622 w 21600"/>
              <a:gd name="T5" fmla="*/ 4111814 h 21600"/>
              <a:gd name="T6" fmla="*/ 4261335 w 21600"/>
              <a:gd name="T7" fmla="*/ 4260103 h 21600"/>
              <a:gd name="T8" fmla="*/ 4112630 w 21600"/>
              <a:gd name="T9" fmla="*/ 4384989 h 21600"/>
              <a:gd name="T10" fmla="*/ 3994323 w 21600"/>
              <a:gd name="T11" fmla="*/ 4436539 h 21600"/>
              <a:gd name="T12" fmla="*/ 3863690 w 21600"/>
              <a:gd name="T13" fmla="*/ 4383756 h 21600"/>
              <a:gd name="T14" fmla="*/ 2866697 w 21600"/>
              <a:gd name="T15" fmla="*/ 3389643 h 21600"/>
              <a:gd name="T16" fmla="*/ 2380525 w 21600"/>
              <a:gd name="T17" fmla="*/ 3615782 h 21600"/>
              <a:gd name="T18" fmla="*/ 1849997 w 21600"/>
              <a:gd name="T19" fmla="*/ 3695265 h 21600"/>
              <a:gd name="T20" fmla="*/ 1133373 w 21600"/>
              <a:gd name="T21" fmla="*/ 3551490 h 21600"/>
              <a:gd name="T22" fmla="*/ 543269 w 21600"/>
              <a:gd name="T23" fmla="*/ 3153644 h 21600"/>
              <a:gd name="T24" fmla="*/ 143975 w 21600"/>
              <a:gd name="T25" fmla="*/ 2564772 h 21600"/>
              <a:gd name="T26" fmla="*/ 0 w 21600"/>
              <a:gd name="T27" fmla="*/ 1848564 h 21600"/>
              <a:gd name="T28" fmla="*/ 143975 w 21600"/>
              <a:gd name="T29" fmla="*/ 1132757 h 21600"/>
              <a:gd name="T30" fmla="*/ 543269 w 21600"/>
              <a:gd name="T31" fmla="*/ 543469 h 21600"/>
              <a:gd name="T32" fmla="*/ 1132141 w 21600"/>
              <a:gd name="T33" fmla="*/ 145624 h 21600"/>
              <a:gd name="T34" fmla="*/ 1849997 w 21600"/>
              <a:gd name="T35" fmla="*/ 0 h 21600"/>
              <a:gd name="T36" fmla="*/ 2564973 w 21600"/>
              <a:gd name="T37" fmla="*/ 145624 h 21600"/>
              <a:gd name="T38" fmla="*/ 3154662 w 21600"/>
              <a:gd name="T39" fmla="*/ 543469 h 21600"/>
              <a:gd name="T40" fmla="*/ 3553339 w 21600"/>
              <a:gd name="T41" fmla="*/ 1132757 h 21600"/>
              <a:gd name="T42" fmla="*/ 3697730 w 21600"/>
              <a:gd name="T43" fmla="*/ 1848564 h 21600"/>
              <a:gd name="T44" fmla="*/ 3618247 w 21600"/>
              <a:gd name="T45" fmla="*/ 2380324 h 21600"/>
              <a:gd name="T46" fmla="*/ 3391893 w 21600"/>
              <a:gd name="T47" fmla="*/ 2864647 h 21600"/>
              <a:gd name="T48" fmla="*/ 4386622 w 21600"/>
              <a:gd name="T49" fmla="*/ 3861841 h 21600"/>
              <a:gd name="T50" fmla="*/ 738809 w 21600"/>
              <a:gd name="T51" fmla="*/ 1848564 h 21600"/>
              <a:gd name="T52" fmla="*/ 827536 w 21600"/>
              <a:gd name="T53" fmla="*/ 2283586 h 21600"/>
              <a:gd name="T54" fmla="*/ 1066617 w 21600"/>
              <a:gd name="T55" fmla="*/ 2633378 h 21600"/>
              <a:gd name="T56" fmla="*/ 1418873 w 21600"/>
              <a:gd name="T57" fmla="*/ 2869377 h 21600"/>
              <a:gd name="T58" fmla="*/ 1849381 w 21600"/>
              <a:gd name="T59" fmla="*/ 2956456 h 21600"/>
              <a:gd name="T60" fmla="*/ 2278240 w 21600"/>
              <a:gd name="T61" fmla="*/ 2869377 h 21600"/>
              <a:gd name="T62" fmla="*/ 2629465 w 21600"/>
              <a:gd name="T63" fmla="*/ 2633378 h 21600"/>
              <a:gd name="T64" fmla="*/ 2868545 w 21600"/>
              <a:gd name="T65" fmla="*/ 2283586 h 21600"/>
              <a:gd name="T66" fmla="*/ 2957287 w 21600"/>
              <a:gd name="T67" fmla="*/ 1848564 h 21600"/>
              <a:gd name="T68" fmla="*/ 2868545 w 21600"/>
              <a:gd name="T69" fmla="*/ 1419891 h 21600"/>
              <a:gd name="T70" fmla="*/ 2629465 w 21600"/>
              <a:gd name="T71" fmla="*/ 1066617 h 21600"/>
              <a:gd name="T72" fmla="*/ 2278240 w 21600"/>
              <a:gd name="T73" fmla="*/ 828153 h 21600"/>
              <a:gd name="T74" fmla="*/ 1849381 w 21600"/>
              <a:gd name="T75" fmla="*/ 740658 h 21600"/>
              <a:gd name="T76" fmla="*/ 1418873 w 21600"/>
              <a:gd name="T77" fmla="*/ 828153 h 21600"/>
              <a:gd name="T78" fmla="*/ 1066617 w 21600"/>
              <a:gd name="T79" fmla="*/ 1066617 h 21600"/>
              <a:gd name="T80" fmla="*/ 827536 w 21600"/>
              <a:gd name="T81" fmla="*/ 1419891 h 21600"/>
              <a:gd name="T82" fmla="*/ 738809 w 21600"/>
              <a:gd name="T83" fmla="*/ 1848564 h 21600"/>
              <a:gd name="T84" fmla="*/ 1849997 w 21600"/>
              <a:gd name="T85" fmla="*/ 1148364 h 21600"/>
              <a:gd name="T86" fmla="*/ 1945704 w 21600"/>
              <a:gd name="T87" fmla="*/ 1188421 h 21600"/>
              <a:gd name="T88" fmla="*/ 1985761 w 21600"/>
              <a:gd name="T89" fmla="*/ 1289889 h 21600"/>
              <a:gd name="T90" fmla="*/ 1945704 w 21600"/>
              <a:gd name="T91" fmla="*/ 1385595 h 21600"/>
              <a:gd name="T92" fmla="*/ 1849997 w 21600"/>
              <a:gd name="T93" fmla="*/ 1426269 h 21600"/>
              <a:gd name="T94" fmla="*/ 1551140 w 21600"/>
              <a:gd name="T95" fmla="*/ 1548059 h 21600"/>
              <a:gd name="T96" fmla="*/ 1427501 w 21600"/>
              <a:gd name="T97" fmla="*/ 1847948 h 21600"/>
              <a:gd name="T98" fmla="*/ 1387444 w 21600"/>
              <a:gd name="T99" fmla="*/ 1944271 h 21600"/>
              <a:gd name="T100" fmla="*/ 1291738 w 21600"/>
              <a:gd name="T101" fmla="*/ 1983711 h 21600"/>
              <a:gd name="T102" fmla="*/ 1188421 w 21600"/>
              <a:gd name="T103" fmla="*/ 1944271 h 21600"/>
              <a:gd name="T104" fmla="*/ 1150213 w 21600"/>
              <a:gd name="T105" fmla="*/ 1847948 h 21600"/>
              <a:gd name="T106" fmla="*/ 1204229 w 21600"/>
              <a:gd name="T107" fmla="*/ 1578671 h 21600"/>
              <a:gd name="T108" fmla="*/ 1354997 w 21600"/>
              <a:gd name="T109" fmla="*/ 1353765 h 21600"/>
              <a:gd name="T110" fmla="*/ 1576822 w 21600"/>
              <a:gd name="T111" fmla="*/ 1202996 h 21600"/>
              <a:gd name="T112" fmla="*/ 1849997 w 21600"/>
              <a:gd name="T113" fmla="*/ 1148364 h 2160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1600" h="21600">
                <a:moveTo>
                  <a:pt x="21357" y="18802"/>
                </a:moveTo>
                <a:cubicBezTo>
                  <a:pt x="21518" y="18965"/>
                  <a:pt x="21600" y="19177"/>
                  <a:pt x="21600" y="19437"/>
                </a:cubicBezTo>
                <a:cubicBezTo>
                  <a:pt x="21600" y="19581"/>
                  <a:pt x="21518" y="19776"/>
                  <a:pt x="21357" y="20019"/>
                </a:cubicBezTo>
                <a:cubicBezTo>
                  <a:pt x="21193" y="20261"/>
                  <a:pt x="20990" y="20504"/>
                  <a:pt x="20747" y="20741"/>
                </a:cubicBezTo>
                <a:cubicBezTo>
                  <a:pt x="20504" y="20979"/>
                  <a:pt x="20261" y="21185"/>
                  <a:pt x="20023" y="21349"/>
                </a:cubicBezTo>
                <a:cubicBezTo>
                  <a:pt x="19783" y="21518"/>
                  <a:pt x="19594" y="21600"/>
                  <a:pt x="19447" y="21600"/>
                </a:cubicBezTo>
                <a:cubicBezTo>
                  <a:pt x="19190" y="21600"/>
                  <a:pt x="18975" y="21515"/>
                  <a:pt x="18811" y="21343"/>
                </a:cubicBezTo>
                <a:lnTo>
                  <a:pt x="13957" y="16503"/>
                </a:lnTo>
                <a:cubicBezTo>
                  <a:pt x="13217" y="16980"/>
                  <a:pt x="12429" y="17350"/>
                  <a:pt x="11590" y="17604"/>
                </a:cubicBezTo>
                <a:cubicBezTo>
                  <a:pt x="10751" y="17864"/>
                  <a:pt x="9892" y="17991"/>
                  <a:pt x="9007" y="17991"/>
                </a:cubicBezTo>
                <a:cubicBezTo>
                  <a:pt x="7770" y="17991"/>
                  <a:pt x="6609" y="17760"/>
                  <a:pt x="5518" y="17291"/>
                </a:cubicBezTo>
                <a:cubicBezTo>
                  <a:pt x="4427" y="16822"/>
                  <a:pt x="3470" y="16175"/>
                  <a:pt x="2645" y="15354"/>
                </a:cubicBezTo>
                <a:cubicBezTo>
                  <a:pt x="1817" y="14535"/>
                  <a:pt x="1173" y="13580"/>
                  <a:pt x="701" y="12487"/>
                </a:cubicBezTo>
                <a:cubicBezTo>
                  <a:pt x="232" y="11400"/>
                  <a:pt x="0" y="10237"/>
                  <a:pt x="0" y="9000"/>
                </a:cubicBezTo>
                <a:cubicBezTo>
                  <a:pt x="0" y="7769"/>
                  <a:pt x="232" y="6602"/>
                  <a:pt x="701" y="5515"/>
                </a:cubicBezTo>
                <a:cubicBezTo>
                  <a:pt x="1170" y="4422"/>
                  <a:pt x="1817" y="3468"/>
                  <a:pt x="2645" y="2646"/>
                </a:cubicBezTo>
                <a:cubicBezTo>
                  <a:pt x="3470" y="1827"/>
                  <a:pt x="4425" y="1180"/>
                  <a:pt x="5512" y="709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5" y="0"/>
                  <a:pt x="11403" y="237"/>
                  <a:pt x="12488" y="709"/>
                </a:cubicBezTo>
                <a:cubicBezTo>
                  <a:pt x="13573" y="1180"/>
                  <a:pt x="14531" y="1827"/>
                  <a:pt x="15359" y="2646"/>
                </a:cubicBezTo>
                <a:cubicBezTo>
                  <a:pt x="16184" y="3468"/>
                  <a:pt x="16831" y="4422"/>
                  <a:pt x="17300" y="5515"/>
                </a:cubicBezTo>
                <a:cubicBezTo>
                  <a:pt x="17769" y="6602"/>
                  <a:pt x="18003" y="7769"/>
                  <a:pt x="18003" y="9000"/>
                </a:cubicBezTo>
                <a:cubicBezTo>
                  <a:pt x="18003" y="9887"/>
                  <a:pt x="17873" y="10748"/>
                  <a:pt x="17616" y="11589"/>
                </a:cubicBezTo>
                <a:cubicBezTo>
                  <a:pt x="17359" y="12434"/>
                  <a:pt x="16992" y="13219"/>
                  <a:pt x="16514" y="13947"/>
                </a:cubicBezTo>
                <a:lnTo>
                  <a:pt x="21357" y="18802"/>
                </a:lnTo>
                <a:close/>
                <a:moveTo>
                  <a:pt x="3597" y="9000"/>
                </a:moveTo>
                <a:cubicBezTo>
                  <a:pt x="3597" y="9759"/>
                  <a:pt x="3741" y="10465"/>
                  <a:pt x="4029" y="11118"/>
                </a:cubicBezTo>
                <a:cubicBezTo>
                  <a:pt x="4317" y="11770"/>
                  <a:pt x="4707" y="12338"/>
                  <a:pt x="5193" y="12821"/>
                </a:cubicBezTo>
                <a:cubicBezTo>
                  <a:pt x="5679" y="13301"/>
                  <a:pt x="6253" y="13685"/>
                  <a:pt x="6908" y="13970"/>
                </a:cubicBezTo>
                <a:cubicBezTo>
                  <a:pt x="7566" y="14252"/>
                  <a:pt x="8264" y="14394"/>
                  <a:pt x="9004" y="14394"/>
                </a:cubicBezTo>
                <a:cubicBezTo>
                  <a:pt x="9745" y="14394"/>
                  <a:pt x="10440" y="14252"/>
                  <a:pt x="11092" y="13970"/>
                </a:cubicBezTo>
                <a:cubicBezTo>
                  <a:pt x="11745" y="13685"/>
                  <a:pt x="12319" y="13301"/>
                  <a:pt x="12802" y="12821"/>
                </a:cubicBezTo>
                <a:cubicBezTo>
                  <a:pt x="13291" y="12338"/>
                  <a:pt x="13678" y="11770"/>
                  <a:pt x="13966" y="11118"/>
                </a:cubicBezTo>
                <a:cubicBezTo>
                  <a:pt x="14254" y="10465"/>
                  <a:pt x="14398" y="9759"/>
                  <a:pt x="14398" y="9000"/>
                </a:cubicBezTo>
                <a:cubicBezTo>
                  <a:pt x="14398" y="8260"/>
                  <a:pt x="14254" y="7565"/>
                  <a:pt x="13966" y="6913"/>
                </a:cubicBezTo>
                <a:cubicBezTo>
                  <a:pt x="13675" y="6258"/>
                  <a:pt x="13291" y="5684"/>
                  <a:pt x="12802" y="5193"/>
                </a:cubicBezTo>
                <a:cubicBezTo>
                  <a:pt x="12316" y="4704"/>
                  <a:pt x="11745" y="4317"/>
                  <a:pt x="11092" y="4032"/>
                </a:cubicBezTo>
                <a:cubicBezTo>
                  <a:pt x="10440" y="3750"/>
                  <a:pt x="9742" y="3606"/>
                  <a:pt x="9004" y="3606"/>
                </a:cubicBezTo>
                <a:cubicBezTo>
                  <a:pt x="8267" y="3606"/>
                  <a:pt x="7566" y="3750"/>
                  <a:pt x="6908" y="4032"/>
                </a:cubicBezTo>
                <a:cubicBezTo>
                  <a:pt x="6253" y="4317"/>
                  <a:pt x="5676" y="4704"/>
                  <a:pt x="5193" y="5193"/>
                </a:cubicBezTo>
                <a:cubicBezTo>
                  <a:pt x="4707" y="5684"/>
                  <a:pt x="4317" y="6258"/>
                  <a:pt x="4029" y="6913"/>
                </a:cubicBezTo>
                <a:cubicBezTo>
                  <a:pt x="3741" y="7565"/>
                  <a:pt x="3597" y="8257"/>
                  <a:pt x="3597" y="9000"/>
                </a:cubicBezTo>
                <a:moveTo>
                  <a:pt x="9007" y="5591"/>
                </a:moveTo>
                <a:cubicBezTo>
                  <a:pt x="9185" y="5591"/>
                  <a:pt x="9344" y="5656"/>
                  <a:pt x="9473" y="5786"/>
                </a:cubicBezTo>
                <a:cubicBezTo>
                  <a:pt x="9603" y="5919"/>
                  <a:pt x="9668" y="6082"/>
                  <a:pt x="9668" y="6280"/>
                </a:cubicBezTo>
                <a:cubicBezTo>
                  <a:pt x="9668" y="6461"/>
                  <a:pt x="9603" y="6616"/>
                  <a:pt x="9473" y="6746"/>
                </a:cubicBezTo>
                <a:cubicBezTo>
                  <a:pt x="9344" y="6879"/>
                  <a:pt x="9185" y="6944"/>
                  <a:pt x="9007" y="6944"/>
                </a:cubicBezTo>
                <a:cubicBezTo>
                  <a:pt x="8439" y="6944"/>
                  <a:pt x="7953" y="7144"/>
                  <a:pt x="7552" y="7537"/>
                </a:cubicBezTo>
                <a:cubicBezTo>
                  <a:pt x="7151" y="7935"/>
                  <a:pt x="6950" y="8423"/>
                  <a:pt x="6950" y="8997"/>
                </a:cubicBezTo>
                <a:cubicBezTo>
                  <a:pt x="6950" y="9180"/>
                  <a:pt x="6885" y="9333"/>
                  <a:pt x="6755" y="9466"/>
                </a:cubicBezTo>
                <a:cubicBezTo>
                  <a:pt x="6623" y="9596"/>
                  <a:pt x="6467" y="9658"/>
                  <a:pt x="6289" y="9658"/>
                </a:cubicBezTo>
                <a:cubicBezTo>
                  <a:pt x="6080" y="9658"/>
                  <a:pt x="5914" y="9596"/>
                  <a:pt x="5786" y="9466"/>
                </a:cubicBezTo>
                <a:cubicBezTo>
                  <a:pt x="5659" y="9333"/>
                  <a:pt x="5600" y="9180"/>
                  <a:pt x="5600" y="8997"/>
                </a:cubicBezTo>
                <a:cubicBezTo>
                  <a:pt x="5600" y="8539"/>
                  <a:pt x="5685" y="8104"/>
                  <a:pt x="5863" y="7686"/>
                </a:cubicBezTo>
                <a:cubicBezTo>
                  <a:pt x="6038" y="7271"/>
                  <a:pt x="6281" y="6907"/>
                  <a:pt x="6597" y="6591"/>
                </a:cubicBezTo>
                <a:cubicBezTo>
                  <a:pt x="6905" y="6277"/>
                  <a:pt x="7264" y="6029"/>
                  <a:pt x="7677" y="5857"/>
                </a:cubicBezTo>
                <a:cubicBezTo>
                  <a:pt x="8086" y="5681"/>
                  <a:pt x="8530" y="5591"/>
                  <a:pt x="9007" y="5591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9" name="AutoShape 29"/>
          <p:cNvSpPr/>
          <p:nvPr/>
        </p:nvSpPr>
        <p:spPr bwMode="auto">
          <a:xfrm>
            <a:off x="5455444" y="1796653"/>
            <a:ext cx="232172" cy="194072"/>
          </a:xfrm>
          <a:custGeom>
            <a:avLst/>
            <a:gdLst>
              <a:gd name="T0" fmla="*/ 4436539 w 21600"/>
              <a:gd name="T1" fmla="*/ 1350361 h 21579"/>
              <a:gd name="T2" fmla="*/ 4358074 w 21600"/>
              <a:gd name="T3" fmla="*/ 1538158 h 21579"/>
              <a:gd name="T4" fmla="*/ 4161931 w 21600"/>
              <a:gd name="T5" fmla="*/ 1643263 h 21579"/>
              <a:gd name="T6" fmla="*/ 4161931 w 21600"/>
              <a:gd name="T7" fmla="*/ 2388551 h 21579"/>
              <a:gd name="T8" fmla="*/ 4052452 w 21600"/>
              <a:gd name="T9" fmla="*/ 2606686 h 21579"/>
              <a:gd name="T10" fmla="*/ 3791387 w 21600"/>
              <a:gd name="T11" fmla="*/ 2697413 h 21579"/>
              <a:gd name="T12" fmla="*/ 3396623 w 21600"/>
              <a:gd name="T13" fmla="*/ 2430677 h 21579"/>
              <a:gd name="T14" fmla="*/ 2899358 w 21600"/>
              <a:gd name="T15" fmla="*/ 2193571 h 21579"/>
              <a:gd name="T16" fmla="*/ 2351776 w 21600"/>
              <a:gd name="T17" fmla="*/ 2008652 h 21579"/>
              <a:gd name="T18" fmla="*/ 1805225 w 21600"/>
              <a:gd name="T19" fmla="*/ 1907853 h 21579"/>
              <a:gd name="T20" fmla="*/ 1636800 w 21600"/>
              <a:gd name="T21" fmla="*/ 1988519 h 21579"/>
              <a:gd name="T22" fmla="*/ 1547657 w 21600"/>
              <a:gd name="T23" fmla="*/ 2114620 h 21579"/>
              <a:gd name="T24" fmla="*/ 1542727 w 21600"/>
              <a:gd name="T25" fmla="*/ 2257269 h 21579"/>
              <a:gd name="T26" fmla="*/ 1632271 w 21600"/>
              <a:gd name="T27" fmla="*/ 2388551 h 21579"/>
              <a:gd name="T28" fmla="*/ 1576822 w 21600"/>
              <a:gd name="T29" fmla="*/ 2541261 h 21579"/>
              <a:gd name="T30" fmla="*/ 1626109 w 21600"/>
              <a:gd name="T31" fmla="*/ 2675421 h 21579"/>
              <a:gd name="T32" fmla="*/ 1745448 w 21600"/>
              <a:gd name="T33" fmla="*/ 2799508 h 21579"/>
              <a:gd name="T34" fmla="*/ 1904214 w 21600"/>
              <a:gd name="T35" fmla="*/ 2917707 h 21579"/>
              <a:gd name="T36" fmla="*/ 1736820 w 21600"/>
              <a:gd name="T37" fmla="*/ 3050283 h 21579"/>
              <a:gd name="T38" fmla="*/ 1481316 w 21600"/>
              <a:gd name="T39" fmla="*/ 3101762 h 21579"/>
              <a:gd name="T40" fmla="*/ 1215321 w 21600"/>
              <a:gd name="T41" fmla="*/ 3080622 h 21579"/>
              <a:gd name="T42" fmla="*/ 1011167 w 21600"/>
              <a:gd name="T43" fmla="*/ 2992485 h 21579"/>
              <a:gd name="T44" fmla="*/ 914630 w 21600"/>
              <a:gd name="T45" fmla="*/ 2740126 h 21579"/>
              <a:gd name="T46" fmla="*/ 828153 w 21600"/>
              <a:gd name="T47" fmla="*/ 2476700 h 21579"/>
              <a:gd name="T48" fmla="*/ 794473 w 21600"/>
              <a:gd name="T49" fmla="*/ 2197301 h 21579"/>
              <a:gd name="T50" fmla="*/ 852387 w 21600"/>
              <a:gd name="T51" fmla="*/ 1891460 h 21579"/>
              <a:gd name="T52" fmla="*/ 370530 w 21600"/>
              <a:gd name="T53" fmla="*/ 1891460 h 21579"/>
              <a:gd name="T54" fmla="*/ 109680 w 21600"/>
              <a:gd name="T55" fmla="*/ 1800722 h 21579"/>
              <a:gd name="T56" fmla="*/ 0 w 21600"/>
              <a:gd name="T57" fmla="*/ 1580428 h 21579"/>
              <a:gd name="T58" fmla="*/ 0 w 21600"/>
              <a:gd name="T59" fmla="*/ 1117848 h 21579"/>
              <a:gd name="T60" fmla="*/ 108032 w 21600"/>
              <a:gd name="T61" fmla="*/ 897987 h 21579"/>
              <a:gd name="T62" fmla="*/ 370530 w 21600"/>
              <a:gd name="T63" fmla="*/ 805965 h 21579"/>
              <a:gd name="T64" fmla="*/ 1571892 w 21600"/>
              <a:gd name="T65" fmla="*/ 805965 h 21579"/>
              <a:gd name="T66" fmla="*/ 2161782 w 21600"/>
              <a:gd name="T67" fmla="*/ 738525 h 21579"/>
              <a:gd name="T68" fmla="*/ 2775103 w 21600"/>
              <a:gd name="T69" fmla="*/ 557060 h 21579"/>
              <a:gd name="T70" fmla="*/ 3342392 w 21600"/>
              <a:gd name="T71" fmla="*/ 297938 h 21579"/>
              <a:gd name="T72" fmla="*/ 3791387 w 21600"/>
              <a:gd name="T73" fmla="*/ 0 h 21579"/>
              <a:gd name="T74" fmla="*/ 4052452 w 21600"/>
              <a:gd name="T75" fmla="*/ 91170 h 21579"/>
              <a:gd name="T76" fmla="*/ 4161931 w 21600"/>
              <a:gd name="T77" fmla="*/ 311452 h 21579"/>
              <a:gd name="T78" fmla="*/ 4161931 w 21600"/>
              <a:gd name="T79" fmla="*/ 1054582 h 21579"/>
              <a:gd name="T80" fmla="*/ 4358074 w 21600"/>
              <a:gd name="T81" fmla="*/ 1160550 h 21579"/>
              <a:gd name="T82" fmla="*/ 4436539 w 21600"/>
              <a:gd name="T83" fmla="*/ 1350361 h 21579"/>
              <a:gd name="T84" fmla="*/ 3791387 w 21600"/>
              <a:gd name="T85" fmla="*/ 410525 h 21579"/>
              <a:gd name="T86" fmla="*/ 3391693 w 21600"/>
              <a:gd name="T87" fmla="*/ 640172 h 21579"/>
              <a:gd name="T88" fmla="*/ 2933052 w 21600"/>
              <a:gd name="T89" fmla="*/ 838893 h 21579"/>
              <a:gd name="T90" fmla="*/ 2439686 w 21600"/>
              <a:gd name="T91" fmla="*/ 995476 h 21579"/>
              <a:gd name="T92" fmla="*/ 1942422 w 21600"/>
              <a:gd name="T93" fmla="*/ 1093398 h 21579"/>
              <a:gd name="T94" fmla="*/ 1942422 w 21600"/>
              <a:gd name="T95" fmla="*/ 1606605 h 21579"/>
              <a:gd name="T96" fmla="*/ 2439686 w 21600"/>
              <a:gd name="T97" fmla="*/ 1705678 h 21579"/>
              <a:gd name="T98" fmla="*/ 2933052 w 21600"/>
              <a:gd name="T99" fmla="*/ 1863125 h 21579"/>
              <a:gd name="T100" fmla="*/ 3394158 w 21600"/>
              <a:gd name="T101" fmla="*/ 2063141 h 21579"/>
              <a:gd name="T102" fmla="*/ 3791387 w 21600"/>
              <a:gd name="T103" fmla="*/ 2289334 h 21579"/>
              <a:gd name="T104" fmla="*/ 3791387 w 21600"/>
              <a:gd name="T105" fmla="*/ 410525 h 21579"/>
              <a:gd name="T106" fmla="*/ 3791387 w 21600"/>
              <a:gd name="T107" fmla="*/ 410525 h 2157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1600" h="21579">
                <a:moveTo>
                  <a:pt x="21600" y="9391"/>
                </a:moveTo>
                <a:cubicBezTo>
                  <a:pt x="21600" y="9887"/>
                  <a:pt x="21473" y="10321"/>
                  <a:pt x="21218" y="10697"/>
                </a:cubicBezTo>
                <a:cubicBezTo>
                  <a:pt x="20963" y="11073"/>
                  <a:pt x="20648" y="11313"/>
                  <a:pt x="20263" y="11428"/>
                </a:cubicBezTo>
                <a:lnTo>
                  <a:pt x="20263" y="16611"/>
                </a:lnTo>
                <a:cubicBezTo>
                  <a:pt x="20263" y="17201"/>
                  <a:pt x="20087" y="17708"/>
                  <a:pt x="19730" y="18128"/>
                </a:cubicBezTo>
                <a:cubicBezTo>
                  <a:pt x="19375" y="18551"/>
                  <a:pt x="18951" y="18759"/>
                  <a:pt x="18459" y="18759"/>
                </a:cubicBezTo>
                <a:cubicBezTo>
                  <a:pt x="17928" y="18122"/>
                  <a:pt x="17286" y="17506"/>
                  <a:pt x="16537" y="16904"/>
                </a:cubicBezTo>
                <a:cubicBezTo>
                  <a:pt x="15786" y="16305"/>
                  <a:pt x="14980" y="15757"/>
                  <a:pt x="14116" y="15255"/>
                </a:cubicBezTo>
                <a:cubicBezTo>
                  <a:pt x="13254" y="14756"/>
                  <a:pt x="12363" y="14325"/>
                  <a:pt x="11450" y="13969"/>
                </a:cubicBezTo>
                <a:cubicBezTo>
                  <a:pt x="10537" y="13614"/>
                  <a:pt x="9648" y="13380"/>
                  <a:pt x="8789" y="13268"/>
                </a:cubicBezTo>
                <a:cubicBezTo>
                  <a:pt x="8453" y="13379"/>
                  <a:pt x="8179" y="13564"/>
                  <a:pt x="7969" y="13829"/>
                </a:cubicBezTo>
                <a:cubicBezTo>
                  <a:pt x="7758" y="14093"/>
                  <a:pt x="7614" y="14386"/>
                  <a:pt x="7535" y="14706"/>
                </a:cubicBezTo>
                <a:cubicBezTo>
                  <a:pt x="7457" y="15029"/>
                  <a:pt x="7450" y="15361"/>
                  <a:pt x="7511" y="15698"/>
                </a:cubicBezTo>
                <a:cubicBezTo>
                  <a:pt x="7575" y="16036"/>
                  <a:pt x="7719" y="16341"/>
                  <a:pt x="7947" y="16611"/>
                </a:cubicBezTo>
                <a:cubicBezTo>
                  <a:pt x="7751" y="16992"/>
                  <a:pt x="7660" y="17347"/>
                  <a:pt x="7677" y="17673"/>
                </a:cubicBezTo>
                <a:cubicBezTo>
                  <a:pt x="7692" y="17993"/>
                  <a:pt x="7773" y="18307"/>
                  <a:pt x="7917" y="18606"/>
                </a:cubicBezTo>
                <a:cubicBezTo>
                  <a:pt x="8059" y="18909"/>
                  <a:pt x="8255" y="19193"/>
                  <a:pt x="8498" y="19469"/>
                </a:cubicBezTo>
                <a:cubicBezTo>
                  <a:pt x="8737" y="19745"/>
                  <a:pt x="8997" y="20021"/>
                  <a:pt x="9271" y="20291"/>
                </a:cubicBezTo>
                <a:cubicBezTo>
                  <a:pt x="9114" y="20696"/>
                  <a:pt x="8843" y="21001"/>
                  <a:pt x="8456" y="21213"/>
                </a:cubicBezTo>
                <a:cubicBezTo>
                  <a:pt x="8069" y="21424"/>
                  <a:pt x="7655" y="21541"/>
                  <a:pt x="7212" y="21571"/>
                </a:cubicBezTo>
                <a:cubicBezTo>
                  <a:pt x="6772" y="21600"/>
                  <a:pt x="6341" y="21550"/>
                  <a:pt x="5917" y="21424"/>
                </a:cubicBezTo>
                <a:cubicBezTo>
                  <a:pt x="5496" y="21295"/>
                  <a:pt x="5163" y="21092"/>
                  <a:pt x="4923" y="20811"/>
                </a:cubicBezTo>
                <a:cubicBezTo>
                  <a:pt x="4781" y="20241"/>
                  <a:pt x="4625" y="19657"/>
                  <a:pt x="4453" y="19056"/>
                </a:cubicBezTo>
                <a:cubicBezTo>
                  <a:pt x="4282" y="18454"/>
                  <a:pt x="4140" y="17843"/>
                  <a:pt x="4032" y="17224"/>
                </a:cubicBezTo>
                <a:cubicBezTo>
                  <a:pt x="3922" y="16599"/>
                  <a:pt x="3868" y="15953"/>
                  <a:pt x="3868" y="15281"/>
                </a:cubicBezTo>
                <a:cubicBezTo>
                  <a:pt x="3868" y="14615"/>
                  <a:pt x="3961" y="13905"/>
                  <a:pt x="4150" y="13154"/>
                </a:cubicBezTo>
                <a:lnTo>
                  <a:pt x="1804" y="13154"/>
                </a:lnTo>
                <a:cubicBezTo>
                  <a:pt x="1312" y="13154"/>
                  <a:pt x="889" y="12945"/>
                  <a:pt x="534" y="12523"/>
                </a:cubicBezTo>
                <a:cubicBezTo>
                  <a:pt x="176" y="12100"/>
                  <a:pt x="0" y="11592"/>
                  <a:pt x="0" y="10991"/>
                </a:cubicBezTo>
                <a:lnTo>
                  <a:pt x="0" y="7774"/>
                </a:lnTo>
                <a:cubicBezTo>
                  <a:pt x="0" y="7184"/>
                  <a:pt x="176" y="6677"/>
                  <a:pt x="526" y="6245"/>
                </a:cubicBezTo>
                <a:cubicBezTo>
                  <a:pt x="879" y="5820"/>
                  <a:pt x="1305" y="5605"/>
                  <a:pt x="1804" y="5605"/>
                </a:cubicBezTo>
                <a:lnTo>
                  <a:pt x="7653" y="5605"/>
                </a:lnTo>
                <a:cubicBezTo>
                  <a:pt x="8551" y="5605"/>
                  <a:pt x="9509" y="5450"/>
                  <a:pt x="10525" y="5136"/>
                </a:cubicBezTo>
                <a:cubicBezTo>
                  <a:pt x="11541" y="4822"/>
                  <a:pt x="12537" y="4399"/>
                  <a:pt x="13511" y="3874"/>
                </a:cubicBezTo>
                <a:cubicBezTo>
                  <a:pt x="14488" y="3343"/>
                  <a:pt x="15409" y="2744"/>
                  <a:pt x="16273" y="2072"/>
                </a:cubicBezTo>
                <a:cubicBezTo>
                  <a:pt x="17135" y="1406"/>
                  <a:pt x="17864" y="713"/>
                  <a:pt x="18459" y="0"/>
                </a:cubicBezTo>
                <a:cubicBezTo>
                  <a:pt x="18951" y="0"/>
                  <a:pt x="19375" y="214"/>
                  <a:pt x="19730" y="634"/>
                </a:cubicBezTo>
                <a:cubicBezTo>
                  <a:pt x="20087" y="1057"/>
                  <a:pt x="20263" y="1567"/>
                  <a:pt x="20263" y="2166"/>
                </a:cubicBezTo>
                <a:lnTo>
                  <a:pt x="20263" y="7334"/>
                </a:lnTo>
                <a:cubicBezTo>
                  <a:pt x="20648" y="7446"/>
                  <a:pt x="20963" y="7692"/>
                  <a:pt x="21218" y="8071"/>
                </a:cubicBezTo>
                <a:cubicBezTo>
                  <a:pt x="21473" y="8455"/>
                  <a:pt x="21600" y="8895"/>
                  <a:pt x="21600" y="9391"/>
                </a:cubicBezTo>
                <a:moveTo>
                  <a:pt x="18459" y="2855"/>
                </a:moveTo>
                <a:cubicBezTo>
                  <a:pt x="17864" y="3407"/>
                  <a:pt x="17215" y="3941"/>
                  <a:pt x="16513" y="4452"/>
                </a:cubicBezTo>
                <a:cubicBezTo>
                  <a:pt x="15810" y="4963"/>
                  <a:pt x="15066" y="5423"/>
                  <a:pt x="14280" y="5834"/>
                </a:cubicBezTo>
                <a:cubicBezTo>
                  <a:pt x="13494" y="6245"/>
                  <a:pt x="12694" y="6609"/>
                  <a:pt x="11878" y="6923"/>
                </a:cubicBezTo>
                <a:cubicBezTo>
                  <a:pt x="11061" y="7237"/>
                  <a:pt x="10255" y="7463"/>
                  <a:pt x="9457" y="7604"/>
                </a:cubicBezTo>
                <a:lnTo>
                  <a:pt x="9457" y="11173"/>
                </a:lnTo>
                <a:cubicBezTo>
                  <a:pt x="10255" y="11325"/>
                  <a:pt x="11061" y="11554"/>
                  <a:pt x="11878" y="11862"/>
                </a:cubicBezTo>
                <a:cubicBezTo>
                  <a:pt x="12694" y="12170"/>
                  <a:pt x="13494" y="12537"/>
                  <a:pt x="14280" y="12957"/>
                </a:cubicBezTo>
                <a:cubicBezTo>
                  <a:pt x="15066" y="13379"/>
                  <a:pt x="15813" y="13843"/>
                  <a:pt x="16525" y="14348"/>
                </a:cubicBezTo>
                <a:cubicBezTo>
                  <a:pt x="17235" y="14856"/>
                  <a:pt x="17881" y="15381"/>
                  <a:pt x="18459" y="15921"/>
                </a:cubicBezTo>
                <a:lnTo>
                  <a:pt x="18459" y="2855"/>
                </a:lnTo>
                <a:close/>
                <a:moveTo>
                  <a:pt x="18459" y="2855"/>
                </a:move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20" name="AutoShape 30"/>
          <p:cNvSpPr/>
          <p:nvPr/>
        </p:nvSpPr>
        <p:spPr bwMode="auto">
          <a:xfrm>
            <a:off x="3465910" y="1675210"/>
            <a:ext cx="208359" cy="208359"/>
          </a:xfrm>
          <a:custGeom>
            <a:avLst/>
            <a:gdLst>
              <a:gd name="T0" fmla="*/ 3573125 w 21600"/>
              <a:gd name="T1" fmla="*/ 690800 h 21600"/>
              <a:gd name="T2" fmla="*/ 3306464 w 21600"/>
              <a:gd name="T3" fmla="*/ 3573125 h 21600"/>
              <a:gd name="T4" fmla="*/ 0 w 21600"/>
              <a:gd name="T5" fmla="*/ 3306297 h 21600"/>
              <a:gd name="T6" fmla="*/ 266661 w 21600"/>
              <a:gd name="T7" fmla="*/ 426789 h 21600"/>
              <a:gd name="T8" fmla="*/ 378647 w 21600"/>
              <a:gd name="T9" fmla="*/ 254918 h 21600"/>
              <a:gd name="T10" fmla="*/ 793526 w 21600"/>
              <a:gd name="T11" fmla="*/ 0 h 21600"/>
              <a:gd name="T12" fmla="*/ 1209730 w 21600"/>
              <a:gd name="T13" fmla="*/ 255741 h 21600"/>
              <a:gd name="T14" fmla="*/ 1345549 w 21600"/>
              <a:gd name="T15" fmla="*/ 426789 h 21600"/>
              <a:gd name="T16" fmla="*/ 1442153 w 21600"/>
              <a:gd name="T17" fmla="*/ 126713 h 21600"/>
              <a:gd name="T18" fmla="*/ 1988542 w 21600"/>
              <a:gd name="T19" fmla="*/ 35241 h 21600"/>
              <a:gd name="T20" fmla="*/ 2228078 w 21600"/>
              <a:gd name="T21" fmla="*/ 397348 h 21600"/>
              <a:gd name="T22" fmla="*/ 2339576 w 21600"/>
              <a:gd name="T23" fmla="*/ 397348 h 21600"/>
              <a:gd name="T24" fmla="*/ 2573311 w 21600"/>
              <a:gd name="T25" fmla="*/ 35241 h 21600"/>
              <a:gd name="T26" fmla="*/ 3120690 w 21600"/>
              <a:gd name="T27" fmla="*/ 126713 h 21600"/>
              <a:gd name="T28" fmla="*/ 3217307 w 21600"/>
              <a:gd name="T29" fmla="*/ 426789 h 21600"/>
              <a:gd name="T30" fmla="*/ 360615 w 21600"/>
              <a:gd name="T31" fmla="*/ 1318089 h 21600"/>
              <a:gd name="T32" fmla="*/ 1003622 w 21600"/>
              <a:gd name="T33" fmla="*/ 1318089 h 21600"/>
              <a:gd name="T34" fmla="*/ 360615 w 21600"/>
              <a:gd name="T35" fmla="*/ 2556102 h 21600"/>
              <a:gd name="T36" fmla="*/ 1003622 w 21600"/>
              <a:gd name="T37" fmla="*/ 2642790 h 21600"/>
              <a:gd name="T38" fmla="*/ 1003622 w 21600"/>
              <a:gd name="T39" fmla="*/ 3212999 h 21600"/>
              <a:gd name="T40" fmla="*/ 794028 w 21600"/>
              <a:gd name="T41" fmla="*/ 1046129 h 21600"/>
              <a:gd name="T42" fmla="*/ 794028 w 21600"/>
              <a:gd name="T43" fmla="*/ 266828 h 21600"/>
              <a:gd name="T44" fmla="*/ 1742730 w 21600"/>
              <a:gd name="T45" fmla="*/ 1318089 h 21600"/>
              <a:gd name="T46" fmla="*/ 1742730 w 21600"/>
              <a:gd name="T47" fmla="*/ 1893096 h 21600"/>
              <a:gd name="T48" fmla="*/ 1093113 w 21600"/>
              <a:gd name="T49" fmla="*/ 1981095 h 21600"/>
              <a:gd name="T50" fmla="*/ 1742730 w 21600"/>
              <a:gd name="T51" fmla="*/ 1981095 h 21600"/>
              <a:gd name="T52" fmla="*/ 1093113 w 21600"/>
              <a:gd name="T53" fmla="*/ 3212999 h 21600"/>
              <a:gd name="T54" fmla="*/ 1617007 w 21600"/>
              <a:gd name="T55" fmla="*/ 916934 h 21600"/>
              <a:gd name="T56" fmla="*/ 1917083 w 21600"/>
              <a:gd name="T57" fmla="*/ 1015699 h 21600"/>
              <a:gd name="T58" fmla="*/ 1917083 w 21600"/>
              <a:gd name="T59" fmla="*/ 298262 h 21600"/>
              <a:gd name="T60" fmla="*/ 1617007 w 21600"/>
              <a:gd name="T61" fmla="*/ 396847 h 21600"/>
              <a:gd name="T62" fmla="*/ 1831887 w 21600"/>
              <a:gd name="T63" fmla="*/ 1318089 h 21600"/>
              <a:gd name="T64" fmla="*/ 2479022 w 21600"/>
              <a:gd name="T65" fmla="*/ 1318089 h 21600"/>
              <a:gd name="T66" fmla="*/ 1831887 w 21600"/>
              <a:gd name="T67" fmla="*/ 2556102 h 21600"/>
              <a:gd name="T68" fmla="*/ 2479022 w 21600"/>
              <a:gd name="T69" fmla="*/ 2642790 h 21600"/>
              <a:gd name="T70" fmla="*/ 2479022 w 21600"/>
              <a:gd name="T71" fmla="*/ 3212999 h 21600"/>
              <a:gd name="T72" fmla="*/ 2567690 w 21600"/>
              <a:gd name="T73" fmla="*/ 1318089 h 21600"/>
              <a:gd name="T74" fmla="*/ 3212999 w 21600"/>
              <a:gd name="T75" fmla="*/ 1318089 h 21600"/>
              <a:gd name="T76" fmla="*/ 2567690 w 21600"/>
              <a:gd name="T77" fmla="*/ 2556102 h 21600"/>
              <a:gd name="T78" fmla="*/ 3212999 w 21600"/>
              <a:gd name="T79" fmla="*/ 2642790 h 21600"/>
              <a:gd name="T80" fmla="*/ 3212999 w 21600"/>
              <a:gd name="T81" fmla="*/ 3212999 h 21600"/>
              <a:gd name="T82" fmla="*/ 2780088 w 21600"/>
              <a:gd name="T83" fmla="*/ 1046129 h 21600"/>
              <a:gd name="T84" fmla="*/ 2780088 w 21600"/>
              <a:gd name="T85" fmla="*/ 266828 h 21600"/>
              <a:gd name="T86" fmla="*/ 2606725 w 21600"/>
              <a:gd name="T87" fmla="*/ 916934 h 216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1600" h="21600">
                <a:moveTo>
                  <a:pt x="19988" y="2580"/>
                </a:moveTo>
                <a:cubicBezTo>
                  <a:pt x="20420" y="2580"/>
                  <a:pt x="20794" y="2736"/>
                  <a:pt x="21116" y="3053"/>
                </a:cubicBezTo>
                <a:cubicBezTo>
                  <a:pt x="21439" y="3372"/>
                  <a:pt x="21600" y="3744"/>
                  <a:pt x="21600" y="4176"/>
                </a:cubicBezTo>
                <a:lnTo>
                  <a:pt x="21600" y="19987"/>
                </a:lnTo>
                <a:cubicBezTo>
                  <a:pt x="21600" y="20419"/>
                  <a:pt x="21439" y="20797"/>
                  <a:pt x="21116" y="21116"/>
                </a:cubicBezTo>
                <a:cubicBezTo>
                  <a:pt x="20794" y="21439"/>
                  <a:pt x="20420" y="21600"/>
                  <a:pt x="19988" y="21600"/>
                </a:cubicBezTo>
                <a:lnTo>
                  <a:pt x="1612" y="21600"/>
                </a:lnTo>
                <a:cubicBezTo>
                  <a:pt x="1180" y="21600"/>
                  <a:pt x="806" y="21439"/>
                  <a:pt x="484" y="21116"/>
                </a:cubicBezTo>
                <a:cubicBezTo>
                  <a:pt x="161" y="20797"/>
                  <a:pt x="0" y="20419"/>
                  <a:pt x="0" y="19987"/>
                </a:cubicBezTo>
                <a:lnTo>
                  <a:pt x="0" y="4176"/>
                </a:lnTo>
                <a:cubicBezTo>
                  <a:pt x="0" y="3744"/>
                  <a:pt x="161" y="3372"/>
                  <a:pt x="484" y="3053"/>
                </a:cubicBezTo>
                <a:cubicBezTo>
                  <a:pt x="806" y="2736"/>
                  <a:pt x="1180" y="2580"/>
                  <a:pt x="1612" y="2580"/>
                </a:cubicBezTo>
                <a:lnTo>
                  <a:pt x="2151" y="2580"/>
                </a:lnTo>
                <a:lnTo>
                  <a:pt x="2151" y="2402"/>
                </a:lnTo>
                <a:cubicBezTo>
                  <a:pt x="2151" y="2117"/>
                  <a:pt x="2197" y="1829"/>
                  <a:pt x="2289" y="1541"/>
                </a:cubicBezTo>
                <a:cubicBezTo>
                  <a:pt x="2381" y="1250"/>
                  <a:pt x="2531" y="991"/>
                  <a:pt x="2738" y="766"/>
                </a:cubicBezTo>
                <a:cubicBezTo>
                  <a:pt x="2943" y="542"/>
                  <a:pt x="3216" y="360"/>
                  <a:pt x="3556" y="213"/>
                </a:cubicBezTo>
                <a:cubicBezTo>
                  <a:pt x="3896" y="75"/>
                  <a:pt x="4310" y="0"/>
                  <a:pt x="4797" y="0"/>
                </a:cubicBezTo>
                <a:cubicBezTo>
                  <a:pt x="5283" y="0"/>
                  <a:pt x="5698" y="75"/>
                  <a:pt x="6038" y="213"/>
                </a:cubicBezTo>
                <a:cubicBezTo>
                  <a:pt x="6378" y="360"/>
                  <a:pt x="6651" y="542"/>
                  <a:pt x="6858" y="766"/>
                </a:cubicBezTo>
                <a:cubicBezTo>
                  <a:pt x="7063" y="991"/>
                  <a:pt x="7215" y="1256"/>
                  <a:pt x="7313" y="1546"/>
                </a:cubicBezTo>
                <a:cubicBezTo>
                  <a:pt x="7411" y="1840"/>
                  <a:pt x="7457" y="2125"/>
                  <a:pt x="7457" y="2402"/>
                </a:cubicBezTo>
                <a:lnTo>
                  <a:pt x="7457" y="2580"/>
                </a:lnTo>
                <a:lnTo>
                  <a:pt x="8134" y="2580"/>
                </a:lnTo>
                <a:lnTo>
                  <a:pt x="8134" y="2402"/>
                </a:lnTo>
                <a:cubicBezTo>
                  <a:pt x="8134" y="2117"/>
                  <a:pt x="8180" y="1829"/>
                  <a:pt x="8269" y="1541"/>
                </a:cubicBezTo>
                <a:cubicBezTo>
                  <a:pt x="8364" y="1250"/>
                  <a:pt x="8511" y="991"/>
                  <a:pt x="8718" y="766"/>
                </a:cubicBezTo>
                <a:cubicBezTo>
                  <a:pt x="8926" y="541"/>
                  <a:pt x="9199" y="360"/>
                  <a:pt x="9539" y="213"/>
                </a:cubicBezTo>
                <a:cubicBezTo>
                  <a:pt x="9879" y="75"/>
                  <a:pt x="10293" y="0"/>
                  <a:pt x="10780" y="0"/>
                </a:cubicBezTo>
                <a:cubicBezTo>
                  <a:pt x="11266" y="0"/>
                  <a:pt x="11678" y="75"/>
                  <a:pt x="12021" y="213"/>
                </a:cubicBezTo>
                <a:cubicBezTo>
                  <a:pt x="12361" y="360"/>
                  <a:pt x="12637" y="542"/>
                  <a:pt x="12853" y="766"/>
                </a:cubicBezTo>
                <a:cubicBezTo>
                  <a:pt x="13069" y="991"/>
                  <a:pt x="13227" y="1256"/>
                  <a:pt x="13322" y="1546"/>
                </a:cubicBezTo>
                <a:cubicBezTo>
                  <a:pt x="13417" y="1840"/>
                  <a:pt x="13469" y="2125"/>
                  <a:pt x="13469" y="2402"/>
                </a:cubicBezTo>
                <a:lnTo>
                  <a:pt x="13469" y="2580"/>
                </a:lnTo>
                <a:lnTo>
                  <a:pt x="14143" y="2580"/>
                </a:lnTo>
                <a:lnTo>
                  <a:pt x="14143" y="2402"/>
                </a:lnTo>
                <a:cubicBezTo>
                  <a:pt x="14143" y="2117"/>
                  <a:pt x="14192" y="1829"/>
                  <a:pt x="14287" y="1541"/>
                </a:cubicBezTo>
                <a:cubicBezTo>
                  <a:pt x="14385" y="1250"/>
                  <a:pt x="14534" y="991"/>
                  <a:pt x="14742" y="766"/>
                </a:cubicBezTo>
                <a:cubicBezTo>
                  <a:pt x="14949" y="541"/>
                  <a:pt x="15220" y="360"/>
                  <a:pt x="15556" y="213"/>
                </a:cubicBezTo>
                <a:cubicBezTo>
                  <a:pt x="15890" y="75"/>
                  <a:pt x="16305" y="0"/>
                  <a:pt x="16803" y="0"/>
                </a:cubicBezTo>
                <a:cubicBezTo>
                  <a:pt x="17290" y="0"/>
                  <a:pt x="17704" y="75"/>
                  <a:pt x="18044" y="213"/>
                </a:cubicBezTo>
                <a:cubicBezTo>
                  <a:pt x="18384" y="360"/>
                  <a:pt x="18657" y="541"/>
                  <a:pt x="18865" y="766"/>
                </a:cubicBezTo>
                <a:cubicBezTo>
                  <a:pt x="19069" y="991"/>
                  <a:pt x="19219" y="1256"/>
                  <a:pt x="19311" y="1546"/>
                </a:cubicBezTo>
                <a:cubicBezTo>
                  <a:pt x="19403" y="1840"/>
                  <a:pt x="19449" y="2125"/>
                  <a:pt x="19449" y="2402"/>
                </a:cubicBezTo>
                <a:lnTo>
                  <a:pt x="19449" y="2580"/>
                </a:lnTo>
                <a:lnTo>
                  <a:pt x="19988" y="2580"/>
                </a:lnTo>
                <a:close/>
                <a:moveTo>
                  <a:pt x="6067" y="7968"/>
                </a:moveTo>
                <a:lnTo>
                  <a:pt x="2180" y="7968"/>
                </a:lnTo>
                <a:lnTo>
                  <a:pt x="2180" y="11444"/>
                </a:lnTo>
                <a:lnTo>
                  <a:pt x="6067" y="11444"/>
                </a:lnTo>
                <a:lnTo>
                  <a:pt x="6067" y="7968"/>
                </a:lnTo>
                <a:close/>
                <a:moveTo>
                  <a:pt x="6067" y="11976"/>
                </a:moveTo>
                <a:lnTo>
                  <a:pt x="2180" y="11976"/>
                </a:lnTo>
                <a:lnTo>
                  <a:pt x="2180" y="15452"/>
                </a:lnTo>
                <a:lnTo>
                  <a:pt x="6067" y="15452"/>
                </a:lnTo>
                <a:lnTo>
                  <a:pt x="6067" y="11976"/>
                </a:lnTo>
                <a:close/>
                <a:moveTo>
                  <a:pt x="6067" y="15976"/>
                </a:moveTo>
                <a:lnTo>
                  <a:pt x="2180" y="15976"/>
                </a:lnTo>
                <a:lnTo>
                  <a:pt x="2180" y="19423"/>
                </a:lnTo>
                <a:lnTo>
                  <a:pt x="6067" y="19423"/>
                </a:lnTo>
                <a:lnTo>
                  <a:pt x="6067" y="15976"/>
                </a:lnTo>
                <a:close/>
                <a:moveTo>
                  <a:pt x="3755" y="5543"/>
                </a:moveTo>
                <a:cubicBezTo>
                  <a:pt x="3755" y="6068"/>
                  <a:pt x="4103" y="6324"/>
                  <a:pt x="4800" y="6324"/>
                </a:cubicBezTo>
                <a:cubicBezTo>
                  <a:pt x="5499" y="6324"/>
                  <a:pt x="5848" y="6068"/>
                  <a:pt x="5848" y="5543"/>
                </a:cubicBezTo>
                <a:lnTo>
                  <a:pt x="5848" y="2399"/>
                </a:lnTo>
                <a:cubicBezTo>
                  <a:pt x="5848" y="1878"/>
                  <a:pt x="5499" y="1613"/>
                  <a:pt x="4800" y="1613"/>
                </a:cubicBezTo>
                <a:cubicBezTo>
                  <a:pt x="4103" y="1613"/>
                  <a:pt x="3755" y="1878"/>
                  <a:pt x="3755" y="2399"/>
                </a:cubicBezTo>
                <a:lnTo>
                  <a:pt x="3755" y="5543"/>
                </a:lnTo>
                <a:close/>
                <a:moveTo>
                  <a:pt x="10535" y="7968"/>
                </a:moveTo>
                <a:lnTo>
                  <a:pt x="6608" y="7968"/>
                </a:lnTo>
                <a:lnTo>
                  <a:pt x="6608" y="11444"/>
                </a:lnTo>
                <a:lnTo>
                  <a:pt x="10535" y="11444"/>
                </a:lnTo>
                <a:lnTo>
                  <a:pt x="10535" y="7968"/>
                </a:lnTo>
                <a:close/>
                <a:moveTo>
                  <a:pt x="10535" y="11976"/>
                </a:moveTo>
                <a:lnTo>
                  <a:pt x="6608" y="11976"/>
                </a:lnTo>
                <a:lnTo>
                  <a:pt x="6608" y="15452"/>
                </a:lnTo>
                <a:lnTo>
                  <a:pt x="10535" y="15452"/>
                </a:lnTo>
                <a:lnTo>
                  <a:pt x="10535" y="11976"/>
                </a:lnTo>
                <a:close/>
                <a:moveTo>
                  <a:pt x="10535" y="15976"/>
                </a:moveTo>
                <a:lnTo>
                  <a:pt x="6608" y="15976"/>
                </a:lnTo>
                <a:lnTo>
                  <a:pt x="6608" y="19423"/>
                </a:lnTo>
                <a:lnTo>
                  <a:pt x="10535" y="19423"/>
                </a:lnTo>
                <a:lnTo>
                  <a:pt x="10535" y="15976"/>
                </a:lnTo>
                <a:close/>
                <a:moveTo>
                  <a:pt x="9775" y="5543"/>
                </a:moveTo>
                <a:cubicBezTo>
                  <a:pt x="9775" y="5826"/>
                  <a:pt x="9850" y="6027"/>
                  <a:pt x="9997" y="6145"/>
                </a:cubicBezTo>
                <a:cubicBezTo>
                  <a:pt x="10144" y="6269"/>
                  <a:pt x="10406" y="6324"/>
                  <a:pt x="10783" y="6324"/>
                </a:cubicBezTo>
                <a:cubicBezTo>
                  <a:pt x="11160" y="6324"/>
                  <a:pt x="11428" y="6263"/>
                  <a:pt x="11589" y="6140"/>
                </a:cubicBezTo>
                <a:cubicBezTo>
                  <a:pt x="11750" y="6016"/>
                  <a:pt x="11831" y="5820"/>
                  <a:pt x="11831" y="5544"/>
                </a:cubicBezTo>
                <a:lnTo>
                  <a:pt x="11831" y="2399"/>
                </a:lnTo>
                <a:cubicBezTo>
                  <a:pt x="11831" y="2128"/>
                  <a:pt x="11750" y="1933"/>
                  <a:pt x="11589" y="1803"/>
                </a:cubicBezTo>
                <a:cubicBezTo>
                  <a:pt x="11428" y="1673"/>
                  <a:pt x="11160" y="1613"/>
                  <a:pt x="10783" y="1613"/>
                </a:cubicBezTo>
                <a:cubicBezTo>
                  <a:pt x="10406" y="1613"/>
                  <a:pt x="10144" y="1679"/>
                  <a:pt x="9997" y="1814"/>
                </a:cubicBezTo>
                <a:cubicBezTo>
                  <a:pt x="9850" y="1944"/>
                  <a:pt x="9775" y="2140"/>
                  <a:pt x="9775" y="2399"/>
                </a:cubicBezTo>
                <a:lnTo>
                  <a:pt x="9775" y="5543"/>
                </a:lnTo>
                <a:close/>
                <a:moveTo>
                  <a:pt x="14986" y="7968"/>
                </a:moveTo>
                <a:lnTo>
                  <a:pt x="11074" y="7968"/>
                </a:lnTo>
                <a:lnTo>
                  <a:pt x="11074" y="11444"/>
                </a:lnTo>
                <a:lnTo>
                  <a:pt x="14986" y="11444"/>
                </a:lnTo>
                <a:lnTo>
                  <a:pt x="14986" y="7968"/>
                </a:lnTo>
                <a:close/>
                <a:moveTo>
                  <a:pt x="14986" y="11976"/>
                </a:moveTo>
                <a:lnTo>
                  <a:pt x="11074" y="11976"/>
                </a:lnTo>
                <a:lnTo>
                  <a:pt x="11074" y="15452"/>
                </a:lnTo>
                <a:lnTo>
                  <a:pt x="14986" y="15452"/>
                </a:lnTo>
                <a:lnTo>
                  <a:pt x="14986" y="11976"/>
                </a:lnTo>
                <a:close/>
                <a:moveTo>
                  <a:pt x="14986" y="15976"/>
                </a:moveTo>
                <a:lnTo>
                  <a:pt x="11074" y="15976"/>
                </a:lnTo>
                <a:lnTo>
                  <a:pt x="11074" y="19423"/>
                </a:lnTo>
                <a:lnTo>
                  <a:pt x="14986" y="19423"/>
                </a:lnTo>
                <a:lnTo>
                  <a:pt x="14986" y="15976"/>
                </a:lnTo>
                <a:close/>
                <a:moveTo>
                  <a:pt x="19423" y="7968"/>
                </a:moveTo>
                <a:lnTo>
                  <a:pt x="15522" y="7968"/>
                </a:lnTo>
                <a:lnTo>
                  <a:pt x="15522" y="11444"/>
                </a:lnTo>
                <a:lnTo>
                  <a:pt x="19423" y="11444"/>
                </a:lnTo>
                <a:lnTo>
                  <a:pt x="19423" y="7968"/>
                </a:lnTo>
                <a:close/>
                <a:moveTo>
                  <a:pt x="19423" y="11976"/>
                </a:moveTo>
                <a:lnTo>
                  <a:pt x="15522" y="11976"/>
                </a:lnTo>
                <a:lnTo>
                  <a:pt x="15522" y="15452"/>
                </a:lnTo>
                <a:lnTo>
                  <a:pt x="19423" y="15452"/>
                </a:lnTo>
                <a:lnTo>
                  <a:pt x="19423" y="11976"/>
                </a:lnTo>
                <a:close/>
                <a:moveTo>
                  <a:pt x="19423" y="15976"/>
                </a:moveTo>
                <a:lnTo>
                  <a:pt x="15522" y="15976"/>
                </a:lnTo>
                <a:lnTo>
                  <a:pt x="15522" y="19423"/>
                </a:lnTo>
                <a:lnTo>
                  <a:pt x="19423" y="19423"/>
                </a:lnTo>
                <a:lnTo>
                  <a:pt x="19423" y="15976"/>
                </a:lnTo>
                <a:close/>
                <a:moveTo>
                  <a:pt x="15758" y="5543"/>
                </a:moveTo>
                <a:cubicBezTo>
                  <a:pt x="15758" y="6068"/>
                  <a:pt x="16106" y="6324"/>
                  <a:pt x="16806" y="6324"/>
                </a:cubicBezTo>
                <a:cubicBezTo>
                  <a:pt x="17503" y="6324"/>
                  <a:pt x="17848" y="6068"/>
                  <a:pt x="17840" y="5543"/>
                </a:cubicBezTo>
                <a:lnTo>
                  <a:pt x="17840" y="2399"/>
                </a:lnTo>
                <a:cubicBezTo>
                  <a:pt x="17840" y="1878"/>
                  <a:pt x="17494" y="1613"/>
                  <a:pt x="16806" y="1613"/>
                </a:cubicBezTo>
                <a:cubicBezTo>
                  <a:pt x="16106" y="1613"/>
                  <a:pt x="15758" y="1878"/>
                  <a:pt x="15758" y="2399"/>
                </a:cubicBezTo>
                <a:lnTo>
                  <a:pt x="15758" y="5543"/>
                </a:lnTo>
                <a:close/>
                <a:moveTo>
                  <a:pt x="15758" y="5543"/>
                </a:move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21" name="AutoShape 31"/>
          <p:cNvSpPr/>
          <p:nvPr/>
        </p:nvSpPr>
        <p:spPr bwMode="auto">
          <a:xfrm>
            <a:off x="5732860" y="2655094"/>
            <a:ext cx="232172" cy="204788"/>
          </a:xfrm>
          <a:custGeom>
            <a:avLst/>
            <a:gdLst>
              <a:gd name="T0" fmla="*/ 4436511 w 21600"/>
              <a:gd name="T1" fmla="*/ 1380672 h 21600"/>
              <a:gd name="T2" fmla="*/ 2218255 w 21600"/>
              <a:gd name="T3" fmla="*/ 0 h 21600"/>
              <a:gd name="T4" fmla="*/ 0 w 21600"/>
              <a:gd name="T5" fmla="*/ 1380672 h 21600"/>
              <a:gd name="T6" fmla="*/ 1206891 w 21600"/>
              <a:gd name="T7" fmla="*/ 2617526 h 21600"/>
              <a:gd name="T8" fmla="*/ 684992 w 21600"/>
              <a:gd name="T9" fmla="*/ 3451681 h 21600"/>
              <a:gd name="T10" fmla="*/ 2348687 w 21600"/>
              <a:gd name="T11" fmla="*/ 2761345 h 21600"/>
              <a:gd name="T12" fmla="*/ 4436511 w 21600"/>
              <a:gd name="T13" fmla="*/ 1380672 h 21600"/>
              <a:gd name="T14" fmla="*/ 4436511 w 21600"/>
              <a:gd name="T15" fmla="*/ 138067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21600" y="8640"/>
                </a:moveTo>
                <a:cubicBezTo>
                  <a:pt x="21600" y="3960"/>
                  <a:pt x="16676" y="0"/>
                  <a:pt x="10800" y="0"/>
                </a:cubicBezTo>
                <a:cubicBezTo>
                  <a:pt x="4765" y="0"/>
                  <a:pt x="0" y="3960"/>
                  <a:pt x="0" y="8640"/>
                </a:cubicBezTo>
                <a:cubicBezTo>
                  <a:pt x="0" y="12060"/>
                  <a:pt x="2382" y="14940"/>
                  <a:pt x="5876" y="16380"/>
                </a:cubicBezTo>
                <a:cubicBezTo>
                  <a:pt x="6035" y="17280"/>
                  <a:pt x="5718" y="19080"/>
                  <a:pt x="3335" y="21600"/>
                </a:cubicBezTo>
                <a:cubicBezTo>
                  <a:pt x="3335" y="21600"/>
                  <a:pt x="8576" y="19980"/>
                  <a:pt x="11435" y="17280"/>
                </a:cubicBezTo>
                <a:cubicBezTo>
                  <a:pt x="17153" y="16920"/>
                  <a:pt x="21600" y="13140"/>
                  <a:pt x="21600" y="8640"/>
                </a:cubicBezTo>
                <a:close/>
                <a:moveTo>
                  <a:pt x="21600" y="8640"/>
                </a:move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pic>
        <p:nvPicPr>
          <p:cNvPr id="22" name="组合 21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25541" y="2414588"/>
            <a:ext cx="52030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13@|17FFC:16777215|FBC:16777215|LFC:16777215|LBC:16777215"/>
          <p:cNvSpPr txBox="1">
            <a:spLocks noChangeArrowheads="1"/>
          </p:cNvSpPr>
          <p:nvPr/>
        </p:nvSpPr>
        <p:spPr bwMode="auto">
          <a:xfrm>
            <a:off x="5965032" y="1583532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4" name="TextBox 13@|17FFC:16777215|FBC:16777215|LFC:16777215|LBC:16777215"/>
          <p:cNvSpPr txBox="1">
            <a:spLocks noChangeArrowheads="1"/>
          </p:cNvSpPr>
          <p:nvPr/>
        </p:nvSpPr>
        <p:spPr bwMode="auto">
          <a:xfrm>
            <a:off x="5968604" y="1797844"/>
            <a:ext cx="1750219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25" name="TextBox 13@|17FFC:16777215|FBC:16777215|LFC:16777215|LBC:16777215"/>
          <p:cNvSpPr txBox="1">
            <a:spLocks noChangeArrowheads="1"/>
          </p:cNvSpPr>
          <p:nvPr/>
        </p:nvSpPr>
        <p:spPr bwMode="auto">
          <a:xfrm>
            <a:off x="6173391" y="2511028"/>
            <a:ext cx="1464469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6" name="TextBox 13@|17FFC:16777215|FBC:16777215|LFC:16777215|LBC:16777215"/>
          <p:cNvSpPr txBox="1">
            <a:spLocks noChangeArrowheads="1"/>
          </p:cNvSpPr>
          <p:nvPr/>
        </p:nvSpPr>
        <p:spPr bwMode="auto">
          <a:xfrm>
            <a:off x="6176963" y="2726531"/>
            <a:ext cx="1750219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27" name="TextBox 13@|17FFC:16777215|FBC:16777215|LFC:16777215|LBC:16777215"/>
          <p:cNvSpPr txBox="1">
            <a:spLocks noChangeArrowheads="1"/>
          </p:cNvSpPr>
          <p:nvPr/>
        </p:nvSpPr>
        <p:spPr bwMode="auto">
          <a:xfrm>
            <a:off x="5806679" y="3325416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8" name="TextBox 13@|17FFC:16777215|FBC:16777215|LFC:16777215|LBC:16777215"/>
          <p:cNvSpPr txBox="1">
            <a:spLocks noChangeArrowheads="1"/>
          </p:cNvSpPr>
          <p:nvPr/>
        </p:nvSpPr>
        <p:spPr bwMode="auto">
          <a:xfrm>
            <a:off x="5809060" y="3539729"/>
            <a:ext cx="1750219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29" name="TextBox 13@|17FFC:16777215|FBC:16777215|LFC:16777215|LBC:16777215"/>
          <p:cNvSpPr txBox="1">
            <a:spLocks noChangeArrowheads="1"/>
          </p:cNvSpPr>
          <p:nvPr/>
        </p:nvSpPr>
        <p:spPr bwMode="auto">
          <a:xfrm>
            <a:off x="1703785" y="1560910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30" name="TextBox 13@|17FFC:16777215|FBC:16777215|LFC:16777215|LBC:16777215"/>
          <p:cNvSpPr txBox="1">
            <a:spLocks noChangeArrowheads="1"/>
          </p:cNvSpPr>
          <p:nvPr/>
        </p:nvSpPr>
        <p:spPr bwMode="auto">
          <a:xfrm>
            <a:off x="1418035" y="1775223"/>
            <a:ext cx="1750219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31" name="TextBox 13@|17FFC:16777215|FBC:16777215|LFC:16777215|LBC:16777215"/>
          <p:cNvSpPr txBox="1">
            <a:spLocks noChangeArrowheads="1"/>
          </p:cNvSpPr>
          <p:nvPr/>
        </p:nvSpPr>
        <p:spPr bwMode="auto">
          <a:xfrm>
            <a:off x="1447800" y="2481262"/>
            <a:ext cx="146566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32" name="TextBox 13@|17FFC:16777215|FBC:16777215|LFC:16777215|LBC:16777215"/>
          <p:cNvSpPr txBox="1">
            <a:spLocks noChangeArrowheads="1"/>
          </p:cNvSpPr>
          <p:nvPr/>
        </p:nvSpPr>
        <p:spPr bwMode="auto">
          <a:xfrm>
            <a:off x="1162050" y="2696766"/>
            <a:ext cx="175141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33" name="TextBox 13@|17FFC:16777215|FBC:16777215|LFC:16777215|LBC:16777215"/>
          <p:cNvSpPr txBox="1">
            <a:spLocks noChangeArrowheads="1"/>
          </p:cNvSpPr>
          <p:nvPr/>
        </p:nvSpPr>
        <p:spPr bwMode="auto">
          <a:xfrm>
            <a:off x="1800225" y="3355182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34" name="TextBox 13@|17FFC:16777215|FBC:16777215|LFC:16777215|LBC:16777215"/>
          <p:cNvSpPr txBox="1">
            <a:spLocks noChangeArrowheads="1"/>
          </p:cNvSpPr>
          <p:nvPr/>
        </p:nvSpPr>
        <p:spPr bwMode="auto">
          <a:xfrm>
            <a:off x="1514475" y="3569494"/>
            <a:ext cx="1750219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3399" y="156132"/>
            <a:ext cx="117307" cy="405789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TextBox 59"/>
          <p:cNvSpPr txBox="1">
            <a:spLocks noChangeArrowheads="1"/>
          </p:cNvSpPr>
          <p:nvPr/>
        </p:nvSpPr>
        <p:spPr bwMode="auto">
          <a:xfrm>
            <a:off x="180521" y="180688"/>
            <a:ext cx="2617271" cy="34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66B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美丽女人节感恩有你</a:t>
            </a:r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997744" y="1312069"/>
            <a:ext cx="646510" cy="646510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ru-RU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Oval 9"/>
          <p:cNvSpPr>
            <a:spLocks noChangeArrowheads="1"/>
          </p:cNvSpPr>
          <p:nvPr/>
        </p:nvSpPr>
        <p:spPr bwMode="auto">
          <a:xfrm>
            <a:off x="997744" y="2487216"/>
            <a:ext cx="646510" cy="646509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ru-RU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997744" y="3662363"/>
            <a:ext cx="646510" cy="646510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ru-RU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5204223" y="1312069"/>
            <a:ext cx="645319" cy="646510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ru-RU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5204223" y="2487216"/>
            <a:ext cx="645319" cy="646509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ru-RU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Oval 13"/>
          <p:cNvSpPr>
            <a:spLocks noChangeArrowheads="1"/>
          </p:cNvSpPr>
          <p:nvPr/>
        </p:nvSpPr>
        <p:spPr bwMode="auto">
          <a:xfrm>
            <a:off x="5204223" y="3662363"/>
            <a:ext cx="645319" cy="646510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ru-RU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25"/>
          <p:cNvSpPr/>
          <p:nvPr/>
        </p:nvSpPr>
        <p:spPr bwMode="auto">
          <a:xfrm>
            <a:off x="1226343" y="2713435"/>
            <a:ext cx="185738" cy="259556"/>
          </a:xfrm>
          <a:custGeom>
            <a:avLst/>
            <a:gdLst>
              <a:gd name="T0" fmla="*/ 99898861 w 346"/>
              <a:gd name="T1" fmla="*/ 0 h 479"/>
              <a:gd name="T2" fmla="*/ 99898861 w 346"/>
              <a:gd name="T3" fmla="*/ 0 h 479"/>
              <a:gd name="T4" fmla="*/ 81967855 w 346"/>
              <a:gd name="T5" fmla="*/ 0 h 479"/>
              <a:gd name="T6" fmla="*/ 81967855 w 346"/>
              <a:gd name="T7" fmla="*/ 171215368 h 479"/>
              <a:gd name="T8" fmla="*/ 40983928 w 346"/>
              <a:gd name="T9" fmla="*/ 171215368 h 479"/>
              <a:gd name="T10" fmla="*/ 5123349 w 346"/>
              <a:gd name="T11" fmla="*/ 221849247 h 479"/>
              <a:gd name="T12" fmla="*/ 63525088 w 346"/>
              <a:gd name="T13" fmla="*/ 240641337 h 479"/>
              <a:gd name="T14" fmla="*/ 99898861 w 346"/>
              <a:gd name="T15" fmla="*/ 194183477 h 479"/>
              <a:gd name="T16" fmla="*/ 99898861 w 346"/>
              <a:gd name="T17" fmla="*/ 55331540 h 479"/>
              <a:gd name="T18" fmla="*/ 131661047 w 346"/>
              <a:gd name="T19" fmla="*/ 120059848 h 479"/>
              <a:gd name="T20" fmla="*/ 140882788 w 346"/>
              <a:gd name="T21" fmla="*/ 120059848 h 479"/>
              <a:gd name="T22" fmla="*/ 99898861 w 346"/>
              <a:gd name="T23" fmla="*/ 0 h 47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46" h="479">
                <a:moveTo>
                  <a:pt x="195" y="0"/>
                </a:moveTo>
                <a:lnTo>
                  <a:pt x="195" y="0"/>
                </a:lnTo>
                <a:cubicBezTo>
                  <a:pt x="160" y="0"/>
                  <a:pt x="160" y="0"/>
                  <a:pt x="160" y="0"/>
                </a:cubicBezTo>
                <a:cubicBezTo>
                  <a:pt x="160" y="328"/>
                  <a:pt x="160" y="328"/>
                  <a:pt x="160" y="328"/>
                </a:cubicBezTo>
                <a:cubicBezTo>
                  <a:pt x="133" y="319"/>
                  <a:pt x="107" y="319"/>
                  <a:pt x="80" y="328"/>
                </a:cubicBezTo>
                <a:cubicBezTo>
                  <a:pt x="26" y="346"/>
                  <a:pt x="0" y="390"/>
                  <a:pt x="10" y="425"/>
                </a:cubicBezTo>
                <a:cubicBezTo>
                  <a:pt x="26" y="461"/>
                  <a:pt x="71" y="478"/>
                  <a:pt x="124" y="461"/>
                </a:cubicBezTo>
                <a:cubicBezTo>
                  <a:pt x="169" y="443"/>
                  <a:pt x="195" y="408"/>
                  <a:pt x="195" y="372"/>
                </a:cubicBezTo>
                <a:cubicBezTo>
                  <a:pt x="195" y="106"/>
                  <a:pt x="195" y="106"/>
                  <a:pt x="195" y="106"/>
                </a:cubicBezTo>
                <a:cubicBezTo>
                  <a:pt x="266" y="124"/>
                  <a:pt x="266" y="212"/>
                  <a:pt x="257" y="230"/>
                </a:cubicBezTo>
                <a:cubicBezTo>
                  <a:pt x="257" y="239"/>
                  <a:pt x="266" y="248"/>
                  <a:pt x="275" y="230"/>
                </a:cubicBezTo>
                <a:cubicBezTo>
                  <a:pt x="345" y="115"/>
                  <a:pt x="195" y="62"/>
                  <a:pt x="195" y="0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11" name="Freeform 28"/>
          <p:cNvSpPr/>
          <p:nvPr/>
        </p:nvSpPr>
        <p:spPr bwMode="auto">
          <a:xfrm>
            <a:off x="1200151" y="3892154"/>
            <a:ext cx="269081" cy="226219"/>
          </a:xfrm>
          <a:custGeom>
            <a:avLst/>
            <a:gdLst>
              <a:gd name="T0" fmla="*/ 64359048 w 498"/>
              <a:gd name="T1" fmla="*/ 42176267 h 418"/>
              <a:gd name="T2" fmla="*/ 64359048 w 498"/>
              <a:gd name="T3" fmla="*/ 42176267 h 418"/>
              <a:gd name="T4" fmla="*/ 18685117 w 498"/>
              <a:gd name="T5" fmla="*/ 134338580 h 418"/>
              <a:gd name="T6" fmla="*/ 179581296 w 498"/>
              <a:gd name="T7" fmla="*/ 60400767 h 418"/>
              <a:gd name="T8" fmla="*/ 4671279 w 498"/>
              <a:gd name="T9" fmla="*/ 198905091 h 418"/>
              <a:gd name="T10" fmla="*/ 22836965 w 498"/>
              <a:gd name="T11" fmla="*/ 208277114 h 418"/>
              <a:gd name="T12" fmla="*/ 50345210 w 498"/>
              <a:gd name="T13" fmla="*/ 161935824 h 418"/>
              <a:gd name="T14" fmla="*/ 152073052 w 498"/>
              <a:gd name="T15" fmla="*/ 161935824 h 418"/>
              <a:gd name="T16" fmla="*/ 243420913 w 498"/>
              <a:gd name="T17" fmla="*/ 37490256 h 418"/>
              <a:gd name="T18" fmla="*/ 64359048 w 498"/>
              <a:gd name="T19" fmla="*/ 42176267 h 4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98" h="418">
                <a:moveTo>
                  <a:pt x="124" y="81"/>
                </a:moveTo>
                <a:lnTo>
                  <a:pt x="124" y="81"/>
                </a:lnTo>
                <a:cubicBezTo>
                  <a:pt x="27" y="134"/>
                  <a:pt x="36" y="222"/>
                  <a:pt x="36" y="258"/>
                </a:cubicBezTo>
                <a:cubicBezTo>
                  <a:pt x="159" y="107"/>
                  <a:pt x="346" y="116"/>
                  <a:pt x="346" y="116"/>
                </a:cubicBezTo>
                <a:cubicBezTo>
                  <a:pt x="346" y="116"/>
                  <a:pt x="80" y="204"/>
                  <a:pt x="9" y="382"/>
                </a:cubicBezTo>
                <a:cubicBezTo>
                  <a:pt x="0" y="400"/>
                  <a:pt x="36" y="417"/>
                  <a:pt x="44" y="400"/>
                </a:cubicBezTo>
                <a:cubicBezTo>
                  <a:pt x="62" y="355"/>
                  <a:pt x="97" y="311"/>
                  <a:pt x="97" y="311"/>
                </a:cubicBezTo>
                <a:cubicBezTo>
                  <a:pt x="151" y="329"/>
                  <a:pt x="230" y="355"/>
                  <a:pt x="293" y="311"/>
                </a:cubicBezTo>
                <a:cubicBezTo>
                  <a:pt x="363" y="258"/>
                  <a:pt x="363" y="134"/>
                  <a:pt x="469" y="72"/>
                </a:cubicBezTo>
                <a:cubicBezTo>
                  <a:pt x="497" y="63"/>
                  <a:pt x="249" y="0"/>
                  <a:pt x="124" y="81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12" name="Freeform 101"/>
          <p:cNvSpPr/>
          <p:nvPr/>
        </p:nvSpPr>
        <p:spPr bwMode="auto">
          <a:xfrm>
            <a:off x="5392342" y="2719388"/>
            <a:ext cx="269081" cy="207169"/>
          </a:xfrm>
          <a:custGeom>
            <a:avLst/>
            <a:gdLst>
              <a:gd name="T0" fmla="*/ 41689366 w 497"/>
              <a:gd name="T1" fmla="*/ 129673175 h 382"/>
              <a:gd name="T2" fmla="*/ 41689366 w 497"/>
              <a:gd name="T3" fmla="*/ 129673175 h 382"/>
              <a:gd name="T4" fmla="*/ 82856812 w 497"/>
              <a:gd name="T5" fmla="*/ 171503185 h 382"/>
              <a:gd name="T6" fmla="*/ 129236241 w 497"/>
              <a:gd name="T7" fmla="*/ 199216073 h 382"/>
              <a:gd name="T8" fmla="*/ 175614948 w 497"/>
              <a:gd name="T9" fmla="*/ 176209134 h 382"/>
              <a:gd name="T10" fmla="*/ 203234126 w 497"/>
              <a:gd name="T11" fmla="*/ 134901927 h 382"/>
              <a:gd name="T12" fmla="*/ 129236241 w 497"/>
              <a:gd name="T13" fmla="*/ 171503185 h 382"/>
              <a:gd name="T14" fmla="*/ 41689366 w 497"/>
              <a:gd name="T15" fmla="*/ 129673175 h 382"/>
              <a:gd name="T16" fmla="*/ 253781698 w 497"/>
              <a:gd name="T17" fmla="*/ 64836949 h 382"/>
              <a:gd name="T18" fmla="*/ 253781698 w 497"/>
              <a:gd name="T19" fmla="*/ 64836949 h 382"/>
              <a:gd name="T20" fmla="*/ 142784509 w 497"/>
              <a:gd name="T21" fmla="*/ 4705948 h 382"/>
              <a:gd name="T22" fmla="*/ 115166053 w 497"/>
              <a:gd name="T23" fmla="*/ 4705948 h 382"/>
              <a:gd name="T24" fmla="*/ 4690063 w 497"/>
              <a:gd name="T25" fmla="*/ 64836949 h 382"/>
              <a:gd name="T26" fmla="*/ 4690063 w 497"/>
              <a:gd name="T27" fmla="*/ 83660020 h 382"/>
              <a:gd name="T28" fmla="*/ 115166053 w 497"/>
              <a:gd name="T29" fmla="*/ 143791021 h 382"/>
              <a:gd name="T30" fmla="*/ 142784509 w 497"/>
              <a:gd name="T31" fmla="*/ 143791021 h 382"/>
              <a:gd name="T32" fmla="*/ 212614252 w 497"/>
              <a:gd name="T33" fmla="*/ 101961011 h 382"/>
              <a:gd name="T34" fmla="*/ 138615645 w 497"/>
              <a:gd name="T35" fmla="*/ 83660020 h 382"/>
              <a:gd name="T36" fmla="*/ 129236241 w 497"/>
              <a:gd name="T37" fmla="*/ 87843166 h 382"/>
              <a:gd name="T38" fmla="*/ 105785928 w 497"/>
              <a:gd name="T39" fmla="*/ 69542898 h 382"/>
              <a:gd name="T40" fmla="*/ 129236241 w 497"/>
              <a:gd name="T41" fmla="*/ 55947855 h 382"/>
              <a:gd name="T42" fmla="*/ 152685833 w 497"/>
              <a:gd name="T43" fmla="*/ 64836949 h 382"/>
              <a:gd name="T44" fmla="*/ 230852583 w 497"/>
              <a:gd name="T45" fmla="*/ 92549114 h 382"/>
              <a:gd name="T46" fmla="*/ 253781698 w 497"/>
              <a:gd name="T47" fmla="*/ 83660020 h 382"/>
              <a:gd name="T48" fmla="*/ 253781698 w 497"/>
              <a:gd name="T49" fmla="*/ 64836949 h 382"/>
              <a:gd name="T50" fmla="*/ 221473179 w 497"/>
              <a:gd name="T51" fmla="*/ 180915082 h 382"/>
              <a:gd name="T52" fmla="*/ 221473179 w 497"/>
              <a:gd name="T53" fmla="*/ 180915082 h 382"/>
              <a:gd name="T54" fmla="*/ 240232708 w 497"/>
              <a:gd name="T55" fmla="*/ 176209134 h 382"/>
              <a:gd name="T56" fmla="*/ 230852583 w 497"/>
              <a:gd name="T57" fmla="*/ 92549114 h 382"/>
              <a:gd name="T58" fmla="*/ 212614252 w 497"/>
              <a:gd name="T59" fmla="*/ 101961011 h 382"/>
              <a:gd name="T60" fmla="*/ 221473179 w 497"/>
              <a:gd name="T61" fmla="*/ 180915082 h 38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497" h="382">
                <a:moveTo>
                  <a:pt x="80" y="248"/>
                </a:moveTo>
                <a:lnTo>
                  <a:pt x="80" y="248"/>
                </a:lnTo>
                <a:cubicBezTo>
                  <a:pt x="97" y="293"/>
                  <a:pt x="106" y="311"/>
                  <a:pt x="159" y="328"/>
                </a:cubicBezTo>
                <a:cubicBezTo>
                  <a:pt x="203" y="355"/>
                  <a:pt x="230" y="381"/>
                  <a:pt x="248" y="381"/>
                </a:cubicBezTo>
                <a:cubicBezTo>
                  <a:pt x="266" y="381"/>
                  <a:pt x="293" y="355"/>
                  <a:pt x="337" y="337"/>
                </a:cubicBezTo>
                <a:cubicBezTo>
                  <a:pt x="390" y="311"/>
                  <a:pt x="372" y="311"/>
                  <a:pt x="390" y="258"/>
                </a:cubicBezTo>
                <a:cubicBezTo>
                  <a:pt x="248" y="328"/>
                  <a:pt x="248" y="328"/>
                  <a:pt x="248" y="328"/>
                </a:cubicBezTo>
                <a:lnTo>
                  <a:pt x="80" y="248"/>
                </a:lnTo>
                <a:close/>
                <a:moveTo>
                  <a:pt x="487" y="124"/>
                </a:moveTo>
                <a:lnTo>
                  <a:pt x="487" y="124"/>
                </a:lnTo>
                <a:cubicBezTo>
                  <a:pt x="274" y="9"/>
                  <a:pt x="274" y="9"/>
                  <a:pt x="274" y="9"/>
                </a:cubicBezTo>
                <a:cubicBezTo>
                  <a:pt x="266" y="0"/>
                  <a:pt x="239" y="0"/>
                  <a:pt x="221" y="9"/>
                </a:cubicBezTo>
                <a:cubicBezTo>
                  <a:pt x="9" y="124"/>
                  <a:pt x="9" y="124"/>
                  <a:pt x="9" y="124"/>
                </a:cubicBezTo>
                <a:cubicBezTo>
                  <a:pt x="0" y="133"/>
                  <a:pt x="0" y="142"/>
                  <a:pt x="9" y="160"/>
                </a:cubicBezTo>
                <a:cubicBezTo>
                  <a:pt x="221" y="275"/>
                  <a:pt x="221" y="275"/>
                  <a:pt x="221" y="275"/>
                </a:cubicBezTo>
                <a:cubicBezTo>
                  <a:pt x="239" y="284"/>
                  <a:pt x="266" y="284"/>
                  <a:pt x="274" y="275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266" y="160"/>
                  <a:pt x="266" y="160"/>
                  <a:pt x="266" y="160"/>
                </a:cubicBezTo>
                <a:cubicBezTo>
                  <a:pt x="257" y="160"/>
                  <a:pt x="257" y="168"/>
                  <a:pt x="248" y="168"/>
                </a:cubicBezTo>
                <a:cubicBezTo>
                  <a:pt x="221" y="168"/>
                  <a:pt x="203" y="151"/>
                  <a:pt x="203" y="133"/>
                </a:cubicBezTo>
                <a:cubicBezTo>
                  <a:pt x="203" y="124"/>
                  <a:pt x="221" y="107"/>
                  <a:pt x="248" y="107"/>
                </a:cubicBezTo>
                <a:cubicBezTo>
                  <a:pt x="266" y="107"/>
                  <a:pt x="284" y="115"/>
                  <a:pt x="293" y="124"/>
                </a:cubicBezTo>
                <a:cubicBezTo>
                  <a:pt x="443" y="177"/>
                  <a:pt x="443" y="177"/>
                  <a:pt x="443" y="177"/>
                </a:cubicBezTo>
                <a:cubicBezTo>
                  <a:pt x="487" y="160"/>
                  <a:pt x="487" y="160"/>
                  <a:pt x="487" y="160"/>
                </a:cubicBezTo>
                <a:cubicBezTo>
                  <a:pt x="496" y="142"/>
                  <a:pt x="496" y="133"/>
                  <a:pt x="487" y="124"/>
                </a:cubicBezTo>
                <a:close/>
                <a:moveTo>
                  <a:pt x="425" y="346"/>
                </a:moveTo>
                <a:lnTo>
                  <a:pt x="425" y="346"/>
                </a:lnTo>
                <a:cubicBezTo>
                  <a:pt x="416" y="355"/>
                  <a:pt x="452" y="364"/>
                  <a:pt x="461" y="337"/>
                </a:cubicBezTo>
                <a:cubicBezTo>
                  <a:pt x="469" y="213"/>
                  <a:pt x="443" y="177"/>
                  <a:pt x="443" y="177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408" y="195"/>
                  <a:pt x="443" y="222"/>
                  <a:pt x="425" y="3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13" name="Freeform 103"/>
          <p:cNvSpPr/>
          <p:nvPr/>
        </p:nvSpPr>
        <p:spPr bwMode="auto">
          <a:xfrm>
            <a:off x="1195388" y="1503760"/>
            <a:ext cx="207169" cy="264319"/>
          </a:xfrm>
          <a:custGeom>
            <a:avLst/>
            <a:gdLst>
              <a:gd name="T0" fmla="*/ 60337493 w 383"/>
              <a:gd name="T1" fmla="*/ 32335716 h 488"/>
              <a:gd name="T2" fmla="*/ 60337493 w 383"/>
              <a:gd name="T3" fmla="*/ 32335716 h 488"/>
              <a:gd name="T4" fmla="*/ 60337493 w 383"/>
              <a:gd name="T5" fmla="*/ 185149507 h 488"/>
              <a:gd name="T6" fmla="*/ 32769084 w 383"/>
              <a:gd name="T7" fmla="*/ 189842970 h 488"/>
              <a:gd name="T8" fmla="*/ 9362801 w 383"/>
              <a:gd name="T9" fmla="*/ 231045641 h 488"/>
              <a:gd name="T10" fmla="*/ 50974691 w 383"/>
              <a:gd name="T11" fmla="*/ 245127476 h 488"/>
              <a:gd name="T12" fmla="*/ 83223780 w 383"/>
              <a:gd name="T13" fmla="*/ 208097574 h 488"/>
              <a:gd name="T14" fmla="*/ 83223780 w 383"/>
              <a:gd name="T15" fmla="*/ 83447451 h 488"/>
              <a:gd name="T16" fmla="*/ 175290366 w 383"/>
              <a:gd name="T17" fmla="*/ 59977969 h 488"/>
              <a:gd name="T18" fmla="*/ 175290366 w 383"/>
              <a:gd name="T19" fmla="*/ 162201440 h 488"/>
              <a:gd name="T20" fmla="*/ 147722678 w 383"/>
              <a:gd name="T21" fmla="*/ 162201440 h 488"/>
              <a:gd name="T22" fmla="*/ 124315674 w 383"/>
              <a:gd name="T23" fmla="*/ 208097574 h 488"/>
              <a:gd name="T24" fmla="*/ 165927564 w 383"/>
              <a:gd name="T25" fmla="*/ 221657993 h 488"/>
              <a:gd name="T26" fmla="*/ 198697369 w 383"/>
              <a:gd name="T27" fmla="*/ 185149507 h 488"/>
              <a:gd name="T28" fmla="*/ 198697369 w 383"/>
              <a:gd name="T29" fmla="*/ 0 h 488"/>
              <a:gd name="T30" fmla="*/ 60337493 w 383"/>
              <a:gd name="T31" fmla="*/ 32335716 h 48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83" h="488">
                <a:moveTo>
                  <a:pt x="116" y="62"/>
                </a:moveTo>
                <a:lnTo>
                  <a:pt x="116" y="62"/>
                </a:lnTo>
                <a:cubicBezTo>
                  <a:pt x="116" y="355"/>
                  <a:pt x="116" y="355"/>
                  <a:pt x="116" y="355"/>
                </a:cubicBezTo>
                <a:cubicBezTo>
                  <a:pt x="98" y="355"/>
                  <a:pt x="80" y="355"/>
                  <a:pt x="63" y="364"/>
                </a:cubicBezTo>
                <a:cubicBezTo>
                  <a:pt x="18" y="372"/>
                  <a:pt x="0" y="417"/>
                  <a:pt x="18" y="443"/>
                </a:cubicBezTo>
                <a:cubicBezTo>
                  <a:pt x="27" y="478"/>
                  <a:pt x="63" y="487"/>
                  <a:pt x="98" y="470"/>
                </a:cubicBezTo>
                <a:cubicBezTo>
                  <a:pt x="133" y="461"/>
                  <a:pt x="160" y="434"/>
                  <a:pt x="160" y="399"/>
                </a:cubicBezTo>
                <a:cubicBezTo>
                  <a:pt x="160" y="399"/>
                  <a:pt x="160" y="248"/>
                  <a:pt x="160" y="160"/>
                </a:cubicBezTo>
                <a:cubicBezTo>
                  <a:pt x="337" y="115"/>
                  <a:pt x="337" y="115"/>
                  <a:pt x="337" y="115"/>
                </a:cubicBezTo>
                <a:cubicBezTo>
                  <a:pt x="337" y="311"/>
                  <a:pt x="337" y="311"/>
                  <a:pt x="337" y="311"/>
                </a:cubicBezTo>
                <a:cubicBezTo>
                  <a:pt x="319" y="301"/>
                  <a:pt x="301" y="301"/>
                  <a:pt x="284" y="311"/>
                </a:cubicBezTo>
                <a:cubicBezTo>
                  <a:pt x="239" y="328"/>
                  <a:pt x="222" y="364"/>
                  <a:pt x="239" y="399"/>
                </a:cubicBezTo>
                <a:cubicBezTo>
                  <a:pt x="248" y="425"/>
                  <a:pt x="284" y="434"/>
                  <a:pt x="319" y="425"/>
                </a:cubicBezTo>
                <a:cubicBezTo>
                  <a:pt x="355" y="408"/>
                  <a:pt x="382" y="381"/>
                  <a:pt x="382" y="355"/>
                </a:cubicBezTo>
                <a:cubicBezTo>
                  <a:pt x="382" y="0"/>
                  <a:pt x="382" y="0"/>
                  <a:pt x="382" y="0"/>
                </a:cubicBezTo>
                <a:lnTo>
                  <a:pt x="116" y="62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14" name="Freeform 114"/>
          <p:cNvSpPr/>
          <p:nvPr/>
        </p:nvSpPr>
        <p:spPr bwMode="auto">
          <a:xfrm>
            <a:off x="5409010" y="3862388"/>
            <a:ext cx="250031" cy="264319"/>
          </a:xfrm>
          <a:custGeom>
            <a:avLst/>
            <a:gdLst>
              <a:gd name="T0" fmla="*/ 230667358 w 462"/>
              <a:gd name="T1" fmla="*/ 156985839 h 488"/>
              <a:gd name="T2" fmla="*/ 230667358 w 462"/>
              <a:gd name="T3" fmla="*/ 156985839 h 488"/>
              <a:gd name="T4" fmla="*/ 212442858 w 462"/>
              <a:gd name="T5" fmla="*/ 138731957 h 488"/>
              <a:gd name="T6" fmla="*/ 212442858 w 462"/>
              <a:gd name="T7" fmla="*/ 115261752 h 488"/>
              <a:gd name="T8" fmla="*/ 230667358 w 462"/>
              <a:gd name="T9" fmla="*/ 97007870 h 488"/>
              <a:gd name="T10" fmla="*/ 230667358 w 462"/>
              <a:gd name="T11" fmla="*/ 83447451 h 488"/>
              <a:gd name="T12" fmla="*/ 198384102 w 462"/>
              <a:gd name="T13" fmla="*/ 78753988 h 488"/>
              <a:gd name="T14" fmla="*/ 189532347 w 462"/>
              <a:gd name="T15" fmla="*/ 64672154 h 488"/>
              <a:gd name="T16" fmla="*/ 203070114 w 462"/>
              <a:gd name="T17" fmla="*/ 18776020 h 488"/>
              <a:gd name="T18" fmla="*/ 198384102 w 462"/>
              <a:gd name="T19" fmla="*/ 14081834 h 488"/>
              <a:gd name="T20" fmla="*/ 161935824 w 462"/>
              <a:gd name="T21" fmla="*/ 37029901 h 488"/>
              <a:gd name="T22" fmla="*/ 139025313 w 462"/>
              <a:gd name="T23" fmla="*/ 27642253 h 488"/>
              <a:gd name="T24" fmla="*/ 129132301 w 462"/>
              <a:gd name="T25" fmla="*/ 8866233 h 488"/>
              <a:gd name="T26" fmla="*/ 110907801 w 462"/>
              <a:gd name="T27" fmla="*/ 8866233 h 488"/>
              <a:gd name="T28" fmla="*/ 101535057 w 462"/>
              <a:gd name="T29" fmla="*/ 27642253 h 488"/>
              <a:gd name="T30" fmla="*/ 78624545 w 462"/>
              <a:gd name="T31" fmla="*/ 37029901 h 488"/>
              <a:gd name="T32" fmla="*/ 60400767 w 462"/>
              <a:gd name="T33" fmla="*/ 27642253 h 488"/>
              <a:gd name="T34" fmla="*/ 46342011 w 462"/>
              <a:gd name="T35" fmla="*/ 37029901 h 488"/>
              <a:gd name="T36" fmla="*/ 46342011 w 462"/>
              <a:gd name="T37" fmla="*/ 55283783 h 488"/>
              <a:gd name="T38" fmla="*/ 32803523 w 462"/>
              <a:gd name="T39" fmla="*/ 74059803 h 488"/>
              <a:gd name="T40" fmla="*/ 9372744 w 462"/>
              <a:gd name="T41" fmla="*/ 83447451 h 488"/>
              <a:gd name="T42" fmla="*/ 9372744 w 462"/>
              <a:gd name="T43" fmla="*/ 97007870 h 488"/>
              <a:gd name="T44" fmla="*/ 32803523 w 462"/>
              <a:gd name="T45" fmla="*/ 115261752 h 488"/>
              <a:gd name="T46" fmla="*/ 32803523 w 462"/>
              <a:gd name="T47" fmla="*/ 138731957 h 488"/>
              <a:gd name="T48" fmla="*/ 9372744 w 462"/>
              <a:gd name="T49" fmla="*/ 156985839 h 488"/>
              <a:gd name="T50" fmla="*/ 14058756 w 462"/>
              <a:gd name="T51" fmla="*/ 166373487 h 488"/>
              <a:gd name="T52" fmla="*/ 36969267 w 462"/>
              <a:gd name="T53" fmla="*/ 171067673 h 488"/>
              <a:gd name="T54" fmla="*/ 51028023 w 462"/>
              <a:gd name="T55" fmla="*/ 189842970 h 488"/>
              <a:gd name="T56" fmla="*/ 36969267 w 462"/>
              <a:gd name="T57" fmla="*/ 231045641 h 488"/>
              <a:gd name="T58" fmla="*/ 46342011 w 462"/>
              <a:gd name="T59" fmla="*/ 240433290 h 488"/>
              <a:gd name="T60" fmla="*/ 73938534 w 462"/>
              <a:gd name="T61" fmla="*/ 221657993 h 488"/>
              <a:gd name="T62" fmla="*/ 96849045 w 462"/>
              <a:gd name="T63" fmla="*/ 226351456 h 488"/>
              <a:gd name="T64" fmla="*/ 110907801 w 462"/>
              <a:gd name="T65" fmla="*/ 245127476 h 488"/>
              <a:gd name="T66" fmla="*/ 129132301 w 462"/>
              <a:gd name="T67" fmla="*/ 245127476 h 488"/>
              <a:gd name="T68" fmla="*/ 139025313 w 462"/>
              <a:gd name="T69" fmla="*/ 221657993 h 488"/>
              <a:gd name="T70" fmla="*/ 161935824 w 462"/>
              <a:gd name="T71" fmla="*/ 212791037 h 488"/>
              <a:gd name="T72" fmla="*/ 184846335 w 462"/>
              <a:gd name="T73" fmla="*/ 226351456 h 488"/>
              <a:gd name="T74" fmla="*/ 194218358 w 462"/>
              <a:gd name="T75" fmla="*/ 217485223 h 488"/>
              <a:gd name="T76" fmla="*/ 194218358 w 462"/>
              <a:gd name="T77" fmla="*/ 194015740 h 488"/>
              <a:gd name="T78" fmla="*/ 207756847 w 462"/>
              <a:gd name="T79" fmla="*/ 175761136 h 488"/>
              <a:gd name="T80" fmla="*/ 230667358 w 462"/>
              <a:gd name="T81" fmla="*/ 171067673 h 488"/>
              <a:gd name="T82" fmla="*/ 230667358 w 462"/>
              <a:gd name="T83" fmla="*/ 156985839 h 488"/>
              <a:gd name="T84" fmla="*/ 133818313 w 462"/>
              <a:gd name="T85" fmla="*/ 180455321 h 488"/>
              <a:gd name="T86" fmla="*/ 133818313 w 462"/>
              <a:gd name="T87" fmla="*/ 180455321 h 488"/>
              <a:gd name="T88" fmla="*/ 106221790 w 462"/>
              <a:gd name="T89" fmla="*/ 180455321 h 488"/>
              <a:gd name="T90" fmla="*/ 106221790 w 462"/>
              <a:gd name="T91" fmla="*/ 152291653 h 488"/>
              <a:gd name="T92" fmla="*/ 133818313 w 462"/>
              <a:gd name="T93" fmla="*/ 152291653 h 488"/>
              <a:gd name="T94" fmla="*/ 133818313 w 462"/>
              <a:gd name="T95" fmla="*/ 180455321 h 488"/>
              <a:gd name="T96" fmla="*/ 133818313 w 462"/>
              <a:gd name="T97" fmla="*/ 138731957 h 488"/>
              <a:gd name="T98" fmla="*/ 133818313 w 462"/>
              <a:gd name="T99" fmla="*/ 138731957 h 488"/>
              <a:gd name="T100" fmla="*/ 106221790 w 462"/>
              <a:gd name="T101" fmla="*/ 138731957 h 488"/>
              <a:gd name="T102" fmla="*/ 106221790 w 462"/>
              <a:gd name="T103" fmla="*/ 69365617 h 488"/>
              <a:gd name="T104" fmla="*/ 133818313 w 462"/>
              <a:gd name="T105" fmla="*/ 69365617 h 488"/>
              <a:gd name="T106" fmla="*/ 133818313 w 462"/>
              <a:gd name="T107" fmla="*/ 138731957 h 48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462" h="488">
                <a:moveTo>
                  <a:pt x="443" y="301"/>
                </a:moveTo>
                <a:lnTo>
                  <a:pt x="443" y="301"/>
                </a:lnTo>
                <a:cubicBezTo>
                  <a:pt x="408" y="266"/>
                  <a:pt x="408" y="266"/>
                  <a:pt x="408" y="266"/>
                </a:cubicBezTo>
                <a:cubicBezTo>
                  <a:pt x="390" y="248"/>
                  <a:pt x="390" y="230"/>
                  <a:pt x="408" y="221"/>
                </a:cubicBezTo>
                <a:cubicBezTo>
                  <a:pt x="443" y="186"/>
                  <a:pt x="443" y="186"/>
                  <a:pt x="443" y="186"/>
                </a:cubicBezTo>
                <a:cubicBezTo>
                  <a:pt x="461" y="168"/>
                  <a:pt x="452" y="160"/>
                  <a:pt x="443" y="160"/>
                </a:cubicBezTo>
                <a:cubicBezTo>
                  <a:pt x="381" y="151"/>
                  <a:pt x="381" y="151"/>
                  <a:pt x="381" y="151"/>
                </a:cubicBezTo>
                <a:cubicBezTo>
                  <a:pt x="364" y="151"/>
                  <a:pt x="355" y="142"/>
                  <a:pt x="364" y="124"/>
                </a:cubicBezTo>
                <a:cubicBezTo>
                  <a:pt x="390" y="36"/>
                  <a:pt x="390" y="36"/>
                  <a:pt x="390" y="36"/>
                </a:cubicBezTo>
                <a:cubicBezTo>
                  <a:pt x="399" y="27"/>
                  <a:pt x="390" y="17"/>
                  <a:pt x="381" y="27"/>
                </a:cubicBezTo>
                <a:cubicBezTo>
                  <a:pt x="311" y="71"/>
                  <a:pt x="311" y="71"/>
                  <a:pt x="311" y="71"/>
                </a:cubicBezTo>
                <a:cubicBezTo>
                  <a:pt x="292" y="80"/>
                  <a:pt x="275" y="71"/>
                  <a:pt x="267" y="53"/>
                </a:cubicBezTo>
                <a:cubicBezTo>
                  <a:pt x="248" y="17"/>
                  <a:pt x="248" y="17"/>
                  <a:pt x="248" y="17"/>
                </a:cubicBezTo>
                <a:cubicBezTo>
                  <a:pt x="239" y="0"/>
                  <a:pt x="222" y="0"/>
                  <a:pt x="213" y="17"/>
                </a:cubicBezTo>
                <a:cubicBezTo>
                  <a:pt x="195" y="53"/>
                  <a:pt x="195" y="53"/>
                  <a:pt x="195" y="53"/>
                </a:cubicBezTo>
                <a:cubicBezTo>
                  <a:pt x="186" y="71"/>
                  <a:pt x="169" y="71"/>
                  <a:pt x="151" y="71"/>
                </a:cubicBezTo>
                <a:cubicBezTo>
                  <a:pt x="116" y="53"/>
                  <a:pt x="116" y="53"/>
                  <a:pt x="116" y="53"/>
                </a:cubicBezTo>
                <a:cubicBezTo>
                  <a:pt x="98" y="45"/>
                  <a:pt x="80" y="53"/>
                  <a:pt x="89" y="71"/>
                </a:cubicBezTo>
                <a:cubicBezTo>
                  <a:pt x="89" y="106"/>
                  <a:pt x="89" y="106"/>
                  <a:pt x="89" y="106"/>
                </a:cubicBezTo>
                <a:cubicBezTo>
                  <a:pt x="89" y="124"/>
                  <a:pt x="80" y="142"/>
                  <a:pt x="63" y="142"/>
                </a:cubicBezTo>
                <a:cubicBezTo>
                  <a:pt x="18" y="160"/>
                  <a:pt x="18" y="160"/>
                  <a:pt x="18" y="160"/>
                </a:cubicBezTo>
                <a:cubicBezTo>
                  <a:pt x="9" y="160"/>
                  <a:pt x="0" y="168"/>
                  <a:pt x="18" y="186"/>
                </a:cubicBezTo>
                <a:cubicBezTo>
                  <a:pt x="63" y="221"/>
                  <a:pt x="63" y="221"/>
                  <a:pt x="63" y="221"/>
                </a:cubicBezTo>
                <a:cubicBezTo>
                  <a:pt x="71" y="230"/>
                  <a:pt x="71" y="248"/>
                  <a:pt x="63" y="266"/>
                </a:cubicBezTo>
                <a:cubicBezTo>
                  <a:pt x="18" y="301"/>
                  <a:pt x="18" y="301"/>
                  <a:pt x="18" y="301"/>
                </a:cubicBezTo>
                <a:cubicBezTo>
                  <a:pt x="0" y="311"/>
                  <a:pt x="9" y="319"/>
                  <a:pt x="27" y="319"/>
                </a:cubicBezTo>
                <a:cubicBezTo>
                  <a:pt x="71" y="328"/>
                  <a:pt x="71" y="328"/>
                  <a:pt x="71" y="328"/>
                </a:cubicBezTo>
                <a:cubicBezTo>
                  <a:pt x="89" y="328"/>
                  <a:pt x="98" y="346"/>
                  <a:pt x="98" y="364"/>
                </a:cubicBezTo>
                <a:cubicBezTo>
                  <a:pt x="71" y="443"/>
                  <a:pt x="71" y="443"/>
                  <a:pt x="71" y="443"/>
                </a:cubicBezTo>
                <a:cubicBezTo>
                  <a:pt x="63" y="461"/>
                  <a:pt x="71" y="461"/>
                  <a:pt x="89" y="461"/>
                </a:cubicBezTo>
                <a:cubicBezTo>
                  <a:pt x="142" y="425"/>
                  <a:pt x="142" y="425"/>
                  <a:pt x="142" y="425"/>
                </a:cubicBezTo>
                <a:cubicBezTo>
                  <a:pt x="160" y="417"/>
                  <a:pt x="177" y="417"/>
                  <a:pt x="186" y="434"/>
                </a:cubicBezTo>
                <a:cubicBezTo>
                  <a:pt x="213" y="470"/>
                  <a:pt x="213" y="470"/>
                  <a:pt x="213" y="470"/>
                </a:cubicBezTo>
                <a:cubicBezTo>
                  <a:pt x="222" y="487"/>
                  <a:pt x="239" y="478"/>
                  <a:pt x="248" y="470"/>
                </a:cubicBezTo>
                <a:cubicBezTo>
                  <a:pt x="267" y="425"/>
                  <a:pt x="267" y="425"/>
                  <a:pt x="267" y="425"/>
                </a:cubicBezTo>
                <a:cubicBezTo>
                  <a:pt x="275" y="408"/>
                  <a:pt x="292" y="408"/>
                  <a:pt x="311" y="408"/>
                </a:cubicBezTo>
                <a:cubicBezTo>
                  <a:pt x="355" y="434"/>
                  <a:pt x="355" y="434"/>
                  <a:pt x="355" y="434"/>
                </a:cubicBezTo>
                <a:cubicBezTo>
                  <a:pt x="364" y="443"/>
                  <a:pt x="381" y="434"/>
                  <a:pt x="373" y="417"/>
                </a:cubicBezTo>
                <a:cubicBezTo>
                  <a:pt x="373" y="372"/>
                  <a:pt x="373" y="372"/>
                  <a:pt x="373" y="372"/>
                </a:cubicBezTo>
                <a:cubicBezTo>
                  <a:pt x="373" y="364"/>
                  <a:pt x="390" y="346"/>
                  <a:pt x="399" y="337"/>
                </a:cubicBezTo>
                <a:cubicBezTo>
                  <a:pt x="443" y="328"/>
                  <a:pt x="443" y="328"/>
                  <a:pt x="443" y="328"/>
                </a:cubicBezTo>
                <a:cubicBezTo>
                  <a:pt x="452" y="319"/>
                  <a:pt x="461" y="311"/>
                  <a:pt x="443" y="301"/>
                </a:cubicBezTo>
                <a:close/>
                <a:moveTo>
                  <a:pt x="257" y="346"/>
                </a:moveTo>
                <a:lnTo>
                  <a:pt x="257" y="346"/>
                </a:lnTo>
                <a:cubicBezTo>
                  <a:pt x="204" y="346"/>
                  <a:pt x="204" y="346"/>
                  <a:pt x="204" y="346"/>
                </a:cubicBezTo>
                <a:cubicBezTo>
                  <a:pt x="204" y="292"/>
                  <a:pt x="204" y="292"/>
                  <a:pt x="204" y="292"/>
                </a:cubicBezTo>
                <a:cubicBezTo>
                  <a:pt x="257" y="292"/>
                  <a:pt x="257" y="292"/>
                  <a:pt x="257" y="292"/>
                </a:cubicBezTo>
                <a:lnTo>
                  <a:pt x="257" y="346"/>
                </a:lnTo>
                <a:close/>
                <a:moveTo>
                  <a:pt x="257" y="266"/>
                </a:moveTo>
                <a:lnTo>
                  <a:pt x="257" y="266"/>
                </a:lnTo>
                <a:cubicBezTo>
                  <a:pt x="204" y="266"/>
                  <a:pt x="204" y="266"/>
                  <a:pt x="204" y="266"/>
                </a:cubicBezTo>
                <a:cubicBezTo>
                  <a:pt x="204" y="133"/>
                  <a:pt x="204" y="133"/>
                  <a:pt x="204" y="133"/>
                </a:cubicBezTo>
                <a:cubicBezTo>
                  <a:pt x="257" y="133"/>
                  <a:pt x="257" y="133"/>
                  <a:pt x="257" y="133"/>
                </a:cubicBezTo>
                <a:lnTo>
                  <a:pt x="257" y="2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15" name="Freeform 154"/>
          <p:cNvSpPr/>
          <p:nvPr/>
        </p:nvSpPr>
        <p:spPr bwMode="auto">
          <a:xfrm>
            <a:off x="5425679" y="1513285"/>
            <a:ext cx="192881" cy="261938"/>
          </a:xfrm>
          <a:custGeom>
            <a:avLst/>
            <a:gdLst>
              <a:gd name="T0" fmla="*/ 181583661 w 355"/>
              <a:gd name="T1" fmla="*/ 67887172 h 487"/>
              <a:gd name="T2" fmla="*/ 181583661 w 355"/>
              <a:gd name="T3" fmla="*/ 67887172 h 487"/>
              <a:gd name="T4" fmla="*/ 60878031 w 355"/>
              <a:gd name="T5" fmla="*/ 8742724 h 487"/>
              <a:gd name="T6" fmla="*/ 4723327 w 355"/>
              <a:gd name="T7" fmla="*/ 27257994 h 487"/>
              <a:gd name="T8" fmla="*/ 0 w 355"/>
              <a:gd name="T9" fmla="*/ 40629895 h 487"/>
              <a:gd name="T10" fmla="*/ 4723327 w 355"/>
              <a:gd name="T11" fmla="*/ 177432626 h 487"/>
              <a:gd name="T12" fmla="*/ 9446654 w 355"/>
              <a:gd name="T13" fmla="*/ 186690261 h 487"/>
              <a:gd name="T14" fmla="*/ 116507519 w 355"/>
              <a:gd name="T15" fmla="*/ 249948974 h 487"/>
              <a:gd name="T16" fmla="*/ 121230846 w 355"/>
              <a:gd name="T17" fmla="*/ 249948974 h 487"/>
              <a:gd name="T18" fmla="*/ 125954173 w 355"/>
              <a:gd name="T19" fmla="*/ 249948974 h 487"/>
              <a:gd name="T20" fmla="*/ 130152283 w 355"/>
              <a:gd name="T21" fmla="*/ 245834708 h 487"/>
              <a:gd name="T22" fmla="*/ 130152283 w 355"/>
              <a:gd name="T23" fmla="*/ 104402801 h 487"/>
              <a:gd name="T24" fmla="*/ 125954173 w 355"/>
              <a:gd name="T25" fmla="*/ 95145166 h 487"/>
              <a:gd name="T26" fmla="*/ 23091417 w 355"/>
              <a:gd name="T27" fmla="*/ 36000719 h 487"/>
              <a:gd name="T28" fmla="*/ 37261398 w 355"/>
              <a:gd name="T29" fmla="*/ 27257994 h 487"/>
              <a:gd name="T30" fmla="*/ 56154705 w 355"/>
              <a:gd name="T31" fmla="*/ 22628818 h 487"/>
              <a:gd name="T32" fmla="*/ 157967027 w 355"/>
              <a:gd name="T33" fmla="*/ 77144807 h 487"/>
              <a:gd name="T34" fmla="*/ 162690354 w 355"/>
              <a:gd name="T35" fmla="*/ 81773266 h 487"/>
              <a:gd name="T36" fmla="*/ 162690354 w 355"/>
              <a:gd name="T37" fmla="*/ 218576714 h 487"/>
              <a:gd name="T38" fmla="*/ 172137007 w 355"/>
              <a:gd name="T39" fmla="*/ 227319438 h 487"/>
              <a:gd name="T40" fmla="*/ 185782496 w 355"/>
              <a:gd name="T41" fmla="*/ 218576714 h 487"/>
              <a:gd name="T42" fmla="*/ 185782496 w 355"/>
              <a:gd name="T43" fmla="*/ 72516348 h 487"/>
              <a:gd name="T44" fmla="*/ 181583661 w 355"/>
              <a:gd name="T45" fmla="*/ 67887172 h 4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55" h="487">
                <a:moveTo>
                  <a:pt x="346" y="132"/>
                </a:moveTo>
                <a:lnTo>
                  <a:pt x="346" y="132"/>
                </a:lnTo>
                <a:cubicBezTo>
                  <a:pt x="116" y="17"/>
                  <a:pt x="116" y="17"/>
                  <a:pt x="116" y="17"/>
                </a:cubicBezTo>
                <a:cubicBezTo>
                  <a:pt x="89" y="0"/>
                  <a:pt x="27" y="25"/>
                  <a:pt x="9" y="53"/>
                </a:cubicBezTo>
                <a:cubicBezTo>
                  <a:pt x="0" y="70"/>
                  <a:pt x="0" y="79"/>
                  <a:pt x="0" y="79"/>
                </a:cubicBezTo>
                <a:cubicBezTo>
                  <a:pt x="9" y="345"/>
                  <a:pt x="9" y="345"/>
                  <a:pt x="9" y="345"/>
                </a:cubicBezTo>
                <a:cubicBezTo>
                  <a:pt x="9" y="345"/>
                  <a:pt x="18" y="354"/>
                  <a:pt x="18" y="363"/>
                </a:cubicBezTo>
                <a:cubicBezTo>
                  <a:pt x="36" y="363"/>
                  <a:pt x="222" y="486"/>
                  <a:pt x="222" y="486"/>
                </a:cubicBezTo>
                <a:cubicBezTo>
                  <a:pt x="231" y="486"/>
                  <a:pt x="231" y="486"/>
                  <a:pt x="231" y="486"/>
                </a:cubicBezTo>
                <a:cubicBezTo>
                  <a:pt x="240" y="486"/>
                  <a:pt x="240" y="486"/>
                  <a:pt x="240" y="486"/>
                </a:cubicBezTo>
                <a:cubicBezTo>
                  <a:pt x="248" y="486"/>
                  <a:pt x="248" y="478"/>
                  <a:pt x="248" y="478"/>
                </a:cubicBezTo>
                <a:cubicBezTo>
                  <a:pt x="248" y="203"/>
                  <a:pt x="248" y="203"/>
                  <a:pt x="248" y="203"/>
                </a:cubicBezTo>
                <a:cubicBezTo>
                  <a:pt x="248" y="194"/>
                  <a:pt x="248" y="194"/>
                  <a:pt x="240" y="185"/>
                </a:cubicBezTo>
                <a:cubicBezTo>
                  <a:pt x="44" y="70"/>
                  <a:pt x="44" y="70"/>
                  <a:pt x="44" y="70"/>
                </a:cubicBezTo>
                <a:cubicBezTo>
                  <a:pt x="44" y="70"/>
                  <a:pt x="53" y="61"/>
                  <a:pt x="71" y="53"/>
                </a:cubicBezTo>
                <a:cubicBezTo>
                  <a:pt x="89" y="44"/>
                  <a:pt x="97" y="44"/>
                  <a:pt x="107" y="44"/>
                </a:cubicBezTo>
                <a:cubicBezTo>
                  <a:pt x="107" y="44"/>
                  <a:pt x="293" y="150"/>
                  <a:pt x="301" y="150"/>
                </a:cubicBezTo>
                <a:cubicBezTo>
                  <a:pt x="310" y="159"/>
                  <a:pt x="310" y="159"/>
                  <a:pt x="310" y="159"/>
                </a:cubicBezTo>
                <a:cubicBezTo>
                  <a:pt x="310" y="168"/>
                  <a:pt x="310" y="425"/>
                  <a:pt x="310" y="425"/>
                </a:cubicBezTo>
                <a:cubicBezTo>
                  <a:pt x="310" y="433"/>
                  <a:pt x="319" y="442"/>
                  <a:pt x="328" y="442"/>
                </a:cubicBezTo>
                <a:cubicBezTo>
                  <a:pt x="337" y="442"/>
                  <a:pt x="354" y="433"/>
                  <a:pt x="354" y="425"/>
                </a:cubicBezTo>
                <a:cubicBezTo>
                  <a:pt x="354" y="141"/>
                  <a:pt x="354" y="141"/>
                  <a:pt x="354" y="141"/>
                </a:cubicBezTo>
                <a:lnTo>
                  <a:pt x="346" y="132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16" name="TextBox 13"/>
          <p:cNvSpPr txBox="1">
            <a:spLocks noChangeArrowheads="1"/>
          </p:cNvSpPr>
          <p:nvPr/>
        </p:nvSpPr>
        <p:spPr bwMode="auto">
          <a:xfrm>
            <a:off x="1840706" y="1378744"/>
            <a:ext cx="97155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1844279" y="1620442"/>
            <a:ext cx="1807369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1840706" y="2551510"/>
            <a:ext cx="97155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1844279" y="2793206"/>
            <a:ext cx="1807369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1840706" y="3745707"/>
            <a:ext cx="97155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1" name="TextBox 13"/>
          <p:cNvSpPr txBox="1">
            <a:spLocks noChangeArrowheads="1"/>
          </p:cNvSpPr>
          <p:nvPr/>
        </p:nvSpPr>
        <p:spPr bwMode="auto">
          <a:xfrm>
            <a:off x="1844279" y="3987404"/>
            <a:ext cx="1807369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6072188" y="1378744"/>
            <a:ext cx="97155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3" name="TextBox 13"/>
          <p:cNvSpPr txBox="1">
            <a:spLocks noChangeArrowheads="1"/>
          </p:cNvSpPr>
          <p:nvPr/>
        </p:nvSpPr>
        <p:spPr bwMode="auto">
          <a:xfrm>
            <a:off x="6075760" y="1620442"/>
            <a:ext cx="1806178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24" name="TextBox 13"/>
          <p:cNvSpPr txBox="1">
            <a:spLocks noChangeArrowheads="1"/>
          </p:cNvSpPr>
          <p:nvPr/>
        </p:nvSpPr>
        <p:spPr bwMode="auto">
          <a:xfrm>
            <a:off x="6072188" y="2551510"/>
            <a:ext cx="97155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5" name="TextBox 13"/>
          <p:cNvSpPr txBox="1">
            <a:spLocks noChangeArrowheads="1"/>
          </p:cNvSpPr>
          <p:nvPr/>
        </p:nvSpPr>
        <p:spPr bwMode="auto">
          <a:xfrm>
            <a:off x="6075760" y="2793206"/>
            <a:ext cx="180617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26" name="TextBox 13"/>
          <p:cNvSpPr txBox="1">
            <a:spLocks noChangeArrowheads="1"/>
          </p:cNvSpPr>
          <p:nvPr/>
        </p:nvSpPr>
        <p:spPr bwMode="auto">
          <a:xfrm>
            <a:off x="6072188" y="3745707"/>
            <a:ext cx="97155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7" name="TextBox 13"/>
          <p:cNvSpPr txBox="1">
            <a:spLocks noChangeArrowheads="1"/>
          </p:cNvSpPr>
          <p:nvPr/>
        </p:nvSpPr>
        <p:spPr bwMode="auto">
          <a:xfrm>
            <a:off x="6075760" y="3987404"/>
            <a:ext cx="1806178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3399" y="156132"/>
            <a:ext cx="117307" cy="405789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TextBox 59"/>
          <p:cNvSpPr txBox="1">
            <a:spLocks noChangeArrowheads="1"/>
          </p:cNvSpPr>
          <p:nvPr/>
        </p:nvSpPr>
        <p:spPr bwMode="auto">
          <a:xfrm>
            <a:off x="180521" y="180688"/>
            <a:ext cx="2617271" cy="34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66B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美丽女人节感恩有你</a:t>
            </a:r>
          </a:p>
        </p:txBody>
      </p:sp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-11906" y="1065610"/>
            <a:ext cx="9126141" cy="660797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defTabSz="455930" eaLnBrk="1" hangingPunct="1"/>
            <a:endParaRPr lang="en-US" altLang="zh-CN" sz="2300">
              <a:solidFill>
                <a:srgbClr val="FFFFFF"/>
              </a:solidFill>
            </a:endParaRPr>
          </a:p>
        </p:txBody>
      </p:sp>
      <p:sp>
        <p:nvSpPr>
          <p:cNvPr id="5" name="Rounded Rectangle 34"/>
          <p:cNvSpPr>
            <a:spLocks noChangeArrowheads="1"/>
          </p:cNvSpPr>
          <p:nvPr/>
        </p:nvSpPr>
        <p:spPr bwMode="auto">
          <a:xfrm>
            <a:off x="564357" y="2068117"/>
            <a:ext cx="1774031" cy="2563415"/>
          </a:xfrm>
          <a:prstGeom prst="roundRect">
            <a:avLst>
              <a:gd name="adj" fmla="val 5884"/>
            </a:avLst>
          </a:prstGeom>
          <a:noFill/>
          <a:ln w="12700">
            <a:solidFill>
              <a:srgbClr val="F66B5E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/>
          <a:p>
            <a:pPr algn="ctr" defTabSz="455930" eaLnBrk="1" hangingPunct="1"/>
            <a:endParaRPr lang="en-US" altLang="zh-CN" sz="2300">
              <a:solidFill>
                <a:srgbClr val="FFFFFF"/>
              </a:solidFill>
              <a:latin typeface="Lato Regular"/>
            </a:endParaRPr>
          </a:p>
        </p:txBody>
      </p:sp>
      <p:sp>
        <p:nvSpPr>
          <p:cNvPr id="6" name="Rounded Rectangle 35"/>
          <p:cNvSpPr>
            <a:spLocks noChangeAspect="1" noChangeArrowheads="1"/>
          </p:cNvSpPr>
          <p:nvPr/>
        </p:nvSpPr>
        <p:spPr bwMode="auto">
          <a:xfrm>
            <a:off x="1097757" y="2315766"/>
            <a:ext cx="632222" cy="633413"/>
          </a:xfrm>
          <a:prstGeom prst="roundRect">
            <a:avLst>
              <a:gd name="adj" fmla="val 5884"/>
            </a:avLst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defTabSz="455930" eaLnBrk="1" hangingPunct="1"/>
            <a:endParaRPr lang="en-US" altLang="zh-CN" sz="2300">
              <a:solidFill>
                <a:srgbClr val="FFFFFF"/>
              </a:solidFill>
              <a:latin typeface="Lato Regular"/>
            </a:endParaRPr>
          </a:p>
        </p:txBody>
      </p:sp>
      <p:pic>
        <p:nvPicPr>
          <p:cNvPr id="7" name="Group 2"/>
          <p:cNvPicPr>
            <a:picLocks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177779" y="2318148"/>
            <a:ext cx="631031" cy="631031"/>
          </a:xfrm>
          <a:prstGeom prst="rect">
            <a:avLst/>
          </a:prstGeom>
          <a:solidFill>
            <a:srgbClr val="F66B5E"/>
          </a:solidFill>
          <a:ln>
            <a:noFill/>
          </a:ln>
        </p:spPr>
      </p:pic>
      <p:sp>
        <p:nvSpPr>
          <p:cNvPr id="8" name="Rounded Rectangle 38"/>
          <p:cNvSpPr>
            <a:spLocks noChangeAspect="1" noChangeArrowheads="1"/>
          </p:cNvSpPr>
          <p:nvPr/>
        </p:nvSpPr>
        <p:spPr bwMode="auto">
          <a:xfrm>
            <a:off x="5285185" y="2315766"/>
            <a:ext cx="632222" cy="633413"/>
          </a:xfrm>
          <a:prstGeom prst="roundRect">
            <a:avLst>
              <a:gd name="adj" fmla="val 5884"/>
            </a:avLst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defTabSz="455930" eaLnBrk="1" hangingPunct="1"/>
            <a:endParaRPr lang="en-US" altLang="zh-CN" sz="2300">
              <a:solidFill>
                <a:srgbClr val="FFFFFF"/>
              </a:solidFill>
              <a:latin typeface="Lato Regular"/>
            </a:endParaRPr>
          </a:p>
        </p:txBody>
      </p:sp>
      <p:pic>
        <p:nvPicPr>
          <p:cNvPr id="9" name="Group 4"/>
          <p:cNvPicPr>
            <a:picLocks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324726" y="2318148"/>
            <a:ext cx="631031" cy="631031"/>
          </a:xfrm>
          <a:prstGeom prst="rect">
            <a:avLst/>
          </a:prstGeom>
          <a:solidFill>
            <a:srgbClr val="F66B5E"/>
          </a:solidFill>
          <a:ln>
            <a:noFill/>
          </a:ln>
        </p:spPr>
      </p:pic>
      <p:sp>
        <p:nvSpPr>
          <p:cNvPr id="10" name="Rounded Rectangle 53"/>
          <p:cNvSpPr>
            <a:spLocks noChangeArrowheads="1"/>
          </p:cNvSpPr>
          <p:nvPr/>
        </p:nvSpPr>
        <p:spPr bwMode="auto">
          <a:xfrm>
            <a:off x="2652713" y="2068117"/>
            <a:ext cx="1772841" cy="2563415"/>
          </a:xfrm>
          <a:prstGeom prst="roundRect">
            <a:avLst>
              <a:gd name="adj" fmla="val 5884"/>
            </a:avLst>
          </a:prstGeom>
          <a:noFill/>
          <a:ln w="12700">
            <a:solidFill>
              <a:srgbClr val="F66B5E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/>
          <a:p>
            <a:pPr algn="ctr" defTabSz="455930" eaLnBrk="1" hangingPunct="1"/>
            <a:endParaRPr lang="en-US" altLang="zh-CN" sz="2300">
              <a:solidFill>
                <a:srgbClr val="FFFFFF"/>
              </a:solidFill>
              <a:latin typeface="Lato Regular"/>
            </a:endParaRPr>
          </a:p>
        </p:txBody>
      </p:sp>
      <p:sp>
        <p:nvSpPr>
          <p:cNvPr id="11" name="Rounded Rectangle 54"/>
          <p:cNvSpPr>
            <a:spLocks noChangeArrowheads="1"/>
          </p:cNvSpPr>
          <p:nvPr/>
        </p:nvSpPr>
        <p:spPr bwMode="auto">
          <a:xfrm>
            <a:off x="4706542" y="2068117"/>
            <a:ext cx="1774031" cy="2563415"/>
          </a:xfrm>
          <a:prstGeom prst="roundRect">
            <a:avLst>
              <a:gd name="adj" fmla="val 5884"/>
            </a:avLst>
          </a:prstGeom>
          <a:noFill/>
          <a:ln w="12700">
            <a:solidFill>
              <a:srgbClr val="F66B5E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/>
          <a:p>
            <a:pPr algn="ctr" defTabSz="455930" eaLnBrk="1" hangingPunct="1"/>
            <a:endParaRPr lang="en-US" altLang="zh-CN" sz="2300">
              <a:solidFill>
                <a:srgbClr val="FFFFFF"/>
              </a:solidFill>
              <a:latin typeface="Lato Regular"/>
            </a:endParaRPr>
          </a:p>
        </p:txBody>
      </p:sp>
      <p:sp>
        <p:nvSpPr>
          <p:cNvPr id="12" name="Rounded Rectangle 55"/>
          <p:cNvSpPr>
            <a:spLocks noChangeArrowheads="1"/>
          </p:cNvSpPr>
          <p:nvPr/>
        </p:nvSpPr>
        <p:spPr bwMode="auto">
          <a:xfrm>
            <a:off x="6794898" y="2068117"/>
            <a:ext cx="1774031" cy="2563415"/>
          </a:xfrm>
          <a:prstGeom prst="roundRect">
            <a:avLst>
              <a:gd name="adj" fmla="val 5884"/>
            </a:avLst>
          </a:prstGeom>
          <a:noFill/>
          <a:ln w="12700">
            <a:solidFill>
              <a:srgbClr val="F66B5E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/>
          <a:p>
            <a:pPr algn="ctr" defTabSz="455930" eaLnBrk="1" hangingPunct="1"/>
            <a:endParaRPr lang="en-US" altLang="zh-CN" sz="2300">
              <a:solidFill>
                <a:srgbClr val="FFFFFF"/>
              </a:solidFill>
              <a:latin typeface="Lato Regular"/>
            </a:endParaRPr>
          </a:p>
        </p:txBody>
      </p:sp>
      <p:pic>
        <p:nvPicPr>
          <p:cNvPr id="13" name="Picture 33"/>
          <p:cNvPicPr>
            <a:picLocks noChangeAspect="1" noChangeArrowheads="1"/>
          </p:cNvPicPr>
          <p:nvPr/>
        </p:nvPicPr>
        <p:blipFill>
          <a:blip r:embed="rId4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732235" y="1218010"/>
            <a:ext cx="365522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reeform 415"/>
          <p:cNvSpPr/>
          <p:nvPr/>
        </p:nvSpPr>
        <p:spPr bwMode="auto">
          <a:xfrm>
            <a:off x="5488781" y="2459831"/>
            <a:ext cx="209550" cy="367904"/>
          </a:xfrm>
          <a:custGeom>
            <a:avLst/>
            <a:gdLst>
              <a:gd name="T0" fmla="*/ 235124413 w 165"/>
              <a:gd name="T1" fmla="*/ 55505998 h 287"/>
              <a:gd name="T2" fmla="*/ 232257600 w 165"/>
              <a:gd name="T3" fmla="*/ 55505998 h 287"/>
              <a:gd name="T4" fmla="*/ 232257600 w 165"/>
              <a:gd name="T5" fmla="*/ 590110377 h 287"/>
              <a:gd name="T6" fmla="*/ 160573720 w 165"/>
              <a:gd name="T7" fmla="*/ 575503625 h 287"/>
              <a:gd name="T8" fmla="*/ 0 w 165"/>
              <a:gd name="T9" fmla="*/ 706962682 h 287"/>
              <a:gd name="T10" fmla="*/ 160573720 w 165"/>
              <a:gd name="T11" fmla="*/ 838423448 h 287"/>
              <a:gd name="T12" fmla="*/ 321145747 w 165"/>
              <a:gd name="T13" fmla="*/ 709885400 h 287"/>
              <a:gd name="T14" fmla="*/ 321145747 w 165"/>
              <a:gd name="T15" fmla="*/ 709885400 h 287"/>
              <a:gd name="T16" fmla="*/ 321145747 w 165"/>
              <a:gd name="T17" fmla="*/ 210336541 h 287"/>
              <a:gd name="T18" fmla="*/ 473117333 w 165"/>
              <a:gd name="T19" fmla="*/ 172358303 h 287"/>
              <a:gd name="T20" fmla="*/ 473117333 w 165"/>
              <a:gd name="T21" fmla="*/ 0 h 287"/>
              <a:gd name="T22" fmla="*/ 235124413 w 165"/>
              <a:gd name="T23" fmla="*/ 55505998 h 28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65" h="287">
                <a:moveTo>
                  <a:pt x="82" y="19"/>
                </a:moveTo>
                <a:cubicBezTo>
                  <a:pt x="81" y="19"/>
                  <a:pt x="81" y="19"/>
                  <a:pt x="81" y="19"/>
                </a:cubicBezTo>
                <a:cubicBezTo>
                  <a:pt x="81" y="202"/>
                  <a:pt x="81" y="202"/>
                  <a:pt x="81" y="202"/>
                </a:cubicBezTo>
                <a:cubicBezTo>
                  <a:pt x="74" y="199"/>
                  <a:pt x="65" y="197"/>
                  <a:pt x="56" y="197"/>
                </a:cubicBezTo>
                <a:cubicBezTo>
                  <a:pt x="25" y="197"/>
                  <a:pt x="0" y="217"/>
                  <a:pt x="0" y="242"/>
                </a:cubicBezTo>
                <a:cubicBezTo>
                  <a:pt x="0" y="267"/>
                  <a:pt x="25" y="287"/>
                  <a:pt x="56" y="287"/>
                </a:cubicBezTo>
                <a:cubicBezTo>
                  <a:pt x="87" y="287"/>
                  <a:pt x="112" y="267"/>
                  <a:pt x="112" y="243"/>
                </a:cubicBezTo>
                <a:cubicBezTo>
                  <a:pt x="112" y="243"/>
                  <a:pt x="112" y="243"/>
                  <a:pt x="112" y="243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65" y="59"/>
                  <a:pt x="165" y="59"/>
                  <a:pt x="165" y="59"/>
                </a:cubicBezTo>
                <a:cubicBezTo>
                  <a:pt x="165" y="0"/>
                  <a:pt x="165" y="0"/>
                  <a:pt x="165" y="0"/>
                </a:cubicBezTo>
                <a:lnTo>
                  <a:pt x="82" y="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5" name="Freeform 252"/>
          <p:cNvSpPr>
            <a:spLocks noEditPoints="1"/>
          </p:cNvSpPr>
          <p:nvPr/>
        </p:nvSpPr>
        <p:spPr bwMode="auto">
          <a:xfrm>
            <a:off x="1243013" y="2477691"/>
            <a:ext cx="341710" cy="323850"/>
          </a:xfrm>
          <a:custGeom>
            <a:avLst/>
            <a:gdLst>
              <a:gd name="T0" fmla="*/ 673606413 w 301"/>
              <a:gd name="T1" fmla="*/ 245616931 h 285"/>
              <a:gd name="T2" fmla="*/ 313891625 w 301"/>
              <a:gd name="T3" fmla="*/ 20659736 h 285"/>
              <a:gd name="T4" fmla="*/ 16038789 w 301"/>
              <a:gd name="T5" fmla="*/ 319072928 h 285"/>
              <a:gd name="T6" fmla="*/ 146636244 w 301"/>
              <a:gd name="T7" fmla="*/ 500416808 h 285"/>
              <a:gd name="T8" fmla="*/ 82482603 w 301"/>
              <a:gd name="T9" fmla="*/ 615192278 h 285"/>
              <a:gd name="T10" fmla="*/ 279523873 w 301"/>
              <a:gd name="T11" fmla="*/ 544031638 h 285"/>
              <a:gd name="T12" fmla="*/ 375753577 w 301"/>
              <a:gd name="T13" fmla="*/ 544031638 h 285"/>
              <a:gd name="T14" fmla="*/ 673606413 w 301"/>
              <a:gd name="T15" fmla="*/ 245616931 h 285"/>
              <a:gd name="T16" fmla="*/ 183294169 w 301"/>
              <a:gd name="T17" fmla="*/ 328255875 h 285"/>
              <a:gd name="T18" fmla="*/ 137471006 w 301"/>
              <a:gd name="T19" fmla="*/ 282345687 h 285"/>
              <a:gd name="T20" fmla="*/ 183294169 w 301"/>
              <a:gd name="T21" fmla="*/ 236435499 h 285"/>
              <a:gd name="T22" fmla="*/ 229117333 w 301"/>
              <a:gd name="T23" fmla="*/ 282345687 h 285"/>
              <a:gd name="T24" fmla="*/ 183294169 w 301"/>
              <a:gd name="T25" fmla="*/ 328255875 h 285"/>
              <a:gd name="T26" fmla="*/ 345967688 w 301"/>
              <a:gd name="T27" fmla="*/ 328255875 h 285"/>
              <a:gd name="T28" fmla="*/ 300144524 w 301"/>
              <a:gd name="T29" fmla="*/ 282345687 h 285"/>
              <a:gd name="T30" fmla="*/ 345967688 w 301"/>
              <a:gd name="T31" fmla="*/ 236435499 h 285"/>
              <a:gd name="T32" fmla="*/ 394082540 w 301"/>
              <a:gd name="T33" fmla="*/ 282345687 h 285"/>
              <a:gd name="T34" fmla="*/ 345967688 w 301"/>
              <a:gd name="T35" fmla="*/ 328255875 h 285"/>
              <a:gd name="T36" fmla="*/ 510932895 w 301"/>
              <a:gd name="T37" fmla="*/ 328255875 h 285"/>
              <a:gd name="T38" fmla="*/ 465109731 w 301"/>
              <a:gd name="T39" fmla="*/ 282345687 h 285"/>
              <a:gd name="T40" fmla="*/ 510932895 w 301"/>
              <a:gd name="T41" fmla="*/ 236435499 h 285"/>
              <a:gd name="T42" fmla="*/ 556756059 w 301"/>
              <a:gd name="T43" fmla="*/ 282345687 h 285"/>
              <a:gd name="T44" fmla="*/ 510932895 w 301"/>
              <a:gd name="T45" fmla="*/ 328255875 h 28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01" h="285">
                <a:moveTo>
                  <a:pt x="294" y="107"/>
                </a:moveTo>
                <a:cubicBezTo>
                  <a:pt x="286" y="44"/>
                  <a:pt x="216" y="0"/>
                  <a:pt x="137" y="9"/>
                </a:cubicBezTo>
                <a:cubicBezTo>
                  <a:pt x="58" y="18"/>
                  <a:pt x="0" y="76"/>
                  <a:pt x="7" y="139"/>
                </a:cubicBezTo>
                <a:cubicBezTo>
                  <a:pt x="11" y="172"/>
                  <a:pt x="33" y="200"/>
                  <a:pt x="64" y="218"/>
                </a:cubicBezTo>
                <a:cubicBezTo>
                  <a:pt x="65" y="232"/>
                  <a:pt x="60" y="250"/>
                  <a:pt x="36" y="268"/>
                </a:cubicBezTo>
                <a:cubicBezTo>
                  <a:pt x="26" y="275"/>
                  <a:pt x="76" y="285"/>
                  <a:pt x="122" y="237"/>
                </a:cubicBezTo>
                <a:cubicBezTo>
                  <a:pt x="136" y="238"/>
                  <a:pt x="150" y="239"/>
                  <a:pt x="164" y="237"/>
                </a:cubicBezTo>
                <a:cubicBezTo>
                  <a:pt x="243" y="228"/>
                  <a:pt x="301" y="170"/>
                  <a:pt x="294" y="107"/>
                </a:cubicBezTo>
                <a:close/>
                <a:moveTo>
                  <a:pt x="80" y="143"/>
                </a:moveTo>
                <a:cubicBezTo>
                  <a:pt x="69" y="143"/>
                  <a:pt x="60" y="134"/>
                  <a:pt x="60" y="123"/>
                </a:cubicBezTo>
                <a:cubicBezTo>
                  <a:pt x="60" y="112"/>
                  <a:pt x="69" y="103"/>
                  <a:pt x="80" y="103"/>
                </a:cubicBezTo>
                <a:cubicBezTo>
                  <a:pt x="91" y="103"/>
                  <a:pt x="100" y="112"/>
                  <a:pt x="100" y="123"/>
                </a:cubicBezTo>
                <a:cubicBezTo>
                  <a:pt x="100" y="134"/>
                  <a:pt x="91" y="143"/>
                  <a:pt x="80" y="143"/>
                </a:cubicBezTo>
                <a:close/>
                <a:moveTo>
                  <a:pt x="151" y="143"/>
                </a:moveTo>
                <a:cubicBezTo>
                  <a:pt x="140" y="143"/>
                  <a:pt x="131" y="134"/>
                  <a:pt x="131" y="123"/>
                </a:cubicBezTo>
                <a:cubicBezTo>
                  <a:pt x="131" y="112"/>
                  <a:pt x="140" y="103"/>
                  <a:pt x="151" y="103"/>
                </a:cubicBezTo>
                <a:cubicBezTo>
                  <a:pt x="163" y="103"/>
                  <a:pt x="172" y="112"/>
                  <a:pt x="172" y="123"/>
                </a:cubicBezTo>
                <a:cubicBezTo>
                  <a:pt x="172" y="134"/>
                  <a:pt x="163" y="143"/>
                  <a:pt x="151" y="143"/>
                </a:cubicBezTo>
                <a:close/>
                <a:moveTo>
                  <a:pt x="223" y="143"/>
                </a:moveTo>
                <a:cubicBezTo>
                  <a:pt x="212" y="143"/>
                  <a:pt x="203" y="134"/>
                  <a:pt x="203" y="123"/>
                </a:cubicBezTo>
                <a:cubicBezTo>
                  <a:pt x="203" y="112"/>
                  <a:pt x="212" y="103"/>
                  <a:pt x="223" y="103"/>
                </a:cubicBezTo>
                <a:cubicBezTo>
                  <a:pt x="234" y="103"/>
                  <a:pt x="243" y="112"/>
                  <a:pt x="243" y="123"/>
                </a:cubicBezTo>
                <a:cubicBezTo>
                  <a:pt x="243" y="134"/>
                  <a:pt x="234" y="143"/>
                  <a:pt x="223" y="1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6" name="矩形 19"/>
          <p:cNvSpPr>
            <a:spLocks noChangeArrowheads="1"/>
          </p:cNvSpPr>
          <p:nvPr/>
        </p:nvSpPr>
        <p:spPr bwMode="auto">
          <a:xfrm>
            <a:off x="1285876" y="1240632"/>
            <a:ext cx="5307806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11860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Please read the instructions and more work at the end of the manual template.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536973" y="3408760"/>
            <a:ext cx="175379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787004" y="3626644"/>
            <a:ext cx="1253728" cy="415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2652713" y="3408760"/>
            <a:ext cx="17526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2901554" y="3626644"/>
            <a:ext cx="1254919" cy="415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21" name="TextBox 13"/>
          <p:cNvSpPr txBox="1">
            <a:spLocks noChangeArrowheads="1"/>
          </p:cNvSpPr>
          <p:nvPr/>
        </p:nvSpPr>
        <p:spPr bwMode="auto">
          <a:xfrm>
            <a:off x="4706542" y="3408760"/>
            <a:ext cx="175379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956573" y="3626644"/>
            <a:ext cx="1253728" cy="415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23" name="TextBox 13"/>
          <p:cNvSpPr txBox="1">
            <a:spLocks noChangeArrowheads="1"/>
          </p:cNvSpPr>
          <p:nvPr/>
        </p:nvSpPr>
        <p:spPr bwMode="auto">
          <a:xfrm>
            <a:off x="6823473" y="3408760"/>
            <a:ext cx="175379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4" name="TextBox 13"/>
          <p:cNvSpPr txBox="1">
            <a:spLocks noChangeArrowheads="1"/>
          </p:cNvSpPr>
          <p:nvPr/>
        </p:nvSpPr>
        <p:spPr bwMode="auto">
          <a:xfrm>
            <a:off x="7073504" y="3626644"/>
            <a:ext cx="1253728" cy="415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3399" y="156132"/>
            <a:ext cx="117307" cy="405789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TextBox 59"/>
          <p:cNvSpPr txBox="1">
            <a:spLocks noChangeArrowheads="1"/>
          </p:cNvSpPr>
          <p:nvPr/>
        </p:nvSpPr>
        <p:spPr bwMode="auto">
          <a:xfrm>
            <a:off x="180521" y="180688"/>
            <a:ext cx="2617271" cy="34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66B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美丽女人节感恩有你</a:t>
            </a:r>
          </a:p>
        </p:txBody>
      </p:sp>
      <p:sp>
        <p:nvSpPr>
          <p:cNvPr id="5" name="椭圆 3"/>
          <p:cNvSpPr>
            <a:spLocks noChangeArrowheads="1"/>
          </p:cNvSpPr>
          <p:nvPr/>
        </p:nvSpPr>
        <p:spPr bwMode="auto">
          <a:xfrm>
            <a:off x="2792016" y="3405188"/>
            <a:ext cx="889397" cy="888206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椭圆 5"/>
          <p:cNvSpPr>
            <a:spLocks noChangeArrowheads="1"/>
          </p:cNvSpPr>
          <p:nvPr/>
        </p:nvSpPr>
        <p:spPr bwMode="auto">
          <a:xfrm>
            <a:off x="3165872" y="2037160"/>
            <a:ext cx="889397" cy="889397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椭圆 6"/>
          <p:cNvSpPr>
            <a:spLocks noChangeArrowheads="1"/>
          </p:cNvSpPr>
          <p:nvPr/>
        </p:nvSpPr>
        <p:spPr bwMode="auto">
          <a:xfrm>
            <a:off x="1364457" y="3398044"/>
            <a:ext cx="888206" cy="889397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椭圆 7"/>
          <p:cNvSpPr>
            <a:spLocks noChangeArrowheads="1"/>
          </p:cNvSpPr>
          <p:nvPr/>
        </p:nvSpPr>
        <p:spPr bwMode="auto">
          <a:xfrm>
            <a:off x="928688" y="2037160"/>
            <a:ext cx="889397" cy="889397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椭圆 8"/>
          <p:cNvSpPr>
            <a:spLocks noChangeArrowheads="1"/>
          </p:cNvSpPr>
          <p:nvPr/>
        </p:nvSpPr>
        <p:spPr bwMode="auto">
          <a:xfrm>
            <a:off x="2090738" y="1201341"/>
            <a:ext cx="889397" cy="889397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rot="2160000">
            <a:off x="2959894" y="1939528"/>
            <a:ext cx="235744" cy="298847"/>
          </a:xfrm>
          <a:custGeom>
            <a:avLst/>
            <a:gdLst>
              <a:gd name="T0" fmla="*/ 0 w 253496"/>
              <a:gd name="T1" fmla="*/ 98995 h 320765"/>
              <a:gd name="T2" fmla="*/ 194876 w 253496"/>
              <a:gd name="T3" fmla="*/ 98995 h 320765"/>
              <a:gd name="T4" fmla="*/ 194876 w 253496"/>
              <a:gd name="T5" fmla="*/ 0 h 320765"/>
              <a:gd name="T6" fmla="*/ 389751 w 253496"/>
              <a:gd name="T7" fmla="*/ 247491 h 320765"/>
              <a:gd name="T8" fmla="*/ 194876 w 253496"/>
              <a:gd name="T9" fmla="*/ 494979 h 320765"/>
              <a:gd name="T10" fmla="*/ 194876 w 253496"/>
              <a:gd name="T11" fmla="*/ 395984 h 320765"/>
              <a:gd name="T12" fmla="*/ 0 w 253496"/>
              <a:gd name="T13" fmla="*/ 395984 h 320765"/>
              <a:gd name="T14" fmla="*/ 0 w 253496"/>
              <a:gd name="T15" fmla="*/ 98995 h 3207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3496" h="320765">
                <a:moveTo>
                  <a:pt x="0" y="64153"/>
                </a:moveTo>
                <a:lnTo>
                  <a:pt x="126748" y="64153"/>
                </a:lnTo>
                <a:lnTo>
                  <a:pt x="126748" y="0"/>
                </a:lnTo>
                <a:lnTo>
                  <a:pt x="253496" y="160383"/>
                </a:lnTo>
                <a:lnTo>
                  <a:pt x="126748" y="320765"/>
                </a:lnTo>
                <a:lnTo>
                  <a:pt x="126748" y="256612"/>
                </a:lnTo>
                <a:lnTo>
                  <a:pt x="0" y="256612"/>
                </a:lnTo>
                <a:lnTo>
                  <a:pt x="0" y="64153"/>
                </a:lnTo>
                <a:close/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0" tIns="64136" rIns="76028" bIns="64136" anchor="ctr"/>
          <a:lstStyle/>
          <a:p>
            <a:endParaRPr lang="zh-CN" altLang="en-US"/>
          </a:p>
        </p:txBody>
      </p:sp>
      <p:sp>
        <p:nvSpPr>
          <p:cNvPr id="11" name="Freeform 13"/>
          <p:cNvSpPr/>
          <p:nvPr/>
        </p:nvSpPr>
        <p:spPr bwMode="auto">
          <a:xfrm rot="-4320000">
            <a:off x="3324821" y="3034309"/>
            <a:ext cx="235744" cy="298847"/>
          </a:xfrm>
          <a:custGeom>
            <a:avLst/>
            <a:gdLst>
              <a:gd name="T0" fmla="*/ 389751 w 253496"/>
              <a:gd name="T1" fmla="*/ 395985 h 320765"/>
              <a:gd name="T2" fmla="*/ 194876 w 253496"/>
              <a:gd name="T3" fmla="*/ 395985 h 320765"/>
              <a:gd name="T4" fmla="*/ 194876 w 253496"/>
              <a:gd name="T5" fmla="*/ 494982 h 320765"/>
              <a:gd name="T6" fmla="*/ 0 w 253496"/>
              <a:gd name="T7" fmla="*/ 247490 h 320765"/>
              <a:gd name="T8" fmla="*/ 194876 w 253496"/>
              <a:gd name="T9" fmla="*/ 0 h 320765"/>
              <a:gd name="T10" fmla="*/ 194876 w 253496"/>
              <a:gd name="T11" fmla="*/ 98997 h 320765"/>
              <a:gd name="T12" fmla="*/ 389751 w 253496"/>
              <a:gd name="T13" fmla="*/ 98997 h 320765"/>
              <a:gd name="T14" fmla="*/ 389751 w 253496"/>
              <a:gd name="T15" fmla="*/ 395985 h 3207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3496" h="320765">
                <a:moveTo>
                  <a:pt x="253496" y="256612"/>
                </a:moveTo>
                <a:lnTo>
                  <a:pt x="126748" y="256612"/>
                </a:lnTo>
                <a:lnTo>
                  <a:pt x="126748" y="320765"/>
                </a:lnTo>
                <a:lnTo>
                  <a:pt x="0" y="160382"/>
                </a:lnTo>
                <a:lnTo>
                  <a:pt x="126748" y="0"/>
                </a:lnTo>
                <a:lnTo>
                  <a:pt x="126748" y="64153"/>
                </a:lnTo>
                <a:lnTo>
                  <a:pt x="253496" y="64153"/>
                </a:lnTo>
                <a:lnTo>
                  <a:pt x="253496" y="256612"/>
                </a:lnTo>
                <a:close/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76028" tIns="64136" rIns="1" bIns="64136" anchor="ctr"/>
          <a:lstStyle/>
          <a:p>
            <a:endParaRPr lang="zh-CN" altLang="en-US"/>
          </a:p>
        </p:txBody>
      </p:sp>
      <p:sp>
        <p:nvSpPr>
          <p:cNvPr id="12" name="Freeform 15"/>
          <p:cNvSpPr/>
          <p:nvPr/>
        </p:nvSpPr>
        <p:spPr bwMode="auto">
          <a:xfrm>
            <a:off x="2389585" y="3714750"/>
            <a:ext cx="236934" cy="298847"/>
          </a:xfrm>
          <a:custGeom>
            <a:avLst/>
            <a:gdLst>
              <a:gd name="T0" fmla="*/ 393696 w 253496"/>
              <a:gd name="T1" fmla="*/ 395985 h 320765"/>
              <a:gd name="T2" fmla="*/ 196848 w 253496"/>
              <a:gd name="T3" fmla="*/ 395985 h 320765"/>
              <a:gd name="T4" fmla="*/ 196848 w 253496"/>
              <a:gd name="T5" fmla="*/ 494982 h 320765"/>
              <a:gd name="T6" fmla="*/ 0 w 253496"/>
              <a:gd name="T7" fmla="*/ 247490 h 320765"/>
              <a:gd name="T8" fmla="*/ 196848 w 253496"/>
              <a:gd name="T9" fmla="*/ 0 h 320765"/>
              <a:gd name="T10" fmla="*/ 196848 w 253496"/>
              <a:gd name="T11" fmla="*/ 98997 h 320765"/>
              <a:gd name="T12" fmla="*/ 393696 w 253496"/>
              <a:gd name="T13" fmla="*/ 98997 h 320765"/>
              <a:gd name="T14" fmla="*/ 393696 w 253496"/>
              <a:gd name="T15" fmla="*/ 395985 h 3207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3496" h="320765">
                <a:moveTo>
                  <a:pt x="253496" y="256612"/>
                </a:moveTo>
                <a:lnTo>
                  <a:pt x="126748" y="256612"/>
                </a:lnTo>
                <a:lnTo>
                  <a:pt x="126748" y="320765"/>
                </a:lnTo>
                <a:lnTo>
                  <a:pt x="0" y="160382"/>
                </a:lnTo>
                <a:lnTo>
                  <a:pt x="126748" y="0"/>
                </a:lnTo>
                <a:lnTo>
                  <a:pt x="126748" y="64153"/>
                </a:lnTo>
                <a:lnTo>
                  <a:pt x="253496" y="64153"/>
                </a:lnTo>
                <a:lnTo>
                  <a:pt x="253496" y="256612"/>
                </a:lnTo>
                <a:close/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76029" tIns="64137" rIns="1" bIns="64136" anchor="ctr"/>
          <a:lstStyle/>
          <a:p>
            <a:endParaRPr lang="zh-CN" altLang="en-US"/>
          </a:p>
        </p:txBody>
      </p:sp>
      <p:sp>
        <p:nvSpPr>
          <p:cNvPr id="13" name="Freeform 17"/>
          <p:cNvSpPr/>
          <p:nvPr/>
        </p:nvSpPr>
        <p:spPr bwMode="auto">
          <a:xfrm rot="4320000">
            <a:off x="1449586" y="3041452"/>
            <a:ext cx="235744" cy="298847"/>
          </a:xfrm>
          <a:custGeom>
            <a:avLst/>
            <a:gdLst>
              <a:gd name="T0" fmla="*/ 389751 w 253496"/>
              <a:gd name="T1" fmla="*/ 395984 h 320765"/>
              <a:gd name="T2" fmla="*/ 194876 w 253496"/>
              <a:gd name="T3" fmla="*/ 395984 h 320765"/>
              <a:gd name="T4" fmla="*/ 194876 w 253496"/>
              <a:gd name="T5" fmla="*/ 494979 h 320765"/>
              <a:gd name="T6" fmla="*/ 0 w 253496"/>
              <a:gd name="T7" fmla="*/ 247488 h 320765"/>
              <a:gd name="T8" fmla="*/ 194876 w 253496"/>
              <a:gd name="T9" fmla="*/ 0 h 320765"/>
              <a:gd name="T10" fmla="*/ 194876 w 253496"/>
              <a:gd name="T11" fmla="*/ 98995 h 320765"/>
              <a:gd name="T12" fmla="*/ 389751 w 253496"/>
              <a:gd name="T13" fmla="*/ 98995 h 320765"/>
              <a:gd name="T14" fmla="*/ 389751 w 253496"/>
              <a:gd name="T15" fmla="*/ 395984 h 3207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3496" h="320765">
                <a:moveTo>
                  <a:pt x="253496" y="256612"/>
                </a:moveTo>
                <a:lnTo>
                  <a:pt x="126748" y="256612"/>
                </a:lnTo>
                <a:lnTo>
                  <a:pt x="126748" y="320765"/>
                </a:lnTo>
                <a:lnTo>
                  <a:pt x="0" y="160382"/>
                </a:lnTo>
                <a:lnTo>
                  <a:pt x="126748" y="0"/>
                </a:lnTo>
                <a:lnTo>
                  <a:pt x="126748" y="64153"/>
                </a:lnTo>
                <a:lnTo>
                  <a:pt x="253496" y="64153"/>
                </a:lnTo>
                <a:lnTo>
                  <a:pt x="253496" y="256612"/>
                </a:lnTo>
                <a:close/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76029" tIns="64136" rIns="0" bIns="64136" anchor="ctr"/>
          <a:lstStyle/>
          <a:p>
            <a:endParaRPr lang="zh-CN" altLang="en-US"/>
          </a:p>
        </p:txBody>
      </p:sp>
      <p:sp>
        <p:nvSpPr>
          <p:cNvPr id="14" name="Freeform 19"/>
          <p:cNvSpPr/>
          <p:nvPr/>
        </p:nvSpPr>
        <p:spPr bwMode="auto">
          <a:xfrm rot="-2160000">
            <a:off x="1790700" y="1937147"/>
            <a:ext cx="236935" cy="298847"/>
          </a:xfrm>
          <a:custGeom>
            <a:avLst/>
            <a:gdLst>
              <a:gd name="T0" fmla="*/ 0 w 253496"/>
              <a:gd name="T1" fmla="*/ 98995 h 320765"/>
              <a:gd name="T2" fmla="*/ 196850 w 253496"/>
              <a:gd name="T3" fmla="*/ 98995 h 320765"/>
              <a:gd name="T4" fmla="*/ 196850 w 253496"/>
              <a:gd name="T5" fmla="*/ 0 h 320765"/>
              <a:gd name="T6" fmla="*/ 393699 w 253496"/>
              <a:gd name="T7" fmla="*/ 247491 h 320765"/>
              <a:gd name="T8" fmla="*/ 196850 w 253496"/>
              <a:gd name="T9" fmla="*/ 494979 h 320765"/>
              <a:gd name="T10" fmla="*/ 196850 w 253496"/>
              <a:gd name="T11" fmla="*/ 395984 h 320765"/>
              <a:gd name="T12" fmla="*/ 0 w 253496"/>
              <a:gd name="T13" fmla="*/ 395984 h 320765"/>
              <a:gd name="T14" fmla="*/ 0 w 253496"/>
              <a:gd name="T15" fmla="*/ 98995 h 3207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3496" h="320765">
                <a:moveTo>
                  <a:pt x="0" y="64153"/>
                </a:moveTo>
                <a:lnTo>
                  <a:pt x="126748" y="64153"/>
                </a:lnTo>
                <a:lnTo>
                  <a:pt x="126748" y="0"/>
                </a:lnTo>
                <a:lnTo>
                  <a:pt x="253496" y="160383"/>
                </a:lnTo>
                <a:lnTo>
                  <a:pt x="126748" y="320765"/>
                </a:lnTo>
                <a:lnTo>
                  <a:pt x="126748" y="256612"/>
                </a:lnTo>
                <a:lnTo>
                  <a:pt x="0" y="256612"/>
                </a:lnTo>
                <a:lnTo>
                  <a:pt x="0" y="64153"/>
                </a:lnTo>
                <a:close/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-1" tIns="64136" rIns="76029" bIns="64136" anchor="ctr"/>
          <a:lstStyle/>
          <a:p>
            <a:endParaRPr lang="zh-CN" altLang="en-US"/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2144317" y="1527573"/>
            <a:ext cx="78343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KEYS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3218260" y="2343150"/>
            <a:ext cx="78462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KEYS</a:t>
            </a: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2869407" y="3725466"/>
            <a:ext cx="78343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KEYS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1421607" y="3725466"/>
            <a:ext cx="78343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KEYS</a:t>
            </a: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964407" y="2363392"/>
            <a:ext cx="78343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KEYS</a:t>
            </a: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4892279" y="3650389"/>
            <a:ext cx="3353990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11860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11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1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en-US" altLang="zh-CN" sz="11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read the instructions and more work at the end of the manual template.</a:t>
            </a: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646574" y="1051714"/>
            <a:ext cx="3599695" cy="23994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38524" y="1451009"/>
            <a:ext cx="686085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 altLang="zh-CN" sz="8800" dirty="0" smtClean="0">
                <a:solidFill>
                  <a:schemeClr val="bg1"/>
                </a:solidFill>
                <a:latin typeface="Steelfish" pitchFamily="2" charset="0"/>
                <a:ea typeface="微软雅黑" panose="020B0503020204020204" pitchFamily="34" charset="-122"/>
              </a:rPr>
              <a:t>03</a:t>
            </a:r>
            <a:endParaRPr lang="zh-CN" altLang="en-US" sz="8800" dirty="0">
              <a:solidFill>
                <a:schemeClr val="bg1"/>
              </a:solidFill>
              <a:latin typeface="Steelfish" pitchFamily="2" charset="0"/>
              <a:ea typeface="微软雅黑" panose="020B0503020204020204" pitchFamily="34" charset="-122"/>
            </a:endParaRPr>
          </a:p>
        </p:txBody>
      </p:sp>
      <p:sp>
        <p:nvSpPr>
          <p:cNvPr id="12" name="TextBox 59"/>
          <p:cNvSpPr txBox="1">
            <a:spLocks noChangeArrowheads="1"/>
          </p:cNvSpPr>
          <p:nvPr/>
        </p:nvSpPr>
        <p:spPr bwMode="auto">
          <a:xfrm>
            <a:off x="1320926" y="1621519"/>
            <a:ext cx="3049728" cy="1054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美丽女人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endParaRPr lang="en-US" altLang="zh-CN" sz="3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感恩有你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3399" y="156132"/>
            <a:ext cx="117307" cy="405789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TextBox 59"/>
          <p:cNvSpPr txBox="1">
            <a:spLocks noChangeArrowheads="1"/>
          </p:cNvSpPr>
          <p:nvPr/>
        </p:nvSpPr>
        <p:spPr bwMode="auto">
          <a:xfrm>
            <a:off x="180521" y="180688"/>
            <a:ext cx="2617271" cy="34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66B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美丽女人节感恩有你</a:t>
            </a:r>
          </a:p>
        </p:txBody>
      </p:sp>
      <p:sp>
        <p:nvSpPr>
          <p:cNvPr id="4" name="Freeform 3"/>
          <p:cNvSpPr/>
          <p:nvPr/>
        </p:nvSpPr>
        <p:spPr bwMode="auto">
          <a:xfrm rot="-2202532">
            <a:off x="3623073" y="1465660"/>
            <a:ext cx="1297781" cy="1316831"/>
          </a:xfrm>
          <a:custGeom>
            <a:avLst/>
            <a:gdLst>
              <a:gd name="T0" fmla="*/ 93390709 w 10688"/>
              <a:gd name="T1" fmla="*/ 185134039 h 10844"/>
              <a:gd name="T2" fmla="*/ 93390709 w 10688"/>
              <a:gd name="T3" fmla="*/ 185134039 h 10844"/>
              <a:gd name="T4" fmla="*/ 119601810 w 10688"/>
              <a:gd name="T5" fmla="*/ 281790716 h 10844"/>
              <a:gd name="T6" fmla="*/ 208038576 w 10688"/>
              <a:gd name="T7" fmla="*/ 257226866 h 10844"/>
              <a:gd name="T8" fmla="*/ 237526187 w 10688"/>
              <a:gd name="T9" fmla="*/ 72931694 h 10844"/>
              <a:gd name="T10" fmla="*/ 53261163 w 10688"/>
              <a:gd name="T11" fmla="*/ 42626441 h 10844"/>
              <a:gd name="T12" fmla="*/ 0 w 10688"/>
              <a:gd name="T13" fmla="*/ 128639663 h 10844"/>
              <a:gd name="T14" fmla="*/ 93390709 w 10688"/>
              <a:gd name="T15" fmla="*/ 185134039 h 108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5" name="Freeform 3"/>
          <p:cNvSpPr/>
          <p:nvPr/>
        </p:nvSpPr>
        <p:spPr bwMode="auto">
          <a:xfrm rot="3202081">
            <a:off x="4538663" y="1771651"/>
            <a:ext cx="1297781" cy="1316831"/>
          </a:xfrm>
          <a:custGeom>
            <a:avLst/>
            <a:gdLst>
              <a:gd name="T0" fmla="*/ 93390709 w 10688"/>
              <a:gd name="T1" fmla="*/ 185134039 h 10844"/>
              <a:gd name="T2" fmla="*/ 93390709 w 10688"/>
              <a:gd name="T3" fmla="*/ 185134039 h 10844"/>
              <a:gd name="T4" fmla="*/ 119601810 w 10688"/>
              <a:gd name="T5" fmla="*/ 281790716 h 10844"/>
              <a:gd name="T6" fmla="*/ 208038576 w 10688"/>
              <a:gd name="T7" fmla="*/ 257226866 h 10844"/>
              <a:gd name="T8" fmla="*/ 237526187 w 10688"/>
              <a:gd name="T9" fmla="*/ 72931694 h 10844"/>
              <a:gd name="T10" fmla="*/ 53261163 w 10688"/>
              <a:gd name="T11" fmla="*/ 42626441 h 10844"/>
              <a:gd name="T12" fmla="*/ 0 w 10688"/>
              <a:gd name="T13" fmla="*/ 128639663 h 10844"/>
              <a:gd name="T14" fmla="*/ 93390709 w 10688"/>
              <a:gd name="T15" fmla="*/ 185134039 h 108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6" name="Freeform 3"/>
          <p:cNvSpPr/>
          <p:nvPr/>
        </p:nvSpPr>
        <p:spPr bwMode="auto">
          <a:xfrm rot="8579122">
            <a:off x="4229101" y="2689623"/>
            <a:ext cx="1297781" cy="1316831"/>
          </a:xfrm>
          <a:custGeom>
            <a:avLst/>
            <a:gdLst>
              <a:gd name="T0" fmla="*/ 93390709 w 10688"/>
              <a:gd name="T1" fmla="*/ 185134039 h 10844"/>
              <a:gd name="T2" fmla="*/ 93390709 w 10688"/>
              <a:gd name="T3" fmla="*/ 185134039 h 10844"/>
              <a:gd name="T4" fmla="*/ 119601810 w 10688"/>
              <a:gd name="T5" fmla="*/ 281790716 h 10844"/>
              <a:gd name="T6" fmla="*/ 208038576 w 10688"/>
              <a:gd name="T7" fmla="*/ 257226866 h 10844"/>
              <a:gd name="T8" fmla="*/ 237526187 w 10688"/>
              <a:gd name="T9" fmla="*/ 72931694 h 10844"/>
              <a:gd name="T10" fmla="*/ 53261163 w 10688"/>
              <a:gd name="T11" fmla="*/ 42626441 h 10844"/>
              <a:gd name="T12" fmla="*/ 0 w 10688"/>
              <a:gd name="T13" fmla="*/ 128639663 h 10844"/>
              <a:gd name="T14" fmla="*/ 93390709 w 10688"/>
              <a:gd name="T15" fmla="*/ 185134039 h 108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rgbClr val="F66B5E"/>
          </a:solidFill>
          <a:ln w="9525" cmpd="sng">
            <a:solidFill>
              <a:srgbClr val="FFFFFF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7" name="Freeform 3"/>
          <p:cNvSpPr/>
          <p:nvPr/>
        </p:nvSpPr>
        <p:spPr bwMode="auto">
          <a:xfrm rot="-7621736">
            <a:off x="3314105" y="2390180"/>
            <a:ext cx="1297781" cy="1315641"/>
          </a:xfrm>
          <a:custGeom>
            <a:avLst/>
            <a:gdLst>
              <a:gd name="T0" fmla="*/ 93390709 w 10688"/>
              <a:gd name="T1" fmla="*/ 184799597 h 10844"/>
              <a:gd name="T2" fmla="*/ 93390709 w 10688"/>
              <a:gd name="T3" fmla="*/ 184799597 h 10844"/>
              <a:gd name="T4" fmla="*/ 119601810 w 10688"/>
              <a:gd name="T5" fmla="*/ 281281555 h 10844"/>
              <a:gd name="T6" fmla="*/ 208038576 w 10688"/>
              <a:gd name="T7" fmla="*/ 256762070 h 10844"/>
              <a:gd name="T8" fmla="*/ 237526187 w 10688"/>
              <a:gd name="T9" fmla="*/ 72799773 h 10844"/>
              <a:gd name="T10" fmla="*/ 53261163 w 10688"/>
              <a:gd name="T11" fmla="*/ 42549412 h 10844"/>
              <a:gd name="T12" fmla="*/ 0 w 10688"/>
              <a:gd name="T13" fmla="*/ 128407241 h 10844"/>
              <a:gd name="T14" fmla="*/ 93390709 w 10688"/>
              <a:gd name="T15" fmla="*/ 184799597 h 108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8" name="TextBox 19"/>
          <p:cNvSpPr txBox="1">
            <a:spLocks noChangeArrowheads="1"/>
          </p:cNvSpPr>
          <p:nvPr/>
        </p:nvSpPr>
        <p:spPr bwMode="auto">
          <a:xfrm>
            <a:off x="3870723" y="1721644"/>
            <a:ext cx="820340" cy="70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5" tIns="34282" rIns="68565" bIns="34282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1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</a:t>
            </a:r>
            <a:endParaRPr lang="ru-RU" altLang="en-US" sz="41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20"/>
          <p:cNvSpPr txBox="1">
            <a:spLocks noChangeArrowheads="1"/>
          </p:cNvSpPr>
          <p:nvPr/>
        </p:nvSpPr>
        <p:spPr bwMode="auto">
          <a:xfrm>
            <a:off x="4820842" y="2103835"/>
            <a:ext cx="820340" cy="70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5" tIns="34282" rIns="68565" bIns="34282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id-ID" altLang="en-US" sz="41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O</a:t>
            </a:r>
            <a:endParaRPr lang="ru-RU" altLang="en-US" sz="41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4460081" y="3108723"/>
            <a:ext cx="820341" cy="70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5" tIns="34282" rIns="68565" bIns="34282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1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T</a:t>
            </a:r>
            <a:endParaRPr lang="ru-RU" altLang="en-US" sz="41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22"/>
          <p:cNvSpPr txBox="1">
            <a:spLocks noChangeArrowheads="1"/>
          </p:cNvSpPr>
          <p:nvPr/>
        </p:nvSpPr>
        <p:spPr bwMode="auto">
          <a:xfrm>
            <a:off x="3493294" y="2692004"/>
            <a:ext cx="820341" cy="70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5" tIns="34282" rIns="68565" bIns="34282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1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W</a:t>
            </a:r>
            <a:endParaRPr lang="ru-RU" altLang="en-US" sz="41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2" name="Group 3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43612" y="1585913"/>
            <a:ext cx="357188" cy="1001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oup 3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84872" y="1508523"/>
            <a:ext cx="561975" cy="10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Group 4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46760" y="2812256"/>
            <a:ext cx="489347" cy="987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Group 3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92391" y="2843213"/>
            <a:ext cx="59412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3"/>
          <p:cNvSpPr txBox="1">
            <a:spLocks noChangeArrowheads="1"/>
          </p:cNvSpPr>
          <p:nvPr/>
        </p:nvSpPr>
        <p:spPr bwMode="auto">
          <a:xfrm>
            <a:off x="6578204" y="1696641"/>
            <a:ext cx="1121569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6578204" y="1938338"/>
            <a:ext cx="1522809" cy="27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1660923" y="1696641"/>
            <a:ext cx="958453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1096566" y="1938338"/>
            <a:ext cx="1522809" cy="27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6578204" y="3221832"/>
            <a:ext cx="11215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1" name="TextBox 13"/>
          <p:cNvSpPr txBox="1">
            <a:spLocks noChangeArrowheads="1"/>
          </p:cNvSpPr>
          <p:nvPr/>
        </p:nvSpPr>
        <p:spPr bwMode="auto">
          <a:xfrm>
            <a:off x="6578204" y="3462338"/>
            <a:ext cx="1522809" cy="27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1660923" y="3221832"/>
            <a:ext cx="958453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3" name="TextBox 13"/>
          <p:cNvSpPr txBox="1">
            <a:spLocks noChangeArrowheads="1"/>
          </p:cNvSpPr>
          <p:nvPr/>
        </p:nvSpPr>
        <p:spPr bwMode="auto">
          <a:xfrm>
            <a:off x="1096566" y="3462338"/>
            <a:ext cx="1522809" cy="27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3399" y="156132"/>
            <a:ext cx="117307" cy="405789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TextBox 59"/>
          <p:cNvSpPr txBox="1">
            <a:spLocks noChangeArrowheads="1"/>
          </p:cNvSpPr>
          <p:nvPr/>
        </p:nvSpPr>
        <p:spPr bwMode="auto">
          <a:xfrm>
            <a:off x="180521" y="180688"/>
            <a:ext cx="2617271" cy="34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66B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美丽女人节感恩有你</a:t>
            </a:r>
          </a:p>
        </p:txBody>
      </p:sp>
      <p:pic>
        <p:nvPicPr>
          <p:cNvPr id="4" name="图片 10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6432948" y="1716566"/>
            <a:ext cx="1840706" cy="1226975"/>
          </a:xfrm>
          <a:prstGeom prst="rect">
            <a:avLst/>
          </a:prstGeom>
          <a:noFill/>
          <a:ln w="9525">
            <a:solidFill>
              <a:srgbClr val="F66B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9"/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4616054" y="1718549"/>
            <a:ext cx="1816894" cy="1211102"/>
          </a:xfrm>
          <a:prstGeom prst="rect">
            <a:avLst/>
          </a:prstGeom>
          <a:noFill/>
          <a:ln w="9525">
            <a:solidFill>
              <a:srgbClr val="F66B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图片 8"/>
          <p:cNvPicPr>
            <a:picLocks noChangeAspect="1" noChangeArrowheads="1"/>
          </p:cNvPicPr>
          <p:nvPr/>
        </p:nvPicPr>
        <p:blipFill>
          <a:blip r:embed="rId4" cstate="screen"/>
          <a:stretch>
            <a:fillRect/>
          </a:stretch>
        </p:blipFill>
        <p:spPr bwMode="auto">
          <a:xfrm>
            <a:off x="2787254" y="1721130"/>
            <a:ext cx="1828800" cy="1219038"/>
          </a:xfrm>
          <a:prstGeom prst="rect">
            <a:avLst/>
          </a:prstGeom>
          <a:noFill/>
          <a:ln w="9525">
            <a:solidFill>
              <a:srgbClr val="F66B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图片 7"/>
          <p:cNvPicPr>
            <a:picLocks noChangeAspect="1" noChangeArrowheads="1"/>
          </p:cNvPicPr>
          <p:nvPr/>
        </p:nvPicPr>
        <p:blipFill>
          <a:blip r:embed="rId5" cstate="screen"/>
          <a:stretch>
            <a:fillRect/>
          </a:stretch>
        </p:blipFill>
        <p:spPr bwMode="auto">
          <a:xfrm>
            <a:off x="956072" y="1724305"/>
            <a:ext cx="1819275" cy="1212689"/>
          </a:xfrm>
          <a:prstGeom prst="rect">
            <a:avLst/>
          </a:prstGeom>
          <a:noFill/>
          <a:ln w="9525">
            <a:solidFill>
              <a:srgbClr val="F66B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1004888" y="3437335"/>
            <a:ext cx="1753791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1037035" y="3673079"/>
            <a:ext cx="1568053" cy="4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2912269" y="3437335"/>
            <a:ext cx="1753791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2944416" y="3673079"/>
            <a:ext cx="1568053" cy="4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4764881" y="3437335"/>
            <a:ext cx="175260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4795838" y="3673079"/>
            <a:ext cx="1569244" cy="4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672263" y="3437335"/>
            <a:ext cx="175260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15" name="TextBox 13"/>
          <p:cNvSpPr txBox="1">
            <a:spLocks noChangeArrowheads="1"/>
          </p:cNvSpPr>
          <p:nvPr/>
        </p:nvSpPr>
        <p:spPr bwMode="auto">
          <a:xfrm>
            <a:off x="6703219" y="3673079"/>
            <a:ext cx="1569244" cy="4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30"/>
          <p:cNvSpPr>
            <a:spLocks noChangeArrowheads="1"/>
          </p:cNvSpPr>
          <p:nvPr/>
        </p:nvSpPr>
        <p:spPr bwMode="auto">
          <a:xfrm>
            <a:off x="2996804" y="1406129"/>
            <a:ext cx="1524000" cy="2286000"/>
          </a:xfrm>
          <a:prstGeom prst="roundRect">
            <a:avLst>
              <a:gd name="adj" fmla="val 16667"/>
            </a:avLst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8" name="Rounded Rectangle 9"/>
          <p:cNvSpPr>
            <a:spLocks noChangeArrowheads="1"/>
          </p:cNvSpPr>
          <p:nvPr/>
        </p:nvSpPr>
        <p:spPr bwMode="auto">
          <a:xfrm>
            <a:off x="1371600" y="1406129"/>
            <a:ext cx="1524000" cy="2286000"/>
          </a:xfrm>
          <a:prstGeom prst="roundRect">
            <a:avLst>
              <a:gd name="adj" fmla="val 16667"/>
            </a:avLst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10" name="Rounded Rectangle 11"/>
          <p:cNvSpPr>
            <a:spLocks noChangeArrowheads="1"/>
          </p:cNvSpPr>
          <p:nvPr/>
        </p:nvSpPr>
        <p:spPr bwMode="auto">
          <a:xfrm>
            <a:off x="4623197" y="1406129"/>
            <a:ext cx="1524000" cy="2286000"/>
          </a:xfrm>
          <a:prstGeom prst="roundRect">
            <a:avLst>
              <a:gd name="adj" fmla="val 16667"/>
            </a:avLst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11" name="Rounded Rectangle 12"/>
          <p:cNvSpPr>
            <a:spLocks noChangeArrowheads="1"/>
          </p:cNvSpPr>
          <p:nvPr/>
        </p:nvSpPr>
        <p:spPr bwMode="auto">
          <a:xfrm>
            <a:off x="6248400" y="1406129"/>
            <a:ext cx="1524000" cy="2286000"/>
          </a:xfrm>
          <a:prstGeom prst="roundRect">
            <a:avLst>
              <a:gd name="adj" fmla="val 16667"/>
            </a:avLst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-13399" y="156132"/>
            <a:ext cx="117307" cy="405789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TextBox 59"/>
          <p:cNvSpPr txBox="1">
            <a:spLocks noChangeArrowheads="1"/>
          </p:cNvSpPr>
          <p:nvPr/>
        </p:nvSpPr>
        <p:spPr bwMode="auto">
          <a:xfrm>
            <a:off x="180521" y="180688"/>
            <a:ext cx="2617271" cy="34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66B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美丽女人节感恩有你</a:t>
            </a:r>
          </a:p>
        </p:txBody>
      </p:sp>
      <p:sp>
        <p:nvSpPr>
          <p:cNvPr id="12" name="Freeform 6"/>
          <p:cNvSpPr>
            <a:spLocks noEditPoints="1"/>
          </p:cNvSpPr>
          <p:nvPr/>
        </p:nvSpPr>
        <p:spPr bwMode="auto">
          <a:xfrm>
            <a:off x="3600451" y="1674019"/>
            <a:ext cx="317897" cy="388144"/>
          </a:xfrm>
          <a:custGeom>
            <a:avLst/>
            <a:gdLst>
              <a:gd name="T0" fmla="*/ 34166831 w 781"/>
              <a:gd name="T1" fmla="*/ 231497676 h 953"/>
              <a:gd name="T2" fmla="*/ 108097548 w 781"/>
              <a:gd name="T3" fmla="*/ 231497676 h 953"/>
              <a:gd name="T4" fmla="*/ 108097548 w 781"/>
              <a:gd name="T5" fmla="*/ 247422023 h 953"/>
              <a:gd name="T6" fmla="*/ 34166831 w 781"/>
              <a:gd name="T7" fmla="*/ 247422023 h 953"/>
              <a:gd name="T8" fmla="*/ 34166831 w 781"/>
              <a:gd name="T9" fmla="*/ 231497676 h 953"/>
              <a:gd name="T10" fmla="*/ 34166831 w 781"/>
              <a:gd name="T11" fmla="*/ 205841360 h 953"/>
              <a:gd name="T12" fmla="*/ 108097548 w 781"/>
              <a:gd name="T13" fmla="*/ 205841360 h 953"/>
              <a:gd name="T14" fmla="*/ 108097548 w 781"/>
              <a:gd name="T15" fmla="*/ 221765708 h 953"/>
              <a:gd name="T16" fmla="*/ 34166831 w 781"/>
              <a:gd name="T17" fmla="*/ 221765708 h 953"/>
              <a:gd name="T18" fmla="*/ 34166831 w 781"/>
              <a:gd name="T19" fmla="*/ 205841360 h 953"/>
              <a:gd name="T20" fmla="*/ 34166831 w 781"/>
              <a:gd name="T21" fmla="*/ 178415250 h 953"/>
              <a:gd name="T22" fmla="*/ 108097548 w 781"/>
              <a:gd name="T23" fmla="*/ 178415250 h 953"/>
              <a:gd name="T24" fmla="*/ 108097548 w 781"/>
              <a:gd name="T25" fmla="*/ 194340141 h 953"/>
              <a:gd name="T26" fmla="*/ 34166831 w 781"/>
              <a:gd name="T27" fmla="*/ 194340141 h 953"/>
              <a:gd name="T28" fmla="*/ 34166831 w 781"/>
              <a:gd name="T29" fmla="*/ 178415250 h 953"/>
              <a:gd name="T30" fmla="*/ 34166831 w 781"/>
              <a:gd name="T31" fmla="*/ 154233311 h 953"/>
              <a:gd name="T32" fmla="*/ 108097548 w 781"/>
              <a:gd name="T33" fmla="*/ 154233311 h 953"/>
              <a:gd name="T34" fmla="*/ 108097548 w 781"/>
              <a:gd name="T35" fmla="*/ 169863326 h 953"/>
              <a:gd name="T36" fmla="*/ 34166831 w 781"/>
              <a:gd name="T37" fmla="*/ 169863326 h 953"/>
              <a:gd name="T38" fmla="*/ 34166831 w 781"/>
              <a:gd name="T39" fmla="*/ 154233311 h 953"/>
              <a:gd name="T40" fmla="*/ 34166831 w 781"/>
              <a:gd name="T41" fmla="*/ 127987245 h 953"/>
              <a:gd name="T42" fmla="*/ 108097548 w 781"/>
              <a:gd name="T43" fmla="*/ 127987245 h 953"/>
              <a:gd name="T44" fmla="*/ 108097548 w 781"/>
              <a:gd name="T45" fmla="*/ 143912136 h 953"/>
              <a:gd name="T46" fmla="*/ 34166831 w 781"/>
              <a:gd name="T47" fmla="*/ 143912136 h 953"/>
              <a:gd name="T48" fmla="*/ 34166831 w 781"/>
              <a:gd name="T49" fmla="*/ 127987245 h 953"/>
              <a:gd name="T50" fmla="*/ 156991583 w 781"/>
              <a:gd name="T51" fmla="*/ 49838255 h 953"/>
              <a:gd name="T52" fmla="*/ 188801931 w 781"/>
              <a:gd name="T53" fmla="*/ 49838255 h 953"/>
              <a:gd name="T54" fmla="*/ 188801931 w 781"/>
              <a:gd name="T55" fmla="*/ 241819394 h 953"/>
              <a:gd name="T56" fmla="*/ 156991583 w 781"/>
              <a:gd name="T57" fmla="*/ 241819394 h 953"/>
              <a:gd name="T58" fmla="*/ 156991583 w 781"/>
              <a:gd name="T59" fmla="*/ 49838255 h 953"/>
              <a:gd name="T60" fmla="*/ 79821381 w 781"/>
              <a:gd name="T61" fmla="*/ 19758268 h 953"/>
              <a:gd name="T62" fmla="*/ 82766713 w 781"/>
              <a:gd name="T63" fmla="*/ 31259487 h 953"/>
              <a:gd name="T64" fmla="*/ 83355562 w 781"/>
              <a:gd name="T65" fmla="*/ 43350457 h 953"/>
              <a:gd name="T66" fmla="*/ 81883168 w 781"/>
              <a:gd name="T67" fmla="*/ 56031177 h 953"/>
              <a:gd name="T68" fmla="*/ 78053747 w 781"/>
              <a:gd name="T69" fmla="*/ 68122147 h 953"/>
              <a:gd name="T70" fmla="*/ 71574233 w 781"/>
              <a:gd name="T71" fmla="*/ 80213117 h 953"/>
              <a:gd name="T72" fmla="*/ 63032390 w 781"/>
              <a:gd name="T73" fmla="*/ 91419461 h 953"/>
              <a:gd name="T74" fmla="*/ 52428760 w 781"/>
              <a:gd name="T75" fmla="*/ 101741179 h 953"/>
              <a:gd name="T76" fmla="*/ 50661669 w 781"/>
              <a:gd name="T77" fmla="*/ 96138007 h 953"/>
              <a:gd name="T78" fmla="*/ 47715794 w 781"/>
              <a:gd name="T79" fmla="*/ 90239960 h 953"/>
              <a:gd name="T80" fmla="*/ 44475765 w 781"/>
              <a:gd name="T81" fmla="*/ 84931663 h 953"/>
              <a:gd name="T82" fmla="*/ 39763342 w 781"/>
              <a:gd name="T83" fmla="*/ 79918242 h 953"/>
              <a:gd name="T84" fmla="*/ 36523314 w 781"/>
              <a:gd name="T85" fmla="*/ 77559240 h 953"/>
              <a:gd name="T86" fmla="*/ 31810891 w 781"/>
              <a:gd name="T87" fmla="*/ 74609945 h 953"/>
              <a:gd name="T88" fmla="*/ 25624988 w 781"/>
              <a:gd name="T89" fmla="*/ 71956068 h 953"/>
              <a:gd name="T90" fmla="*/ 16788991 w 781"/>
              <a:gd name="T91" fmla="*/ 80802867 h 953"/>
              <a:gd name="T92" fmla="*/ 15905446 w 781"/>
              <a:gd name="T93" fmla="*/ 260987912 h 953"/>
              <a:gd name="T94" fmla="*/ 212954524 w 781"/>
              <a:gd name="T95" fmla="*/ 260987912 h 953"/>
              <a:gd name="T96" fmla="*/ 213543916 w 781"/>
              <a:gd name="T97" fmla="*/ 19758268 h 953"/>
              <a:gd name="T98" fmla="*/ 79821381 w 781"/>
              <a:gd name="T99" fmla="*/ 19758268 h 953"/>
              <a:gd name="T100" fmla="*/ 73046628 w 781"/>
              <a:gd name="T101" fmla="*/ 0 h 953"/>
              <a:gd name="T102" fmla="*/ 230038211 w 781"/>
              <a:gd name="T103" fmla="*/ 0 h 953"/>
              <a:gd name="T104" fmla="*/ 228859970 w 781"/>
              <a:gd name="T105" fmla="*/ 281041055 h 953"/>
              <a:gd name="T106" fmla="*/ 0 w 781"/>
              <a:gd name="T107" fmla="*/ 281041055 h 953"/>
              <a:gd name="T108" fmla="*/ 883545 w 781"/>
              <a:gd name="T109" fmla="*/ 71071442 h 953"/>
              <a:gd name="T110" fmla="*/ 73046628 w 781"/>
              <a:gd name="T111" fmla="*/ 0 h 95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781" h="953">
                <a:moveTo>
                  <a:pt x="116" y="785"/>
                </a:moveTo>
                <a:lnTo>
                  <a:pt x="367" y="785"/>
                </a:lnTo>
                <a:lnTo>
                  <a:pt x="367" y="839"/>
                </a:lnTo>
                <a:lnTo>
                  <a:pt x="116" y="839"/>
                </a:lnTo>
                <a:lnTo>
                  <a:pt x="116" y="785"/>
                </a:lnTo>
                <a:close/>
                <a:moveTo>
                  <a:pt x="116" y="698"/>
                </a:moveTo>
                <a:lnTo>
                  <a:pt x="367" y="698"/>
                </a:lnTo>
                <a:lnTo>
                  <a:pt x="367" y="752"/>
                </a:lnTo>
                <a:lnTo>
                  <a:pt x="116" y="752"/>
                </a:lnTo>
                <a:lnTo>
                  <a:pt x="116" y="698"/>
                </a:lnTo>
                <a:close/>
                <a:moveTo>
                  <a:pt x="116" y="605"/>
                </a:moveTo>
                <a:lnTo>
                  <a:pt x="367" y="605"/>
                </a:lnTo>
                <a:lnTo>
                  <a:pt x="367" y="659"/>
                </a:lnTo>
                <a:lnTo>
                  <a:pt x="116" y="659"/>
                </a:lnTo>
                <a:lnTo>
                  <a:pt x="116" y="605"/>
                </a:lnTo>
                <a:close/>
                <a:moveTo>
                  <a:pt x="116" y="523"/>
                </a:moveTo>
                <a:lnTo>
                  <a:pt x="367" y="523"/>
                </a:lnTo>
                <a:lnTo>
                  <a:pt x="367" y="576"/>
                </a:lnTo>
                <a:lnTo>
                  <a:pt x="116" y="576"/>
                </a:lnTo>
                <a:lnTo>
                  <a:pt x="116" y="523"/>
                </a:lnTo>
                <a:close/>
                <a:moveTo>
                  <a:pt x="116" y="434"/>
                </a:moveTo>
                <a:lnTo>
                  <a:pt x="367" y="434"/>
                </a:lnTo>
                <a:lnTo>
                  <a:pt x="367" y="488"/>
                </a:lnTo>
                <a:lnTo>
                  <a:pt x="116" y="488"/>
                </a:lnTo>
                <a:lnTo>
                  <a:pt x="116" y="434"/>
                </a:lnTo>
                <a:close/>
                <a:moveTo>
                  <a:pt x="533" y="169"/>
                </a:moveTo>
                <a:lnTo>
                  <a:pt x="641" y="169"/>
                </a:lnTo>
                <a:lnTo>
                  <a:pt x="641" y="820"/>
                </a:lnTo>
                <a:lnTo>
                  <a:pt x="533" y="820"/>
                </a:lnTo>
                <a:lnTo>
                  <a:pt x="533" y="169"/>
                </a:lnTo>
                <a:close/>
                <a:moveTo>
                  <a:pt x="271" y="67"/>
                </a:moveTo>
                <a:lnTo>
                  <a:pt x="281" y="106"/>
                </a:lnTo>
                <a:lnTo>
                  <a:pt x="283" y="147"/>
                </a:lnTo>
                <a:lnTo>
                  <a:pt x="278" y="190"/>
                </a:lnTo>
                <a:lnTo>
                  <a:pt x="265" y="231"/>
                </a:lnTo>
                <a:lnTo>
                  <a:pt x="243" y="272"/>
                </a:lnTo>
                <a:lnTo>
                  <a:pt x="214" y="310"/>
                </a:lnTo>
                <a:lnTo>
                  <a:pt x="178" y="345"/>
                </a:lnTo>
                <a:lnTo>
                  <a:pt x="172" y="326"/>
                </a:lnTo>
                <a:lnTo>
                  <a:pt x="162" y="306"/>
                </a:lnTo>
                <a:lnTo>
                  <a:pt x="151" y="288"/>
                </a:lnTo>
                <a:lnTo>
                  <a:pt x="135" y="271"/>
                </a:lnTo>
                <a:lnTo>
                  <a:pt x="124" y="263"/>
                </a:lnTo>
                <a:lnTo>
                  <a:pt x="108" y="253"/>
                </a:lnTo>
                <a:lnTo>
                  <a:pt x="87" y="244"/>
                </a:lnTo>
                <a:lnTo>
                  <a:pt x="57" y="274"/>
                </a:lnTo>
                <a:lnTo>
                  <a:pt x="54" y="885"/>
                </a:lnTo>
                <a:lnTo>
                  <a:pt x="723" y="885"/>
                </a:lnTo>
                <a:lnTo>
                  <a:pt x="725" y="67"/>
                </a:lnTo>
                <a:lnTo>
                  <a:pt x="271" y="67"/>
                </a:lnTo>
                <a:close/>
                <a:moveTo>
                  <a:pt x="248" y="0"/>
                </a:moveTo>
                <a:lnTo>
                  <a:pt x="781" y="0"/>
                </a:lnTo>
                <a:lnTo>
                  <a:pt x="777" y="953"/>
                </a:lnTo>
                <a:lnTo>
                  <a:pt x="0" y="953"/>
                </a:lnTo>
                <a:lnTo>
                  <a:pt x="3" y="241"/>
                </a:lnTo>
                <a:lnTo>
                  <a:pt x="24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40" tIns="45720" rIns="91440" bIns="45720"/>
          <a:lstStyle/>
          <a:p>
            <a:endParaRPr lang="zh-CN" altLang="en-US"/>
          </a:p>
        </p:txBody>
      </p:sp>
      <p:sp>
        <p:nvSpPr>
          <p:cNvPr id="13" name="Freeform 7"/>
          <p:cNvSpPr>
            <a:spLocks noEditPoints="1"/>
          </p:cNvSpPr>
          <p:nvPr/>
        </p:nvSpPr>
        <p:spPr bwMode="auto">
          <a:xfrm>
            <a:off x="1918098" y="1604963"/>
            <a:ext cx="431006" cy="526256"/>
          </a:xfrm>
          <a:custGeom>
            <a:avLst/>
            <a:gdLst>
              <a:gd name="T0" fmla="*/ 101505696 w 1061"/>
              <a:gd name="T1" fmla="*/ 311117934 h 1297"/>
              <a:gd name="T2" fmla="*/ 104146167 w 1061"/>
              <a:gd name="T3" fmla="*/ 328678744 h 1297"/>
              <a:gd name="T4" fmla="*/ 99451815 w 1061"/>
              <a:gd name="T5" fmla="*/ 333654307 h 1297"/>
              <a:gd name="T6" fmla="*/ 93877846 w 1061"/>
              <a:gd name="T7" fmla="*/ 338922550 h 1297"/>
              <a:gd name="T8" fmla="*/ 74809036 w 1061"/>
              <a:gd name="T9" fmla="*/ 339800590 h 1297"/>
              <a:gd name="T10" fmla="*/ 72168564 w 1061"/>
              <a:gd name="T11" fmla="*/ 337751829 h 1297"/>
              <a:gd name="T12" fmla="*/ 64541256 w 1061"/>
              <a:gd name="T13" fmla="*/ 332776266 h 1297"/>
              <a:gd name="T14" fmla="*/ 61900785 w 1061"/>
              <a:gd name="T15" fmla="*/ 314630096 h 1297"/>
              <a:gd name="T16" fmla="*/ 66594596 w 1061"/>
              <a:gd name="T17" fmla="*/ 309947214 h 1297"/>
              <a:gd name="T18" fmla="*/ 27576817 w 1061"/>
              <a:gd name="T19" fmla="*/ 286532800 h 1297"/>
              <a:gd name="T20" fmla="*/ 146977600 w 1061"/>
              <a:gd name="T21" fmla="*/ 280094378 h 1297"/>
              <a:gd name="T22" fmla="*/ 27576817 w 1061"/>
              <a:gd name="T23" fmla="*/ 213655980 h 1297"/>
              <a:gd name="T24" fmla="*/ 0 w 1061"/>
              <a:gd name="T25" fmla="*/ 213655980 h 1297"/>
              <a:gd name="T26" fmla="*/ 141403631 w 1061"/>
              <a:gd name="T27" fmla="*/ 222143705 h 1297"/>
              <a:gd name="T28" fmla="*/ 75982759 w 1061"/>
              <a:gd name="T29" fmla="*/ 177656320 h 1297"/>
              <a:gd name="T30" fmla="*/ 49872691 w 1061"/>
              <a:gd name="T31" fmla="*/ 194631769 h 1297"/>
              <a:gd name="T32" fmla="*/ 43712131 w 1061"/>
              <a:gd name="T33" fmla="*/ 225655867 h 1297"/>
              <a:gd name="T34" fmla="*/ 61900785 w 1061"/>
              <a:gd name="T35" fmla="*/ 252289762 h 1297"/>
              <a:gd name="T36" fmla="*/ 68354910 w 1061"/>
              <a:gd name="T37" fmla="*/ 262240888 h 1297"/>
              <a:gd name="T38" fmla="*/ 98278633 w 1061"/>
              <a:gd name="T39" fmla="*/ 259021406 h 1297"/>
              <a:gd name="T40" fmla="*/ 111186884 w 1061"/>
              <a:gd name="T41" fmla="*/ 247606879 h 1297"/>
              <a:gd name="T42" fmla="*/ 124095135 w 1061"/>
              <a:gd name="T43" fmla="*/ 217460822 h 1297"/>
              <a:gd name="T44" fmla="*/ 112067041 w 1061"/>
              <a:gd name="T45" fmla="*/ 188778166 h 1297"/>
              <a:gd name="T46" fmla="*/ 83610067 w 1061"/>
              <a:gd name="T47" fmla="*/ 176485599 h 1297"/>
              <a:gd name="T48" fmla="*/ 112653632 w 1061"/>
              <a:gd name="T49" fmla="*/ 173851477 h 1297"/>
              <a:gd name="T50" fmla="*/ 134362915 w 1061"/>
              <a:gd name="T51" fmla="*/ 207217016 h 1297"/>
              <a:gd name="T52" fmla="*/ 126148475 w 1061"/>
              <a:gd name="T53" fmla="*/ 247899559 h 1297"/>
              <a:gd name="T54" fmla="*/ 109720136 w 1061"/>
              <a:gd name="T55" fmla="*/ 262826248 h 1297"/>
              <a:gd name="T56" fmla="*/ 104732758 w 1061"/>
              <a:gd name="T57" fmla="*/ 306435052 h 1297"/>
              <a:gd name="T58" fmla="*/ 58087131 w 1061"/>
              <a:gd name="T59" fmla="*/ 303215570 h 1297"/>
              <a:gd name="T60" fmla="*/ 55740225 w 1061"/>
              <a:gd name="T61" fmla="*/ 261948207 h 1297"/>
              <a:gd name="T62" fmla="*/ 35791257 w 1061"/>
              <a:gd name="T63" fmla="*/ 238241114 h 1297"/>
              <a:gd name="T64" fmla="*/ 36670873 w 1061"/>
              <a:gd name="T65" fmla="*/ 194339089 h 1297"/>
              <a:gd name="T66" fmla="*/ 71581973 w 1061"/>
              <a:gd name="T67" fmla="*/ 166534473 h 1297"/>
              <a:gd name="T68" fmla="*/ 41365226 w 1061"/>
              <a:gd name="T69" fmla="*/ 177070959 h 1297"/>
              <a:gd name="T70" fmla="*/ 146977600 w 1061"/>
              <a:gd name="T71" fmla="*/ 155412627 h 1297"/>
              <a:gd name="T72" fmla="*/ 88303878 w 1061"/>
              <a:gd name="T73" fmla="*/ 125266570 h 1297"/>
              <a:gd name="T74" fmla="*/ 88303878 w 1061"/>
              <a:gd name="T75" fmla="*/ 125266570 h 1297"/>
              <a:gd name="T76" fmla="*/ 234108296 w 1061"/>
              <a:gd name="T77" fmla="*/ 96876594 h 1297"/>
              <a:gd name="T78" fmla="*/ 269312421 w 1061"/>
              <a:gd name="T79" fmla="*/ 75218803 h 1297"/>
              <a:gd name="T80" fmla="*/ 285741301 w 1061"/>
              <a:gd name="T81" fmla="*/ 86340649 h 1297"/>
              <a:gd name="T82" fmla="*/ 305103678 w 1061"/>
              <a:gd name="T83" fmla="*/ 231216790 h 1297"/>
              <a:gd name="T84" fmla="*/ 285741301 w 1061"/>
              <a:gd name="T85" fmla="*/ 227704628 h 1297"/>
              <a:gd name="T86" fmla="*/ 241442579 w 1061"/>
              <a:gd name="T87" fmla="*/ 257850685 h 1297"/>
              <a:gd name="T88" fmla="*/ 78622690 w 1061"/>
              <a:gd name="T89" fmla="*/ 103900918 h 1297"/>
              <a:gd name="T90" fmla="*/ 64247690 w 1061"/>
              <a:gd name="T91" fmla="*/ 89852811 h 1297"/>
              <a:gd name="T92" fmla="*/ 78622690 w 1061"/>
              <a:gd name="T93" fmla="*/ 76096843 h 1297"/>
              <a:gd name="T94" fmla="*/ 223253384 w 1061"/>
              <a:gd name="T95" fmla="*/ 122047088 h 1297"/>
              <a:gd name="T96" fmla="*/ 248776862 w 1061"/>
              <a:gd name="T97" fmla="*/ 75511483 h 1297"/>
              <a:gd name="T98" fmla="*/ 233521705 w 1061"/>
              <a:gd name="T99" fmla="*/ 1463401 h 1297"/>
              <a:gd name="T100" fmla="*/ 257284327 w 1061"/>
              <a:gd name="T101" fmla="*/ 28389976 h 1297"/>
              <a:gd name="T102" fmla="*/ 248776862 w 1061"/>
              <a:gd name="T103" fmla="*/ 65853037 h 1297"/>
              <a:gd name="T104" fmla="*/ 215332510 w 1061"/>
              <a:gd name="T105" fmla="*/ 76096843 h 1297"/>
              <a:gd name="T106" fmla="*/ 191569888 w 1061"/>
              <a:gd name="T107" fmla="*/ 49170268 h 1297"/>
              <a:gd name="T108" fmla="*/ 200664486 w 1061"/>
              <a:gd name="T109" fmla="*/ 11121846 h 129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061" h="1297">
                <a:moveTo>
                  <a:pt x="235" y="1059"/>
                </a:moveTo>
                <a:lnTo>
                  <a:pt x="331" y="1059"/>
                </a:lnTo>
                <a:lnTo>
                  <a:pt x="339" y="1059"/>
                </a:lnTo>
                <a:lnTo>
                  <a:pt x="346" y="1063"/>
                </a:lnTo>
                <a:lnTo>
                  <a:pt x="350" y="1066"/>
                </a:lnTo>
                <a:lnTo>
                  <a:pt x="354" y="1071"/>
                </a:lnTo>
                <a:lnTo>
                  <a:pt x="355" y="1075"/>
                </a:lnTo>
                <a:lnTo>
                  <a:pt x="355" y="1123"/>
                </a:lnTo>
                <a:lnTo>
                  <a:pt x="354" y="1129"/>
                </a:lnTo>
                <a:lnTo>
                  <a:pt x="350" y="1134"/>
                </a:lnTo>
                <a:lnTo>
                  <a:pt x="346" y="1137"/>
                </a:lnTo>
                <a:lnTo>
                  <a:pt x="339" y="1140"/>
                </a:lnTo>
                <a:lnTo>
                  <a:pt x="331" y="1140"/>
                </a:lnTo>
                <a:lnTo>
                  <a:pt x="320" y="1140"/>
                </a:lnTo>
                <a:lnTo>
                  <a:pt x="320" y="1154"/>
                </a:lnTo>
                <a:lnTo>
                  <a:pt x="320" y="1158"/>
                </a:lnTo>
                <a:lnTo>
                  <a:pt x="317" y="1159"/>
                </a:lnTo>
                <a:lnTo>
                  <a:pt x="314" y="1161"/>
                </a:lnTo>
                <a:lnTo>
                  <a:pt x="311" y="1161"/>
                </a:lnTo>
                <a:lnTo>
                  <a:pt x="255" y="1161"/>
                </a:lnTo>
                <a:lnTo>
                  <a:pt x="252" y="1161"/>
                </a:lnTo>
                <a:lnTo>
                  <a:pt x="247" y="1159"/>
                </a:lnTo>
                <a:lnTo>
                  <a:pt x="246" y="1158"/>
                </a:lnTo>
                <a:lnTo>
                  <a:pt x="246" y="1154"/>
                </a:lnTo>
                <a:lnTo>
                  <a:pt x="246" y="1140"/>
                </a:lnTo>
                <a:lnTo>
                  <a:pt x="235" y="1140"/>
                </a:lnTo>
                <a:lnTo>
                  <a:pt x="227" y="1140"/>
                </a:lnTo>
                <a:lnTo>
                  <a:pt x="220" y="1137"/>
                </a:lnTo>
                <a:lnTo>
                  <a:pt x="216" y="1134"/>
                </a:lnTo>
                <a:lnTo>
                  <a:pt x="211" y="1129"/>
                </a:lnTo>
                <a:lnTo>
                  <a:pt x="211" y="1123"/>
                </a:lnTo>
                <a:lnTo>
                  <a:pt x="211" y="1075"/>
                </a:lnTo>
                <a:lnTo>
                  <a:pt x="211" y="1071"/>
                </a:lnTo>
                <a:lnTo>
                  <a:pt x="216" y="1066"/>
                </a:lnTo>
                <a:lnTo>
                  <a:pt x="220" y="1063"/>
                </a:lnTo>
                <a:lnTo>
                  <a:pt x="227" y="1059"/>
                </a:lnTo>
                <a:lnTo>
                  <a:pt x="235" y="1059"/>
                </a:lnTo>
                <a:close/>
                <a:moveTo>
                  <a:pt x="141" y="885"/>
                </a:moveTo>
                <a:lnTo>
                  <a:pt x="160" y="906"/>
                </a:lnTo>
                <a:lnTo>
                  <a:pt x="94" y="979"/>
                </a:lnTo>
                <a:lnTo>
                  <a:pt x="76" y="958"/>
                </a:lnTo>
                <a:lnTo>
                  <a:pt x="141" y="885"/>
                </a:lnTo>
                <a:close/>
                <a:moveTo>
                  <a:pt x="435" y="884"/>
                </a:moveTo>
                <a:lnTo>
                  <a:pt x="501" y="957"/>
                </a:lnTo>
                <a:lnTo>
                  <a:pt x="482" y="977"/>
                </a:lnTo>
                <a:lnTo>
                  <a:pt x="416" y="904"/>
                </a:lnTo>
                <a:lnTo>
                  <a:pt x="435" y="884"/>
                </a:lnTo>
                <a:close/>
                <a:moveTo>
                  <a:pt x="94" y="730"/>
                </a:moveTo>
                <a:lnTo>
                  <a:pt x="94" y="760"/>
                </a:lnTo>
                <a:lnTo>
                  <a:pt x="0" y="760"/>
                </a:lnTo>
                <a:lnTo>
                  <a:pt x="0" y="733"/>
                </a:lnTo>
                <a:lnTo>
                  <a:pt x="0" y="730"/>
                </a:lnTo>
                <a:lnTo>
                  <a:pt x="94" y="730"/>
                </a:lnTo>
                <a:close/>
                <a:moveTo>
                  <a:pt x="576" y="729"/>
                </a:moveTo>
                <a:lnTo>
                  <a:pt x="576" y="759"/>
                </a:lnTo>
                <a:lnTo>
                  <a:pt x="482" y="759"/>
                </a:lnTo>
                <a:lnTo>
                  <a:pt x="482" y="729"/>
                </a:lnTo>
                <a:lnTo>
                  <a:pt x="576" y="729"/>
                </a:lnTo>
                <a:close/>
                <a:moveTo>
                  <a:pt x="285" y="603"/>
                </a:moveTo>
                <a:lnTo>
                  <a:pt x="259" y="607"/>
                </a:lnTo>
                <a:lnTo>
                  <a:pt x="232" y="615"/>
                </a:lnTo>
                <a:lnTo>
                  <a:pt x="208" y="627"/>
                </a:lnTo>
                <a:lnTo>
                  <a:pt x="187" y="645"/>
                </a:lnTo>
                <a:lnTo>
                  <a:pt x="170" y="665"/>
                </a:lnTo>
                <a:lnTo>
                  <a:pt x="157" y="691"/>
                </a:lnTo>
                <a:lnTo>
                  <a:pt x="149" y="716"/>
                </a:lnTo>
                <a:lnTo>
                  <a:pt x="146" y="743"/>
                </a:lnTo>
                <a:lnTo>
                  <a:pt x="149" y="771"/>
                </a:lnTo>
                <a:lnTo>
                  <a:pt x="157" y="798"/>
                </a:lnTo>
                <a:lnTo>
                  <a:pt x="171" y="822"/>
                </a:lnTo>
                <a:lnTo>
                  <a:pt x="189" y="844"/>
                </a:lnTo>
                <a:lnTo>
                  <a:pt x="211" y="862"/>
                </a:lnTo>
                <a:lnTo>
                  <a:pt x="216" y="865"/>
                </a:lnTo>
                <a:lnTo>
                  <a:pt x="225" y="873"/>
                </a:lnTo>
                <a:lnTo>
                  <a:pt x="232" y="884"/>
                </a:lnTo>
                <a:lnTo>
                  <a:pt x="233" y="896"/>
                </a:lnTo>
                <a:lnTo>
                  <a:pt x="233" y="1012"/>
                </a:lnTo>
                <a:lnTo>
                  <a:pt x="333" y="1012"/>
                </a:lnTo>
                <a:lnTo>
                  <a:pt x="333" y="898"/>
                </a:lnTo>
                <a:lnTo>
                  <a:pt x="335" y="885"/>
                </a:lnTo>
                <a:lnTo>
                  <a:pt x="341" y="874"/>
                </a:lnTo>
                <a:lnTo>
                  <a:pt x="350" y="866"/>
                </a:lnTo>
                <a:lnTo>
                  <a:pt x="355" y="863"/>
                </a:lnTo>
                <a:lnTo>
                  <a:pt x="379" y="846"/>
                </a:lnTo>
                <a:lnTo>
                  <a:pt x="398" y="824"/>
                </a:lnTo>
                <a:lnTo>
                  <a:pt x="412" y="800"/>
                </a:lnTo>
                <a:lnTo>
                  <a:pt x="420" y="773"/>
                </a:lnTo>
                <a:lnTo>
                  <a:pt x="423" y="743"/>
                </a:lnTo>
                <a:lnTo>
                  <a:pt x="420" y="716"/>
                </a:lnTo>
                <a:lnTo>
                  <a:pt x="412" y="691"/>
                </a:lnTo>
                <a:lnTo>
                  <a:pt x="400" y="665"/>
                </a:lnTo>
                <a:lnTo>
                  <a:pt x="382" y="645"/>
                </a:lnTo>
                <a:lnTo>
                  <a:pt x="362" y="627"/>
                </a:lnTo>
                <a:lnTo>
                  <a:pt x="338" y="615"/>
                </a:lnTo>
                <a:lnTo>
                  <a:pt x="312" y="607"/>
                </a:lnTo>
                <a:lnTo>
                  <a:pt x="285" y="603"/>
                </a:lnTo>
                <a:close/>
                <a:moveTo>
                  <a:pt x="285" y="564"/>
                </a:moveTo>
                <a:lnTo>
                  <a:pt x="320" y="567"/>
                </a:lnTo>
                <a:lnTo>
                  <a:pt x="352" y="578"/>
                </a:lnTo>
                <a:lnTo>
                  <a:pt x="384" y="594"/>
                </a:lnTo>
                <a:lnTo>
                  <a:pt x="411" y="616"/>
                </a:lnTo>
                <a:lnTo>
                  <a:pt x="433" y="643"/>
                </a:lnTo>
                <a:lnTo>
                  <a:pt x="449" y="675"/>
                </a:lnTo>
                <a:lnTo>
                  <a:pt x="458" y="708"/>
                </a:lnTo>
                <a:lnTo>
                  <a:pt x="463" y="743"/>
                </a:lnTo>
                <a:lnTo>
                  <a:pt x="458" y="781"/>
                </a:lnTo>
                <a:lnTo>
                  <a:pt x="447" y="816"/>
                </a:lnTo>
                <a:lnTo>
                  <a:pt x="430" y="847"/>
                </a:lnTo>
                <a:lnTo>
                  <a:pt x="406" y="874"/>
                </a:lnTo>
                <a:lnTo>
                  <a:pt x="376" y="898"/>
                </a:lnTo>
                <a:lnTo>
                  <a:pt x="374" y="898"/>
                </a:lnTo>
                <a:lnTo>
                  <a:pt x="373" y="900"/>
                </a:lnTo>
                <a:lnTo>
                  <a:pt x="373" y="1018"/>
                </a:lnTo>
                <a:lnTo>
                  <a:pt x="368" y="1036"/>
                </a:lnTo>
                <a:lnTo>
                  <a:pt x="357" y="1047"/>
                </a:lnTo>
                <a:lnTo>
                  <a:pt x="341" y="1052"/>
                </a:lnTo>
                <a:lnTo>
                  <a:pt x="225" y="1052"/>
                </a:lnTo>
                <a:lnTo>
                  <a:pt x="209" y="1047"/>
                </a:lnTo>
                <a:lnTo>
                  <a:pt x="198" y="1036"/>
                </a:lnTo>
                <a:lnTo>
                  <a:pt x="193" y="1018"/>
                </a:lnTo>
                <a:lnTo>
                  <a:pt x="193" y="898"/>
                </a:lnTo>
                <a:lnTo>
                  <a:pt x="192" y="896"/>
                </a:lnTo>
                <a:lnTo>
                  <a:pt x="190" y="895"/>
                </a:lnTo>
                <a:lnTo>
                  <a:pt x="162" y="873"/>
                </a:lnTo>
                <a:lnTo>
                  <a:pt x="138" y="846"/>
                </a:lnTo>
                <a:lnTo>
                  <a:pt x="122" y="814"/>
                </a:lnTo>
                <a:lnTo>
                  <a:pt x="111" y="779"/>
                </a:lnTo>
                <a:lnTo>
                  <a:pt x="108" y="743"/>
                </a:lnTo>
                <a:lnTo>
                  <a:pt x="113" y="702"/>
                </a:lnTo>
                <a:lnTo>
                  <a:pt x="125" y="664"/>
                </a:lnTo>
                <a:lnTo>
                  <a:pt x="146" y="630"/>
                </a:lnTo>
                <a:lnTo>
                  <a:pt x="174" y="603"/>
                </a:lnTo>
                <a:lnTo>
                  <a:pt x="206" y="581"/>
                </a:lnTo>
                <a:lnTo>
                  <a:pt x="244" y="569"/>
                </a:lnTo>
                <a:lnTo>
                  <a:pt x="285" y="564"/>
                </a:lnTo>
                <a:close/>
                <a:moveTo>
                  <a:pt x="94" y="512"/>
                </a:moveTo>
                <a:lnTo>
                  <a:pt x="160" y="584"/>
                </a:lnTo>
                <a:lnTo>
                  <a:pt x="141" y="605"/>
                </a:lnTo>
                <a:lnTo>
                  <a:pt x="75" y="532"/>
                </a:lnTo>
                <a:lnTo>
                  <a:pt x="94" y="512"/>
                </a:lnTo>
                <a:close/>
                <a:moveTo>
                  <a:pt x="482" y="510"/>
                </a:moveTo>
                <a:lnTo>
                  <a:pt x="501" y="531"/>
                </a:lnTo>
                <a:lnTo>
                  <a:pt x="435" y="603"/>
                </a:lnTo>
                <a:lnTo>
                  <a:pt x="416" y="583"/>
                </a:lnTo>
                <a:lnTo>
                  <a:pt x="482" y="510"/>
                </a:lnTo>
                <a:close/>
                <a:moveTo>
                  <a:pt x="301" y="428"/>
                </a:moveTo>
                <a:lnTo>
                  <a:pt x="301" y="532"/>
                </a:lnTo>
                <a:lnTo>
                  <a:pt x="274" y="532"/>
                </a:lnTo>
                <a:lnTo>
                  <a:pt x="274" y="429"/>
                </a:lnTo>
                <a:lnTo>
                  <a:pt x="301" y="428"/>
                </a:lnTo>
                <a:close/>
                <a:moveTo>
                  <a:pt x="764" y="273"/>
                </a:moveTo>
                <a:lnTo>
                  <a:pt x="798" y="273"/>
                </a:lnTo>
                <a:lnTo>
                  <a:pt x="815" y="301"/>
                </a:lnTo>
                <a:lnTo>
                  <a:pt x="798" y="331"/>
                </a:lnTo>
                <a:lnTo>
                  <a:pt x="764" y="331"/>
                </a:lnTo>
                <a:lnTo>
                  <a:pt x="747" y="301"/>
                </a:lnTo>
                <a:lnTo>
                  <a:pt x="764" y="273"/>
                </a:lnTo>
                <a:close/>
                <a:moveTo>
                  <a:pt x="918" y="257"/>
                </a:moveTo>
                <a:lnTo>
                  <a:pt x="937" y="257"/>
                </a:lnTo>
                <a:lnTo>
                  <a:pt x="955" y="265"/>
                </a:lnTo>
                <a:lnTo>
                  <a:pt x="967" y="277"/>
                </a:lnTo>
                <a:lnTo>
                  <a:pt x="974" y="295"/>
                </a:lnTo>
                <a:lnTo>
                  <a:pt x="1061" y="743"/>
                </a:lnTo>
                <a:lnTo>
                  <a:pt x="1061" y="762"/>
                </a:lnTo>
                <a:lnTo>
                  <a:pt x="1053" y="778"/>
                </a:lnTo>
                <a:lnTo>
                  <a:pt x="1040" y="790"/>
                </a:lnTo>
                <a:lnTo>
                  <a:pt x="1023" y="798"/>
                </a:lnTo>
                <a:lnTo>
                  <a:pt x="1004" y="798"/>
                </a:lnTo>
                <a:lnTo>
                  <a:pt x="986" y="790"/>
                </a:lnTo>
                <a:lnTo>
                  <a:pt x="974" y="778"/>
                </a:lnTo>
                <a:lnTo>
                  <a:pt x="967" y="760"/>
                </a:lnTo>
                <a:lnTo>
                  <a:pt x="936" y="602"/>
                </a:lnTo>
                <a:lnTo>
                  <a:pt x="936" y="1297"/>
                </a:lnTo>
                <a:lnTo>
                  <a:pt x="823" y="881"/>
                </a:lnTo>
                <a:lnTo>
                  <a:pt x="763" y="881"/>
                </a:lnTo>
                <a:lnTo>
                  <a:pt x="630" y="1297"/>
                </a:lnTo>
                <a:lnTo>
                  <a:pt x="630" y="355"/>
                </a:lnTo>
                <a:lnTo>
                  <a:pt x="268" y="355"/>
                </a:lnTo>
                <a:lnTo>
                  <a:pt x="249" y="352"/>
                </a:lnTo>
                <a:lnTo>
                  <a:pt x="233" y="341"/>
                </a:lnTo>
                <a:lnTo>
                  <a:pt x="224" y="326"/>
                </a:lnTo>
                <a:lnTo>
                  <a:pt x="219" y="307"/>
                </a:lnTo>
                <a:lnTo>
                  <a:pt x="224" y="288"/>
                </a:lnTo>
                <a:lnTo>
                  <a:pt x="233" y="274"/>
                </a:lnTo>
                <a:lnTo>
                  <a:pt x="249" y="263"/>
                </a:lnTo>
                <a:lnTo>
                  <a:pt x="268" y="260"/>
                </a:lnTo>
                <a:lnTo>
                  <a:pt x="630" y="260"/>
                </a:lnTo>
                <a:lnTo>
                  <a:pt x="630" y="258"/>
                </a:lnTo>
                <a:lnTo>
                  <a:pt x="706" y="258"/>
                </a:lnTo>
                <a:lnTo>
                  <a:pt x="761" y="417"/>
                </a:lnTo>
                <a:lnTo>
                  <a:pt x="768" y="337"/>
                </a:lnTo>
                <a:lnTo>
                  <a:pt x="799" y="337"/>
                </a:lnTo>
                <a:lnTo>
                  <a:pt x="806" y="406"/>
                </a:lnTo>
                <a:lnTo>
                  <a:pt x="848" y="258"/>
                </a:lnTo>
                <a:lnTo>
                  <a:pt x="912" y="258"/>
                </a:lnTo>
                <a:lnTo>
                  <a:pt x="918" y="257"/>
                </a:lnTo>
                <a:close/>
                <a:moveTo>
                  <a:pt x="766" y="0"/>
                </a:moveTo>
                <a:lnTo>
                  <a:pt x="796" y="5"/>
                </a:lnTo>
                <a:lnTo>
                  <a:pt x="825" y="18"/>
                </a:lnTo>
                <a:lnTo>
                  <a:pt x="848" y="38"/>
                </a:lnTo>
                <a:lnTo>
                  <a:pt x="866" y="65"/>
                </a:lnTo>
                <a:lnTo>
                  <a:pt x="877" y="97"/>
                </a:lnTo>
                <a:lnTo>
                  <a:pt x="882" y="132"/>
                </a:lnTo>
                <a:lnTo>
                  <a:pt x="877" y="168"/>
                </a:lnTo>
                <a:lnTo>
                  <a:pt x="866" y="198"/>
                </a:lnTo>
                <a:lnTo>
                  <a:pt x="848" y="225"/>
                </a:lnTo>
                <a:lnTo>
                  <a:pt x="825" y="246"/>
                </a:lnTo>
                <a:lnTo>
                  <a:pt x="796" y="260"/>
                </a:lnTo>
                <a:lnTo>
                  <a:pt x="766" y="265"/>
                </a:lnTo>
                <a:lnTo>
                  <a:pt x="734" y="260"/>
                </a:lnTo>
                <a:lnTo>
                  <a:pt x="707" y="246"/>
                </a:lnTo>
                <a:lnTo>
                  <a:pt x="684" y="225"/>
                </a:lnTo>
                <a:lnTo>
                  <a:pt x="666" y="198"/>
                </a:lnTo>
                <a:lnTo>
                  <a:pt x="653" y="168"/>
                </a:lnTo>
                <a:lnTo>
                  <a:pt x="650" y="132"/>
                </a:lnTo>
                <a:lnTo>
                  <a:pt x="653" y="97"/>
                </a:lnTo>
                <a:lnTo>
                  <a:pt x="666" y="65"/>
                </a:lnTo>
                <a:lnTo>
                  <a:pt x="684" y="38"/>
                </a:lnTo>
                <a:lnTo>
                  <a:pt x="707" y="18"/>
                </a:lnTo>
                <a:lnTo>
                  <a:pt x="734" y="5"/>
                </a:lnTo>
                <a:lnTo>
                  <a:pt x="7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40" tIns="45720" rIns="91440" bIns="45720"/>
          <a:lstStyle/>
          <a:p>
            <a:endParaRPr lang="zh-CN" altLang="en-US"/>
          </a:p>
        </p:txBody>
      </p:sp>
      <p:sp>
        <p:nvSpPr>
          <p:cNvPr id="14" name="Freeform 8"/>
          <p:cNvSpPr>
            <a:spLocks noEditPoints="1"/>
          </p:cNvSpPr>
          <p:nvPr/>
        </p:nvSpPr>
        <p:spPr bwMode="auto">
          <a:xfrm>
            <a:off x="5133975" y="1676401"/>
            <a:ext cx="501254" cy="383381"/>
          </a:xfrm>
          <a:custGeom>
            <a:avLst/>
            <a:gdLst>
              <a:gd name="T0" fmla="*/ 80634546 w 1232"/>
              <a:gd name="T1" fmla="*/ 236336130 h 944"/>
              <a:gd name="T2" fmla="*/ 104766321 w 1232"/>
              <a:gd name="T3" fmla="*/ 237802509 h 944"/>
              <a:gd name="T4" fmla="*/ 135666104 w 1232"/>
              <a:gd name="T5" fmla="*/ 232231026 h 944"/>
              <a:gd name="T6" fmla="*/ 135372079 w 1232"/>
              <a:gd name="T7" fmla="*/ 194992144 h 944"/>
              <a:gd name="T8" fmla="*/ 168332209 w 1232"/>
              <a:gd name="T9" fmla="*/ 166549371 h 944"/>
              <a:gd name="T10" fmla="*/ 111828896 w 1232"/>
              <a:gd name="T11" fmla="*/ 198803755 h 944"/>
              <a:gd name="T12" fmla="*/ 135372079 w 1232"/>
              <a:gd name="T13" fmla="*/ 166549371 h 944"/>
              <a:gd name="T14" fmla="*/ 72688810 w 1232"/>
              <a:gd name="T15" fmla="*/ 186488445 h 944"/>
              <a:gd name="T16" fmla="*/ 92405866 w 1232"/>
              <a:gd name="T17" fmla="*/ 166549371 h 944"/>
              <a:gd name="T18" fmla="*/ 49734220 w 1232"/>
              <a:gd name="T19" fmla="*/ 187661331 h 944"/>
              <a:gd name="T20" fmla="*/ 48557577 w 1232"/>
              <a:gd name="T21" fmla="*/ 166549371 h 944"/>
              <a:gd name="T22" fmla="*/ 158620694 w 1232"/>
              <a:gd name="T23" fmla="*/ 276800721 h 944"/>
              <a:gd name="T24" fmla="*/ 192758010 w 1232"/>
              <a:gd name="T25" fmla="*/ 192646371 h 944"/>
              <a:gd name="T26" fmla="*/ 205706516 w 1232"/>
              <a:gd name="T27" fmla="*/ 173000248 h 944"/>
              <a:gd name="T28" fmla="*/ 213652252 w 1232"/>
              <a:gd name="T29" fmla="*/ 153647617 h 944"/>
              <a:gd name="T30" fmla="*/ 176277945 w 1232"/>
              <a:gd name="T31" fmla="*/ 154234060 h 944"/>
              <a:gd name="T32" fmla="*/ 156266321 w 1232"/>
              <a:gd name="T33" fmla="*/ 124325991 h 944"/>
              <a:gd name="T34" fmla="*/ 141846061 w 1232"/>
              <a:gd name="T35" fmla="*/ 139572976 h 944"/>
              <a:gd name="T36" fmla="*/ 55914719 w 1232"/>
              <a:gd name="T37" fmla="*/ 139572976 h 944"/>
              <a:gd name="T38" fmla="*/ 54442965 w 1232"/>
              <a:gd name="T39" fmla="*/ 124325991 h 944"/>
              <a:gd name="T40" fmla="*/ 44731450 w 1232"/>
              <a:gd name="T41" fmla="*/ 154234060 h 944"/>
              <a:gd name="T42" fmla="*/ 152440737 w 1232"/>
              <a:gd name="T43" fmla="*/ 82102069 h 944"/>
              <a:gd name="T44" fmla="*/ 182751927 w 1232"/>
              <a:gd name="T45" fmla="*/ 101747651 h 944"/>
              <a:gd name="T46" fmla="*/ 104766321 w 1232"/>
              <a:gd name="T47" fmla="*/ 82102069 h 944"/>
              <a:gd name="T48" fmla="*/ 138903638 w 1232"/>
              <a:gd name="T49" fmla="*/ 82102069 h 944"/>
              <a:gd name="T50" fmla="*/ 54442965 w 1232"/>
              <a:gd name="T51" fmla="*/ 111717188 h 944"/>
              <a:gd name="T52" fmla="*/ 20894242 w 1232"/>
              <a:gd name="T53" fmla="*/ 82102069 h 944"/>
              <a:gd name="T54" fmla="*/ 40905866 w 1232"/>
              <a:gd name="T55" fmla="*/ 111717188 h 944"/>
              <a:gd name="T56" fmla="*/ 229543724 w 1232"/>
              <a:gd name="T57" fmla="*/ 70666153 h 944"/>
              <a:gd name="T58" fmla="*/ 229543724 w 1232"/>
              <a:gd name="T59" fmla="*/ 70666153 h 944"/>
              <a:gd name="T60" fmla="*/ 148909178 w 1232"/>
              <a:gd name="T61" fmla="*/ 69493267 h 944"/>
              <a:gd name="T62" fmla="*/ 144495001 w 1232"/>
              <a:gd name="T63" fmla="*/ 46915468 h 944"/>
              <a:gd name="T64" fmla="*/ 43848832 w 1232"/>
              <a:gd name="T65" fmla="*/ 53366345 h 944"/>
              <a:gd name="T66" fmla="*/ 52677186 w 1232"/>
              <a:gd name="T67" fmla="*/ 58937286 h 944"/>
              <a:gd name="T68" fmla="*/ 104766321 w 1232"/>
              <a:gd name="T69" fmla="*/ 69493267 h 944"/>
              <a:gd name="T70" fmla="*/ 118892014 w 1232"/>
              <a:gd name="T71" fmla="*/ 42810365 h 944"/>
              <a:gd name="T72" fmla="*/ 85343291 w 1232"/>
              <a:gd name="T73" fmla="*/ 37532375 h 944"/>
              <a:gd name="T74" fmla="*/ 62388701 w 1232"/>
              <a:gd name="T75" fmla="*/ 69493267 h 944"/>
              <a:gd name="T76" fmla="*/ 104766321 w 1232"/>
              <a:gd name="T77" fmla="*/ 19939074 h 944"/>
              <a:gd name="T78" fmla="*/ 145083594 w 1232"/>
              <a:gd name="T79" fmla="*/ 31667941 h 944"/>
              <a:gd name="T80" fmla="*/ 184223681 w 1232"/>
              <a:gd name="T81" fmla="*/ 69493267 h 944"/>
              <a:gd name="T82" fmla="*/ 190697663 w 1232"/>
              <a:gd name="T83" fmla="*/ 82102069 h 944"/>
              <a:gd name="T84" fmla="*/ 197760780 w 1232"/>
              <a:gd name="T85" fmla="*/ 124325991 h 944"/>
              <a:gd name="T86" fmla="*/ 191286256 w 1232"/>
              <a:gd name="T87" fmla="*/ 154234060 h 944"/>
              <a:gd name="T88" fmla="*/ 176277945 w 1232"/>
              <a:gd name="T89" fmla="*/ 178571730 h 944"/>
              <a:gd name="T90" fmla="*/ 132429113 w 1232"/>
              <a:gd name="T91" fmla="*/ 210239671 h 944"/>
              <a:gd name="T92" fmla="*/ 92405866 w 1232"/>
              <a:gd name="T93" fmla="*/ 216397056 h 944"/>
              <a:gd name="T94" fmla="*/ 52677186 w 1232"/>
              <a:gd name="T95" fmla="*/ 204668189 h 944"/>
              <a:gd name="T96" fmla="*/ 12948506 w 1232"/>
              <a:gd name="T97" fmla="*/ 166549371 h 944"/>
              <a:gd name="T98" fmla="*/ 6768550 w 1232"/>
              <a:gd name="T99" fmla="*/ 154234060 h 944"/>
              <a:gd name="T100" fmla="*/ 0 w 1232"/>
              <a:gd name="T101" fmla="*/ 111717188 h 944"/>
              <a:gd name="T102" fmla="*/ 5885931 w 1232"/>
              <a:gd name="T103" fmla="*/ 82102069 h 944"/>
              <a:gd name="T104" fmla="*/ 20894242 w 1232"/>
              <a:gd name="T105" fmla="*/ 58057892 h 944"/>
              <a:gd name="T106" fmla="*/ 65331667 w 1232"/>
              <a:gd name="T107" fmla="*/ 26096458 h 944"/>
              <a:gd name="T108" fmla="*/ 307529872 w 1232"/>
              <a:gd name="T109" fmla="*/ 0 h 944"/>
              <a:gd name="T110" fmla="*/ 307529872 w 1232"/>
              <a:gd name="T111" fmla="*/ 0 h 94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232" h="944">
                <a:moveTo>
                  <a:pt x="461" y="792"/>
                </a:moveTo>
                <a:lnTo>
                  <a:pt x="461" y="944"/>
                </a:lnTo>
                <a:lnTo>
                  <a:pt x="274" y="944"/>
                </a:lnTo>
                <a:lnTo>
                  <a:pt x="274" y="806"/>
                </a:lnTo>
                <a:lnTo>
                  <a:pt x="295" y="809"/>
                </a:lnTo>
                <a:lnTo>
                  <a:pt x="304" y="811"/>
                </a:lnTo>
                <a:lnTo>
                  <a:pt x="314" y="811"/>
                </a:lnTo>
                <a:lnTo>
                  <a:pt x="356" y="811"/>
                </a:lnTo>
                <a:lnTo>
                  <a:pt x="368" y="811"/>
                </a:lnTo>
                <a:lnTo>
                  <a:pt x="377" y="809"/>
                </a:lnTo>
                <a:lnTo>
                  <a:pt x="420" y="803"/>
                </a:lnTo>
                <a:lnTo>
                  <a:pt x="461" y="792"/>
                </a:lnTo>
                <a:close/>
                <a:moveTo>
                  <a:pt x="506" y="568"/>
                </a:moveTo>
                <a:lnTo>
                  <a:pt x="493" y="605"/>
                </a:lnTo>
                <a:lnTo>
                  <a:pt x="477" y="636"/>
                </a:lnTo>
                <a:lnTo>
                  <a:pt x="460" y="665"/>
                </a:lnTo>
                <a:lnTo>
                  <a:pt x="491" y="646"/>
                </a:lnTo>
                <a:lnTo>
                  <a:pt x="521" y="624"/>
                </a:lnTo>
                <a:lnTo>
                  <a:pt x="548" y="598"/>
                </a:lnTo>
                <a:lnTo>
                  <a:pt x="572" y="568"/>
                </a:lnTo>
                <a:lnTo>
                  <a:pt x="506" y="568"/>
                </a:lnTo>
                <a:close/>
                <a:moveTo>
                  <a:pt x="356" y="568"/>
                </a:moveTo>
                <a:lnTo>
                  <a:pt x="356" y="689"/>
                </a:lnTo>
                <a:lnTo>
                  <a:pt x="380" y="678"/>
                </a:lnTo>
                <a:lnTo>
                  <a:pt x="404" y="660"/>
                </a:lnTo>
                <a:lnTo>
                  <a:pt x="425" y="636"/>
                </a:lnTo>
                <a:lnTo>
                  <a:pt x="444" y="605"/>
                </a:lnTo>
                <a:lnTo>
                  <a:pt x="460" y="568"/>
                </a:lnTo>
                <a:lnTo>
                  <a:pt x="356" y="568"/>
                </a:lnTo>
                <a:close/>
                <a:moveTo>
                  <a:pt x="212" y="568"/>
                </a:moveTo>
                <a:lnTo>
                  <a:pt x="228" y="605"/>
                </a:lnTo>
                <a:lnTo>
                  <a:pt x="247" y="636"/>
                </a:lnTo>
                <a:lnTo>
                  <a:pt x="268" y="660"/>
                </a:lnTo>
                <a:lnTo>
                  <a:pt x="290" y="678"/>
                </a:lnTo>
                <a:lnTo>
                  <a:pt x="314" y="689"/>
                </a:lnTo>
                <a:lnTo>
                  <a:pt x="314" y="568"/>
                </a:lnTo>
                <a:lnTo>
                  <a:pt x="212" y="568"/>
                </a:lnTo>
                <a:close/>
                <a:moveTo>
                  <a:pt x="98" y="568"/>
                </a:moveTo>
                <a:lnTo>
                  <a:pt x="131" y="608"/>
                </a:lnTo>
                <a:lnTo>
                  <a:pt x="169" y="640"/>
                </a:lnTo>
                <a:lnTo>
                  <a:pt x="212" y="665"/>
                </a:lnTo>
                <a:lnTo>
                  <a:pt x="195" y="636"/>
                </a:lnTo>
                <a:lnTo>
                  <a:pt x="179" y="605"/>
                </a:lnTo>
                <a:lnTo>
                  <a:pt x="165" y="568"/>
                </a:lnTo>
                <a:lnTo>
                  <a:pt x="98" y="568"/>
                </a:lnTo>
                <a:close/>
                <a:moveTo>
                  <a:pt x="726" y="524"/>
                </a:moveTo>
                <a:lnTo>
                  <a:pt x="726" y="944"/>
                </a:lnTo>
                <a:lnTo>
                  <a:pt x="539" y="944"/>
                </a:lnTo>
                <a:lnTo>
                  <a:pt x="539" y="757"/>
                </a:lnTo>
                <a:lnTo>
                  <a:pt x="582" y="728"/>
                </a:lnTo>
                <a:lnTo>
                  <a:pt x="620" y="695"/>
                </a:lnTo>
                <a:lnTo>
                  <a:pt x="655" y="657"/>
                </a:lnTo>
                <a:lnTo>
                  <a:pt x="685" y="616"/>
                </a:lnTo>
                <a:lnTo>
                  <a:pt x="688" y="609"/>
                </a:lnTo>
                <a:lnTo>
                  <a:pt x="693" y="603"/>
                </a:lnTo>
                <a:lnTo>
                  <a:pt x="699" y="590"/>
                </a:lnTo>
                <a:lnTo>
                  <a:pt x="715" y="559"/>
                </a:lnTo>
                <a:lnTo>
                  <a:pt x="720" y="546"/>
                </a:lnTo>
                <a:lnTo>
                  <a:pt x="723" y="533"/>
                </a:lnTo>
                <a:lnTo>
                  <a:pt x="726" y="524"/>
                </a:lnTo>
                <a:close/>
                <a:moveTo>
                  <a:pt x="531" y="424"/>
                </a:moveTo>
                <a:lnTo>
                  <a:pt x="528" y="476"/>
                </a:lnTo>
                <a:lnTo>
                  <a:pt x="518" y="526"/>
                </a:lnTo>
                <a:lnTo>
                  <a:pt x="599" y="526"/>
                </a:lnTo>
                <a:lnTo>
                  <a:pt x="612" y="492"/>
                </a:lnTo>
                <a:lnTo>
                  <a:pt x="621" y="459"/>
                </a:lnTo>
                <a:lnTo>
                  <a:pt x="626" y="424"/>
                </a:lnTo>
                <a:lnTo>
                  <a:pt x="531" y="424"/>
                </a:lnTo>
                <a:close/>
                <a:moveTo>
                  <a:pt x="356" y="424"/>
                </a:moveTo>
                <a:lnTo>
                  <a:pt x="356" y="526"/>
                </a:lnTo>
                <a:lnTo>
                  <a:pt x="472" y="526"/>
                </a:lnTo>
                <a:lnTo>
                  <a:pt x="482" y="476"/>
                </a:lnTo>
                <a:lnTo>
                  <a:pt x="485" y="424"/>
                </a:lnTo>
                <a:lnTo>
                  <a:pt x="356" y="424"/>
                </a:lnTo>
                <a:close/>
                <a:moveTo>
                  <a:pt x="185" y="424"/>
                </a:moveTo>
                <a:lnTo>
                  <a:pt x="190" y="476"/>
                </a:lnTo>
                <a:lnTo>
                  <a:pt x="199" y="526"/>
                </a:lnTo>
                <a:lnTo>
                  <a:pt x="314" y="526"/>
                </a:lnTo>
                <a:lnTo>
                  <a:pt x="314" y="424"/>
                </a:lnTo>
                <a:lnTo>
                  <a:pt x="185" y="424"/>
                </a:lnTo>
                <a:close/>
                <a:moveTo>
                  <a:pt x="46" y="424"/>
                </a:moveTo>
                <a:lnTo>
                  <a:pt x="54" y="476"/>
                </a:lnTo>
                <a:lnTo>
                  <a:pt x="71" y="526"/>
                </a:lnTo>
                <a:lnTo>
                  <a:pt x="152" y="526"/>
                </a:lnTo>
                <a:lnTo>
                  <a:pt x="144" y="476"/>
                </a:lnTo>
                <a:lnTo>
                  <a:pt x="139" y="424"/>
                </a:lnTo>
                <a:lnTo>
                  <a:pt x="46" y="424"/>
                </a:lnTo>
                <a:close/>
                <a:moveTo>
                  <a:pt x="518" y="280"/>
                </a:moveTo>
                <a:lnTo>
                  <a:pt x="528" y="329"/>
                </a:lnTo>
                <a:lnTo>
                  <a:pt x="531" y="381"/>
                </a:lnTo>
                <a:lnTo>
                  <a:pt x="626" y="381"/>
                </a:lnTo>
                <a:lnTo>
                  <a:pt x="621" y="347"/>
                </a:lnTo>
                <a:lnTo>
                  <a:pt x="612" y="313"/>
                </a:lnTo>
                <a:lnTo>
                  <a:pt x="599" y="280"/>
                </a:lnTo>
                <a:lnTo>
                  <a:pt x="518" y="280"/>
                </a:lnTo>
                <a:close/>
                <a:moveTo>
                  <a:pt x="356" y="280"/>
                </a:moveTo>
                <a:lnTo>
                  <a:pt x="356" y="381"/>
                </a:lnTo>
                <a:lnTo>
                  <a:pt x="485" y="381"/>
                </a:lnTo>
                <a:lnTo>
                  <a:pt x="482" y="329"/>
                </a:lnTo>
                <a:lnTo>
                  <a:pt x="472" y="280"/>
                </a:lnTo>
                <a:lnTo>
                  <a:pt x="356" y="280"/>
                </a:lnTo>
                <a:close/>
                <a:moveTo>
                  <a:pt x="199" y="280"/>
                </a:moveTo>
                <a:lnTo>
                  <a:pt x="190" y="329"/>
                </a:lnTo>
                <a:lnTo>
                  <a:pt x="185" y="381"/>
                </a:lnTo>
                <a:lnTo>
                  <a:pt x="314" y="381"/>
                </a:lnTo>
                <a:lnTo>
                  <a:pt x="314" y="280"/>
                </a:lnTo>
                <a:lnTo>
                  <a:pt x="199" y="280"/>
                </a:lnTo>
                <a:close/>
                <a:moveTo>
                  <a:pt x="71" y="280"/>
                </a:moveTo>
                <a:lnTo>
                  <a:pt x="58" y="313"/>
                </a:lnTo>
                <a:lnTo>
                  <a:pt x="50" y="347"/>
                </a:lnTo>
                <a:lnTo>
                  <a:pt x="46" y="381"/>
                </a:lnTo>
                <a:lnTo>
                  <a:pt x="139" y="381"/>
                </a:lnTo>
                <a:lnTo>
                  <a:pt x="144" y="329"/>
                </a:lnTo>
                <a:lnTo>
                  <a:pt x="152" y="280"/>
                </a:lnTo>
                <a:lnTo>
                  <a:pt x="71" y="280"/>
                </a:lnTo>
                <a:close/>
                <a:moveTo>
                  <a:pt x="780" y="241"/>
                </a:moveTo>
                <a:lnTo>
                  <a:pt x="967" y="241"/>
                </a:lnTo>
                <a:lnTo>
                  <a:pt x="967" y="944"/>
                </a:lnTo>
                <a:lnTo>
                  <a:pt x="780" y="944"/>
                </a:lnTo>
                <a:lnTo>
                  <a:pt x="780" y="241"/>
                </a:lnTo>
                <a:close/>
                <a:moveTo>
                  <a:pt x="460" y="141"/>
                </a:moveTo>
                <a:lnTo>
                  <a:pt x="477" y="169"/>
                </a:lnTo>
                <a:lnTo>
                  <a:pt x="493" y="201"/>
                </a:lnTo>
                <a:lnTo>
                  <a:pt x="506" y="237"/>
                </a:lnTo>
                <a:lnTo>
                  <a:pt x="572" y="237"/>
                </a:lnTo>
                <a:lnTo>
                  <a:pt x="548" y="207"/>
                </a:lnTo>
                <a:lnTo>
                  <a:pt x="521" y="182"/>
                </a:lnTo>
                <a:lnTo>
                  <a:pt x="491" y="160"/>
                </a:lnTo>
                <a:lnTo>
                  <a:pt x="460" y="141"/>
                </a:lnTo>
                <a:close/>
                <a:moveTo>
                  <a:pt x="212" y="141"/>
                </a:moveTo>
                <a:lnTo>
                  <a:pt x="179" y="160"/>
                </a:lnTo>
                <a:lnTo>
                  <a:pt x="149" y="182"/>
                </a:lnTo>
                <a:lnTo>
                  <a:pt x="122" y="207"/>
                </a:lnTo>
                <a:lnTo>
                  <a:pt x="98" y="237"/>
                </a:lnTo>
                <a:lnTo>
                  <a:pt x="165" y="237"/>
                </a:lnTo>
                <a:lnTo>
                  <a:pt x="179" y="201"/>
                </a:lnTo>
                <a:lnTo>
                  <a:pt x="195" y="169"/>
                </a:lnTo>
                <a:lnTo>
                  <a:pt x="212" y="141"/>
                </a:lnTo>
                <a:close/>
                <a:moveTo>
                  <a:pt x="356" y="117"/>
                </a:moveTo>
                <a:lnTo>
                  <a:pt x="356" y="237"/>
                </a:lnTo>
                <a:lnTo>
                  <a:pt x="460" y="237"/>
                </a:lnTo>
                <a:lnTo>
                  <a:pt x="444" y="201"/>
                </a:lnTo>
                <a:lnTo>
                  <a:pt x="425" y="169"/>
                </a:lnTo>
                <a:lnTo>
                  <a:pt x="404" y="146"/>
                </a:lnTo>
                <a:lnTo>
                  <a:pt x="380" y="128"/>
                </a:lnTo>
                <a:lnTo>
                  <a:pt x="356" y="117"/>
                </a:lnTo>
                <a:close/>
                <a:moveTo>
                  <a:pt x="314" y="117"/>
                </a:moveTo>
                <a:lnTo>
                  <a:pt x="290" y="128"/>
                </a:lnTo>
                <a:lnTo>
                  <a:pt x="268" y="146"/>
                </a:lnTo>
                <a:lnTo>
                  <a:pt x="247" y="169"/>
                </a:lnTo>
                <a:lnTo>
                  <a:pt x="228" y="201"/>
                </a:lnTo>
                <a:lnTo>
                  <a:pt x="212" y="237"/>
                </a:lnTo>
                <a:lnTo>
                  <a:pt x="314" y="237"/>
                </a:lnTo>
                <a:lnTo>
                  <a:pt x="314" y="117"/>
                </a:lnTo>
                <a:close/>
                <a:moveTo>
                  <a:pt x="314" y="68"/>
                </a:moveTo>
                <a:lnTo>
                  <a:pt x="356" y="68"/>
                </a:lnTo>
                <a:lnTo>
                  <a:pt x="356" y="70"/>
                </a:lnTo>
                <a:lnTo>
                  <a:pt x="404" y="76"/>
                </a:lnTo>
                <a:lnTo>
                  <a:pt x="450" y="89"/>
                </a:lnTo>
                <a:lnTo>
                  <a:pt x="493" y="108"/>
                </a:lnTo>
                <a:lnTo>
                  <a:pt x="533" y="131"/>
                </a:lnTo>
                <a:lnTo>
                  <a:pt x="569" y="161"/>
                </a:lnTo>
                <a:lnTo>
                  <a:pt x="599" y="198"/>
                </a:lnTo>
                <a:lnTo>
                  <a:pt x="626" y="237"/>
                </a:lnTo>
                <a:lnTo>
                  <a:pt x="628" y="237"/>
                </a:lnTo>
                <a:lnTo>
                  <a:pt x="634" y="248"/>
                </a:lnTo>
                <a:lnTo>
                  <a:pt x="650" y="280"/>
                </a:lnTo>
                <a:lnTo>
                  <a:pt x="648" y="280"/>
                </a:lnTo>
                <a:lnTo>
                  <a:pt x="663" y="329"/>
                </a:lnTo>
                <a:lnTo>
                  <a:pt x="671" y="381"/>
                </a:lnTo>
                <a:lnTo>
                  <a:pt x="672" y="381"/>
                </a:lnTo>
                <a:lnTo>
                  <a:pt x="672" y="424"/>
                </a:lnTo>
                <a:lnTo>
                  <a:pt x="671" y="424"/>
                </a:lnTo>
                <a:lnTo>
                  <a:pt x="663" y="476"/>
                </a:lnTo>
                <a:lnTo>
                  <a:pt x="648" y="526"/>
                </a:lnTo>
                <a:lnTo>
                  <a:pt x="650" y="526"/>
                </a:lnTo>
                <a:lnTo>
                  <a:pt x="634" y="557"/>
                </a:lnTo>
                <a:lnTo>
                  <a:pt x="628" y="568"/>
                </a:lnTo>
                <a:lnTo>
                  <a:pt x="626" y="568"/>
                </a:lnTo>
                <a:lnTo>
                  <a:pt x="599" y="609"/>
                </a:lnTo>
                <a:lnTo>
                  <a:pt x="569" y="644"/>
                </a:lnTo>
                <a:lnTo>
                  <a:pt x="533" y="674"/>
                </a:lnTo>
                <a:lnTo>
                  <a:pt x="493" y="698"/>
                </a:lnTo>
                <a:lnTo>
                  <a:pt x="450" y="717"/>
                </a:lnTo>
                <a:lnTo>
                  <a:pt x="404" y="730"/>
                </a:lnTo>
                <a:lnTo>
                  <a:pt x="356" y="736"/>
                </a:lnTo>
                <a:lnTo>
                  <a:pt x="356" y="738"/>
                </a:lnTo>
                <a:lnTo>
                  <a:pt x="314" y="738"/>
                </a:lnTo>
                <a:lnTo>
                  <a:pt x="314" y="736"/>
                </a:lnTo>
                <a:lnTo>
                  <a:pt x="266" y="730"/>
                </a:lnTo>
                <a:lnTo>
                  <a:pt x="222" y="717"/>
                </a:lnTo>
                <a:lnTo>
                  <a:pt x="179" y="698"/>
                </a:lnTo>
                <a:lnTo>
                  <a:pt x="139" y="674"/>
                </a:lnTo>
                <a:lnTo>
                  <a:pt x="103" y="644"/>
                </a:lnTo>
                <a:lnTo>
                  <a:pt x="71" y="609"/>
                </a:lnTo>
                <a:lnTo>
                  <a:pt x="44" y="568"/>
                </a:lnTo>
                <a:lnTo>
                  <a:pt x="38" y="557"/>
                </a:lnTo>
                <a:lnTo>
                  <a:pt x="20" y="526"/>
                </a:lnTo>
                <a:lnTo>
                  <a:pt x="23" y="526"/>
                </a:lnTo>
                <a:lnTo>
                  <a:pt x="8" y="476"/>
                </a:lnTo>
                <a:lnTo>
                  <a:pt x="1" y="424"/>
                </a:lnTo>
                <a:lnTo>
                  <a:pt x="0" y="424"/>
                </a:lnTo>
                <a:lnTo>
                  <a:pt x="0" y="381"/>
                </a:lnTo>
                <a:lnTo>
                  <a:pt x="1" y="381"/>
                </a:lnTo>
                <a:lnTo>
                  <a:pt x="8" y="329"/>
                </a:lnTo>
                <a:lnTo>
                  <a:pt x="23" y="280"/>
                </a:lnTo>
                <a:lnTo>
                  <a:pt x="20" y="280"/>
                </a:lnTo>
                <a:lnTo>
                  <a:pt x="38" y="248"/>
                </a:lnTo>
                <a:lnTo>
                  <a:pt x="44" y="237"/>
                </a:lnTo>
                <a:lnTo>
                  <a:pt x="71" y="198"/>
                </a:lnTo>
                <a:lnTo>
                  <a:pt x="103" y="161"/>
                </a:lnTo>
                <a:lnTo>
                  <a:pt x="139" y="131"/>
                </a:lnTo>
                <a:lnTo>
                  <a:pt x="179" y="108"/>
                </a:lnTo>
                <a:lnTo>
                  <a:pt x="222" y="89"/>
                </a:lnTo>
                <a:lnTo>
                  <a:pt x="266" y="76"/>
                </a:lnTo>
                <a:lnTo>
                  <a:pt x="314" y="70"/>
                </a:lnTo>
                <a:lnTo>
                  <a:pt x="314" y="68"/>
                </a:lnTo>
                <a:close/>
                <a:moveTo>
                  <a:pt x="1045" y="0"/>
                </a:moveTo>
                <a:lnTo>
                  <a:pt x="1232" y="0"/>
                </a:lnTo>
                <a:lnTo>
                  <a:pt x="1232" y="944"/>
                </a:lnTo>
                <a:lnTo>
                  <a:pt x="1045" y="944"/>
                </a:lnTo>
                <a:lnTo>
                  <a:pt x="104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40" tIns="45720" rIns="91440" bIns="45720"/>
          <a:lstStyle/>
          <a:p>
            <a:endParaRPr lang="zh-CN" altLang="en-US"/>
          </a:p>
        </p:txBody>
      </p:sp>
      <p:sp>
        <p:nvSpPr>
          <p:cNvPr id="15" name="Freeform 9"/>
          <p:cNvSpPr>
            <a:spLocks noEditPoints="1"/>
          </p:cNvSpPr>
          <p:nvPr/>
        </p:nvSpPr>
        <p:spPr bwMode="auto">
          <a:xfrm>
            <a:off x="6802041" y="1660922"/>
            <a:ext cx="416719" cy="414338"/>
          </a:xfrm>
          <a:custGeom>
            <a:avLst/>
            <a:gdLst>
              <a:gd name="T0" fmla="*/ 174136467 w 1021"/>
              <a:gd name="T1" fmla="*/ 194666991 h 1018"/>
              <a:gd name="T2" fmla="*/ 173840424 w 1021"/>
              <a:gd name="T3" fmla="*/ 276833346 h 1018"/>
              <a:gd name="T4" fmla="*/ 174728553 w 1021"/>
              <a:gd name="T5" fmla="*/ 277716832 h 1018"/>
              <a:gd name="T6" fmla="*/ 243139541 w 1021"/>
              <a:gd name="T7" fmla="*/ 277422156 h 1018"/>
              <a:gd name="T8" fmla="*/ 243731627 w 1021"/>
              <a:gd name="T9" fmla="*/ 195255801 h 1018"/>
              <a:gd name="T10" fmla="*/ 242842954 w 1021"/>
              <a:gd name="T11" fmla="*/ 194666991 h 1018"/>
              <a:gd name="T12" fmla="*/ 80849152 w 1021"/>
              <a:gd name="T13" fmla="*/ 194666991 h 1018"/>
              <a:gd name="T14" fmla="*/ 79368392 w 1021"/>
              <a:gd name="T15" fmla="*/ 195255801 h 1018"/>
              <a:gd name="T16" fmla="*/ 71371963 w 1021"/>
              <a:gd name="T17" fmla="*/ 203501850 h 1018"/>
              <a:gd name="T18" fmla="*/ 71371963 w 1021"/>
              <a:gd name="T19" fmla="*/ 229418158 h 1018"/>
              <a:gd name="T20" fmla="*/ 71371963 w 1021"/>
              <a:gd name="T21" fmla="*/ 230301644 h 1018"/>
              <a:gd name="T22" fmla="*/ 79960478 w 1021"/>
              <a:gd name="T23" fmla="*/ 238253559 h 1018"/>
              <a:gd name="T24" fmla="*/ 124086681 w 1021"/>
              <a:gd name="T25" fmla="*/ 238253559 h 1018"/>
              <a:gd name="T26" fmla="*/ 124975354 w 1021"/>
              <a:gd name="T27" fmla="*/ 238253559 h 1018"/>
              <a:gd name="T28" fmla="*/ 133267826 w 1021"/>
              <a:gd name="T29" fmla="*/ 229712834 h 1018"/>
              <a:gd name="T30" fmla="*/ 133267826 w 1021"/>
              <a:gd name="T31" fmla="*/ 204090659 h 1018"/>
              <a:gd name="T32" fmla="*/ 132971239 w 1021"/>
              <a:gd name="T33" fmla="*/ 202618364 h 1018"/>
              <a:gd name="T34" fmla="*/ 124383268 w 1021"/>
              <a:gd name="T35" fmla="*/ 194666991 h 1018"/>
              <a:gd name="T36" fmla="*/ 80849152 w 1021"/>
              <a:gd name="T37" fmla="*/ 194666991 h 1018"/>
              <a:gd name="T38" fmla="*/ 263869632 w 1021"/>
              <a:gd name="T39" fmla="*/ 146368317 h 1018"/>
              <a:gd name="T40" fmla="*/ 264462262 w 1021"/>
              <a:gd name="T41" fmla="*/ 146662993 h 1018"/>
              <a:gd name="T42" fmla="*/ 264462262 w 1021"/>
              <a:gd name="T43" fmla="*/ 299804521 h 1018"/>
              <a:gd name="T44" fmla="*/ 37907121 w 1021"/>
              <a:gd name="T45" fmla="*/ 299804521 h 1018"/>
              <a:gd name="T46" fmla="*/ 37611078 w 1021"/>
              <a:gd name="T47" fmla="*/ 299215711 h 1018"/>
              <a:gd name="T48" fmla="*/ 37611078 w 1021"/>
              <a:gd name="T49" fmla="*/ 146368317 h 1018"/>
              <a:gd name="T50" fmla="*/ 231885550 w 1021"/>
              <a:gd name="T51" fmla="*/ 0 h 1018"/>
              <a:gd name="T52" fmla="*/ 231885550 w 1021"/>
              <a:gd name="T53" fmla="*/ 66557743 h 1018"/>
              <a:gd name="T54" fmla="*/ 233366309 w 1021"/>
              <a:gd name="T55" fmla="*/ 68914067 h 1018"/>
              <a:gd name="T56" fmla="*/ 302369384 w 1021"/>
              <a:gd name="T57" fmla="*/ 124869438 h 1018"/>
              <a:gd name="T58" fmla="*/ 302073340 w 1021"/>
              <a:gd name="T59" fmla="*/ 125164114 h 1018"/>
              <a:gd name="T60" fmla="*/ 888673 w 1021"/>
              <a:gd name="T61" fmla="*/ 125164114 h 1018"/>
              <a:gd name="T62" fmla="*/ 0 w 1021"/>
              <a:gd name="T63" fmla="*/ 125164114 h 1018"/>
              <a:gd name="T64" fmla="*/ 296043 w 1021"/>
              <a:gd name="T65" fmla="*/ 124280628 h 1018"/>
              <a:gd name="T66" fmla="*/ 142151840 w 1021"/>
              <a:gd name="T67" fmla="*/ 9129535 h 1018"/>
              <a:gd name="T68" fmla="*/ 145113359 w 1021"/>
              <a:gd name="T69" fmla="*/ 8246049 h 1018"/>
              <a:gd name="T70" fmla="*/ 158144153 w 1021"/>
              <a:gd name="T71" fmla="*/ 8834859 h 1018"/>
              <a:gd name="T72" fmla="*/ 160513587 w 1021"/>
              <a:gd name="T73" fmla="*/ 9718344 h 1018"/>
              <a:gd name="T74" fmla="*/ 200493554 w 1021"/>
              <a:gd name="T75" fmla="*/ 41819597 h 1018"/>
              <a:gd name="T76" fmla="*/ 201974313 w 1021"/>
              <a:gd name="T77" fmla="*/ 40936111 h 1018"/>
              <a:gd name="T78" fmla="*/ 231885550 w 1021"/>
              <a:gd name="T79" fmla="*/ 0 h 101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021" h="1018">
                <a:moveTo>
                  <a:pt x="590" y="661"/>
                </a:moveTo>
                <a:lnTo>
                  <a:pt x="588" y="661"/>
                </a:lnTo>
                <a:lnTo>
                  <a:pt x="587" y="663"/>
                </a:lnTo>
                <a:lnTo>
                  <a:pt x="587" y="940"/>
                </a:lnTo>
                <a:lnTo>
                  <a:pt x="588" y="942"/>
                </a:lnTo>
                <a:lnTo>
                  <a:pt x="590" y="943"/>
                </a:lnTo>
                <a:lnTo>
                  <a:pt x="820" y="943"/>
                </a:lnTo>
                <a:lnTo>
                  <a:pt x="821" y="942"/>
                </a:lnTo>
                <a:lnTo>
                  <a:pt x="823" y="940"/>
                </a:lnTo>
                <a:lnTo>
                  <a:pt x="823" y="663"/>
                </a:lnTo>
                <a:lnTo>
                  <a:pt x="821" y="661"/>
                </a:lnTo>
                <a:lnTo>
                  <a:pt x="820" y="661"/>
                </a:lnTo>
                <a:lnTo>
                  <a:pt x="590" y="661"/>
                </a:lnTo>
                <a:close/>
                <a:moveTo>
                  <a:pt x="273" y="661"/>
                </a:moveTo>
                <a:lnTo>
                  <a:pt x="270" y="661"/>
                </a:lnTo>
                <a:lnTo>
                  <a:pt x="268" y="663"/>
                </a:lnTo>
                <a:lnTo>
                  <a:pt x="241" y="688"/>
                </a:lnTo>
                <a:lnTo>
                  <a:pt x="241" y="691"/>
                </a:lnTo>
                <a:lnTo>
                  <a:pt x="241" y="693"/>
                </a:lnTo>
                <a:lnTo>
                  <a:pt x="241" y="779"/>
                </a:lnTo>
                <a:lnTo>
                  <a:pt x="241" y="780"/>
                </a:lnTo>
                <a:lnTo>
                  <a:pt x="241" y="782"/>
                </a:lnTo>
                <a:lnTo>
                  <a:pt x="268" y="809"/>
                </a:lnTo>
                <a:lnTo>
                  <a:pt x="270" y="809"/>
                </a:lnTo>
                <a:lnTo>
                  <a:pt x="273" y="809"/>
                </a:lnTo>
                <a:lnTo>
                  <a:pt x="419" y="809"/>
                </a:lnTo>
                <a:lnTo>
                  <a:pt x="420" y="809"/>
                </a:lnTo>
                <a:lnTo>
                  <a:pt x="422" y="809"/>
                </a:lnTo>
                <a:lnTo>
                  <a:pt x="449" y="782"/>
                </a:lnTo>
                <a:lnTo>
                  <a:pt x="450" y="780"/>
                </a:lnTo>
                <a:lnTo>
                  <a:pt x="450" y="779"/>
                </a:lnTo>
                <a:lnTo>
                  <a:pt x="450" y="693"/>
                </a:lnTo>
                <a:lnTo>
                  <a:pt x="450" y="691"/>
                </a:lnTo>
                <a:lnTo>
                  <a:pt x="449" y="688"/>
                </a:lnTo>
                <a:lnTo>
                  <a:pt x="422" y="663"/>
                </a:lnTo>
                <a:lnTo>
                  <a:pt x="420" y="661"/>
                </a:lnTo>
                <a:lnTo>
                  <a:pt x="419" y="661"/>
                </a:lnTo>
                <a:lnTo>
                  <a:pt x="273" y="661"/>
                </a:lnTo>
                <a:close/>
                <a:moveTo>
                  <a:pt x="128" y="497"/>
                </a:moveTo>
                <a:lnTo>
                  <a:pt x="891" y="497"/>
                </a:lnTo>
                <a:lnTo>
                  <a:pt x="893" y="497"/>
                </a:lnTo>
                <a:lnTo>
                  <a:pt x="893" y="498"/>
                </a:lnTo>
                <a:lnTo>
                  <a:pt x="893" y="1016"/>
                </a:lnTo>
                <a:lnTo>
                  <a:pt x="893" y="1018"/>
                </a:lnTo>
                <a:lnTo>
                  <a:pt x="891" y="1018"/>
                </a:lnTo>
                <a:lnTo>
                  <a:pt x="128" y="1018"/>
                </a:lnTo>
                <a:lnTo>
                  <a:pt x="127" y="1018"/>
                </a:lnTo>
                <a:lnTo>
                  <a:pt x="127" y="1016"/>
                </a:lnTo>
                <a:lnTo>
                  <a:pt x="127" y="498"/>
                </a:lnTo>
                <a:lnTo>
                  <a:pt x="127" y="497"/>
                </a:lnTo>
                <a:lnTo>
                  <a:pt x="128" y="497"/>
                </a:lnTo>
                <a:close/>
                <a:moveTo>
                  <a:pt x="783" y="0"/>
                </a:moveTo>
                <a:lnTo>
                  <a:pt x="783" y="223"/>
                </a:lnTo>
                <a:lnTo>
                  <a:pt x="783" y="226"/>
                </a:lnTo>
                <a:lnTo>
                  <a:pt x="787" y="231"/>
                </a:lnTo>
                <a:lnTo>
                  <a:pt x="788" y="234"/>
                </a:lnTo>
                <a:lnTo>
                  <a:pt x="1020" y="422"/>
                </a:lnTo>
                <a:lnTo>
                  <a:pt x="1021" y="424"/>
                </a:lnTo>
                <a:lnTo>
                  <a:pt x="1021" y="425"/>
                </a:lnTo>
                <a:lnTo>
                  <a:pt x="1020" y="425"/>
                </a:lnTo>
                <a:lnTo>
                  <a:pt x="1018" y="425"/>
                </a:lnTo>
                <a:lnTo>
                  <a:pt x="3" y="425"/>
                </a:lnTo>
                <a:lnTo>
                  <a:pt x="0" y="425"/>
                </a:lnTo>
                <a:lnTo>
                  <a:pt x="0" y="424"/>
                </a:lnTo>
                <a:lnTo>
                  <a:pt x="1" y="422"/>
                </a:lnTo>
                <a:lnTo>
                  <a:pt x="477" y="33"/>
                </a:lnTo>
                <a:lnTo>
                  <a:pt x="480" y="31"/>
                </a:lnTo>
                <a:lnTo>
                  <a:pt x="485" y="30"/>
                </a:lnTo>
                <a:lnTo>
                  <a:pt x="490" y="28"/>
                </a:lnTo>
                <a:lnTo>
                  <a:pt x="531" y="28"/>
                </a:lnTo>
                <a:lnTo>
                  <a:pt x="534" y="30"/>
                </a:lnTo>
                <a:lnTo>
                  <a:pt x="539" y="31"/>
                </a:lnTo>
                <a:lnTo>
                  <a:pt x="542" y="33"/>
                </a:lnTo>
                <a:lnTo>
                  <a:pt x="674" y="140"/>
                </a:lnTo>
                <a:lnTo>
                  <a:pt x="677" y="142"/>
                </a:lnTo>
                <a:lnTo>
                  <a:pt x="680" y="140"/>
                </a:lnTo>
                <a:lnTo>
                  <a:pt x="682" y="139"/>
                </a:lnTo>
                <a:lnTo>
                  <a:pt x="715" y="3"/>
                </a:lnTo>
                <a:lnTo>
                  <a:pt x="7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40" tIns="45720" rIns="91440" bIns="45720"/>
          <a:lstStyle/>
          <a:p>
            <a:endParaRPr lang="zh-CN" alt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487091" y="4027885"/>
            <a:ext cx="6256734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11860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11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1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1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1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en-US" altLang="zh-CN" sz="11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Please read the instructions and more work at the end of the manual template.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1487092" y="2444353"/>
            <a:ext cx="1210865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1493044" y="2683669"/>
            <a:ext cx="1254919" cy="415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3115867" y="2444353"/>
            <a:ext cx="1210865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3121819" y="2683669"/>
            <a:ext cx="1254919" cy="415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21" name="TextBox 13"/>
          <p:cNvSpPr txBox="1">
            <a:spLocks noChangeArrowheads="1"/>
          </p:cNvSpPr>
          <p:nvPr/>
        </p:nvSpPr>
        <p:spPr bwMode="auto">
          <a:xfrm>
            <a:off x="4766073" y="2444353"/>
            <a:ext cx="1210865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72025" y="2683669"/>
            <a:ext cx="1254919" cy="415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23" name="TextBox 13"/>
          <p:cNvSpPr txBox="1">
            <a:spLocks noChangeArrowheads="1"/>
          </p:cNvSpPr>
          <p:nvPr/>
        </p:nvSpPr>
        <p:spPr bwMode="auto">
          <a:xfrm>
            <a:off x="6387704" y="2444353"/>
            <a:ext cx="1210865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4" name="TextBox 13"/>
          <p:cNvSpPr txBox="1">
            <a:spLocks noChangeArrowheads="1"/>
          </p:cNvSpPr>
          <p:nvPr/>
        </p:nvSpPr>
        <p:spPr bwMode="auto">
          <a:xfrm>
            <a:off x="6393657" y="2683669"/>
            <a:ext cx="1254919" cy="415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1" grpId="0" animBg="1"/>
      <p:bldP spid="2" grpId="0" animBg="1"/>
      <p:bldP spid="3" grpId="0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3399" y="156132"/>
            <a:ext cx="117307" cy="405789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TextBox 59"/>
          <p:cNvSpPr txBox="1">
            <a:spLocks noChangeArrowheads="1"/>
          </p:cNvSpPr>
          <p:nvPr/>
        </p:nvSpPr>
        <p:spPr bwMode="auto">
          <a:xfrm>
            <a:off x="180521" y="180688"/>
            <a:ext cx="2617271" cy="34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66B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美丽女人节感恩有你</a:t>
            </a:r>
          </a:p>
        </p:txBody>
      </p:sp>
      <p:sp>
        <p:nvSpPr>
          <p:cNvPr id="4" name="Rounded Rectangle 4"/>
          <p:cNvSpPr>
            <a:spLocks noChangeArrowheads="1"/>
          </p:cNvSpPr>
          <p:nvPr/>
        </p:nvSpPr>
        <p:spPr bwMode="auto">
          <a:xfrm>
            <a:off x="694135" y="1393031"/>
            <a:ext cx="2109788" cy="872729"/>
          </a:xfrm>
          <a:prstGeom prst="roundRect">
            <a:avLst>
              <a:gd name="adj" fmla="val 10134"/>
            </a:avLst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defTabSz="1029970" eaLnBrk="1" hangingPunct="1"/>
            <a:endParaRPr lang="en-US" altLang="zh-CN" sz="16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Rounded Rectangle 91"/>
          <p:cNvSpPr>
            <a:spLocks noChangeArrowheads="1"/>
          </p:cNvSpPr>
          <p:nvPr/>
        </p:nvSpPr>
        <p:spPr bwMode="auto">
          <a:xfrm>
            <a:off x="694135" y="2468166"/>
            <a:ext cx="2109788" cy="872728"/>
          </a:xfrm>
          <a:prstGeom prst="roundRect">
            <a:avLst>
              <a:gd name="adj" fmla="val 10134"/>
            </a:avLst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defTabSz="1029970" eaLnBrk="1" hangingPunct="1"/>
            <a:endParaRPr lang="en-US" altLang="zh-CN" sz="16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Rounded Rectangle 94"/>
          <p:cNvSpPr>
            <a:spLocks noChangeArrowheads="1"/>
          </p:cNvSpPr>
          <p:nvPr/>
        </p:nvSpPr>
        <p:spPr bwMode="auto">
          <a:xfrm>
            <a:off x="694135" y="3543300"/>
            <a:ext cx="2109788" cy="872729"/>
          </a:xfrm>
          <a:prstGeom prst="roundRect">
            <a:avLst>
              <a:gd name="adj" fmla="val 10134"/>
            </a:avLst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defTabSz="1029970" eaLnBrk="1" hangingPunct="1"/>
            <a:endParaRPr lang="en-US" altLang="zh-CN" sz="16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7" name="Elbow Connector 106"/>
          <p:cNvCxnSpPr>
            <a:cxnSpLocks noChangeShapeType="1"/>
          </p:cNvCxnSpPr>
          <p:nvPr/>
        </p:nvCxnSpPr>
        <p:spPr bwMode="auto">
          <a:xfrm>
            <a:off x="2899172" y="1829991"/>
            <a:ext cx="903684" cy="69532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rgbClr val="F66B5E"/>
            </a:solidFill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Elbow Connector 107"/>
          <p:cNvCxnSpPr>
            <a:cxnSpLocks noChangeShapeType="1"/>
          </p:cNvCxnSpPr>
          <p:nvPr/>
        </p:nvCxnSpPr>
        <p:spPr bwMode="auto">
          <a:xfrm flipV="1">
            <a:off x="2899172" y="3340894"/>
            <a:ext cx="903684" cy="69532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rgbClr val="F66B5E"/>
            </a:solidFill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109"/>
          <p:cNvCxnSpPr>
            <a:cxnSpLocks noChangeShapeType="1"/>
          </p:cNvCxnSpPr>
          <p:nvPr/>
        </p:nvCxnSpPr>
        <p:spPr bwMode="auto">
          <a:xfrm>
            <a:off x="2899172" y="2939654"/>
            <a:ext cx="903684" cy="2381"/>
          </a:xfrm>
          <a:prstGeom prst="line">
            <a:avLst/>
          </a:prstGeom>
          <a:noFill/>
          <a:ln w="12700">
            <a:solidFill>
              <a:srgbClr val="F66B5E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Freeform 228"/>
          <p:cNvSpPr/>
          <p:nvPr/>
        </p:nvSpPr>
        <p:spPr bwMode="auto">
          <a:xfrm>
            <a:off x="823913" y="1622822"/>
            <a:ext cx="409575" cy="413147"/>
          </a:xfrm>
          <a:custGeom>
            <a:avLst/>
            <a:gdLst>
              <a:gd name="T0" fmla="*/ 2147483647 w 68"/>
              <a:gd name="T1" fmla="*/ 196876459 h 68"/>
              <a:gd name="T2" fmla="*/ 2147483647 w 68"/>
              <a:gd name="T3" fmla="*/ 2147483647 h 68"/>
              <a:gd name="T4" fmla="*/ 2147483647 w 68"/>
              <a:gd name="T5" fmla="*/ 2147483647 h 68"/>
              <a:gd name="T6" fmla="*/ 2147483647 w 68"/>
              <a:gd name="T7" fmla="*/ 2147483647 h 68"/>
              <a:gd name="T8" fmla="*/ 2147483647 w 68"/>
              <a:gd name="T9" fmla="*/ 2147483647 h 68"/>
              <a:gd name="T10" fmla="*/ 2147483647 w 68"/>
              <a:gd name="T11" fmla="*/ 2147483647 h 68"/>
              <a:gd name="T12" fmla="*/ 1805864360 w 68"/>
              <a:gd name="T13" fmla="*/ 2147483647 h 68"/>
              <a:gd name="T14" fmla="*/ 1676872328 w 68"/>
              <a:gd name="T15" fmla="*/ 2147483647 h 68"/>
              <a:gd name="T16" fmla="*/ 1676872328 w 68"/>
              <a:gd name="T17" fmla="*/ 2147483647 h 68"/>
              <a:gd name="T18" fmla="*/ 1547880296 w 68"/>
              <a:gd name="T19" fmla="*/ 2147483647 h 68"/>
              <a:gd name="T20" fmla="*/ 1547880296 w 68"/>
              <a:gd name="T21" fmla="*/ 2147483647 h 68"/>
              <a:gd name="T22" fmla="*/ 2147483647 w 68"/>
              <a:gd name="T23" fmla="*/ 787497734 h 68"/>
              <a:gd name="T24" fmla="*/ 1031920197 w 68"/>
              <a:gd name="T25" fmla="*/ 2147483647 h 68"/>
              <a:gd name="T26" fmla="*/ 64496016 w 68"/>
              <a:gd name="T27" fmla="*/ 2147483647 h 68"/>
              <a:gd name="T28" fmla="*/ 0 w 68"/>
              <a:gd name="T29" fmla="*/ 2147483647 h 68"/>
              <a:gd name="T30" fmla="*/ 64496016 w 68"/>
              <a:gd name="T31" fmla="*/ 2147483647 h 68"/>
              <a:gd name="T32" fmla="*/ 2147483647 w 68"/>
              <a:gd name="T33" fmla="*/ 0 h 68"/>
              <a:gd name="T34" fmla="*/ 2147483647 w 68"/>
              <a:gd name="T35" fmla="*/ 0 h 68"/>
              <a:gd name="T36" fmla="*/ 2147483647 w 68"/>
              <a:gd name="T37" fmla="*/ 0 h 68"/>
              <a:gd name="T38" fmla="*/ 2147483647 w 68"/>
              <a:gd name="T39" fmla="*/ 196876459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11" name="Freeform 135"/>
          <p:cNvSpPr>
            <a:spLocks noEditPoints="1"/>
          </p:cNvSpPr>
          <p:nvPr/>
        </p:nvSpPr>
        <p:spPr bwMode="auto">
          <a:xfrm>
            <a:off x="823913" y="2751535"/>
            <a:ext cx="402431" cy="377428"/>
          </a:xfrm>
          <a:custGeom>
            <a:avLst/>
            <a:gdLst>
              <a:gd name="T0" fmla="*/ 702354624 w 73"/>
              <a:gd name="T1" fmla="*/ 2135952444 h 68"/>
              <a:gd name="T2" fmla="*/ 432222188 w 73"/>
              <a:gd name="T3" fmla="*/ 2135952444 h 68"/>
              <a:gd name="T4" fmla="*/ 0 w 73"/>
              <a:gd name="T5" fmla="*/ 1807346083 h 68"/>
              <a:gd name="T6" fmla="*/ 270139786 w 73"/>
              <a:gd name="T7" fmla="*/ 1040590508 h 68"/>
              <a:gd name="T8" fmla="*/ 810412009 w 73"/>
              <a:gd name="T9" fmla="*/ 1204897389 h 68"/>
              <a:gd name="T10" fmla="*/ 1080551795 w 73"/>
              <a:gd name="T11" fmla="*/ 1150125962 h 68"/>
              <a:gd name="T12" fmla="*/ 1080551795 w 73"/>
              <a:gd name="T13" fmla="*/ 1314432842 h 68"/>
              <a:gd name="T14" fmla="*/ 1242634197 w 73"/>
              <a:gd name="T15" fmla="*/ 1862117510 h 68"/>
              <a:gd name="T16" fmla="*/ 702354624 w 73"/>
              <a:gd name="T17" fmla="*/ 2135952444 h 68"/>
              <a:gd name="T18" fmla="*/ 810412009 w 73"/>
              <a:gd name="T19" fmla="*/ 1040590508 h 68"/>
              <a:gd name="T20" fmla="*/ 270139786 w 73"/>
              <a:gd name="T21" fmla="*/ 492913241 h 68"/>
              <a:gd name="T22" fmla="*/ 810412009 w 73"/>
              <a:gd name="T23" fmla="*/ 0 h 68"/>
              <a:gd name="T24" fmla="*/ 1350691581 w 73"/>
              <a:gd name="T25" fmla="*/ 492913241 h 68"/>
              <a:gd name="T26" fmla="*/ 810412009 w 73"/>
              <a:gd name="T27" fmla="*/ 1040590508 h 68"/>
              <a:gd name="T28" fmla="*/ 2147483647 w 73"/>
              <a:gd name="T29" fmla="*/ 2147483647 h 68"/>
              <a:gd name="T30" fmla="*/ 1080551795 w 73"/>
              <a:gd name="T31" fmla="*/ 2147483647 h 68"/>
              <a:gd name="T32" fmla="*/ 540272222 w 73"/>
              <a:gd name="T33" fmla="*/ 2147483647 h 68"/>
              <a:gd name="T34" fmla="*/ 1242634197 w 73"/>
              <a:gd name="T35" fmla="*/ 1971652964 h 68"/>
              <a:gd name="T36" fmla="*/ 1999021188 w 73"/>
              <a:gd name="T37" fmla="*/ 2147483647 h 68"/>
              <a:gd name="T38" fmla="*/ 2147483647 w 73"/>
              <a:gd name="T39" fmla="*/ 1971652964 h 68"/>
              <a:gd name="T40" fmla="*/ 2147483647 w 73"/>
              <a:gd name="T41" fmla="*/ 2147483647 h 68"/>
              <a:gd name="T42" fmla="*/ 2147483647 w 73"/>
              <a:gd name="T43" fmla="*/ 2147483647 h 68"/>
              <a:gd name="T44" fmla="*/ 1999021188 w 73"/>
              <a:gd name="T45" fmla="*/ 2135952444 h 68"/>
              <a:gd name="T46" fmla="*/ 1188609179 w 73"/>
              <a:gd name="T47" fmla="*/ 1314432842 h 68"/>
              <a:gd name="T48" fmla="*/ 1999021188 w 73"/>
              <a:gd name="T49" fmla="*/ 492913241 h 68"/>
              <a:gd name="T50" fmla="*/ 2147483647 w 73"/>
              <a:gd name="T51" fmla="*/ 1314432842 h 68"/>
              <a:gd name="T52" fmla="*/ 1999021188 w 73"/>
              <a:gd name="T53" fmla="*/ 2135952444 h 68"/>
              <a:gd name="T54" fmla="*/ 2147483647 w 73"/>
              <a:gd name="T55" fmla="*/ 1040590508 h 68"/>
              <a:gd name="T56" fmla="*/ 2147483647 w 73"/>
              <a:gd name="T57" fmla="*/ 492913241 h 68"/>
              <a:gd name="T58" fmla="*/ 2147483647 w 73"/>
              <a:gd name="T59" fmla="*/ 0 h 68"/>
              <a:gd name="T60" fmla="*/ 2147483647 w 73"/>
              <a:gd name="T61" fmla="*/ 492913241 h 68"/>
              <a:gd name="T62" fmla="*/ 2147483647 w 73"/>
              <a:gd name="T63" fmla="*/ 1040590508 h 68"/>
              <a:gd name="T64" fmla="*/ 2147483647 w 73"/>
              <a:gd name="T65" fmla="*/ 2135952444 h 68"/>
              <a:gd name="T66" fmla="*/ 2147483647 w 73"/>
              <a:gd name="T67" fmla="*/ 2135952444 h 68"/>
              <a:gd name="T68" fmla="*/ 2147483647 w 73"/>
              <a:gd name="T69" fmla="*/ 1862117510 h 68"/>
              <a:gd name="T70" fmla="*/ 2147483647 w 73"/>
              <a:gd name="T71" fmla="*/ 1314432842 h 68"/>
              <a:gd name="T72" fmla="*/ 2147483647 w 73"/>
              <a:gd name="T73" fmla="*/ 1150125962 h 68"/>
              <a:gd name="T74" fmla="*/ 2147483647 w 73"/>
              <a:gd name="T75" fmla="*/ 1204897389 h 68"/>
              <a:gd name="T76" fmla="*/ 2147483647 w 73"/>
              <a:gd name="T77" fmla="*/ 1040590508 h 68"/>
              <a:gd name="T78" fmla="*/ 2147483647 w 73"/>
              <a:gd name="T79" fmla="*/ 1807346083 h 68"/>
              <a:gd name="T80" fmla="*/ 2147483647 w 73"/>
              <a:gd name="T81" fmla="*/ 2135952444 h 6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73" h="68">
                <a:moveTo>
                  <a:pt x="13" y="39"/>
                </a:moveTo>
                <a:cubicBezTo>
                  <a:pt x="8" y="39"/>
                  <a:pt x="8" y="39"/>
                  <a:pt x="8" y="39"/>
                </a:cubicBezTo>
                <a:cubicBezTo>
                  <a:pt x="4" y="39"/>
                  <a:pt x="0" y="37"/>
                  <a:pt x="0" y="33"/>
                </a:cubicBezTo>
                <a:cubicBezTo>
                  <a:pt x="0" y="29"/>
                  <a:pt x="0" y="19"/>
                  <a:pt x="5" y="19"/>
                </a:cubicBezTo>
                <a:cubicBezTo>
                  <a:pt x="6" y="19"/>
                  <a:pt x="10" y="22"/>
                  <a:pt x="15" y="22"/>
                </a:cubicBezTo>
                <a:cubicBezTo>
                  <a:pt x="17" y="22"/>
                  <a:pt x="18" y="22"/>
                  <a:pt x="20" y="21"/>
                </a:cubicBezTo>
                <a:cubicBezTo>
                  <a:pt x="20" y="22"/>
                  <a:pt x="20" y="23"/>
                  <a:pt x="20" y="24"/>
                </a:cubicBezTo>
                <a:cubicBezTo>
                  <a:pt x="20" y="27"/>
                  <a:pt x="21" y="31"/>
                  <a:pt x="23" y="34"/>
                </a:cubicBezTo>
                <a:cubicBezTo>
                  <a:pt x="19" y="34"/>
                  <a:pt x="15" y="36"/>
                  <a:pt x="13" y="39"/>
                </a:cubicBezTo>
                <a:close/>
                <a:moveTo>
                  <a:pt x="15" y="19"/>
                </a:moveTo>
                <a:cubicBezTo>
                  <a:pt x="10" y="19"/>
                  <a:pt x="5" y="15"/>
                  <a:pt x="5" y="9"/>
                </a:cubicBezTo>
                <a:cubicBezTo>
                  <a:pt x="5" y="4"/>
                  <a:pt x="10" y="0"/>
                  <a:pt x="15" y="0"/>
                </a:cubicBezTo>
                <a:cubicBezTo>
                  <a:pt x="20" y="0"/>
                  <a:pt x="25" y="4"/>
                  <a:pt x="25" y="9"/>
                </a:cubicBezTo>
                <a:cubicBezTo>
                  <a:pt x="25" y="15"/>
                  <a:pt x="20" y="19"/>
                  <a:pt x="15" y="19"/>
                </a:cubicBezTo>
                <a:close/>
                <a:moveTo>
                  <a:pt x="53" y="68"/>
                </a:moveTo>
                <a:cubicBezTo>
                  <a:pt x="20" y="68"/>
                  <a:pt x="20" y="68"/>
                  <a:pt x="20" y="68"/>
                </a:cubicBezTo>
                <a:cubicBezTo>
                  <a:pt x="14" y="68"/>
                  <a:pt x="10" y="64"/>
                  <a:pt x="10" y="58"/>
                </a:cubicBezTo>
                <a:cubicBezTo>
                  <a:pt x="10" y="49"/>
                  <a:pt x="12" y="36"/>
                  <a:pt x="23" y="36"/>
                </a:cubicBezTo>
                <a:cubicBezTo>
                  <a:pt x="25" y="36"/>
                  <a:pt x="29" y="41"/>
                  <a:pt x="37" y="41"/>
                </a:cubicBezTo>
                <a:cubicBezTo>
                  <a:pt x="44" y="41"/>
                  <a:pt x="49" y="36"/>
                  <a:pt x="50" y="36"/>
                </a:cubicBezTo>
                <a:cubicBezTo>
                  <a:pt x="62" y="36"/>
                  <a:pt x="64" y="49"/>
                  <a:pt x="64" y="58"/>
                </a:cubicBezTo>
                <a:cubicBezTo>
                  <a:pt x="64" y="64"/>
                  <a:pt x="60" y="68"/>
                  <a:pt x="53" y="68"/>
                </a:cubicBezTo>
                <a:close/>
                <a:moveTo>
                  <a:pt x="37" y="39"/>
                </a:moveTo>
                <a:cubicBezTo>
                  <a:pt x="29" y="39"/>
                  <a:pt x="22" y="32"/>
                  <a:pt x="22" y="24"/>
                </a:cubicBezTo>
                <a:cubicBezTo>
                  <a:pt x="22" y="16"/>
                  <a:pt x="29" y="9"/>
                  <a:pt x="37" y="9"/>
                </a:cubicBezTo>
                <a:cubicBezTo>
                  <a:pt x="45" y="9"/>
                  <a:pt x="51" y="16"/>
                  <a:pt x="51" y="24"/>
                </a:cubicBezTo>
                <a:cubicBezTo>
                  <a:pt x="51" y="32"/>
                  <a:pt x="45" y="39"/>
                  <a:pt x="37" y="39"/>
                </a:cubicBezTo>
                <a:close/>
                <a:moveTo>
                  <a:pt x="59" y="19"/>
                </a:moveTo>
                <a:cubicBezTo>
                  <a:pt x="53" y="19"/>
                  <a:pt x="49" y="15"/>
                  <a:pt x="49" y="9"/>
                </a:cubicBezTo>
                <a:cubicBezTo>
                  <a:pt x="49" y="4"/>
                  <a:pt x="53" y="0"/>
                  <a:pt x="59" y="0"/>
                </a:cubicBezTo>
                <a:cubicBezTo>
                  <a:pt x="64" y="0"/>
                  <a:pt x="68" y="4"/>
                  <a:pt x="68" y="9"/>
                </a:cubicBezTo>
                <a:cubicBezTo>
                  <a:pt x="68" y="15"/>
                  <a:pt x="64" y="19"/>
                  <a:pt x="59" y="19"/>
                </a:cubicBezTo>
                <a:close/>
                <a:moveTo>
                  <a:pt x="66" y="39"/>
                </a:moveTo>
                <a:cubicBezTo>
                  <a:pt x="61" y="39"/>
                  <a:pt x="61" y="39"/>
                  <a:pt x="61" y="39"/>
                </a:cubicBezTo>
                <a:cubicBezTo>
                  <a:pt x="58" y="36"/>
                  <a:pt x="55" y="34"/>
                  <a:pt x="51" y="34"/>
                </a:cubicBezTo>
                <a:cubicBezTo>
                  <a:pt x="53" y="31"/>
                  <a:pt x="54" y="27"/>
                  <a:pt x="54" y="24"/>
                </a:cubicBezTo>
                <a:cubicBezTo>
                  <a:pt x="54" y="23"/>
                  <a:pt x="54" y="22"/>
                  <a:pt x="54" y="21"/>
                </a:cubicBezTo>
                <a:cubicBezTo>
                  <a:pt x="55" y="22"/>
                  <a:pt x="57" y="22"/>
                  <a:pt x="59" y="22"/>
                </a:cubicBezTo>
                <a:cubicBezTo>
                  <a:pt x="64" y="22"/>
                  <a:pt x="68" y="19"/>
                  <a:pt x="69" y="19"/>
                </a:cubicBezTo>
                <a:cubicBezTo>
                  <a:pt x="73" y="19"/>
                  <a:pt x="73" y="29"/>
                  <a:pt x="73" y="33"/>
                </a:cubicBezTo>
                <a:cubicBezTo>
                  <a:pt x="73" y="37"/>
                  <a:pt x="70" y="39"/>
                  <a:pt x="66" y="3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12" name="Freeform 103"/>
          <p:cNvSpPr>
            <a:spLocks noEditPoints="1"/>
          </p:cNvSpPr>
          <p:nvPr/>
        </p:nvSpPr>
        <p:spPr bwMode="auto">
          <a:xfrm>
            <a:off x="876301" y="3748088"/>
            <a:ext cx="307181" cy="451247"/>
          </a:xfrm>
          <a:custGeom>
            <a:avLst/>
            <a:gdLst>
              <a:gd name="T0" fmla="*/ 2147483647 w 42"/>
              <a:gd name="T1" fmla="*/ 2147483647 h 62"/>
              <a:gd name="T2" fmla="*/ 2147483647 w 42"/>
              <a:gd name="T3" fmla="*/ 2147483647 h 62"/>
              <a:gd name="T4" fmla="*/ 2147483647 w 42"/>
              <a:gd name="T5" fmla="*/ 2147483647 h 62"/>
              <a:gd name="T6" fmla="*/ 2147483647 w 42"/>
              <a:gd name="T7" fmla="*/ 2147483647 h 62"/>
              <a:gd name="T8" fmla="*/ 2147483647 w 42"/>
              <a:gd name="T9" fmla="*/ 2147483647 h 62"/>
              <a:gd name="T10" fmla="*/ 2147483647 w 42"/>
              <a:gd name="T11" fmla="*/ 2147483647 h 62"/>
              <a:gd name="T12" fmla="*/ 2147483647 w 42"/>
              <a:gd name="T13" fmla="*/ 2147483647 h 62"/>
              <a:gd name="T14" fmla="*/ 2147483647 w 42"/>
              <a:gd name="T15" fmla="*/ 2147483647 h 62"/>
              <a:gd name="T16" fmla="*/ 1997048693 w 42"/>
              <a:gd name="T17" fmla="*/ 2147483647 h 62"/>
              <a:gd name="T18" fmla="*/ 1426461959 w 42"/>
              <a:gd name="T19" fmla="*/ 2147483647 h 62"/>
              <a:gd name="T20" fmla="*/ 1046074054 w 42"/>
              <a:gd name="T21" fmla="*/ 2147483647 h 62"/>
              <a:gd name="T22" fmla="*/ 1046074054 w 42"/>
              <a:gd name="T23" fmla="*/ 2147483647 h 62"/>
              <a:gd name="T24" fmla="*/ 855875225 w 42"/>
              <a:gd name="T25" fmla="*/ 2147483647 h 62"/>
              <a:gd name="T26" fmla="*/ 950974639 w 42"/>
              <a:gd name="T27" fmla="*/ 2147483647 h 62"/>
              <a:gd name="T28" fmla="*/ 855875225 w 42"/>
              <a:gd name="T29" fmla="*/ 2147483647 h 62"/>
              <a:gd name="T30" fmla="*/ 1046074054 w 42"/>
              <a:gd name="T31" fmla="*/ 2147483647 h 62"/>
              <a:gd name="T32" fmla="*/ 475487320 w 42"/>
              <a:gd name="T33" fmla="*/ 2147483647 h 62"/>
              <a:gd name="T34" fmla="*/ 0 w 42"/>
              <a:gd name="T35" fmla="*/ 1695098164 h 62"/>
              <a:gd name="T36" fmla="*/ 1997048693 w 42"/>
              <a:gd name="T37" fmla="*/ 0 h 62"/>
              <a:gd name="T38" fmla="*/ 2147483647 w 42"/>
              <a:gd name="T39" fmla="*/ 1695098164 h 62"/>
              <a:gd name="T40" fmla="*/ 2147483647 w 42"/>
              <a:gd name="T41" fmla="*/ 2147483647 h 62"/>
              <a:gd name="T42" fmla="*/ 1997048693 w 42"/>
              <a:gd name="T43" fmla="*/ 565029487 h 62"/>
              <a:gd name="T44" fmla="*/ 570586734 w 42"/>
              <a:gd name="T45" fmla="*/ 1695098164 h 62"/>
              <a:gd name="T46" fmla="*/ 760775811 w 42"/>
              <a:gd name="T47" fmla="*/ 2147483647 h 62"/>
              <a:gd name="T48" fmla="*/ 1046074054 w 42"/>
              <a:gd name="T49" fmla="*/ 2147483647 h 62"/>
              <a:gd name="T50" fmla="*/ 1521561373 w 42"/>
              <a:gd name="T51" fmla="*/ 2147483647 h 62"/>
              <a:gd name="T52" fmla="*/ 2147483647 w 42"/>
              <a:gd name="T53" fmla="*/ 2147483647 h 62"/>
              <a:gd name="T54" fmla="*/ 2147483647 w 42"/>
              <a:gd name="T55" fmla="*/ 2147483647 h 62"/>
              <a:gd name="T56" fmla="*/ 2147483647 w 42"/>
              <a:gd name="T57" fmla="*/ 2147483647 h 62"/>
              <a:gd name="T58" fmla="*/ 2147483647 w 42"/>
              <a:gd name="T59" fmla="*/ 1695098164 h 62"/>
              <a:gd name="T60" fmla="*/ 1997048693 w 42"/>
              <a:gd name="T61" fmla="*/ 565029487 h 62"/>
              <a:gd name="T62" fmla="*/ 2147483647 w 42"/>
              <a:gd name="T63" fmla="*/ 1883447796 h 62"/>
              <a:gd name="T64" fmla="*/ 2147483647 w 42"/>
              <a:gd name="T65" fmla="*/ 1695098164 h 62"/>
              <a:gd name="T66" fmla="*/ 1997048693 w 42"/>
              <a:gd name="T67" fmla="*/ 1412588273 h 62"/>
              <a:gd name="T68" fmla="*/ 1901949279 w 42"/>
              <a:gd name="T69" fmla="*/ 1224238641 h 62"/>
              <a:gd name="T70" fmla="*/ 1997048693 w 42"/>
              <a:gd name="T71" fmla="*/ 1130068678 h 62"/>
              <a:gd name="T72" fmla="*/ 2147483647 w 42"/>
              <a:gd name="T73" fmla="*/ 1695098164 h 62"/>
              <a:gd name="T74" fmla="*/ 2147483647 w 42"/>
              <a:gd name="T75" fmla="*/ 1883447796 h 6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13" name="Rounded Rectangle 29"/>
          <p:cNvSpPr>
            <a:spLocks noChangeArrowheads="1"/>
          </p:cNvSpPr>
          <p:nvPr/>
        </p:nvSpPr>
        <p:spPr bwMode="auto">
          <a:xfrm>
            <a:off x="6322219" y="1393031"/>
            <a:ext cx="2109788" cy="872729"/>
          </a:xfrm>
          <a:prstGeom prst="roundRect">
            <a:avLst>
              <a:gd name="adj" fmla="val 10134"/>
            </a:avLst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defTabSz="1029970" eaLnBrk="1" hangingPunct="1"/>
            <a:endParaRPr lang="en-US" altLang="zh-CN" sz="16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Rounded Rectangle 32"/>
          <p:cNvSpPr>
            <a:spLocks noChangeArrowheads="1"/>
          </p:cNvSpPr>
          <p:nvPr/>
        </p:nvSpPr>
        <p:spPr bwMode="auto">
          <a:xfrm>
            <a:off x="6322219" y="2468166"/>
            <a:ext cx="2109788" cy="872728"/>
          </a:xfrm>
          <a:prstGeom prst="roundRect">
            <a:avLst>
              <a:gd name="adj" fmla="val 10134"/>
            </a:avLst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defTabSz="1029970" eaLnBrk="1" hangingPunct="1"/>
            <a:endParaRPr lang="en-US" altLang="zh-CN" sz="16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Rounded Rectangle 35"/>
          <p:cNvSpPr>
            <a:spLocks noChangeArrowheads="1"/>
          </p:cNvSpPr>
          <p:nvPr/>
        </p:nvSpPr>
        <p:spPr bwMode="auto">
          <a:xfrm>
            <a:off x="6322219" y="3543300"/>
            <a:ext cx="2109788" cy="872729"/>
          </a:xfrm>
          <a:prstGeom prst="roundRect">
            <a:avLst>
              <a:gd name="adj" fmla="val 10134"/>
            </a:avLst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defTabSz="1029970" eaLnBrk="1" hangingPunct="1"/>
            <a:endParaRPr lang="en-US" altLang="zh-CN" sz="16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6" name="Elbow Connector 45"/>
          <p:cNvCxnSpPr>
            <a:cxnSpLocks noChangeShapeType="1"/>
          </p:cNvCxnSpPr>
          <p:nvPr/>
        </p:nvCxnSpPr>
        <p:spPr bwMode="auto">
          <a:xfrm flipH="1">
            <a:off x="5313760" y="1829991"/>
            <a:ext cx="922734" cy="69532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rgbClr val="F66B5E"/>
            </a:solidFill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Elbow Connector 46"/>
          <p:cNvCxnSpPr>
            <a:cxnSpLocks noChangeShapeType="1"/>
          </p:cNvCxnSpPr>
          <p:nvPr/>
        </p:nvCxnSpPr>
        <p:spPr bwMode="auto">
          <a:xfrm flipH="1" flipV="1">
            <a:off x="5313760" y="3340894"/>
            <a:ext cx="922734" cy="69532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rgbClr val="F66B5E"/>
            </a:solidFill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47"/>
          <p:cNvCxnSpPr>
            <a:cxnSpLocks noChangeShapeType="1"/>
          </p:cNvCxnSpPr>
          <p:nvPr/>
        </p:nvCxnSpPr>
        <p:spPr bwMode="auto">
          <a:xfrm flipH="1">
            <a:off x="5313760" y="2939654"/>
            <a:ext cx="922734" cy="2381"/>
          </a:xfrm>
          <a:prstGeom prst="line">
            <a:avLst/>
          </a:prstGeom>
          <a:noFill/>
          <a:ln w="12700">
            <a:solidFill>
              <a:srgbClr val="F66B5E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Freeform 105"/>
          <p:cNvSpPr>
            <a:spLocks noEditPoints="1"/>
          </p:cNvSpPr>
          <p:nvPr/>
        </p:nvSpPr>
        <p:spPr bwMode="auto">
          <a:xfrm>
            <a:off x="7892654" y="1649016"/>
            <a:ext cx="372665" cy="375047"/>
          </a:xfrm>
          <a:custGeom>
            <a:avLst/>
            <a:gdLst>
              <a:gd name="T0" fmla="*/ 0 w 71"/>
              <a:gd name="T1" fmla="*/ 2147483647 h 71"/>
              <a:gd name="T2" fmla="*/ 440801755 w 71"/>
              <a:gd name="T3" fmla="*/ 1537775168 h 71"/>
              <a:gd name="T4" fmla="*/ 195913446 w 71"/>
              <a:gd name="T5" fmla="*/ 1587379909 h 71"/>
              <a:gd name="T6" fmla="*/ 342845032 w 71"/>
              <a:gd name="T7" fmla="*/ 1240139674 h 71"/>
              <a:gd name="T8" fmla="*/ 293863171 w 71"/>
              <a:gd name="T9" fmla="*/ 2083434370 h 71"/>
              <a:gd name="T10" fmla="*/ 538751479 w 71"/>
              <a:gd name="T11" fmla="*/ 1934620145 h 71"/>
              <a:gd name="T12" fmla="*/ 734664926 w 71"/>
              <a:gd name="T13" fmla="*/ 2147483647 h 71"/>
              <a:gd name="T14" fmla="*/ 0 w 71"/>
              <a:gd name="T15" fmla="*/ 2147483647 h 71"/>
              <a:gd name="T16" fmla="*/ 342845032 w 71"/>
              <a:gd name="T17" fmla="*/ 2147483647 h 71"/>
              <a:gd name="T18" fmla="*/ 244888309 w 71"/>
              <a:gd name="T19" fmla="*/ 2147483647 h 71"/>
              <a:gd name="T20" fmla="*/ 440801755 w 71"/>
              <a:gd name="T21" fmla="*/ 2147483647 h 71"/>
              <a:gd name="T22" fmla="*/ 244888309 w 71"/>
              <a:gd name="T23" fmla="*/ 2147483647 h 71"/>
              <a:gd name="T24" fmla="*/ 48974862 w 71"/>
              <a:gd name="T25" fmla="*/ 2147483647 h 71"/>
              <a:gd name="T26" fmla="*/ 685690063 w 71"/>
              <a:gd name="T27" fmla="*/ 2147483647 h 71"/>
              <a:gd name="T28" fmla="*/ 489776617 w 71"/>
              <a:gd name="T29" fmla="*/ 2147483647 h 71"/>
              <a:gd name="T30" fmla="*/ 342845032 w 71"/>
              <a:gd name="T31" fmla="*/ 2147483647 h 71"/>
              <a:gd name="T32" fmla="*/ 48974862 w 71"/>
              <a:gd name="T33" fmla="*/ 992115965 h 71"/>
              <a:gd name="T34" fmla="*/ 293863171 w 71"/>
              <a:gd name="T35" fmla="*/ 793689955 h 71"/>
              <a:gd name="T36" fmla="*/ 293863171 w 71"/>
              <a:gd name="T37" fmla="*/ 297635494 h 71"/>
              <a:gd name="T38" fmla="*/ 195913446 w 71"/>
              <a:gd name="T39" fmla="*/ 396844977 h 71"/>
              <a:gd name="T40" fmla="*/ 293863171 w 71"/>
              <a:gd name="T41" fmla="*/ 0 h 71"/>
              <a:gd name="T42" fmla="*/ 538751479 w 71"/>
              <a:gd name="T43" fmla="*/ 793689955 h 71"/>
              <a:gd name="T44" fmla="*/ 734664926 w 71"/>
              <a:gd name="T45" fmla="*/ 992115965 h 71"/>
              <a:gd name="T46" fmla="*/ 2147483647 w 71"/>
              <a:gd name="T47" fmla="*/ 992115965 h 71"/>
              <a:gd name="T48" fmla="*/ 979553234 w 71"/>
              <a:gd name="T49" fmla="*/ 942504180 h 71"/>
              <a:gd name="T50" fmla="*/ 1028535095 w 71"/>
              <a:gd name="T51" fmla="*/ 496054461 h 71"/>
              <a:gd name="T52" fmla="*/ 2147483647 w 71"/>
              <a:gd name="T53" fmla="*/ 545659203 h 71"/>
              <a:gd name="T54" fmla="*/ 2147483647 w 71"/>
              <a:gd name="T55" fmla="*/ 1934620145 h 71"/>
              <a:gd name="T56" fmla="*/ 1028535095 w 71"/>
              <a:gd name="T57" fmla="*/ 1984224887 h 71"/>
              <a:gd name="T58" fmla="*/ 979553234 w 71"/>
              <a:gd name="T59" fmla="*/ 1537775168 h 71"/>
              <a:gd name="T60" fmla="*/ 2147483647 w 71"/>
              <a:gd name="T61" fmla="*/ 1488170426 h 71"/>
              <a:gd name="T62" fmla="*/ 2147483647 w 71"/>
              <a:gd name="T63" fmla="*/ 1934620145 h 71"/>
              <a:gd name="T64" fmla="*/ 2147483647 w 71"/>
              <a:gd name="T65" fmla="*/ 2147483647 h 71"/>
              <a:gd name="T66" fmla="*/ 979553234 w 71"/>
              <a:gd name="T67" fmla="*/ 2147483647 h 71"/>
              <a:gd name="T68" fmla="*/ 1028535095 w 71"/>
              <a:gd name="T69" fmla="*/ 2147483647 h 71"/>
              <a:gd name="T70" fmla="*/ 2147483647 w 71"/>
              <a:gd name="T71" fmla="*/ 2147483647 h 7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71" h="71">
                <a:moveTo>
                  <a:pt x="15" y="46"/>
                </a:moveTo>
                <a:cubicBezTo>
                  <a:pt x="0" y="46"/>
                  <a:pt x="0" y="46"/>
                  <a:pt x="0" y="46"/>
                </a:cubicBezTo>
                <a:cubicBezTo>
                  <a:pt x="0" y="45"/>
                  <a:pt x="0" y="44"/>
                  <a:pt x="0" y="43"/>
                </a:cubicBezTo>
                <a:cubicBezTo>
                  <a:pt x="0" y="36"/>
                  <a:pt x="9" y="35"/>
                  <a:pt x="9" y="31"/>
                </a:cubicBezTo>
                <a:cubicBezTo>
                  <a:pt x="9" y="30"/>
                  <a:pt x="8" y="29"/>
                  <a:pt x="7" y="29"/>
                </a:cubicBezTo>
                <a:cubicBezTo>
                  <a:pt x="6" y="29"/>
                  <a:pt x="4" y="31"/>
                  <a:pt x="4" y="32"/>
                </a:cubicBezTo>
                <a:cubicBezTo>
                  <a:pt x="0" y="29"/>
                  <a:pt x="0" y="29"/>
                  <a:pt x="0" y="29"/>
                </a:cubicBezTo>
                <a:cubicBezTo>
                  <a:pt x="2" y="27"/>
                  <a:pt x="4" y="25"/>
                  <a:pt x="7" y="25"/>
                </a:cubicBezTo>
                <a:cubicBezTo>
                  <a:pt x="11" y="25"/>
                  <a:pt x="14" y="27"/>
                  <a:pt x="14" y="31"/>
                </a:cubicBezTo>
                <a:cubicBezTo>
                  <a:pt x="14" y="37"/>
                  <a:pt x="6" y="38"/>
                  <a:pt x="6" y="42"/>
                </a:cubicBezTo>
                <a:cubicBezTo>
                  <a:pt x="11" y="42"/>
                  <a:pt x="11" y="42"/>
                  <a:pt x="11" y="42"/>
                </a:cubicBezTo>
                <a:cubicBezTo>
                  <a:pt x="11" y="39"/>
                  <a:pt x="11" y="39"/>
                  <a:pt x="11" y="39"/>
                </a:cubicBezTo>
                <a:cubicBezTo>
                  <a:pt x="15" y="39"/>
                  <a:pt x="15" y="39"/>
                  <a:pt x="15" y="39"/>
                </a:cubicBezTo>
                <a:lnTo>
                  <a:pt x="15" y="46"/>
                </a:lnTo>
                <a:close/>
                <a:moveTo>
                  <a:pt x="7" y="71"/>
                </a:moveTo>
                <a:cubicBezTo>
                  <a:pt x="5" y="71"/>
                  <a:pt x="2" y="70"/>
                  <a:pt x="0" y="69"/>
                </a:cubicBezTo>
                <a:cubicBezTo>
                  <a:pt x="3" y="65"/>
                  <a:pt x="3" y="65"/>
                  <a:pt x="3" y="65"/>
                </a:cubicBezTo>
                <a:cubicBezTo>
                  <a:pt x="4" y="66"/>
                  <a:pt x="5" y="67"/>
                  <a:pt x="7" y="67"/>
                </a:cubicBezTo>
                <a:cubicBezTo>
                  <a:pt x="8" y="67"/>
                  <a:pt x="10" y="66"/>
                  <a:pt x="10" y="65"/>
                </a:cubicBezTo>
                <a:cubicBezTo>
                  <a:pt x="10" y="62"/>
                  <a:pt x="7" y="62"/>
                  <a:pt x="5" y="62"/>
                </a:cubicBezTo>
                <a:cubicBezTo>
                  <a:pt x="4" y="60"/>
                  <a:pt x="4" y="60"/>
                  <a:pt x="4" y="60"/>
                </a:cubicBezTo>
                <a:cubicBezTo>
                  <a:pt x="6" y="58"/>
                  <a:pt x="7" y="56"/>
                  <a:pt x="9" y="55"/>
                </a:cubicBezTo>
                <a:cubicBezTo>
                  <a:pt x="9" y="55"/>
                  <a:pt x="9" y="55"/>
                  <a:pt x="9" y="55"/>
                </a:cubicBezTo>
                <a:cubicBezTo>
                  <a:pt x="8" y="55"/>
                  <a:pt x="6" y="55"/>
                  <a:pt x="5" y="55"/>
                </a:cubicBezTo>
                <a:cubicBezTo>
                  <a:pt x="5" y="57"/>
                  <a:pt x="5" y="57"/>
                  <a:pt x="5" y="57"/>
                </a:cubicBezTo>
                <a:cubicBezTo>
                  <a:pt x="1" y="57"/>
                  <a:pt x="1" y="57"/>
                  <a:pt x="1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54"/>
                  <a:pt x="14" y="54"/>
                  <a:pt x="14" y="54"/>
                </a:cubicBezTo>
                <a:cubicBezTo>
                  <a:pt x="10" y="59"/>
                  <a:pt x="10" y="59"/>
                  <a:pt x="10" y="59"/>
                </a:cubicBezTo>
                <a:cubicBezTo>
                  <a:pt x="13" y="60"/>
                  <a:pt x="15" y="62"/>
                  <a:pt x="15" y="64"/>
                </a:cubicBezTo>
                <a:cubicBezTo>
                  <a:pt x="15" y="69"/>
                  <a:pt x="11" y="71"/>
                  <a:pt x="7" y="71"/>
                </a:cubicBezTo>
                <a:close/>
                <a:moveTo>
                  <a:pt x="15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16"/>
                  <a:pt x="1" y="16"/>
                  <a:pt x="1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3"/>
                  <a:pt x="6" y="9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5" y="7"/>
                  <a:pt x="4" y="7"/>
                  <a:pt x="4" y="8"/>
                </a:cubicBezTo>
                <a:cubicBezTo>
                  <a:pt x="1" y="5"/>
                  <a:pt x="1" y="5"/>
                  <a:pt x="1" y="5"/>
                </a:cubicBezTo>
                <a:cubicBezTo>
                  <a:pt x="6" y="0"/>
                  <a:pt x="6" y="0"/>
                  <a:pt x="6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16"/>
                  <a:pt x="11" y="16"/>
                  <a:pt x="11" y="16"/>
                </a:cubicBezTo>
                <a:cubicBezTo>
                  <a:pt x="15" y="16"/>
                  <a:pt x="15" y="16"/>
                  <a:pt x="15" y="16"/>
                </a:cubicBezTo>
                <a:lnTo>
                  <a:pt x="15" y="20"/>
                </a:lnTo>
                <a:close/>
                <a:moveTo>
                  <a:pt x="71" y="19"/>
                </a:moveTo>
                <a:cubicBezTo>
                  <a:pt x="71" y="19"/>
                  <a:pt x="71" y="20"/>
                  <a:pt x="70" y="20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20"/>
                  <a:pt x="20" y="19"/>
                  <a:pt x="20" y="19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0"/>
                  <a:pt x="21" y="10"/>
                  <a:pt x="21" y="10"/>
                </a:cubicBezTo>
                <a:cubicBezTo>
                  <a:pt x="70" y="10"/>
                  <a:pt x="70" y="10"/>
                  <a:pt x="70" y="10"/>
                </a:cubicBezTo>
                <a:cubicBezTo>
                  <a:pt x="71" y="10"/>
                  <a:pt x="71" y="10"/>
                  <a:pt x="71" y="11"/>
                </a:cubicBezTo>
                <a:lnTo>
                  <a:pt x="71" y="19"/>
                </a:lnTo>
                <a:close/>
                <a:moveTo>
                  <a:pt x="71" y="39"/>
                </a:moveTo>
                <a:cubicBezTo>
                  <a:pt x="71" y="40"/>
                  <a:pt x="71" y="40"/>
                  <a:pt x="70" y="40"/>
                </a:cubicBezTo>
                <a:cubicBezTo>
                  <a:pt x="21" y="40"/>
                  <a:pt x="21" y="40"/>
                  <a:pt x="21" y="40"/>
                </a:cubicBezTo>
                <a:cubicBezTo>
                  <a:pt x="21" y="40"/>
                  <a:pt x="20" y="40"/>
                  <a:pt x="20" y="39"/>
                </a:cubicBezTo>
                <a:cubicBezTo>
                  <a:pt x="20" y="31"/>
                  <a:pt x="20" y="31"/>
                  <a:pt x="20" y="31"/>
                </a:cubicBezTo>
                <a:cubicBezTo>
                  <a:pt x="20" y="31"/>
                  <a:pt x="21" y="30"/>
                  <a:pt x="21" y="30"/>
                </a:cubicBezTo>
                <a:cubicBezTo>
                  <a:pt x="70" y="30"/>
                  <a:pt x="70" y="30"/>
                  <a:pt x="70" y="30"/>
                </a:cubicBezTo>
                <a:cubicBezTo>
                  <a:pt x="71" y="30"/>
                  <a:pt x="71" y="31"/>
                  <a:pt x="71" y="31"/>
                </a:cubicBezTo>
                <a:lnTo>
                  <a:pt x="71" y="39"/>
                </a:lnTo>
                <a:close/>
                <a:moveTo>
                  <a:pt x="71" y="60"/>
                </a:moveTo>
                <a:cubicBezTo>
                  <a:pt x="71" y="60"/>
                  <a:pt x="71" y="61"/>
                  <a:pt x="70" y="61"/>
                </a:cubicBezTo>
                <a:cubicBezTo>
                  <a:pt x="21" y="61"/>
                  <a:pt x="21" y="61"/>
                  <a:pt x="21" y="61"/>
                </a:cubicBezTo>
                <a:cubicBezTo>
                  <a:pt x="21" y="61"/>
                  <a:pt x="20" y="60"/>
                  <a:pt x="20" y="60"/>
                </a:cubicBezTo>
                <a:cubicBezTo>
                  <a:pt x="20" y="52"/>
                  <a:pt x="20" y="52"/>
                  <a:pt x="20" y="52"/>
                </a:cubicBezTo>
                <a:cubicBezTo>
                  <a:pt x="20" y="51"/>
                  <a:pt x="21" y="51"/>
                  <a:pt x="21" y="51"/>
                </a:cubicBezTo>
                <a:cubicBezTo>
                  <a:pt x="70" y="51"/>
                  <a:pt x="70" y="51"/>
                  <a:pt x="70" y="51"/>
                </a:cubicBezTo>
                <a:cubicBezTo>
                  <a:pt x="71" y="51"/>
                  <a:pt x="71" y="51"/>
                  <a:pt x="71" y="52"/>
                </a:cubicBezTo>
                <a:lnTo>
                  <a:pt x="71" y="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20" name="Freeform 66"/>
          <p:cNvSpPr>
            <a:spLocks noEditPoints="1"/>
          </p:cNvSpPr>
          <p:nvPr/>
        </p:nvSpPr>
        <p:spPr bwMode="auto">
          <a:xfrm>
            <a:off x="7892654" y="2751535"/>
            <a:ext cx="391715" cy="303609"/>
          </a:xfrm>
          <a:custGeom>
            <a:avLst/>
            <a:gdLst>
              <a:gd name="T0" fmla="*/ 1525992042 w 72"/>
              <a:gd name="T1" fmla="*/ 2142467510 h 56"/>
              <a:gd name="T2" fmla="*/ 1157649136 w 72"/>
              <a:gd name="T3" fmla="*/ 2090210618 h 56"/>
              <a:gd name="T4" fmla="*/ 578824568 w 72"/>
              <a:gd name="T5" fmla="*/ 2147483647 h 56"/>
              <a:gd name="T6" fmla="*/ 368342907 w 72"/>
              <a:gd name="T7" fmla="*/ 2147483647 h 56"/>
              <a:gd name="T8" fmla="*/ 368342907 w 72"/>
              <a:gd name="T9" fmla="*/ 2147483647 h 56"/>
              <a:gd name="T10" fmla="*/ 315722492 w 72"/>
              <a:gd name="T11" fmla="*/ 2147483647 h 56"/>
              <a:gd name="T12" fmla="*/ 315722492 w 72"/>
              <a:gd name="T13" fmla="*/ 2147483647 h 56"/>
              <a:gd name="T14" fmla="*/ 578824568 w 72"/>
              <a:gd name="T15" fmla="*/ 1881190279 h 56"/>
              <a:gd name="T16" fmla="*/ 0 w 72"/>
              <a:gd name="T17" fmla="*/ 1045108923 h 56"/>
              <a:gd name="T18" fmla="*/ 1525992042 w 72"/>
              <a:gd name="T19" fmla="*/ 0 h 56"/>
              <a:gd name="T20" fmla="*/ 2147483647 w 72"/>
              <a:gd name="T21" fmla="*/ 1045108923 h 56"/>
              <a:gd name="T22" fmla="*/ 1525992042 w 72"/>
              <a:gd name="T23" fmla="*/ 2142467510 h 56"/>
              <a:gd name="T24" fmla="*/ 2147483647 w 72"/>
              <a:gd name="T25" fmla="*/ 2147483647 h 56"/>
              <a:gd name="T26" fmla="*/ 2147483647 w 72"/>
              <a:gd name="T27" fmla="*/ 2147483647 h 56"/>
              <a:gd name="T28" fmla="*/ 2147483647 w 72"/>
              <a:gd name="T29" fmla="*/ 2147483647 h 56"/>
              <a:gd name="T30" fmla="*/ 2147483647 w 72"/>
              <a:gd name="T31" fmla="*/ 2147483647 h 56"/>
              <a:gd name="T32" fmla="*/ 2147483647 w 72"/>
              <a:gd name="T33" fmla="*/ 2147483647 h 56"/>
              <a:gd name="T34" fmla="*/ 2147483647 w 72"/>
              <a:gd name="T35" fmla="*/ 2147483647 h 56"/>
              <a:gd name="T36" fmla="*/ 2147483647 w 72"/>
              <a:gd name="T37" fmla="*/ 2147483647 h 56"/>
              <a:gd name="T38" fmla="*/ 1315510381 w 72"/>
              <a:gd name="T39" fmla="*/ 2147483647 h 56"/>
              <a:gd name="T40" fmla="*/ 1525992042 w 72"/>
              <a:gd name="T41" fmla="*/ 2147483647 h 56"/>
              <a:gd name="T42" fmla="*/ 2147483647 w 72"/>
              <a:gd name="T43" fmla="*/ 2037960955 h 56"/>
              <a:gd name="T44" fmla="*/ 2147483647 w 72"/>
              <a:gd name="T45" fmla="*/ 1045108923 h 56"/>
              <a:gd name="T46" fmla="*/ 2147483647 w 72"/>
              <a:gd name="T47" fmla="*/ 731574801 h 56"/>
              <a:gd name="T48" fmla="*/ 2147483647 w 72"/>
              <a:gd name="T49" fmla="*/ 1567663385 h 56"/>
              <a:gd name="T50" fmla="*/ 2147483647 w 72"/>
              <a:gd name="T51" fmla="*/ 2147483647 h 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21" name="Freeform 15"/>
          <p:cNvSpPr>
            <a:spLocks noEditPoints="1"/>
          </p:cNvSpPr>
          <p:nvPr/>
        </p:nvSpPr>
        <p:spPr bwMode="auto">
          <a:xfrm>
            <a:off x="7872412" y="3832622"/>
            <a:ext cx="490538" cy="366713"/>
          </a:xfrm>
          <a:custGeom>
            <a:avLst/>
            <a:gdLst>
              <a:gd name="T0" fmla="*/ 2147483647 w 168"/>
              <a:gd name="T1" fmla="*/ 1897397639 h 126"/>
              <a:gd name="T2" fmla="*/ 0 w 168"/>
              <a:gd name="T3" fmla="*/ 1897397639 h 126"/>
              <a:gd name="T4" fmla="*/ 0 w 168"/>
              <a:gd name="T5" fmla="*/ 0 h 126"/>
              <a:gd name="T6" fmla="*/ 151568301 w 168"/>
              <a:gd name="T7" fmla="*/ 0 h 126"/>
              <a:gd name="T8" fmla="*/ 151568301 w 168"/>
              <a:gd name="T9" fmla="*/ 1731752244 h 126"/>
              <a:gd name="T10" fmla="*/ 2147483647 w 168"/>
              <a:gd name="T11" fmla="*/ 1731752244 h 126"/>
              <a:gd name="T12" fmla="*/ 2147483647 w 168"/>
              <a:gd name="T13" fmla="*/ 1897397639 h 126"/>
              <a:gd name="T14" fmla="*/ 818457926 w 168"/>
              <a:gd name="T15" fmla="*/ 1566106850 h 126"/>
              <a:gd name="T16" fmla="*/ 485013113 w 168"/>
              <a:gd name="T17" fmla="*/ 1566106850 h 126"/>
              <a:gd name="T18" fmla="*/ 485013113 w 168"/>
              <a:gd name="T19" fmla="*/ 948698819 h 126"/>
              <a:gd name="T20" fmla="*/ 818457926 w 168"/>
              <a:gd name="T21" fmla="*/ 948698819 h 126"/>
              <a:gd name="T22" fmla="*/ 818457926 w 168"/>
              <a:gd name="T23" fmla="*/ 1566106850 h 126"/>
              <a:gd name="T24" fmla="*/ 1273158936 w 168"/>
              <a:gd name="T25" fmla="*/ 1566106850 h 126"/>
              <a:gd name="T26" fmla="*/ 970026227 w 168"/>
              <a:gd name="T27" fmla="*/ 1566106850 h 126"/>
              <a:gd name="T28" fmla="*/ 970026227 w 168"/>
              <a:gd name="T29" fmla="*/ 286117242 h 126"/>
              <a:gd name="T30" fmla="*/ 1273158936 w 168"/>
              <a:gd name="T31" fmla="*/ 286117242 h 126"/>
              <a:gd name="T32" fmla="*/ 1273158936 w 168"/>
              <a:gd name="T33" fmla="*/ 1566106850 h 126"/>
              <a:gd name="T34" fmla="*/ 1758172049 w 168"/>
              <a:gd name="T35" fmla="*/ 1566106850 h 126"/>
              <a:gd name="T36" fmla="*/ 1439883289 w 168"/>
              <a:gd name="T37" fmla="*/ 1566106850 h 126"/>
              <a:gd name="T38" fmla="*/ 1439883289 w 168"/>
              <a:gd name="T39" fmla="*/ 617408031 h 126"/>
              <a:gd name="T40" fmla="*/ 1758172049 w 168"/>
              <a:gd name="T41" fmla="*/ 617408031 h 126"/>
              <a:gd name="T42" fmla="*/ 1758172049 w 168"/>
              <a:gd name="T43" fmla="*/ 1566106850 h 126"/>
              <a:gd name="T44" fmla="*/ 2147483647 w 168"/>
              <a:gd name="T45" fmla="*/ 1566106850 h 126"/>
              <a:gd name="T46" fmla="*/ 1924896402 w 168"/>
              <a:gd name="T47" fmla="*/ 1566106850 h 126"/>
              <a:gd name="T48" fmla="*/ 1924896402 w 168"/>
              <a:gd name="T49" fmla="*/ 135528403 h 126"/>
              <a:gd name="T50" fmla="*/ 2147483647 w 168"/>
              <a:gd name="T51" fmla="*/ 135528403 h 126"/>
              <a:gd name="T52" fmla="*/ 2147483647 w 168"/>
              <a:gd name="T53" fmla="*/ 1566106850 h 12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68" h="126">
                <a:moveTo>
                  <a:pt x="168" y="126"/>
                </a:moveTo>
                <a:lnTo>
                  <a:pt x="0" y="126"/>
                </a:lnTo>
                <a:lnTo>
                  <a:pt x="0" y="0"/>
                </a:lnTo>
                <a:lnTo>
                  <a:pt x="10" y="0"/>
                </a:lnTo>
                <a:lnTo>
                  <a:pt x="10" y="115"/>
                </a:lnTo>
                <a:lnTo>
                  <a:pt x="168" y="115"/>
                </a:lnTo>
                <a:lnTo>
                  <a:pt x="168" y="126"/>
                </a:lnTo>
                <a:close/>
                <a:moveTo>
                  <a:pt x="54" y="104"/>
                </a:moveTo>
                <a:lnTo>
                  <a:pt x="32" y="104"/>
                </a:lnTo>
                <a:lnTo>
                  <a:pt x="32" y="63"/>
                </a:lnTo>
                <a:lnTo>
                  <a:pt x="54" y="63"/>
                </a:lnTo>
                <a:lnTo>
                  <a:pt x="54" y="104"/>
                </a:lnTo>
                <a:close/>
                <a:moveTo>
                  <a:pt x="84" y="104"/>
                </a:moveTo>
                <a:lnTo>
                  <a:pt x="64" y="104"/>
                </a:lnTo>
                <a:lnTo>
                  <a:pt x="64" y="19"/>
                </a:lnTo>
                <a:lnTo>
                  <a:pt x="84" y="19"/>
                </a:lnTo>
                <a:lnTo>
                  <a:pt x="84" y="104"/>
                </a:lnTo>
                <a:close/>
                <a:moveTo>
                  <a:pt x="116" y="104"/>
                </a:moveTo>
                <a:lnTo>
                  <a:pt x="95" y="104"/>
                </a:lnTo>
                <a:lnTo>
                  <a:pt x="95" y="41"/>
                </a:lnTo>
                <a:lnTo>
                  <a:pt x="116" y="41"/>
                </a:lnTo>
                <a:lnTo>
                  <a:pt x="116" y="104"/>
                </a:lnTo>
                <a:close/>
                <a:moveTo>
                  <a:pt x="147" y="104"/>
                </a:moveTo>
                <a:lnTo>
                  <a:pt x="127" y="104"/>
                </a:lnTo>
                <a:lnTo>
                  <a:pt x="127" y="9"/>
                </a:lnTo>
                <a:lnTo>
                  <a:pt x="147" y="9"/>
                </a:lnTo>
                <a:lnTo>
                  <a:pt x="147" y="1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22" name="Freeform 54@|5FFC:14657585|FBC:16777215|LFC:11765543|LBC:16777215"/>
          <p:cNvSpPr/>
          <p:nvPr/>
        </p:nvSpPr>
        <p:spPr bwMode="auto">
          <a:xfrm>
            <a:off x="3908822" y="2308622"/>
            <a:ext cx="1308497" cy="1308497"/>
          </a:xfrm>
          <a:custGeom>
            <a:avLst/>
            <a:gdLst>
              <a:gd name="T0" fmla="*/ 0 w 661361"/>
              <a:gd name="T1" fmla="*/ 2301201 h 661361"/>
              <a:gd name="T2" fmla="*/ 674011 w 661361"/>
              <a:gd name="T3" fmla="*/ 674006 h 661361"/>
              <a:gd name="T4" fmla="*/ 2301209 w 661361"/>
              <a:gd name="T5" fmla="*/ 0 h 661361"/>
              <a:gd name="T6" fmla="*/ 3928406 w 661361"/>
              <a:gd name="T7" fmla="*/ 674011 h 661361"/>
              <a:gd name="T8" fmla="*/ 4602410 w 661361"/>
              <a:gd name="T9" fmla="*/ 2301209 h 661361"/>
              <a:gd name="T10" fmla="*/ 3928406 w 661361"/>
              <a:gd name="T11" fmla="*/ 3928406 h 661361"/>
              <a:gd name="T12" fmla="*/ 2301209 w 661361"/>
              <a:gd name="T13" fmla="*/ 4602410 h 661361"/>
              <a:gd name="T14" fmla="*/ 674011 w 661361"/>
              <a:gd name="T15" fmla="*/ 3928406 h 661361"/>
              <a:gd name="T16" fmla="*/ 8 w 661361"/>
              <a:gd name="T17" fmla="*/ 2301209 h 661361"/>
              <a:gd name="T18" fmla="*/ 0 w 661361"/>
              <a:gd name="T19" fmla="*/ 2301201 h 66136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61361" h="661361">
                <a:moveTo>
                  <a:pt x="0" y="330681"/>
                </a:moveTo>
                <a:cubicBezTo>
                  <a:pt x="0" y="242979"/>
                  <a:pt x="34840" y="158869"/>
                  <a:pt x="96855" y="96854"/>
                </a:cubicBezTo>
                <a:cubicBezTo>
                  <a:pt x="158870" y="34839"/>
                  <a:pt x="242980" y="0"/>
                  <a:pt x="330682" y="0"/>
                </a:cubicBezTo>
                <a:cubicBezTo>
                  <a:pt x="418384" y="0"/>
                  <a:pt x="502494" y="34840"/>
                  <a:pt x="564509" y="96855"/>
                </a:cubicBezTo>
                <a:cubicBezTo>
                  <a:pt x="626524" y="158870"/>
                  <a:pt x="661363" y="242980"/>
                  <a:pt x="661363" y="330682"/>
                </a:cubicBezTo>
                <a:cubicBezTo>
                  <a:pt x="661363" y="418384"/>
                  <a:pt x="626523" y="502494"/>
                  <a:pt x="564509" y="564509"/>
                </a:cubicBezTo>
                <a:cubicBezTo>
                  <a:pt x="502494" y="626524"/>
                  <a:pt x="418384" y="661363"/>
                  <a:pt x="330682" y="661363"/>
                </a:cubicBezTo>
                <a:cubicBezTo>
                  <a:pt x="242980" y="661363"/>
                  <a:pt x="158870" y="626523"/>
                  <a:pt x="96855" y="564509"/>
                </a:cubicBezTo>
                <a:cubicBezTo>
                  <a:pt x="34840" y="502494"/>
                  <a:pt x="1" y="418384"/>
                  <a:pt x="1" y="330682"/>
                </a:cubicBezTo>
                <a:lnTo>
                  <a:pt x="0" y="330681"/>
                </a:lnTo>
                <a:close/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106172" tIns="106172" rIns="106172" bIns="106172" anchor="ctr"/>
          <a:lstStyle/>
          <a:p>
            <a:endParaRPr lang="zh-CN" altLang="en-US"/>
          </a:p>
        </p:txBody>
      </p:sp>
      <p:sp>
        <p:nvSpPr>
          <p:cNvPr id="23" name="Freeform 78@|5FFC:0|FBC:0|LFC:16777215|LBC:16777215"/>
          <p:cNvSpPr>
            <a:spLocks noEditPoints="1"/>
          </p:cNvSpPr>
          <p:nvPr/>
        </p:nvSpPr>
        <p:spPr bwMode="auto">
          <a:xfrm>
            <a:off x="4291013" y="2566987"/>
            <a:ext cx="544116" cy="791766"/>
          </a:xfrm>
          <a:custGeom>
            <a:avLst/>
            <a:gdLst>
              <a:gd name="T0" fmla="*/ 2147483647 w 85"/>
              <a:gd name="T1" fmla="*/ 0 h 123"/>
              <a:gd name="T2" fmla="*/ 0 w 85"/>
              <a:gd name="T3" fmla="*/ 2147483647 h 123"/>
              <a:gd name="T4" fmla="*/ 1384128682 w 85"/>
              <a:gd name="T5" fmla="*/ 2147483647 h 123"/>
              <a:gd name="T6" fmla="*/ 2147483647 w 85"/>
              <a:gd name="T7" fmla="*/ 2147483647 h 123"/>
              <a:gd name="T8" fmla="*/ 2147483647 w 85"/>
              <a:gd name="T9" fmla="*/ 2147483647 h 123"/>
              <a:gd name="T10" fmla="*/ 2147483647 w 85"/>
              <a:gd name="T11" fmla="*/ 2147483647 h 123"/>
              <a:gd name="T12" fmla="*/ 2147483647 w 85"/>
              <a:gd name="T13" fmla="*/ 0 h 123"/>
              <a:gd name="T14" fmla="*/ 2147483647 w 85"/>
              <a:gd name="T15" fmla="*/ 2147483647 h 123"/>
              <a:gd name="T16" fmla="*/ 2147483647 w 85"/>
              <a:gd name="T17" fmla="*/ 2147483647 h 123"/>
              <a:gd name="T18" fmla="*/ 2147483647 w 85"/>
              <a:gd name="T19" fmla="*/ 2147483647 h 123"/>
              <a:gd name="T20" fmla="*/ 2147483647 w 85"/>
              <a:gd name="T21" fmla="*/ 2147483647 h 123"/>
              <a:gd name="T22" fmla="*/ 2147483647 w 85"/>
              <a:gd name="T23" fmla="*/ 2147483647 h 123"/>
              <a:gd name="T24" fmla="*/ 2147483647 w 85"/>
              <a:gd name="T25" fmla="*/ 2147483647 h 123"/>
              <a:gd name="T26" fmla="*/ 2147483647 w 85"/>
              <a:gd name="T27" fmla="*/ 2147483647 h 123"/>
              <a:gd name="T28" fmla="*/ 2147483647 w 85"/>
              <a:gd name="T29" fmla="*/ 2147483647 h 123"/>
              <a:gd name="T30" fmla="*/ 1966917460 w 85"/>
              <a:gd name="T31" fmla="*/ 2147483647 h 123"/>
              <a:gd name="T32" fmla="*/ 2147483647 w 85"/>
              <a:gd name="T33" fmla="*/ 2147483647 h 123"/>
              <a:gd name="T34" fmla="*/ 2147483647 w 85"/>
              <a:gd name="T35" fmla="*/ 2147483647 h 123"/>
              <a:gd name="T36" fmla="*/ 2147483647 w 85"/>
              <a:gd name="T37" fmla="*/ 2147483647 h 123"/>
              <a:gd name="T38" fmla="*/ 2147483647 w 85"/>
              <a:gd name="T39" fmla="*/ 2147483647 h 123"/>
              <a:gd name="T40" fmla="*/ 2147483647 w 85"/>
              <a:gd name="T41" fmla="*/ 2147483647 h 123"/>
              <a:gd name="T42" fmla="*/ 2147483647 w 85"/>
              <a:gd name="T43" fmla="*/ 2147483647 h 123"/>
              <a:gd name="T44" fmla="*/ 2147483647 w 85"/>
              <a:gd name="T45" fmla="*/ 2147483647 h 123"/>
              <a:gd name="T46" fmla="*/ 2147483647 w 85"/>
              <a:gd name="T47" fmla="*/ 2147483647 h 123"/>
              <a:gd name="T48" fmla="*/ 1748374869 w 85"/>
              <a:gd name="T49" fmla="*/ 2147483647 h 123"/>
              <a:gd name="T50" fmla="*/ 1311281152 w 85"/>
              <a:gd name="T51" fmla="*/ 2147483647 h 123"/>
              <a:gd name="T52" fmla="*/ 582788778 w 85"/>
              <a:gd name="T53" fmla="*/ 2147483647 h 123"/>
              <a:gd name="T54" fmla="*/ 2147483647 w 85"/>
              <a:gd name="T55" fmla="*/ 589322806 h 123"/>
              <a:gd name="T56" fmla="*/ 2147483647 w 85"/>
              <a:gd name="T57" fmla="*/ 2147483647 h 123"/>
              <a:gd name="T58" fmla="*/ 2147483647 w 85"/>
              <a:gd name="T59" fmla="*/ 2147483647 h 123"/>
              <a:gd name="T60" fmla="*/ 2147483647 w 85"/>
              <a:gd name="T61" fmla="*/ 2147483647 h 123"/>
              <a:gd name="T62" fmla="*/ 2147483647 w 85"/>
              <a:gd name="T63" fmla="*/ 2147483647 h 123"/>
              <a:gd name="T64" fmla="*/ 2147483647 w 85"/>
              <a:gd name="T65" fmla="*/ 2147483647 h 12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85" h="123">
                <a:moveTo>
                  <a:pt x="42" y="0"/>
                </a:moveTo>
                <a:cubicBezTo>
                  <a:pt x="19" y="0"/>
                  <a:pt x="0" y="19"/>
                  <a:pt x="0" y="42"/>
                </a:cubicBezTo>
                <a:cubicBezTo>
                  <a:pt x="0" y="57"/>
                  <a:pt x="14" y="74"/>
                  <a:pt x="19" y="88"/>
                </a:cubicBezTo>
                <a:cubicBezTo>
                  <a:pt x="27" y="110"/>
                  <a:pt x="26" y="123"/>
                  <a:pt x="42" y="123"/>
                </a:cubicBezTo>
                <a:cubicBezTo>
                  <a:pt x="59" y="123"/>
                  <a:pt x="58" y="110"/>
                  <a:pt x="65" y="88"/>
                </a:cubicBezTo>
                <a:cubicBezTo>
                  <a:pt x="70" y="74"/>
                  <a:pt x="85" y="57"/>
                  <a:pt x="85" y="42"/>
                </a:cubicBezTo>
                <a:cubicBezTo>
                  <a:pt x="85" y="19"/>
                  <a:pt x="66" y="0"/>
                  <a:pt x="42" y="0"/>
                </a:cubicBezTo>
                <a:close/>
                <a:moveTo>
                  <a:pt x="52" y="104"/>
                </a:moveTo>
                <a:cubicBezTo>
                  <a:pt x="33" y="106"/>
                  <a:pt x="33" y="106"/>
                  <a:pt x="33" y="106"/>
                </a:cubicBezTo>
                <a:cubicBezTo>
                  <a:pt x="33" y="104"/>
                  <a:pt x="32" y="102"/>
                  <a:pt x="31" y="99"/>
                </a:cubicBezTo>
                <a:cubicBezTo>
                  <a:pt x="31" y="99"/>
                  <a:pt x="31" y="99"/>
                  <a:pt x="31" y="99"/>
                </a:cubicBezTo>
                <a:cubicBezTo>
                  <a:pt x="55" y="96"/>
                  <a:pt x="55" y="96"/>
                  <a:pt x="55" y="96"/>
                </a:cubicBezTo>
                <a:cubicBezTo>
                  <a:pt x="54" y="97"/>
                  <a:pt x="54" y="98"/>
                  <a:pt x="54" y="99"/>
                </a:cubicBezTo>
                <a:cubicBezTo>
                  <a:pt x="53" y="101"/>
                  <a:pt x="53" y="103"/>
                  <a:pt x="52" y="104"/>
                </a:cubicBezTo>
                <a:close/>
                <a:moveTo>
                  <a:pt x="30" y="95"/>
                </a:moveTo>
                <a:cubicBezTo>
                  <a:pt x="29" y="93"/>
                  <a:pt x="28" y="91"/>
                  <a:pt x="27" y="88"/>
                </a:cubicBezTo>
                <a:cubicBezTo>
                  <a:pt x="57" y="88"/>
                  <a:pt x="57" y="88"/>
                  <a:pt x="57" y="88"/>
                </a:cubicBezTo>
                <a:cubicBezTo>
                  <a:pt x="57" y="89"/>
                  <a:pt x="56" y="91"/>
                  <a:pt x="56" y="92"/>
                </a:cubicBezTo>
                <a:lnTo>
                  <a:pt x="30" y="95"/>
                </a:lnTo>
                <a:close/>
                <a:moveTo>
                  <a:pt x="42" y="115"/>
                </a:moveTo>
                <a:cubicBezTo>
                  <a:pt x="38" y="115"/>
                  <a:pt x="37" y="114"/>
                  <a:pt x="35" y="110"/>
                </a:cubicBezTo>
                <a:cubicBezTo>
                  <a:pt x="51" y="108"/>
                  <a:pt x="51" y="108"/>
                  <a:pt x="51" y="108"/>
                </a:cubicBezTo>
                <a:cubicBezTo>
                  <a:pt x="49" y="114"/>
                  <a:pt x="47" y="115"/>
                  <a:pt x="42" y="115"/>
                </a:cubicBezTo>
                <a:close/>
                <a:moveTo>
                  <a:pt x="60" y="80"/>
                </a:moveTo>
                <a:cubicBezTo>
                  <a:pt x="24" y="80"/>
                  <a:pt x="24" y="80"/>
                  <a:pt x="24" y="80"/>
                </a:cubicBezTo>
                <a:cubicBezTo>
                  <a:pt x="23" y="76"/>
                  <a:pt x="20" y="72"/>
                  <a:pt x="18" y="68"/>
                </a:cubicBezTo>
                <a:cubicBezTo>
                  <a:pt x="13" y="59"/>
                  <a:pt x="8" y="50"/>
                  <a:pt x="8" y="42"/>
                </a:cubicBezTo>
                <a:cubicBezTo>
                  <a:pt x="8" y="23"/>
                  <a:pt x="23" y="8"/>
                  <a:pt x="42" y="8"/>
                </a:cubicBezTo>
                <a:cubicBezTo>
                  <a:pt x="61" y="8"/>
                  <a:pt x="77" y="23"/>
                  <a:pt x="77" y="42"/>
                </a:cubicBezTo>
                <a:cubicBezTo>
                  <a:pt x="77" y="50"/>
                  <a:pt x="72" y="59"/>
                  <a:pt x="67" y="68"/>
                </a:cubicBezTo>
                <a:cubicBezTo>
                  <a:pt x="64" y="72"/>
                  <a:pt x="62" y="76"/>
                  <a:pt x="60" y="80"/>
                </a:cubicBezTo>
                <a:close/>
                <a:moveTo>
                  <a:pt x="60" y="80"/>
                </a:moveTo>
                <a:cubicBezTo>
                  <a:pt x="60" y="80"/>
                  <a:pt x="60" y="80"/>
                  <a:pt x="60" y="8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24" name="Freeform 79@|5FFC:0|FBC:0|LFC:16777215|LBC:16777215"/>
          <p:cNvSpPr>
            <a:spLocks noEditPoints="1"/>
          </p:cNvSpPr>
          <p:nvPr/>
        </p:nvSpPr>
        <p:spPr bwMode="auto">
          <a:xfrm>
            <a:off x="4413648" y="2688432"/>
            <a:ext cx="159544" cy="160735"/>
          </a:xfrm>
          <a:custGeom>
            <a:avLst/>
            <a:gdLst>
              <a:gd name="T0" fmla="*/ 1665270863 w 25"/>
              <a:gd name="T1" fmla="*/ 0 h 25"/>
              <a:gd name="T2" fmla="*/ 0 w 25"/>
              <a:gd name="T3" fmla="*/ 1690226623 h 25"/>
              <a:gd name="T4" fmla="*/ 144806162 w 25"/>
              <a:gd name="T5" fmla="*/ 1837202479 h 25"/>
              <a:gd name="T6" fmla="*/ 289612324 w 25"/>
              <a:gd name="T7" fmla="*/ 1690226623 h 25"/>
              <a:gd name="T8" fmla="*/ 1665270863 w 25"/>
              <a:gd name="T9" fmla="*/ 293951711 h 25"/>
              <a:gd name="T10" fmla="*/ 1810077025 w 25"/>
              <a:gd name="T11" fmla="*/ 146975855 h 25"/>
              <a:gd name="T12" fmla="*/ 1665270863 w 25"/>
              <a:gd name="T13" fmla="*/ 0 h 25"/>
              <a:gd name="T14" fmla="*/ 1665270863 w 25"/>
              <a:gd name="T15" fmla="*/ 0 h 25"/>
              <a:gd name="T16" fmla="*/ 1665270863 w 25"/>
              <a:gd name="T17" fmla="*/ 0 h 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5" h="25">
                <a:moveTo>
                  <a:pt x="23" y="0"/>
                </a:moveTo>
                <a:cubicBezTo>
                  <a:pt x="11" y="0"/>
                  <a:pt x="0" y="10"/>
                  <a:pt x="0" y="23"/>
                </a:cubicBezTo>
                <a:cubicBezTo>
                  <a:pt x="0" y="24"/>
                  <a:pt x="1" y="25"/>
                  <a:pt x="2" y="25"/>
                </a:cubicBezTo>
                <a:cubicBezTo>
                  <a:pt x="3" y="25"/>
                  <a:pt x="4" y="24"/>
                  <a:pt x="4" y="23"/>
                </a:cubicBezTo>
                <a:cubicBezTo>
                  <a:pt x="4" y="12"/>
                  <a:pt x="13" y="4"/>
                  <a:pt x="23" y="4"/>
                </a:cubicBezTo>
                <a:cubicBezTo>
                  <a:pt x="24" y="4"/>
                  <a:pt x="25" y="3"/>
                  <a:pt x="25" y="2"/>
                </a:cubicBezTo>
                <a:cubicBezTo>
                  <a:pt x="25" y="1"/>
                  <a:pt x="24" y="0"/>
                  <a:pt x="23" y="0"/>
                </a:cubicBezTo>
                <a:close/>
                <a:moveTo>
                  <a:pt x="23" y="0"/>
                </a:moveTo>
                <a:cubicBezTo>
                  <a:pt x="23" y="0"/>
                  <a:pt x="23" y="0"/>
                  <a:pt x="23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25" name="TextBox 13"/>
          <p:cNvSpPr txBox="1">
            <a:spLocks noChangeArrowheads="1"/>
          </p:cNvSpPr>
          <p:nvPr/>
        </p:nvSpPr>
        <p:spPr bwMode="auto">
          <a:xfrm>
            <a:off x="1407319" y="1645444"/>
            <a:ext cx="1171575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6" name="TextBox 13"/>
          <p:cNvSpPr txBox="1">
            <a:spLocks noChangeArrowheads="1"/>
          </p:cNvSpPr>
          <p:nvPr/>
        </p:nvSpPr>
        <p:spPr bwMode="auto">
          <a:xfrm>
            <a:off x="1410891" y="1859756"/>
            <a:ext cx="1169194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</a:p>
        </p:txBody>
      </p:sp>
      <p:sp>
        <p:nvSpPr>
          <p:cNvPr id="27" name="TextBox 13"/>
          <p:cNvSpPr txBox="1">
            <a:spLocks noChangeArrowheads="1"/>
          </p:cNvSpPr>
          <p:nvPr/>
        </p:nvSpPr>
        <p:spPr bwMode="auto">
          <a:xfrm>
            <a:off x="1407319" y="2727722"/>
            <a:ext cx="1171575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8" name="TextBox 13"/>
          <p:cNvSpPr txBox="1">
            <a:spLocks noChangeArrowheads="1"/>
          </p:cNvSpPr>
          <p:nvPr/>
        </p:nvSpPr>
        <p:spPr bwMode="auto">
          <a:xfrm>
            <a:off x="1410891" y="2942035"/>
            <a:ext cx="1169194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</a:p>
        </p:txBody>
      </p:sp>
      <p:sp>
        <p:nvSpPr>
          <p:cNvPr id="29" name="TextBox 13"/>
          <p:cNvSpPr txBox="1">
            <a:spLocks noChangeArrowheads="1"/>
          </p:cNvSpPr>
          <p:nvPr/>
        </p:nvSpPr>
        <p:spPr bwMode="auto">
          <a:xfrm>
            <a:off x="1407319" y="3783807"/>
            <a:ext cx="1171575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30" name="TextBox 13"/>
          <p:cNvSpPr txBox="1">
            <a:spLocks noChangeArrowheads="1"/>
          </p:cNvSpPr>
          <p:nvPr/>
        </p:nvSpPr>
        <p:spPr bwMode="auto">
          <a:xfrm>
            <a:off x="1410891" y="3998119"/>
            <a:ext cx="1169194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</a:p>
        </p:txBody>
      </p:sp>
      <p:sp>
        <p:nvSpPr>
          <p:cNvPr id="31" name="TextBox 13"/>
          <p:cNvSpPr txBox="1">
            <a:spLocks noChangeArrowheads="1"/>
          </p:cNvSpPr>
          <p:nvPr/>
        </p:nvSpPr>
        <p:spPr bwMode="auto">
          <a:xfrm>
            <a:off x="6500813" y="1645444"/>
            <a:ext cx="1171575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32" name="TextBox 13"/>
          <p:cNvSpPr txBox="1">
            <a:spLocks noChangeArrowheads="1"/>
          </p:cNvSpPr>
          <p:nvPr/>
        </p:nvSpPr>
        <p:spPr bwMode="auto">
          <a:xfrm>
            <a:off x="6504385" y="1859756"/>
            <a:ext cx="1169194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zh-CN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</a:p>
        </p:txBody>
      </p:sp>
      <p:sp>
        <p:nvSpPr>
          <p:cNvPr id="33" name="TextBox 13"/>
          <p:cNvSpPr txBox="1">
            <a:spLocks noChangeArrowheads="1"/>
          </p:cNvSpPr>
          <p:nvPr/>
        </p:nvSpPr>
        <p:spPr bwMode="auto">
          <a:xfrm>
            <a:off x="6500813" y="2734866"/>
            <a:ext cx="1171575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34" name="TextBox 13"/>
          <p:cNvSpPr txBox="1">
            <a:spLocks noChangeArrowheads="1"/>
          </p:cNvSpPr>
          <p:nvPr/>
        </p:nvSpPr>
        <p:spPr bwMode="auto">
          <a:xfrm>
            <a:off x="6504385" y="2949179"/>
            <a:ext cx="1169194" cy="139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zh-CN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</a:p>
        </p:txBody>
      </p:sp>
      <p:sp>
        <p:nvSpPr>
          <p:cNvPr id="35" name="TextBox 13"/>
          <p:cNvSpPr txBox="1">
            <a:spLocks noChangeArrowheads="1"/>
          </p:cNvSpPr>
          <p:nvPr/>
        </p:nvSpPr>
        <p:spPr bwMode="auto">
          <a:xfrm>
            <a:off x="6500813" y="3790950"/>
            <a:ext cx="117157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36" name="TextBox 13"/>
          <p:cNvSpPr txBox="1">
            <a:spLocks noChangeArrowheads="1"/>
          </p:cNvSpPr>
          <p:nvPr/>
        </p:nvSpPr>
        <p:spPr bwMode="auto">
          <a:xfrm>
            <a:off x="6504385" y="4006453"/>
            <a:ext cx="1169194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zh-CN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"/>
          <p:cNvPicPr>
            <a:picLocks noChangeAspect="1" noChangeArrowheads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 bwMode="auto">
          <a:xfrm>
            <a:off x="-11875" y="0"/>
            <a:ext cx="5680170" cy="5139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59"/>
          <p:cNvSpPr txBox="1">
            <a:spLocks noChangeArrowheads="1"/>
          </p:cNvSpPr>
          <p:nvPr/>
        </p:nvSpPr>
        <p:spPr bwMode="auto">
          <a:xfrm>
            <a:off x="5824687" y="1559881"/>
            <a:ext cx="3049728" cy="315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美丽女人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节感恩有你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5350963" y="1488631"/>
            <a:ext cx="473724" cy="473724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Steelfish" pitchFamily="2" charset="0"/>
              </a:rPr>
              <a:t>1</a:t>
            </a:r>
            <a:endParaRPr lang="zh-CN" altLang="en-US" sz="2800" dirty="0">
              <a:latin typeface="Steelfish" pitchFamily="2" charset="0"/>
            </a:endParaRPr>
          </a:p>
        </p:txBody>
      </p:sp>
      <p:sp>
        <p:nvSpPr>
          <p:cNvPr id="34" name="TextBox 59"/>
          <p:cNvSpPr txBox="1">
            <a:spLocks noChangeArrowheads="1"/>
          </p:cNvSpPr>
          <p:nvPr/>
        </p:nvSpPr>
        <p:spPr bwMode="auto">
          <a:xfrm>
            <a:off x="5824687" y="2202128"/>
            <a:ext cx="3049728" cy="315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美丽女人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节感恩有你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5350963" y="2130878"/>
            <a:ext cx="473724" cy="473724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Steelfish" pitchFamily="2" charset="0"/>
              </a:rPr>
              <a:t>2</a:t>
            </a:r>
            <a:endParaRPr lang="zh-CN" altLang="en-US" sz="2800" dirty="0">
              <a:latin typeface="Steelfish" pitchFamily="2" charset="0"/>
            </a:endParaRPr>
          </a:p>
        </p:txBody>
      </p:sp>
      <p:sp>
        <p:nvSpPr>
          <p:cNvPr id="36" name="TextBox 59"/>
          <p:cNvSpPr txBox="1">
            <a:spLocks noChangeArrowheads="1"/>
          </p:cNvSpPr>
          <p:nvPr/>
        </p:nvSpPr>
        <p:spPr bwMode="auto">
          <a:xfrm>
            <a:off x="5824687" y="2843396"/>
            <a:ext cx="3049728" cy="315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美丽女人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节感恩有你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5350963" y="2772146"/>
            <a:ext cx="473724" cy="473724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Steelfish" pitchFamily="2" charset="0"/>
              </a:rPr>
              <a:t>3</a:t>
            </a:r>
            <a:endParaRPr lang="zh-CN" altLang="en-US" sz="2800" dirty="0">
              <a:latin typeface="Steelfish" pitchFamily="2" charset="0"/>
            </a:endParaRPr>
          </a:p>
        </p:txBody>
      </p:sp>
      <p:sp>
        <p:nvSpPr>
          <p:cNvPr id="38" name="TextBox 59"/>
          <p:cNvSpPr txBox="1">
            <a:spLocks noChangeArrowheads="1"/>
          </p:cNvSpPr>
          <p:nvPr/>
        </p:nvSpPr>
        <p:spPr bwMode="auto">
          <a:xfrm>
            <a:off x="5824687" y="3437162"/>
            <a:ext cx="3049728" cy="315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美丽女人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节感恩有你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5350963" y="3365912"/>
            <a:ext cx="473724" cy="473724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Steelfish" pitchFamily="2" charset="0"/>
              </a:rPr>
              <a:t>4</a:t>
            </a:r>
            <a:endParaRPr lang="zh-CN" altLang="en-US" sz="2800" dirty="0">
              <a:latin typeface="Steelfi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34" grpId="0"/>
      <p:bldP spid="35" grpId="0" animBg="1"/>
      <p:bldP spid="36" grpId="0"/>
      <p:bldP spid="37" grpId="0" animBg="1"/>
      <p:bldP spid="38" grpId="0"/>
      <p:bldP spid="3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39325" y="1451009"/>
            <a:ext cx="684483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 altLang="zh-CN" sz="8800" dirty="0" smtClean="0">
                <a:solidFill>
                  <a:schemeClr val="bg1"/>
                </a:solidFill>
                <a:latin typeface="Steelfish" pitchFamily="2" charset="0"/>
                <a:ea typeface="微软雅黑" panose="020B0503020204020204" pitchFamily="34" charset="-122"/>
              </a:rPr>
              <a:t>04</a:t>
            </a:r>
            <a:endParaRPr lang="zh-CN" altLang="en-US" sz="8800" dirty="0">
              <a:solidFill>
                <a:schemeClr val="bg1"/>
              </a:solidFill>
              <a:latin typeface="Steelfish" pitchFamily="2" charset="0"/>
              <a:ea typeface="微软雅黑" panose="020B0503020204020204" pitchFamily="34" charset="-122"/>
            </a:endParaRPr>
          </a:p>
        </p:txBody>
      </p:sp>
      <p:sp>
        <p:nvSpPr>
          <p:cNvPr id="12" name="TextBox 59"/>
          <p:cNvSpPr txBox="1">
            <a:spLocks noChangeArrowheads="1"/>
          </p:cNvSpPr>
          <p:nvPr/>
        </p:nvSpPr>
        <p:spPr bwMode="auto">
          <a:xfrm>
            <a:off x="1320926" y="1621519"/>
            <a:ext cx="3049728" cy="1054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美丽女人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endParaRPr lang="en-US" altLang="zh-CN" sz="3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感恩有你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3399" y="156132"/>
            <a:ext cx="117307" cy="405789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TextBox 59"/>
          <p:cNvSpPr txBox="1">
            <a:spLocks noChangeArrowheads="1"/>
          </p:cNvSpPr>
          <p:nvPr/>
        </p:nvSpPr>
        <p:spPr bwMode="auto">
          <a:xfrm>
            <a:off x="180521" y="180688"/>
            <a:ext cx="2617271" cy="34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66B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美丽女人节感恩有你</a:t>
            </a:r>
          </a:p>
        </p:txBody>
      </p:sp>
      <p:pic>
        <p:nvPicPr>
          <p:cNvPr id="4" name="图片 1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4531558" y="1312926"/>
            <a:ext cx="3931366" cy="2620565"/>
          </a:xfrm>
          <a:prstGeom prst="rect">
            <a:avLst/>
          </a:prstGeom>
          <a:noFill/>
          <a:ln w="9525">
            <a:solidFill>
              <a:srgbClr val="F66B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7"/>
          <p:cNvSpPr>
            <a:spLocks noChangeArrowheads="1"/>
          </p:cNvSpPr>
          <p:nvPr/>
        </p:nvSpPr>
        <p:spPr bwMode="auto">
          <a:xfrm>
            <a:off x="3757018" y="2004678"/>
            <a:ext cx="1232297" cy="1231106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Freeform 122"/>
          <p:cNvSpPr/>
          <p:nvPr/>
        </p:nvSpPr>
        <p:spPr bwMode="auto">
          <a:xfrm>
            <a:off x="4160639" y="2419016"/>
            <a:ext cx="427434" cy="427435"/>
          </a:xfrm>
          <a:custGeom>
            <a:avLst/>
            <a:gdLst>
              <a:gd name="T0" fmla="*/ 1035032905 w 290"/>
              <a:gd name="T1" fmla="*/ 699035634 h 290"/>
              <a:gd name="T2" fmla="*/ 838067387 w 290"/>
              <a:gd name="T3" fmla="*/ 718345858 h 290"/>
              <a:gd name="T4" fmla="*/ 614068389 w 290"/>
              <a:gd name="T5" fmla="*/ 490484815 h 290"/>
              <a:gd name="T6" fmla="*/ 1108412023 w 290"/>
              <a:gd name="T7" fmla="*/ 193104211 h 290"/>
              <a:gd name="T8" fmla="*/ 1023447970 w 290"/>
              <a:gd name="T9" fmla="*/ 108138044 h 290"/>
              <a:gd name="T10" fmla="*/ 390069390 w 290"/>
              <a:gd name="T11" fmla="*/ 270345110 h 290"/>
              <a:gd name="T12" fmla="*/ 158345136 w 290"/>
              <a:gd name="T13" fmla="*/ 34758797 h 290"/>
              <a:gd name="T14" fmla="*/ 34758736 w 290"/>
              <a:gd name="T15" fmla="*/ 34758797 h 290"/>
              <a:gd name="T16" fmla="*/ 34758736 w 290"/>
              <a:gd name="T17" fmla="*/ 158345414 h 290"/>
              <a:gd name="T18" fmla="*/ 270344635 w 290"/>
              <a:gd name="T19" fmla="*/ 390070075 h 290"/>
              <a:gd name="T20" fmla="*/ 108137854 w 290"/>
              <a:gd name="T21" fmla="*/ 1023451731 h 290"/>
              <a:gd name="T22" fmla="*/ 193103873 w 290"/>
              <a:gd name="T23" fmla="*/ 1108415933 h 290"/>
              <a:gd name="T24" fmla="*/ 490481989 w 290"/>
              <a:gd name="T25" fmla="*/ 614071431 h 290"/>
              <a:gd name="T26" fmla="*/ 714482953 w 290"/>
              <a:gd name="T27" fmla="*/ 838070823 h 290"/>
              <a:gd name="T28" fmla="*/ 699034407 w 290"/>
              <a:gd name="T29" fmla="*/ 1038898338 h 290"/>
              <a:gd name="T30" fmla="*/ 783998460 w 290"/>
              <a:gd name="T31" fmla="*/ 1120002854 h 290"/>
              <a:gd name="T32" fmla="*/ 903723215 w 290"/>
              <a:gd name="T33" fmla="*/ 903726766 h 290"/>
              <a:gd name="T34" fmla="*/ 1119998923 w 290"/>
              <a:gd name="T35" fmla="*/ 784001801 h 290"/>
              <a:gd name="T36" fmla="*/ 1035032905 w 290"/>
              <a:gd name="T37" fmla="*/ 699035634 h 2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90" h="290">
                <a:moveTo>
                  <a:pt x="268" y="181"/>
                </a:moveTo>
                <a:cubicBezTo>
                  <a:pt x="217" y="186"/>
                  <a:pt x="217" y="186"/>
                  <a:pt x="217" y="186"/>
                </a:cubicBezTo>
                <a:cubicBezTo>
                  <a:pt x="159" y="127"/>
                  <a:pt x="159" y="127"/>
                  <a:pt x="159" y="127"/>
                </a:cubicBezTo>
                <a:cubicBezTo>
                  <a:pt x="287" y="50"/>
                  <a:pt x="287" y="50"/>
                  <a:pt x="287" y="50"/>
                </a:cubicBezTo>
                <a:cubicBezTo>
                  <a:pt x="265" y="28"/>
                  <a:pt x="265" y="28"/>
                  <a:pt x="265" y="28"/>
                </a:cubicBezTo>
                <a:cubicBezTo>
                  <a:pt x="101" y="70"/>
                  <a:pt x="101" y="70"/>
                  <a:pt x="101" y="70"/>
                </a:cubicBezTo>
                <a:cubicBezTo>
                  <a:pt x="41" y="9"/>
                  <a:pt x="41" y="9"/>
                  <a:pt x="41" y="9"/>
                </a:cubicBezTo>
                <a:cubicBezTo>
                  <a:pt x="32" y="0"/>
                  <a:pt x="18" y="0"/>
                  <a:pt x="9" y="9"/>
                </a:cubicBezTo>
                <a:cubicBezTo>
                  <a:pt x="0" y="18"/>
                  <a:pt x="0" y="32"/>
                  <a:pt x="9" y="41"/>
                </a:cubicBezTo>
                <a:cubicBezTo>
                  <a:pt x="70" y="101"/>
                  <a:pt x="70" y="101"/>
                  <a:pt x="70" y="101"/>
                </a:cubicBezTo>
                <a:cubicBezTo>
                  <a:pt x="28" y="265"/>
                  <a:pt x="28" y="265"/>
                  <a:pt x="28" y="265"/>
                </a:cubicBezTo>
                <a:cubicBezTo>
                  <a:pt x="50" y="287"/>
                  <a:pt x="50" y="287"/>
                  <a:pt x="50" y="287"/>
                </a:cubicBezTo>
                <a:cubicBezTo>
                  <a:pt x="127" y="159"/>
                  <a:pt x="127" y="159"/>
                  <a:pt x="127" y="159"/>
                </a:cubicBezTo>
                <a:cubicBezTo>
                  <a:pt x="185" y="217"/>
                  <a:pt x="185" y="217"/>
                  <a:pt x="185" y="217"/>
                </a:cubicBezTo>
                <a:cubicBezTo>
                  <a:pt x="181" y="269"/>
                  <a:pt x="181" y="269"/>
                  <a:pt x="181" y="269"/>
                </a:cubicBezTo>
                <a:cubicBezTo>
                  <a:pt x="203" y="290"/>
                  <a:pt x="203" y="290"/>
                  <a:pt x="203" y="290"/>
                </a:cubicBezTo>
                <a:cubicBezTo>
                  <a:pt x="234" y="234"/>
                  <a:pt x="234" y="234"/>
                  <a:pt x="234" y="234"/>
                </a:cubicBezTo>
                <a:cubicBezTo>
                  <a:pt x="290" y="203"/>
                  <a:pt x="290" y="203"/>
                  <a:pt x="290" y="203"/>
                </a:cubicBezTo>
                <a:lnTo>
                  <a:pt x="268" y="1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707827" y="2004678"/>
            <a:ext cx="2667000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11860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11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1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1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1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en-US" altLang="zh-CN" sz="11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Please read the instructions and more work at the end of the manual template.</a:t>
            </a: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720924" y="1682019"/>
            <a:ext cx="2064544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720924" y="2917887"/>
            <a:ext cx="2688431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11860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11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1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1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1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en-US" altLang="zh-CN" sz="11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Please read the instructions and more work at the end of the manual template.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6" grpId="0" animBg="1"/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3399" y="156132"/>
            <a:ext cx="117307" cy="405789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TextBox 59"/>
          <p:cNvSpPr txBox="1">
            <a:spLocks noChangeArrowheads="1"/>
          </p:cNvSpPr>
          <p:nvPr/>
        </p:nvSpPr>
        <p:spPr bwMode="auto">
          <a:xfrm>
            <a:off x="180521" y="180688"/>
            <a:ext cx="2617271" cy="34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66B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美丽女人节感恩有你</a:t>
            </a:r>
          </a:p>
        </p:txBody>
      </p:sp>
      <p:sp>
        <p:nvSpPr>
          <p:cNvPr id="4" name="AutoShape 3"/>
          <p:cNvSpPr/>
          <p:nvPr/>
        </p:nvSpPr>
        <p:spPr bwMode="auto">
          <a:xfrm>
            <a:off x="1519238" y="3624263"/>
            <a:ext cx="601266" cy="601266"/>
          </a:xfrm>
          <a:custGeom>
            <a:avLst/>
            <a:gdLst>
              <a:gd name="T0" fmla="*/ 27874739 w 19679"/>
              <a:gd name="T1" fmla="*/ 4782996 h 19679"/>
              <a:gd name="T2" fmla="*/ 27874739 w 19679"/>
              <a:gd name="T3" fmla="*/ 27874739 h 19679"/>
              <a:gd name="T4" fmla="*/ 4782996 w 19679"/>
              <a:gd name="T5" fmla="*/ 27874739 h 19679"/>
              <a:gd name="T6" fmla="*/ 4782996 w 19679"/>
              <a:gd name="T7" fmla="*/ 4782996 h 19679"/>
              <a:gd name="T8" fmla="*/ 27874739 w 19679"/>
              <a:gd name="T9" fmla="*/ 4782996 h 19679"/>
              <a:gd name="T10" fmla="*/ 27874739 w 19679"/>
              <a:gd name="T11" fmla="*/ 4782996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5" name="AutoShape 4"/>
          <p:cNvSpPr/>
          <p:nvPr/>
        </p:nvSpPr>
        <p:spPr bwMode="auto">
          <a:xfrm>
            <a:off x="4813698" y="2834879"/>
            <a:ext cx="602456" cy="601265"/>
          </a:xfrm>
          <a:custGeom>
            <a:avLst/>
            <a:gdLst>
              <a:gd name="T0" fmla="*/ 27985188 w 19679"/>
              <a:gd name="T1" fmla="*/ 4782950 h 19679"/>
              <a:gd name="T2" fmla="*/ 27985188 w 19679"/>
              <a:gd name="T3" fmla="*/ 27874664 h 19679"/>
              <a:gd name="T4" fmla="*/ 4801935 w 19679"/>
              <a:gd name="T5" fmla="*/ 27874664 h 19679"/>
              <a:gd name="T6" fmla="*/ 4801935 w 19679"/>
              <a:gd name="T7" fmla="*/ 4782950 h 19679"/>
              <a:gd name="T8" fmla="*/ 27985188 w 19679"/>
              <a:gd name="T9" fmla="*/ 4782950 h 19679"/>
              <a:gd name="T10" fmla="*/ 27985188 w 19679"/>
              <a:gd name="T11" fmla="*/ 4782950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6" name="AutoShape 5"/>
          <p:cNvSpPr/>
          <p:nvPr/>
        </p:nvSpPr>
        <p:spPr bwMode="auto">
          <a:xfrm>
            <a:off x="3159919" y="3233738"/>
            <a:ext cx="602456" cy="601266"/>
          </a:xfrm>
          <a:custGeom>
            <a:avLst/>
            <a:gdLst>
              <a:gd name="T0" fmla="*/ 27985188 w 19679"/>
              <a:gd name="T1" fmla="*/ 4782996 h 19679"/>
              <a:gd name="T2" fmla="*/ 27985188 w 19679"/>
              <a:gd name="T3" fmla="*/ 27874739 h 19679"/>
              <a:gd name="T4" fmla="*/ 4801935 w 19679"/>
              <a:gd name="T5" fmla="*/ 27874739 h 19679"/>
              <a:gd name="T6" fmla="*/ 4801935 w 19679"/>
              <a:gd name="T7" fmla="*/ 4782996 h 19679"/>
              <a:gd name="T8" fmla="*/ 27985188 w 19679"/>
              <a:gd name="T9" fmla="*/ 4782996 h 19679"/>
              <a:gd name="T10" fmla="*/ 27985188 w 19679"/>
              <a:gd name="T11" fmla="*/ 4782996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7" name="AutoShape 6"/>
          <p:cNvSpPr/>
          <p:nvPr/>
        </p:nvSpPr>
        <p:spPr bwMode="auto">
          <a:xfrm>
            <a:off x="6436519" y="2436019"/>
            <a:ext cx="601266" cy="601266"/>
          </a:xfrm>
          <a:custGeom>
            <a:avLst/>
            <a:gdLst>
              <a:gd name="T0" fmla="*/ 27874739 w 19679"/>
              <a:gd name="T1" fmla="*/ 4782996 h 19679"/>
              <a:gd name="T2" fmla="*/ 27874739 w 19679"/>
              <a:gd name="T3" fmla="*/ 27874739 h 19679"/>
              <a:gd name="T4" fmla="*/ 4782996 w 19679"/>
              <a:gd name="T5" fmla="*/ 27874739 h 19679"/>
              <a:gd name="T6" fmla="*/ 4782996 w 19679"/>
              <a:gd name="T7" fmla="*/ 4782996 h 19679"/>
              <a:gd name="T8" fmla="*/ 27874739 w 19679"/>
              <a:gd name="T9" fmla="*/ 4782996 h 19679"/>
              <a:gd name="T10" fmla="*/ 27874739 w 19679"/>
              <a:gd name="T11" fmla="*/ 4782996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8" name="AutoShape 7"/>
          <p:cNvSpPr/>
          <p:nvPr/>
        </p:nvSpPr>
        <p:spPr bwMode="auto">
          <a:xfrm>
            <a:off x="1164431" y="3311128"/>
            <a:ext cx="1672829" cy="1008459"/>
          </a:xfrm>
          <a:custGeom>
            <a:avLst/>
            <a:gdLst>
              <a:gd name="T0" fmla="*/ 0 w 21600"/>
              <a:gd name="T1" fmla="*/ 0 h 21600"/>
              <a:gd name="T2" fmla="*/ 230317300 w 21600"/>
              <a:gd name="T3" fmla="*/ 0 h 21600"/>
              <a:gd name="T4" fmla="*/ 230317300 w 21600"/>
              <a:gd name="T5" fmla="*/ 14857278 h 21600"/>
              <a:gd name="T6" fmla="*/ 23159691 w 21600"/>
              <a:gd name="T7" fmla="*/ 14857278 h 21600"/>
              <a:gd name="T8" fmla="*/ 23159691 w 21600"/>
              <a:gd name="T9" fmla="*/ 83702844 h 21600"/>
              <a:gd name="T10" fmla="*/ 0 w 21600"/>
              <a:gd name="T11" fmla="*/ 83702844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3834"/>
                </a:lnTo>
                <a:lnTo>
                  <a:pt x="2172" y="3834"/>
                </a:lnTo>
                <a:lnTo>
                  <a:pt x="2172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9" name="AutoShape 8"/>
          <p:cNvSpPr/>
          <p:nvPr/>
        </p:nvSpPr>
        <p:spPr bwMode="auto">
          <a:xfrm>
            <a:off x="2832497" y="2936081"/>
            <a:ext cx="1671638" cy="1007269"/>
          </a:xfrm>
          <a:custGeom>
            <a:avLst/>
            <a:gdLst>
              <a:gd name="T0" fmla="*/ 0 w 21600"/>
              <a:gd name="T1" fmla="*/ 0 h 21600"/>
              <a:gd name="T2" fmla="*/ 229989459 w 21600"/>
              <a:gd name="T3" fmla="*/ 0 h 21600"/>
              <a:gd name="T4" fmla="*/ 229989459 w 21600"/>
              <a:gd name="T5" fmla="*/ 14822208 h 21600"/>
              <a:gd name="T6" fmla="*/ 23126692 w 21600"/>
              <a:gd name="T7" fmla="*/ 14822208 h 21600"/>
              <a:gd name="T8" fmla="*/ 23126692 w 21600"/>
              <a:gd name="T9" fmla="*/ 83505377 h 21600"/>
              <a:gd name="T10" fmla="*/ 0 w 21600"/>
              <a:gd name="T11" fmla="*/ 83505377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3834"/>
                </a:lnTo>
                <a:lnTo>
                  <a:pt x="2172" y="3834"/>
                </a:lnTo>
                <a:lnTo>
                  <a:pt x="2172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0" name="AutoShape 9"/>
          <p:cNvSpPr/>
          <p:nvPr/>
        </p:nvSpPr>
        <p:spPr bwMode="auto">
          <a:xfrm>
            <a:off x="4499372" y="2556272"/>
            <a:ext cx="1671638" cy="1008459"/>
          </a:xfrm>
          <a:custGeom>
            <a:avLst/>
            <a:gdLst>
              <a:gd name="T0" fmla="*/ 0 w 21600"/>
              <a:gd name="T1" fmla="*/ 0 h 21600"/>
              <a:gd name="T2" fmla="*/ 229989459 w 21600"/>
              <a:gd name="T3" fmla="*/ 0 h 21600"/>
              <a:gd name="T4" fmla="*/ 229989459 w 21600"/>
              <a:gd name="T5" fmla="*/ 14857278 h 21600"/>
              <a:gd name="T6" fmla="*/ 23126692 w 21600"/>
              <a:gd name="T7" fmla="*/ 14857278 h 21600"/>
              <a:gd name="T8" fmla="*/ 23126692 w 21600"/>
              <a:gd name="T9" fmla="*/ 83702844 h 21600"/>
              <a:gd name="T10" fmla="*/ 0 w 21600"/>
              <a:gd name="T11" fmla="*/ 83702844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3834"/>
                </a:lnTo>
                <a:lnTo>
                  <a:pt x="2172" y="3834"/>
                </a:lnTo>
                <a:lnTo>
                  <a:pt x="2172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11" name="AutoShape 10"/>
          <p:cNvSpPr/>
          <p:nvPr/>
        </p:nvSpPr>
        <p:spPr bwMode="auto">
          <a:xfrm>
            <a:off x="6161485" y="2180035"/>
            <a:ext cx="1672828" cy="1008459"/>
          </a:xfrm>
          <a:custGeom>
            <a:avLst/>
            <a:gdLst>
              <a:gd name="T0" fmla="*/ 0 w 21600"/>
              <a:gd name="T1" fmla="*/ 0 h 21600"/>
              <a:gd name="T2" fmla="*/ 230317093 w 21600"/>
              <a:gd name="T3" fmla="*/ 0 h 21600"/>
              <a:gd name="T4" fmla="*/ 230317093 w 21600"/>
              <a:gd name="T5" fmla="*/ 14857278 h 21600"/>
              <a:gd name="T6" fmla="*/ 23159681 w 21600"/>
              <a:gd name="T7" fmla="*/ 14857278 h 21600"/>
              <a:gd name="T8" fmla="*/ 23159681 w 21600"/>
              <a:gd name="T9" fmla="*/ 83702844 h 21600"/>
              <a:gd name="T10" fmla="*/ 0 w 21600"/>
              <a:gd name="T11" fmla="*/ 83702844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3834"/>
                </a:lnTo>
                <a:lnTo>
                  <a:pt x="2172" y="3834"/>
                </a:lnTo>
                <a:lnTo>
                  <a:pt x="2172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2" name="AutoShape 11"/>
          <p:cNvSpPr/>
          <p:nvPr/>
        </p:nvSpPr>
        <p:spPr bwMode="auto">
          <a:xfrm>
            <a:off x="6627019" y="2627710"/>
            <a:ext cx="242888" cy="215503"/>
          </a:xfrm>
          <a:custGeom>
            <a:avLst/>
            <a:gdLst>
              <a:gd name="T0" fmla="*/ 4904386 w 21263"/>
              <a:gd name="T1" fmla="*/ 469189 h 21266"/>
              <a:gd name="T2" fmla="*/ 4455523 w 21263"/>
              <a:gd name="T3" fmla="*/ 104796 h 21266"/>
              <a:gd name="T4" fmla="*/ 4231205 w 21263"/>
              <a:gd name="T5" fmla="*/ 104796 h 21266"/>
              <a:gd name="T6" fmla="*/ 4193860 w 21263"/>
              <a:gd name="T7" fmla="*/ 204106 h 21266"/>
              <a:gd name="T8" fmla="*/ 4081808 w 21263"/>
              <a:gd name="T9" fmla="*/ 237331 h 21266"/>
              <a:gd name="T10" fmla="*/ 4081808 w 21263"/>
              <a:gd name="T11" fmla="*/ 237331 h 21266"/>
              <a:gd name="T12" fmla="*/ 2959992 w 21263"/>
              <a:gd name="T13" fmla="*/ 1231390 h 21266"/>
              <a:gd name="T14" fmla="*/ 2885057 w 21263"/>
              <a:gd name="T15" fmla="*/ 1496460 h 21266"/>
              <a:gd name="T16" fmla="*/ 2997337 w 21263"/>
              <a:gd name="T17" fmla="*/ 1595959 h 21266"/>
              <a:gd name="T18" fmla="*/ 2997337 w 21263"/>
              <a:gd name="T19" fmla="*/ 1595959 h 21266"/>
              <a:gd name="T20" fmla="*/ 3034683 w 21263"/>
              <a:gd name="T21" fmla="*/ 1629009 h 21266"/>
              <a:gd name="T22" fmla="*/ 2773020 w 21263"/>
              <a:gd name="T23" fmla="*/ 1827818 h 21266"/>
              <a:gd name="T24" fmla="*/ 1950197 w 21263"/>
              <a:gd name="T25" fmla="*/ 1098842 h 21266"/>
              <a:gd name="T26" fmla="*/ 1688534 w 21263"/>
              <a:gd name="T27" fmla="*/ 270380 h 21266"/>
              <a:gd name="T28" fmla="*/ 716329 w 21263"/>
              <a:gd name="T29" fmla="*/ 38521 h 21266"/>
              <a:gd name="T30" fmla="*/ 1277245 w 21263"/>
              <a:gd name="T31" fmla="*/ 535450 h 21266"/>
              <a:gd name="T32" fmla="*/ 1127619 w 21263"/>
              <a:gd name="T33" fmla="*/ 999343 h 21266"/>
              <a:gd name="T34" fmla="*/ 604064 w 21263"/>
              <a:gd name="T35" fmla="*/ 1131891 h 21266"/>
              <a:gd name="T36" fmla="*/ 43377 w 21263"/>
              <a:gd name="T37" fmla="*/ 634949 h 21266"/>
              <a:gd name="T38" fmla="*/ 305040 w 21263"/>
              <a:gd name="T39" fmla="*/ 1496460 h 21266"/>
              <a:gd name="T40" fmla="*/ 1277245 w 21263"/>
              <a:gd name="T41" fmla="*/ 1695269 h 21266"/>
              <a:gd name="T42" fmla="*/ 1314591 w 21263"/>
              <a:gd name="T43" fmla="*/ 1695269 h 21266"/>
              <a:gd name="T44" fmla="*/ 2099824 w 21263"/>
              <a:gd name="T45" fmla="*/ 2424245 h 21266"/>
              <a:gd name="T46" fmla="*/ 1351936 w 21263"/>
              <a:gd name="T47" fmla="*/ 3120172 h 21266"/>
              <a:gd name="T48" fmla="*/ 1277245 w 21263"/>
              <a:gd name="T49" fmla="*/ 3087137 h 21266"/>
              <a:gd name="T50" fmla="*/ 1090273 w 21263"/>
              <a:gd name="T51" fmla="*/ 3219671 h 21266"/>
              <a:gd name="T52" fmla="*/ 716329 w 21263"/>
              <a:gd name="T53" fmla="*/ 3749838 h 21266"/>
              <a:gd name="T54" fmla="*/ 791036 w 21263"/>
              <a:gd name="T55" fmla="*/ 3816099 h 21266"/>
              <a:gd name="T56" fmla="*/ 1389526 w 21263"/>
              <a:gd name="T57" fmla="*/ 3484755 h 21266"/>
              <a:gd name="T58" fmla="*/ 1538908 w 21263"/>
              <a:gd name="T59" fmla="*/ 3285946 h 21266"/>
              <a:gd name="T60" fmla="*/ 1501563 w 21263"/>
              <a:gd name="T61" fmla="*/ 3252721 h 21266"/>
              <a:gd name="T62" fmla="*/ 2286796 w 21263"/>
              <a:gd name="T63" fmla="*/ 2590019 h 21266"/>
              <a:gd name="T64" fmla="*/ 3595599 w 21263"/>
              <a:gd name="T65" fmla="*/ 3749838 h 21266"/>
              <a:gd name="T66" fmla="*/ 3932181 w 21263"/>
              <a:gd name="T67" fmla="*/ 3882373 h 21266"/>
              <a:gd name="T68" fmla="*/ 4268780 w 21263"/>
              <a:gd name="T69" fmla="*/ 3749838 h 21266"/>
              <a:gd name="T70" fmla="*/ 4268780 w 21263"/>
              <a:gd name="T71" fmla="*/ 3153397 h 21266"/>
              <a:gd name="T72" fmla="*/ 2959992 w 21263"/>
              <a:gd name="T73" fmla="*/ 1993578 h 21266"/>
              <a:gd name="T74" fmla="*/ 3184309 w 21263"/>
              <a:gd name="T75" fmla="*/ 1794769 h 21266"/>
              <a:gd name="T76" fmla="*/ 3296346 w 21263"/>
              <a:gd name="T77" fmla="*/ 1894092 h 21266"/>
              <a:gd name="T78" fmla="*/ 3595599 w 21263"/>
              <a:gd name="T79" fmla="*/ 1827818 h 21266"/>
              <a:gd name="T80" fmla="*/ 4717414 w 21263"/>
              <a:gd name="T81" fmla="*/ 800533 h 21266"/>
              <a:gd name="T82" fmla="*/ 4717414 w 21263"/>
              <a:gd name="T83" fmla="*/ 800533 h 21266"/>
              <a:gd name="T84" fmla="*/ 4717414 w 21263"/>
              <a:gd name="T85" fmla="*/ 800533 h 21266"/>
              <a:gd name="T86" fmla="*/ 4754760 w 21263"/>
              <a:gd name="T87" fmla="*/ 701223 h 21266"/>
              <a:gd name="T88" fmla="*/ 4904386 w 21263"/>
              <a:gd name="T89" fmla="*/ 667998 h 21266"/>
              <a:gd name="T90" fmla="*/ 4904386 w 21263"/>
              <a:gd name="T91" fmla="*/ 469189 h 21266"/>
              <a:gd name="T92" fmla="*/ 3969527 w 21263"/>
              <a:gd name="T93" fmla="*/ 3352206 h 21266"/>
              <a:gd name="T94" fmla="*/ 4156499 w 21263"/>
              <a:gd name="T95" fmla="*/ 3517791 h 21266"/>
              <a:gd name="T96" fmla="*/ 3969527 w 21263"/>
              <a:gd name="T97" fmla="*/ 3683564 h 21266"/>
              <a:gd name="T98" fmla="*/ 3782570 w 21263"/>
              <a:gd name="T99" fmla="*/ 3517791 h 21266"/>
              <a:gd name="T100" fmla="*/ 3969527 w 21263"/>
              <a:gd name="T101" fmla="*/ 3352206 h 21266"/>
              <a:gd name="T102" fmla="*/ 3333920 w 21263"/>
              <a:gd name="T103" fmla="*/ 1297651 h 21266"/>
              <a:gd name="T104" fmla="*/ 3259000 w 21263"/>
              <a:gd name="T105" fmla="*/ 1231390 h 21266"/>
              <a:gd name="T106" fmla="*/ 4119153 w 21263"/>
              <a:gd name="T107" fmla="*/ 502414 h 21266"/>
              <a:gd name="T108" fmla="*/ 4193860 w 21263"/>
              <a:gd name="T109" fmla="*/ 568688 h 21266"/>
              <a:gd name="T110" fmla="*/ 3333920 w 21263"/>
              <a:gd name="T111" fmla="*/ 1297651 h 21266"/>
              <a:gd name="T112" fmla="*/ 3595599 w 21263"/>
              <a:gd name="T113" fmla="*/ 1529685 h 21266"/>
              <a:gd name="T114" fmla="*/ 3520892 w 21263"/>
              <a:gd name="T115" fmla="*/ 1496460 h 21266"/>
              <a:gd name="T116" fmla="*/ 4380816 w 21263"/>
              <a:gd name="T117" fmla="*/ 734273 h 21266"/>
              <a:gd name="T118" fmla="*/ 4455523 w 21263"/>
              <a:gd name="T119" fmla="*/ 800533 h 21266"/>
              <a:gd name="T120" fmla="*/ 3595599 w 21263"/>
              <a:gd name="T121" fmla="*/ 1529685 h 21266"/>
              <a:gd name="T122" fmla="*/ 3595599 w 21263"/>
              <a:gd name="T123" fmla="*/ 1529685 h 2126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1263" h="21266">
                <a:moveTo>
                  <a:pt x="21142" y="2570"/>
                </a:moveTo>
                <a:cubicBezTo>
                  <a:pt x="19207" y="574"/>
                  <a:pt x="19207" y="574"/>
                  <a:pt x="19207" y="574"/>
                </a:cubicBezTo>
                <a:cubicBezTo>
                  <a:pt x="18885" y="211"/>
                  <a:pt x="18563" y="211"/>
                  <a:pt x="18240" y="574"/>
                </a:cubicBezTo>
                <a:cubicBezTo>
                  <a:pt x="18079" y="755"/>
                  <a:pt x="18079" y="937"/>
                  <a:pt x="18079" y="1118"/>
                </a:cubicBezTo>
                <a:cubicBezTo>
                  <a:pt x="17918" y="1118"/>
                  <a:pt x="17757" y="1118"/>
                  <a:pt x="17596" y="1300"/>
                </a:cubicBezTo>
                <a:cubicBezTo>
                  <a:pt x="17596" y="1300"/>
                  <a:pt x="17596" y="1300"/>
                  <a:pt x="17596" y="1300"/>
                </a:cubicBezTo>
                <a:cubicBezTo>
                  <a:pt x="12760" y="6745"/>
                  <a:pt x="12760" y="6745"/>
                  <a:pt x="12760" y="6745"/>
                </a:cubicBezTo>
                <a:cubicBezTo>
                  <a:pt x="12760" y="7290"/>
                  <a:pt x="12599" y="7834"/>
                  <a:pt x="12437" y="8197"/>
                </a:cubicBezTo>
                <a:cubicBezTo>
                  <a:pt x="12921" y="8742"/>
                  <a:pt x="12921" y="8742"/>
                  <a:pt x="12921" y="8742"/>
                </a:cubicBezTo>
                <a:cubicBezTo>
                  <a:pt x="12921" y="8742"/>
                  <a:pt x="12921" y="8742"/>
                  <a:pt x="12921" y="8742"/>
                </a:cubicBezTo>
                <a:cubicBezTo>
                  <a:pt x="13082" y="8923"/>
                  <a:pt x="13082" y="8923"/>
                  <a:pt x="13082" y="8923"/>
                </a:cubicBezTo>
                <a:cubicBezTo>
                  <a:pt x="11954" y="10012"/>
                  <a:pt x="11954" y="10012"/>
                  <a:pt x="11954" y="10012"/>
                </a:cubicBezTo>
                <a:cubicBezTo>
                  <a:pt x="8407" y="6019"/>
                  <a:pt x="8407" y="6019"/>
                  <a:pt x="8407" y="6019"/>
                </a:cubicBezTo>
                <a:cubicBezTo>
                  <a:pt x="8730" y="4385"/>
                  <a:pt x="8407" y="2752"/>
                  <a:pt x="7279" y="1481"/>
                </a:cubicBezTo>
                <a:cubicBezTo>
                  <a:pt x="6151" y="211"/>
                  <a:pt x="4539" y="-334"/>
                  <a:pt x="3088" y="211"/>
                </a:cubicBezTo>
                <a:cubicBezTo>
                  <a:pt x="5506" y="2933"/>
                  <a:pt x="5506" y="2933"/>
                  <a:pt x="5506" y="2933"/>
                </a:cubicBezTo>
                <a:cubicBezTo>
                  <a:pt x="4861" y="5474"/>
                  <a:pt x="4861" y="5474"/>
                  <a:pt x="4861" y="5474"/>
                </a:cubicBezTo>
                <a:cubicBezTo>
                  <a:pt x="2604" y="6200"/>
                  <a:pt x="2604" y="6200"/>
                  <a:pt x="2604" y="6200"/>
                </a:cubicBezTo>
                <a:cubicBezTo>
                  <a:pt x="187" y="3478"/>
                  <a:pt x="187" y="3478"/>
                  <a:pt x="187" y="3478"/>
                </a:cubicBezTo>
                <a:cubicBezTo>
                  <a:pt x="-297" y="5111"/>
                  <a:pt x="187" y="6927"/>
                  <a:pt x="1315" y="8197"/>
                </a:cubicBezTo>
                <a:cubicBezTo>
                  <a:pt x="2443" y="9468"/>
                  <a:pt x="4055" y="9831"/>
                  <a:pt x="5506" y="9286"/>
                </a:cubicBezTo>
                <a:cubicBezTo>
                  <a:pt x="5667" y="9286"/>
                  <a:pt x="5667" y="9286"/>
                  <a:pt x="5667" y="9286"/>
                </a:cubicBezTo>
                <a:cubicBezTo>
                  <a:pt x="9052" y="13279"/>
                  <a:pt x="9052" y="13279"/>
                  <a:pt x="9052" y="13279"/>
                </a:cubicBezTo>
                <a:cubicBezTo>
                  <a:pt x="5828" y="17091"/>
                  <a:pt x="5828" y="17091"/>
                  <a:pt x="5828" y="17091"/>
                </a:cubicBezTo>
                <a:cubicBezTo>
                  <a:pt x="5506" y="16910"/>
                  <a:pt x="5506" y="16910"/>
                  <a:pt x="5506" y="16910"/>
                </a:cubicBezTo>
                <a:cubicBezTo>
                  <a:pt x="4700" y="17636"/>
                  <a:pt x="4700" y="17636"/>
                  <a:pt x="4700" y="17636"/>
                </a:cubicBezTo>
                <a:cubicBezTo>
                  <a:pt x="3088" y="20540"/>
                  <a:pt x="3088" y="20540"/>
                  <a:pt x="3088" y="20540"/>
                </a:cubicBezTo>
                <a:cubicBezTo>
                  <a:pt x="3410" y="20903"/>
                  <a:pt x="3410" y="20903"/>
                  <a:pt x="3410" y="20903"/>
                </a:cubicBezTo>
                <a:cubicBezTo>
                  <a:pt x="5990" y="19088"/>
                  <a:pt x="5990" y="19088"/>
                  <a:pt x="5990" y="19088"/>
                </a:cubicBezTo>
                <a:cubicBezTo>
                  <a:pt x="6634" y="17999"/>
                  <a:pt x="6634" y="17999"/>
                  <a:pt x="6634" y="17999"/>
                </a:cubicBezTo>
                <a:cubicBezTo>
                  <a:pt x="6473" y="17817"/>
                  <a:pt x="6473" y="17817"/>
                  <a:pt x="6473" y="17817"/>
                </a:cubicBezTo>
                <a:cubicBezTo>
                  <a:pt x="9858" y="14187"/>
                  <a:pt x="9858" y="14187"/>
                  <a:pt x="9858" y="14187"/>
                </a:cubicBezTo>
                <a:cubicBezTo>
                  <a:pt x="15500" y="20540"/>
                  <a:pt x="15500" y="20540"/>
                  <a:pt x="15500" y="20540"/>
                </a:cubicBezTo>
                <a:cubicBezTo>
                  <a:pt x="15984" y="20903"/>
                  <a:pt x="16467" y="21266"/>
                  <a:pt x="16951" y="21266"/>
                </a:cubicBezTo>
                <a:cubicBezTo>
                  <a:pt x="17434" y="21266"/>
                  <a:pt x="17918" y="20903"/>
                  <a:pt x="18402" y="20540"/>
                </a:cubicBezTo>
                <a:cubicBezTo>
                  <a:pt x="19207" y="19632"/>
                  <a:pt x="19207" y="18180"/>
                  <a:pt x="18402" y="17273"/>
                </a:cubicBezTo>
                <a:cubicBezTo>
                  <a:pt x="12760" y="10920"/>
                  <a:pt x="12760" y="10920"/>
                  <a:pt x="12760" y="10920"/>
                </a:cubicBezTo>
                <a:cubicBezTo>
                  <a:pt x="13727" y="9831"/>
                  <a:pt x="13727" y="9831"/>
                  <a:pt x="13727" y="9831"/>
                </a:cubicBezTo>
                <a:cubicBezTo>
                  <a:pt x="14210" y="10375"/>
                  <a:pt x="14210" y="10375"/>
                  <a:pt x="14210" y="10375"/>
                </a:cubicBezTo>
                <a:cubicBezTo>
                  <a:pt x="14533" y="10012"/>
                  <a:pt x="15016" y="9831"/>
                  <a:pt x="15500" y="10012"/>
                </a:cubicBezTo>
                <a:cubicBezTo>
                  <a:pt x="20336" y="4385"/>
                  <a:pt x="20336" y="4385"/>
                  <a:pt x="20336" y="4385"/>
                </a:cubicBezTo>
                <a:cubicBezTo>
                  <a:pt x="20336" y="4385"/>
                  <a:pt x="20336" y="4385"/>
                  <a:pt x="20336" y="4385"/>
                </a:cubicBezTo>
                <a:cubicBezTo>
                  <a:pt x="20336" y="4385"/>
                  <a:pt x="20336" y="4385"/>
                  <a:pt x="20336" y="4385"/>
                </a:cubicBezTo>
                <a:cubicBezTo>
                  <a:pt x="20497" y="4204"/>
                  <a:pt x="20497" y="4022"/>
                  <a:pt x="20497" y="3841"/>
                </a:cubicBezTo>
                <a:cubicBezTo>
                  <a:pt x="20658" y="4022"/>
                  <a:pt x="20981" y="3841"/>
                  <a:pt x="21142" y="3659"/>
                </a:cubicBezTo>
                <a:cubicBezTo>
                  <a:pt x="21303" y="3478"/>
                  <a:pt x="21303" y="2933"/>
                  <a:pt x="21142" y="2570"/>
                </a:cubicBezTo>
                <a:close/>
                <a:moveTo>
                  <a:pt x="17112" y="18362"/>
                </a:moveTo>
                <a:cubicBezTo>
                  <a:pt x="17596" y="18362"/>
                  <a:pt x="17918" y="18906"/>
                  <a:pt x="17918" y="19269"/>
                </a:cubicBezTo>
                <a:cubicBezTo>
                  <a:pt x="17918" y="19814"/>
                  <a:pt x="17596" y="20177"/>
                  <a:pt x="17112" y="20177"/>
                </a:cubicBezTo>
                <a:cubicBezTo>
                  <a:pt x="16628" y="20177"/>
                  <a:pt x="16306" y="19814"/>
                  <a:pt x="16306" y="19269"/>
                </a:cubicBezTo>
                <a:cubicBezTo>
                  <a:pt x="16306" y="18906"/>
                  <a:pt x="16628" y="18362"/>
                  <a:pt x="17112" y="18362"/>
                </a:cubicBezTo>
                <a:close/>
                <a:moveTo>
                  <a:pt x="14372" y="7108"/>
                </a:moveTo>
                <a:cubicBezTo>
                  <a:pt x="14049" y="6745"/>
                  <a:pt x="14049" y="6745"/>
                  <a:pt x="14049" y="6745"/>
                </a:cubicBezTo>
                <a:cubicBezTo>
                  <a:pt x="17757" y="2752"/>
                  <a:pt x="17757" y="2752"/>
                  <a:pt x="17757" y="2752"/>
                </a:cubicBezTo>
                <a:cubicBezTo>
                  <a:pt x="18079" y="3115"/>
                  <a:pt x="18079" y="3115"/>
                  <a:pt x="18079" y="3115"/>
                </a:cubicBezTo>
                <a:lnTo>
                  <a:pt x="14372" y="7108"/>
                </a:lnTo>
                <a:close/>
                <a:moveTo>
                  <a:pt x="15500" y="8379"/>
                </a:moveTo>
                <a:cubicBezTo>
                  <a:pt x="15178" y="8197"/>
                  <a:pt x="15178" y="8197"/>
                  <a:pt x="15178" y="8197"/>
                </a:cubicBezTo>
                <a:cubicBezTo>
                  <a:pt x="18885" y="4022"/>
                  <a:pt x="18885" y="4022"/>
                  <a:pt x="18885" y="4022"/>
                </a:cubicBezTo>
                <a:cubicBezTo>
                  <a:pt x="19207" y="4385"/>
                  <a:pt x="19207" y="4385"/>
                  <a:pt x="19207" y="4385"/>
                </a:cubicBezTo>
                <a:lnTo>
                  <a:pt x="15500" y="8379"/>
                </a:lnTo>
                <a:close/>
                <a:moveTo>
                  <a:pt x="15500" y="8379"/>
                </a:moveTo>
              </a:path>
            </a:pathLst>
          </a:custGeom>
          <a:solidFill>
            <a:srgbClr val="FF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3" name="AutoShape 27"/>
          <p:cNvSpPr/>
          <p:nvPr/>
        </p:nvSpPr>
        <p:spPr bwMode="auto">
          <a:xfrm>
            <a:off x="1662113" y="3780235"/>
            <a:ext cx="305991" cy="303609"/>
          </a:xfrm>
          <a:custGeom>
            <a:avLst/>
            <a:gdLst>
              <a:gd name="T0" fmla="*/ 762548 w 20931"/>
              <a:gd name="T1" fmla="*/ 700396 h 20973"/>
              <a:gd name="T2" fmla="*/ 762548 w 20931"/>
              <a:gd name="T3" fmla="*/ 4221004 h 20973"/>
              <a:gd name="T4" fmla="*/ 3304331 w 20931"/>
              <a:gd name="T5" fmla="*/ 4867742 h 20973"/>
              <a:gd name="T6" fmla="*/ 4103348 w 20931"/>
              <a:gd name="T7" fmla="*/ 5657930 h 20973"/>
              <a:gd name="T8" fmla="*/ 5192642 w 20931"/>
              <a:gd name="T9" fmla="*/ 5442601 h 20973"/>
              <a:gd name="T10" fmla="*/ 5192642 w 20931"/>
              <a:gd name="T11" fmla="*/ 6448484 h 20973"/>
              <a:gd name="T12" fmla="*/ 5483288 w 20931"/>
              <a:gd name="T13" fmla="*/ 6735730 h 20973"/>
              <a:gd name="T14" fmla="*/ 6427443 w 20931"/>
              <a:gd name="T15" fmla="*/ 6735730 h 20973"/>
              <a:gd name="T16" fmla="*/ 6427443 w 20931"/>
              <a:gd name="T17" fmla="*/ 7813510 h 20973"/>
              <a:gd name="T18" fmla="*/ 7952521 w 20931"/>
              <a:gd name="T19" fmla="*/ 7813510 h 20973"/>
              <a:gd name="T20" fmla="*/ 7952521 w 20931"/>
              <a:gd name="T21" fmla="*/ 6304687 h 20973"/>
              <a:gd name="T22" fmla="*/ 4902366 w 20931"/>
              <a:gd name="T23" fmla="*/ 3287020 h 20973"/>
              <a:gd name="T24" fmla="*/ 4321055 w 20931"/>
              <a:gd name="T25" fmla="*/ 700396 h 20973"/>
              <a:gd name="T26" fmla="*/ 762548 w 20931"/>
              <a:gd name="T27" fmla="*/ 700396 h 20973"/>
              <a:gd name="T28" fmla="*/ 980625 w 20931"/>
              <a:gd name="T29" fmla="*/ 3574247 h 20973"/>
              <a:gd name="T30" fmla="*/ 1270901 w 20931"/>
              <a:gd name="T31" fmla="*/ 1203338 h 20973"/>
              <a:gd name="T32" fmla="*/ 3594996 w 20931"/>
              <a:gd name="T33" fmla="*/ 988009 h 20973"/>
              <a:gd name="T34" fmla="*/ 980625 w 20931"/>
              <a:gd name="T35" fmla="*/ 3574247 h 20973"/>
              <a:gd name="T36" fmla="*/ 980625 w 20931"/>
              <a:gd name="T37" fmla="*/ 3574247 h 2097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931" h="20973">
                <a:moveTo>
                  <a:pt x="2007" y="1880"/>
                </a:moveTo>
                <a:cubicBezTo>
                  <a:pt x="-669" y="4580"/>
                  <a:pt x="-669" y="8823"/>
                  <a:pt x="2007" y="11330"/>
                </a:cubicBezTo>
                <a:cubicBezTo>
                  <a:pt x="3727" y="13259"/>
                  <a:pt x="6404" y="13837"/>
                  <a:pt x="8697" y="13066"/>
                </a:cubicBezTo>
                <a:cubicBezTo>
                  <a:pt x="10800" y="15187"/>
                  <a:pt x="10800" y="15187"/>
                  <a:pt x="10800" y="15187"/>
                </a:cubicBezTo>
                <a:cubicBezTo>
                  <a:pt x="10800" y="15187"/>
                  <a:pt x="12712" y="13644"/>
                  <a:pt x="13667" y="14609"/>
                </a:cubicBezTo>
                <a:cubicBezTo>
                  <a:pt x="14432" y="15380"/>
                  <a:pt x="13858" y="16537"/>
                  <a:pt x="13667" y="17309"/>
                </a:cubicBezTo>
                <a:cubicBezTo>
                  <a:pt x="13476" y="17694"/>
                  <a:pt x="13285" y="18466"/>
                  <a:pt x="14432" y="18080"/>
                </a:cubicBezTo>
                <a:cubicBezTo>
                  <a:pt x="14814" y="17887"/>
                  <a:pt x="16152" y="17116"/>
                  <a:pt x="16917" y="18080"/>
                </a:cubicBezTo>
                <a:cubicBezTo>
                  <a:pt x="17873" y="19044"/>
                  <a:pt x="16917" y="20973"/>
                  <a:pt x="16917" y="20973"/>
                </a:cubicBezTo>
                <a:cubicBezTo>
                  <a:pt x="20931" y="20973"/>
                  <a:pt x="20931" y="20973"/>
                  <a:pt x="20931" y="20973"/>
                </a:cubicBezTo>
                <a:cubicBezTo>
                  <a:pt x="20931" y="16923"/>
                  <a:pt x="20931" y="16923"/>
                  <a:pt x="20931" y="16923"/>
                </a:cubicBezTo>
                <a:cubicBezTo>
                  <a:pt x="12903" y="8823"/>
                  <a:pt x="12903" y="8823"/>
                  <a:pt x="12903" y="8823"/>
                </a:cubicBezTo>
                <a:cubicBezTo>
                  <a:pt x="13667" y="6509"/>
                  <a:pt x="13094" y="3809"/>
                  <a:pt x="11373" y="1880"/>
                </a:cubicBezTo>
                <a:cubicBezTo>
                  <a:pt x="8697" y="-627"/>
                  <a:pt x="4492" y="-627"/>
                  <a:pt x="2007" y="1880"/>
                </a:cubicBezTo>
                <a:close/>
                <a:moveTo>
                  <a:pt x="2581" y="9594"/>
                </a:moveTo>
                <a:cubicBezTo>
                  <a:pt x="1434" y="7666"/>
                  <a:pt x="1625" y="4966"/>
                  <a:pt x="3345" y="3230"/>
                </a:cubicBezTo>
                <a:cubicBezTo>
                  <a:pt x="4874" y="1494"/>
                  <a:pt x="7550" y="1302"/>
                  <a:pt x="9462" y="2652"/>
                </a:cubicBezTo>
                <a:lnTo>
                  <a:pt x="2581" y="9594"/>
                </a:lnTo>
                <a:close/>
                <a:moveTo>
                  <a:pt x="2581" y="9594"/>
                </a:moveTo>
              </a:path>
            </a:pathLst>
          </a:custGeom>
          <a:solidFill>
            <a:srgbClr val="FF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4" name="AutoShape 29"/>
          <p:cNvSpPr/>
          <p:nvPr/>
        </p:nvSpPr>
        <p:spPr bwMode="auto">
          <a:xfrm>
            <a:off x="3364706" y="3393282"/>
            <a:ext cx="201216" cy="189310"/>
          </a:xfrm>
          <a:custGeom>
            <a:avLst/>
            <a:gdLst>
              <a:gd name="T0" fmla="*/ 2275703 w 21600"/>
              <a:gd name="T1" fmla="*/ 2533689 h 21600"/>
              <a:gd name="T2" fmla="*/ 2275703 w 21600"/>
              <a:gd name="T3" fmla="*/ 2949645 h 21600"/>
              <a:gd name="T4" fmla="*/ 3332336 w 21600"/>
              <a:gd name="T5" fmla="*/ 1550470 h 21600"/>
              <a:gd name="T6" fmla="*/ 1666168 w 21600"/>
              <a:gd name="T7" fmla="*/ 0 h 21600"/>
              <a:gd name="T8" fmla="*/ 0 w 21600"/>
              <a:gd name="T9" fmla="*/ 1550470 h 21600"/>
              <a:gd name="T10" fmla="*/ 1015905 w 21600"/>
              <a:gd name="T11" fmla="*/ 2949645 h 21600"/>
              <a:gd name="T12" fmla="*/ 1015905 w 21600"/>
              <a:gd name="T13" fmla="*/ 2533689 h 21600"/>
              <a:gd name="T14" fmla="*/ 406357 w 21600"/>
              <a:gd name="T15" fmla="*/ 1550470 h 21600"/>
              <a:gd name="T16" fmla="*/ 1666168 w 21600"/>
              <a:gd name="T17" fmla="*/ 378129 h 21600"/>
              <a:gd name="T18" fmla="*/ 2925979 w 21600"/>
              <a:gd name="T19" fmla="*/ 1550470 h 21600"/>
              <a:gd name="T20" fmla="*/ 2275703 w 21600"/>
              <a:gd name="T21" fmla="*/ 2533689 h 21600"/>
              <a:gd name="T22" fmla="*/ 2275703 w 21600"/>
              <a:gd name="T23" fmla="*/ 2533689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600" h="21600">
                <a:moveTo>
                  <a:pt x="14751" y="18554"/>
                </a:moveTo>
                <a:cubicBezTo>
                  <a:pt x="14751" y="21600"/>
                  <a:pt x="14751" y="21600"/>
                  <a:pt x="14751" y="21600"/>
                </a:cubicBezTo>
                <a:cubicBezTo>
                  <a:pt x="18702" y="19938"/>
                  <a:pt x="21600" y="15785"/>
                  <a:pt x="21600" y="11354"/>
                </a:cubicBezTo>
                <a:cubicBezTo>
                  <a:pt x="21600" y="4985"/>
                  <a:pt x="16595" y="0"/>
                  <a:pt x="10800" y="0"/>
                </a:cubicBezTo>
                <a:cubicBezTo>
                  <a:pt x="4741" y="0"/>
                  <a:pt x="0" y="4985"/>
                  <a:pt x="0" y="11354"/>
                </a:cubicBezTo>
                <a:cubicBezTo>
                  <a:pt x="0" y="15785"/>
                  <a:pt x="2634" y="19938"/>
                  <a:pt x="6585" y="21600"/>
                </a:cubicBezTo>
                <a:cubicBezTo>
                  <a:pt x="6585" y="18554"/>
                  <a:pt x="6585" y="18554"/>
                  <a:pt x="6585" y="18554"/>
                </a:cubicBezTo>
                <a:cubicBezTo>
                  <a:pt x="4215" y="16892"/>
                  <a:pt x="2634" y="14400"/>
                  <a:pt x="2634" y="11354"/>
                </a:cubicBezTo>
                <a:cubicBezTo>
                  <a:pt x="2634" y="6369"/>
                  <a:pt x="6322" y="2769"/>
                  <a:pt x="10800" y="2769"/>
                </a:cubicBezTo>
                <a:cubicBezTo>
                  <a:pt x="15278" y="2769"/>
                  <a:pt x="18966" y="6369"/>
                  <a:pt x="18966" y="11354"/>
                </a:cubicBezTo>
                <a:cubicBezTo>
                  <a:pt x="18966" y="14400"/>
                  <a:pt x="17385" y="17169"/>
                  <a:pt x="14751" y="18554"/>
                </a:cubicBezTo>
                <a:close/>
                <a:moveTo>
                  <a:pt x="14751" y="18554"/>
                </a:moveTo>
              </a:path>
            </a:pathLst>
          </a:custGeom>
          <a:solidFill>
            <a:srgbClr val="FF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5" name="AutoShape 30"/>
          <p:cNvSpPr/>
          <p:nvPr/>
        </p:nvSpPr>
        <p:spPr bwMode="auto">
          <a:xfrm>
            <a:off x="3320653" y="3349228"/>
            <a:ext cx="290513" cy="279797"/>
          </a:xfrm>
          <a:custGeom>
            <a:avLst/>
            <a:gdLst>
              <a:gd name="T0" fmla="*/ 3473149 w 21600"/>
              <a:gd name="T1" fmla="*/ 0 h 21600"/>
              <a:gd name="T2" fmla="*/ 0 w 21600"/>
              <a:gd name="T3" fmla="*/ 3305778 h 21600"/>
              <a:gd name="T4" fmla="*/ 2531225 w 21600"/>
              <a:gd name="T5" fmla="*/ 6443299 h 21600"/>
              <a:gd name="T6" fmla="*/ 2531225 w 21600"/>
              <a:gd name="T7" fmla="*/ 5994951 h 21600"/>
              <a:gd name="T8" fmla="*/ 470810 w 21600"/>
              <a:gd name="T9" fmla="*/ 3305778 h 21600"/>
              <a:gd name="T10" fmla="*/ 3473149 w 21600"/>
              <a:gd name="T11" fmla="*/ 448348 h 21600"/>
              <a:gd name="T12" fmla="*/ 6475488 w 21600"/>
              <a:gd name="T13" fmla="*/ 3305778 h 21600"/>
              <a:gd name="T14" fmla="*/ 4356235 w 21600"/>
              <a:gd name="T15" fmla="*/ 5994951 h 21600"/>
              <a:gd name="T16" fmla="*/ 4356235 w 21600"/>
              <a:gd name="T17" fmla="*/ 6443299 h 21600"/>
              <a:gd name="T18" fmla="*/ 6946297 w 21600"/>
              <a:gd name="T19" fmla="*/ 3305778 h 21600"/>
              <a:gd name="T20" fmla="*/ 3473149 w 21600"/>
              <a:gd name="T21" fmla="*/ 0 h 21600"/>
              <a:gd name="T22" fmla="*/ 3473149 w 21600"/>
              <a:gd name="T23" fmla="*/ 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4759" y="0"/>
                  <a:pt x="0" y="4883"/>
                  <a:pt x="0" y="11082"/>
                </a:cubicBezTo>
                <a:cubicBezTo>
                  <a:pt x="0" y="15965"/>
                  <a:pt x="3295" y="20285"/>
                  <a:pt x="7871" y="21600"/>
                </a:cubicBezTo>
                <a:cubicBezTo>
                  <a:pt x="7871" y="20097"/>
                  <a:pt x="7871" y="20097"/>
                  <a:pt x="7871" y="20097"/>
                </a:cubicBezTo>
                <a:cubicBezTo>
                  <a:pt x="4027" y="18783"/>
                  <a:pt x="1464" y="15214"/>
                  <a:pt x="1464" y="11082"/>
                </a:cubicBezTo>
                <a:cubicBezTo>
                  <a:pt x="1464" y="5635"/>
                  <a:pt x="5675" y="1503"/>
                  <a:pt x="10800" y="1503"/>
                </a:cubicBezTo>
                <a:cubicBezTo>
                  <a:pt x="15925" y="1503"/>
                  <a:pt x="20136" y="5635"/>
                  <a:pt x="20136" y="11082"/>
                </a:cubicBezTo>
                <a:cubicBezTo>
                  <a:pt x="20136" y="15214"/>
                  <a:pt x="17390" y="18783"/>
                  <a:pt x="13546" y="20097"/>
                </a:cubicBezTo>
                <a:cubicBezTo>
                  <a:pt x="13546" y="21600"/>
                  <a:pt x="13546" y="21600"/>
                  <a:pt x="13546" y="21600"/>
                </a:cubicBezTo>
                <a:cubicBezTo>
                  <a:pt x="18122" y="20285"/>
                  <a:pt x="21600" y="16153"/>
                  <a:pt x="21600" y="11082"/>
                </a:cubicBezTo>
                <a:cubicBezTo>
                  <a:pt x="21600" y="4883"/>
                  <a:pt x="16658" y="0"/>
                  <a:pt x="10800" y="0"/>
                </a:cubicBezTo>
                <a:close/>
                <a:moveTo>
                  <a:pt x="10800" y="0"/>
                </a:moveTo>
              </a:path>
            </a:pathLst>
          </a:custGeom>
          <a:solidFill>
            <a:srgbClr val="FF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6" name="AutoShape 31"/>
          <p:cNvSpPr/>
          <p:nvPr/>
        </p:nvSpPr>
        <p:spPr bwMode="auto">
          <a:xfrm>
            <a:off x="3424238" y="3463528"/>
            <a:ext cx="88106" cy="233363"/>
          </a:xfrm>
          <a:custGeom>
            <a:avLst/>
            <a:gdLst>
              <a:gd name="T0" fmla="*/ 425939 w 21600"/>
              <a:gd name="T1" fmla="*/ 3828499 h 21600"/>
              <a:gd name="T2" fmla="*/ 425939 w 21600"/>
              <a:gd name="T3" fmla="*/ 980468 h 21600"/>
              <a:gd name="T4" fmla="*/ 514676 w 21600"/>
              <a:gd name="T5" fmla="*/ 560272 h 21600"/>
              <a:gd name="T6" fmla="*/ 301704 w 21600"/>
              <a:gd name="T7" fmla="*/ 0 h 21600"/>
              <a:gd name="T8" fmla="*/ 88737 w 21600"/>
              <a:gd name="T9" fmla="*/ 560272 h 21600"/>
              <a:gd name="T10" fmla="*/ 177474 w 21600"/>
              <a:gd name="T11" fmla="*/ 980468 h 21600"/>
              <a:gd name="T12" fmla="*/ 177474 w 21600"/>
              <a:gd name="T13" fmla="*/ 980468 h 21600"/>
              <a:gd name="T14" fmla="*/ 177474 w 21600"/>
              <a:gd name="T15" fmla="*/ 3828499 h 21600"/>
              <a:gd name="T16" fmla="*/ 0 w 21600"/>
              <a:gd name="T17" fmla="*/ 4482145 h 21600"/>
              <a:gd name="T18" fmla="*/ 638906 w 21600"/>
              <a:gd name="T19" fmla="*/ 4482145 h 21600"/>
              <a:gd name="T20" fmla="*/ 425939 w 21600"/>
              <a:gd name="T21" fmla="*/ 3828499 h 21600"/>
              <a:gd name="T22" fmla="*/ 425939 w 21600"/>
              <a:gd name="T23" fmla="*/ 3828499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600" h="21600">
                <a:moveTo>
                  <a:pt x="14400" y="18450"/>
                </a:moveTo>
                <a:cubicBezTo>
                  <a:pt x="14400" y="17775"/>
                  <a:pt x="14400" y="4950"/>
                  <a:pt x="14400" y="4725"/>
                </a:cubicBezTo>
                <a:cubicBezTo>
                  <a:pt x="16200" y="4275"/>
                  <a:pt x="17400" y="3600"/>
                  <a:pt x="17400" y="2700"/>
                </a:cubicBezTo>
                <a:cubicBezTo>
                  <a:pt x="17400" y="1125"/>
                  <a:pt x="13800" y="0"/>
                  <a:pt x="10200" y="0"/>
                </a:cubicBezTo>
                <a:cubicBezTo>
                  <a:pt x="6000" y="0"/>
                  <a:pt x="3000" y="1125"/>
                  <a:pt x="3000" y="2700"/>
                </a:cubicBezTo>
                <a:cubicBezTo>
                  <a:pt x="3000" y="3600"/>
                  <a:pt x="4200" y="4275"/>
                  <a:pt x="6000" y="4725"/>
                </a:cubicBezTo>
                <a:cubicBezTo>
                  <a:pt x="6000" y="4725"/>
                  <a:pt x="6000" y="4725"/>
                  <a:pt x="6000" y="4725"/>
                </a:cubicBezTo>
                <a:cubicBezTo>
                  <a:pt x="6000" y="4725"/>
                  <a:pt x="6000" y="17550"/>
                  <a:pt x="6000" y="18450"/>
                </a:cubicBezTo>
                <a:cubicBezTo>
                  <a:pt x="6000" y="20700"/>
                  <a:pt x="0" y="21600"/>
                  <a:pt x="0" y="2160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21600" y="21600"/>
                  <a:pt x="14400" y="20700"/>
                  <a:pt x="14400" y="18450"/>
                </a:cubicBezTo>
                <a:close/>
                <a:moveTo>
                  <a:pt x="14400" y="18450"/>
                </a:moveTo>
              </a:path>
            </a:pathLst>
          </a:custGeom>
          <a:solidFill>
            <a:srgbClr val="FF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5111354" y="3007519"/>
            <a:ext cx="44053" cy="248841"/>
          </a:xfrm>
          <a:prstGeom prst="rect">
            <a:avLst/>
          </a:prstGeom>
          <a:solidFill>
            <a:srgbClr val="FF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 eaLnBrk="1" hangingPunct="1"/>
            <a:endParaRPr lang="es-ES" altLang="en-US" sz="22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Rectangle 34"/>
          <p:cNvSpPr>
            <a:spLocks noChangeArrowheads="1"/>
          </p:cNvSpPr>
          <p:nvPr/>
        </p:nvSpPr>
        <p:spPr bwMode="auto">
          <a:xfrm>
            <a:off x="5038725" y="3057525"/>
            <a:ext cx="44054" cy="198835"/>
          </a:xfrm>
          <a:prstGeom prst="rect">
            <a:avLst/>
          </a:prstGeom>
          <a:solidFill>
            <a:srgbClr val="FF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 eaLnBrk="1" hangingPunct="1"/>
            <a:endParaRPr lang="es-ES" altLang="en-US" sz="22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Rectangle 35"/>
          <p:cNvSpPr>
            <a:spLocks noChangeArrowheads="1"/>
          </p:cNvSpPr>
          <p:nvPr/>
        </p:nvSpPr>
        <p:spPr bwMode="auto">
          <a:xfrm>
            <a:off x="4962525" y="3096816"/>
            <a:ext cx="46435" cy="159544"/>
          </a:xfrm>
          <a:prstGeom prst="rect">
            <a:avLst/>
          </a:prstGeom>
          <a:solidFill>
            <a:srgbClr val="FF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 eaLnBrk="1" hangingPunct="1"/>
            <a:endParaRPr lang="es-ES" altLang="en-US" sz="22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Rectangle 36"/>
          <p:cNvSpPr>
            <a:spLocks noChangeArrowheads="1"/>
          </p:cNvSpPr>
          <p:nvPr/>
        </p:nvSpPr>
        <p:spPr bwMode="auto">
          <a:xfrm>
            <a:off x="5183982" y="2946797"/>
            <a:ext cx="45244" cy="309563"/>
          </a:xfrm>
          <a:prstGeom prst="rect">
            <a:avLst/>
          </a:prstGeom>
          <a:solidFill>
            <a:srgbClr val="FF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 eaLnBrk="1" hangingPunct="1"/>
            <a:endParaRPr lang="es-ES" altLang="en-US" sz="22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>
            <a:spLocks noChangeArrowheads="1"/>
          </p:cNvSpPr>
          <p:nvPr/>
        </p:nvSpPr>
        <p:spPr bwMode="auto">
          <a:xfrm>
            <a:off x="1159669" y="2556272"/>
            <a:ext cx="97155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1162050" y="2797969"/>
            <a:ext cx="1521619" cy="27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23" name="TextBox 13"/>
          <p:cNvSpPr txBox="1">
            <a:spLocks noChangeArrowheads="1"/>
          </p:cNvSpPr>
          <p:nvPr/>
        </p:nvSpPr>
        <p:spPr bwMode="auto">
          <a:xfrm>
            <a:off x="2837260" y="2100263"/>
            <a:ext cx="97155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4" name="TextBox 13"/>
          <p:cNvSpPr txBox="1">
            <a:spLocks noChangeArrowheads="1"/>
          </p:cNvSpPr>
          <p:nvPr/>
        </p:nvSpPr>
        <p:spPr bwMode="auto">
          <a:xfrm>
            <a:off x="2839641" y="2341960"/>
            <a:ext cx="1521619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25" name="TextBox 13"/>
          <p:cNvSpPr txBox="1">
            <a:spLocks noChangeArrowheads="1"/>
          </p:cNvSpPr>
          <p:nvPr/>
        </p:nvSpPr>
        <p:spPr bwMode="auto">
          <a:xfrm>
            <a:off x="4504135" y="1722835"/>
            <a:ext cx="97155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6" name="TextBox 13"/>
          <p:cNvSpPr txBox="1">
            <a:spLocks noChangeArrowheads="1"/>
          </p:cNvSpPr>
          <p:nvPr/>
        </p:nvSpPr>
        <p:spPr bwMode="auto">
          <a:xfrm>
            <a:off x="4507706" y="1964531"/>
            <a:ext cx="1520429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27" name="TextBox 13"/>
          <p:cNvSpPr txBox="1">
            <a:spLocks noChangeArrowheads="1"/>
          </p:cNvSpPr>
          <p:nvPr/>
        </p:nvSpPr>
        <p:spPr bwMode="auto">
          <a:xfrm>
            <a:off x="6161485" y="1306116"/>
            <a:ext cx="97155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8" name="TextBox 13"/>
          <p:cNvSpPr txBox="1">
            <a:spLocks noChangeArrowheads="1"/>
          </p:cNvSpPr>
          <p:nvPr/>
        </p:nvSpPr>
        <p:spPr bwMode="auto">
          <a:xfrm>
            <a:off x="6165056" y="1547813"/>
            <a:ext cx="1520429" cy="27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3399" y="156132"/>
            <a:ext cx="117307" cy="405789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TextBox 59"/>
          <p:cNvSpPr txBox="1">
            <a:spLocks noChangeArrowheads="1"/>
          </p:cNvSpPr>
          <p:nvPr/>
        </p:nvSpPr>
        <p:spPr bwMode="auto">
          <a:xfrm>
            <a:off x="180521" y="180688"/>
            <a:ext cx="2617271" cy="34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66B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美丽女人节感恩有你</a:t>
            </a:r>
          </a:p>
        </p:txBody>
      </p:sp>
      <p:sp>
        <p:nvSpPr>
          <p:cNvPr id="4" name="Shape 78"/>
          <p:cNvSpPr/>
          <p:nvPr/>
        </p:nvSpPr>
        <p:spPr bwMode="auto">
          <a:xfrm>
            <a:off x="5379244" y="1953816"/>
            <a:ext cx="1572816" cy="1574006"/>
          </a:xfrm>
          <a:custGeom>
            <a:avLst/>
            <a:gdLst>
              <a:gd name="T0" fmla="*/ 190846 w 2098179"/>
              <a:gd name="T1" fmla="*/ 1537092 h 2098179"/>
              <a:gd name="T2" fmla="*/ 272060 w 2098179"/>
              <a:gd name="T3" fmla="*/ 1490900 h 2098179"/>
              <a:gd name="T4" fmla="*/ 970778 w 2098179"/>
              <a:gd name="T5" fmla="*/ 1939912 h 2098179"/>
              <a:gd name="T6" fmla="*/ 1736335 w 2098179"/>
              <a:gd name="T7" fmla="*/ 1618287 h 2098179"/>
              <a:gd name="T8" fmla="*/ 1682771 w 2098179"/>
              <a:gd name="T9" fmla="*/ 1587823 h 2098179"/>
              <a:gd name="T10" fmla="*/ 1864544 w 2098179"/>
              <a:gd name="T11" fmla="*/ 1513997 h 2098179"/>
              <a:gd name="T12" fmla="*/ 1872285 w 2098179"/>
              <a:gd name="T13" fmla="*/ 1695611 h 2098179"/>
              <a:gd name="T14" fmla="*/ 1818665 w 2098179"/>
              <a:gd name="T15" fmla="*/ 1665114 h 2098179"/>
              <a:gd name="T16" fmla="*/ 970830 w 2098179"/>
              <a:gd name="T17" fmla="*/ 2033776 h 2098179"/>
              <a:gd name="T18" fmla="*/ 190845 w 2098179"/>
              <a:gd name="T19" fmla="*/ 1537092 h 2098179"/>
              <a:gd name="T20" fmla="*/ 190846 w 2098179"/>
              <a:gd name="T21" fmla="*/ 1537092 h 209817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098179" h="2098179">
                <a:moveTo>
                  <a:pt x="191044" y="1536366"/>
                </a:moveTo>
                <a:lnTo>
                  <a:pt x="272344" y="1490196"/>
                </a:lnTo>
                <a:cubicBezTo>
                  <a:pt x="417469" y="1745746"/>
                  <a:pt x="679008" y="1913563"/>
                  <a:pt x="971788" y="1938996"/>
                </a:cubicBezTo>
                <a:cubicBezTo>
                  <a:pt x="1264568" y="1964428"/>
                  <a:pt x="1551127" y="1844222"/>
                  <a:pt x="1738142" y="1617523"/>
                </a:cubicBezTo>
                <a:lnTo>
                  <a:pt x="1684522" y="1587073"/>
                </a:lnTo>
                <a:lnTo>
                  <a:pt x="1866485" y="1513281"/>
                </a:lnTo>
                <a:lnTo>
                  <a:pt x="1874234" y="1694809"/>
                </a:lnTo>
                <a:lnTo>
                  <a:pt x="1820558" y="1664327"/>
                </a:lnTo>
                <a:cubicBezTo>
                  <a:pt x="1616341" y="1920402"/>
                  <a:pt x="1298369" y="2058455"/>
                  <a:pt x="971840" y="2032814"/>
                </a:cubicBezTo>
                <a:cubicBezTo>
                  <a:pt x="645311" y="2007173"/>
                  <a:pt x="352785" y="1821178"/>
                  <a:pt x="191043" y="1536366"/>
                </a:cubicBezTo>
                <a:lnTo>
                  <a:pt x="191044" y="1536366"/>
                </a:lnTo>
                <a:close/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5" name="Shape 69"/>
          <p:cNvSpPr/>
          <p:nvPr/>
        </p:nvSpPr>
        <p:spPr bwMode="auto">
          <a:xfrm>
            <a:off x="1862138" y="1953816"/>
            <a:ext cx="1574006" cy="1574006"/>
          </a:xfrm>
          <a:custGeom>
            <a:avLst/>
            <a:gdLst>
              <a:gd name="T0" fmla="*/ 191134 w 2098179"/>
              <a:gd name="T1" fmla="*/ 1537092 h 2098179"/>
              <a:gd name="T2" fmla="*/ 272472 w 2098179"/>
              <a:gd name="T3" fmla="*/ 1490900 h 2098179"/>
              <a:gd name="T4" fmla="*/ 972248 w 2098179"/>
              <a:gd name="T5" fmla="*/ 1939912 h 2098179"/>
              <a:gd name="T6" fmla="*/ 1738964 w 2098179"/>
              <a:gd name="T7" fmla="*/ 1618287 h 2098179"/>
              <a:gd name="T8" fmla="*/ 1685318 w 2098179"/>
              <a:gd name="T9" fmla="*/ 1587823 h 2098179"/>
              <a:gd name="T10" fmla="*/ 1867367 w 2098179"/>
              <a:gd name="T11" fmla="*/ 1513997 h 2098179"/>
              <a:gd name="T12" fmla="*/ 1875120 w 2098179"/>
              <a:gd name="T13" fmla="*/ 1695611 h 2098179"/>
              <a:gd name="T14" fmla="*/ 1821418 w 2098179"/>
              <a:gd name="T15" fmla="*/ 1665114 h 2098179"/>
              <a:gd name="T16" fmla="*/ 972300 w 2098179"/>
              <a:gd name="T17" fmla="*/ 2033776 h 2098179"/>
              <a:gd name="T18" fmla="*/ 191133 w 2098179"/>
              <a:gd name="T19" fmla="*/ 1537092 h 2098179"/>
              <a:gd name="T20" fmla="*/ 191134 w 2098179"/>
              <a:gd name="T21" fmla="*/ 1537092 h 209817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098179" h="2098179">
                <a:moveTo>
                  <a:pt x="191044" y="1536366"/>
                </a:moveTo>
                <a:lnTo>
                  <a:pt x="272344" y="1490196"/>
                </a:lnTo>
                <a:cubicBezTo>
                  <a:pt x="417469" y="1745746"/>
                  <a:pt x="679008" y="1913563"/>
                  <a:pt x="971788" y="1938996"/>
                </a:cubicBezTo>
                <a:cubicBezTo>
                  <a:pt x="1264568" y="1964428"/>
                  <a:pt x="1551127" y="1844222"/>
                  <a:pt x="1738142" y="1617523"/>
                </a:cubicBezTo>
                <a:lnTo>
                  <a:pt x="1684522" y="1587073"/>
                </a:lnTo>
                <a:lnTo>
                  <a:pt x="1866485" y="1513281"/>
                </a:lnTo>
                <a:lnTo>
                  <a:pt x="1874234" y="1694809"/>
                </a:lnTo>
                <a:lnTo>
                  <a:pt x="1820558" y="1664327"/>
                </a:lnTo>
                <a:cubicBezTo>
                  <a:pt x="1616341" y="1920402"/>
                  <a:pt x="1298369" y="2058455"/>
                  <a:pt x="971840" y="2032814"/>
                </a:cubicBezTo>
                <a:cubicBezTo>
                  <a:pt x="645311" y="2007173"/>
                  <a:pt x="352785" y="1821178"/>
                  <a:pt x="191043" y="1536366"/>
                </a:cubicBezTo>
                <a:lnTo>
                  <a:pt x="191044" y="1536366"/>
                </a:lnTo>
                <a:close/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Freeform 68"/>
          <p:cNvSpPr/>
          <p:nvPr/>
        </p:nvSpPr>
        <p:spPr bwMode="auto">
          <a:xfrm>
            <a:off x="1204913" y="1920478"/>
            <a:ext cx="1239441" cy="1022747"/>
          </a:xfrm>
          <a:custGeom>
            <a:avLst/>
            <a:gdLst>
              <a:gd name="T0" fmla="*/ 0 w 1368949"/>
              <a:gd name="T1" fmla="*/ 164697 h 1129097"/>
              <a:gd name="T2" fmla="*/ 48195 w 1368949"/>
              <a:gd name="T3" fmla="*/ 48239 h 1129097"/>
              <a:gd name="T4" fmla="*/ 164548 w 1368949"/>
              <a:gd name="T5" fmla="*/ 1 h 1129097"/>
              <a:gd name="T6" fmla="*/ 1830450 w 1368949"/>
              <a:gd name="T7" fmla="*/ 0 h 1129097"/>
              <a:gd name="T8" fmla="*/ 1946801 w 1368949"/>
              <a:gd name="T9" fmla="*/ 48239 h 1129097"/>
              <a:gd name="T10" fmla="*/ 1994994 w 1368949"/>
              <a:gd name="T11" fmla="*/ 164698 h 1129097"/>
              <a:gd name="T12" fmla="*/ 1994996 w 1368949"/>
              <a:gd name="T13" fmla="*/ 1482260 h 1129097"/>
              <a:gd name="T14" fmla="*/ 1946801 w 1368949"/>
              <a:gd name="T15" fmla="*/ 1598718 h 1129097"/>
              <a:gd name="T16" fmla="*/ 1830450 w 1368949"/>
              <a:gd name="T17" fmla="*/ 1646957 h 1129097"/>
              <a:gd name="T18" fmla="*/ 164545 w 1368949"/>
              <a:gd name="T19" fmla="*/ 1646957 h 1129097"/>
              <a:gd name="T20" fmla="*/ 48195 w 1368949"/>
              <a:gd name="T21" fmla="*/ 1598718 h 1129097"/>
              <a:gd name="T22" fmla="*/ 0 w 1368949"/>
              <a:gd name="T23" fmla="*/ 1482260 h 1129097"/>
              <a:gd name="T24" fmla="*/ 0 w 1368949"/>
              <a:gd name="T25" fmla="*/ 164697 h 11290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368949" h="1129097">
                <a:moveTo>
                  <a:pt x="0" y="112910"/>
                </a:moveTo>
                <a:cubicBezTo>
                  <a:pt x="0" y="82964"/>
                  <a:pt x="11896" y="54245"/>
                  <a:pt x="33071" y="33071"/>
                </a:cubicBezTo>
                <a:cubicBezTo>
                  <a:pt x="54246" y="11896"/>
                  <a:pt x="82965" y="0"/>
                  <a:pt x="112911" y="1"/>
                </a:cubicBezTo>
                <a:lnTo>
                  <a:pt x="1256039" y="0"/>
                </a:lnTo>
                <a:cubicBezTo>
                  <a:pt x="1285985" y="0"/>
                  <a:pt x="1314704" y="11896"/>
                  <a:pt x="1335878" y="33071"/>
                </a:cubicBezTo>
                <a:cubicBezTo>
                  <a:pt x="1357053" y="54246"/>
                  <a:pt x="1368949" y="82965"/>
                  <a:pt x="1368948" y="112911"/>
                </a:cubicBezTo>
                <a:cubicBezTo>
                  <a:pt x="1368948" y="414003"/>
                  <a:pt x="1368949" y="715095"/>
                  <a:pt x="1368949" y="1016187"/>
                </a:cubicBezTo>
                <a:cubicBezTo>
                  <a:pt x="1368949" y="1046133"/>
                  <a:pt x="1357053" y="1074852"/>
                  <a:pt x="1335878" y="1096026"/>
                </a:cubicBezTo>
                <a:cubicBezTo>
                  <a:pt x="1314703" y="1117201"/>
                  <a:pt x="1285984" y="1129097"/>
                  <a:pt x="1256039" y="1129097"/>
                </a:cubicBezTo>
                <a:lnTo>
                  <a:pt x="112910" y="1129097"/>
                </a:lnTo>
                <a:cubicBezTo>
                  <a:pt x="82964" y="1129097"/>
                  <a:pt x="54245" y="1117201"/>
                  <a:pt x="33071" y="1096026"/>
                </a:cubicBezTo>
                <a:cubicBezTo>
                  <a:pt x="11896" y="1074851"/>
                  <a:pt x="0" y="1046132"/>
                  <a:pt x="0" y="1016187"/>
                </a:cubicBezTo>
                <a:lnTo>
                  <a:pt x="0" y="112910"/>
                </a:lnTo>
                <a:close/>
              </a:path>
            </a:pathLst>
          </a:custGeom>
          <a:noFill/>
          <a:ln w="12700" cap="flat" cmpd="sng">
            <a:solidFill>
              <a:srgbClr val="F66B5E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1704" tIns="71704" rIns="71704" bIns="313654"/>
          <a:lstStyle/>
          <a:p>
            <a:endParaRPr lang="zh-CN" altLang="en-US"/>
          </a:p>
        </p:txBody>
      </p:sp>
      <p:sp>
        <p:nvSpPr>
          <p:cNvPr id="7" name="Freeform 70"/>
          <p:cNvSpPr>
            <a:spLocks noChangeArrowheads="1"/>
          </p:cNvSpPr>
          <p:nvPr/>
        </p:nvSpPr>
        <p:spPr bwMode="auto">
          <a:xfrm>
            <a:off x="1479948" y="2724150"/>
            <a:ext cx="1102519" cy="438150"/>
          </a:xfrm>
          <a:custGeom>
            <a:avLst/>
            <a:gdLst>
              <a:gd name="T0" fmla="*/ 0 w 1216844"/>
              <a:gd name="T1" fmla="*/ 85172 h 483898"/>
              <a:gd name="T2" fmla="*/ 24978 w 1216844"/>
              <a:gd name="T3" fmla="*/ 24946 h 483898"/>
              <a:gd name="T4" fmla="*/ 85282 w 1216844"/>
              <a:gd name="T5" fmla="*/ 0 h 483898"/>
              <a:gd name="T6" fmla="*/ 2059281 w 1216844"/>
              <a:gd name="T7" fmla="*/ 0 h 483898"/>
              <a:gd name="T8" fmla="*/ 2119585 w 1216844"/>
              <a:gd name="T9" fmla="*/ 24946 h 483898"/>
              <a:gd name="T10" fmla="*/ 2144563 w 1216844"/>
              <a:gd name="T11" fmla="*/ 85172 h 483898"/>
              <a:gd name="T12" fmla="*/ 2144563 w 1216844"/>
              <a:gd name="T13" fmla="*/ 766541 h 483898"/>
              <a:gd name="T14" fmla="*/ 2119585 w 1216844"/>
              <a:gd name="T15" fmla="*/ 826768 h 483898"/>
              <a:gd name="T16" fmla="*/ 2059281 w 1216844"/>
              <a:gd name="T17" fmla="*/ 851714 h 483898"/>
              <a:gd name="T18" fmla="*/ 85282 w 1216844"/>
              <a:gd name="T19" fmla="*/ 851714 h 483898"/>
              <a:gd name="T20" fmla="*/ 24978 w 1216844"/>
              <a:gd name="T21" fmla="*/ 826768 h 483898"/>
              <a:gd name="T22" fmla="*/ 0 w 1216844"/>
              <a:gd name="T23" fmla="*/ 766541 h 483898"/>
              <a:gd name="T24" fmla="*/ 0 w 1216844"/>
              <a:gd name="T25" fmla="*/ 85172 h 48389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16844"/>
              <a:gd name="T40" fmla="*/ 0 h 483898"/>
              <a:gd name="T41" fmla="*/ 1216844 w 1216844"/>
              <a:gd name="T42" fmla="*/ 483898 h 48389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16844" h="483898">
                <a:moveTo>
                  <a:pt x="0" y="48390"/>
                </a:moveTo>
                <a:cubicBezTo>
                  <a:pt x="0" y="35556"/>
                  <a:pt x="5098" y="23248"/>
                  <a:pt x="14173" y="14173"/>
                </a:cubicBezTo>
                <a:cubicBezTo>
                  <a:pt x="23248" y="5098"/>
                  <a:pt x="35556" y="0"/>
                  <a:pt x="48390" y="0"/>
                </a:cubicBezTo>
                <a:lnTo>
                  <a:pt x="1168454" y="0"/>
                </a:lnTo>
                <a:cubicBezTo>
                  <a:pt x="1181288" y="0"/>
                  <a:pt x="1193596" y="5098"/>
                  <a:pt x="1202671" y="14173"/>
                </a:cubicBezTo>
                <a:cubicBezTo>
                  <a:pt x="1211746" y="23248"/>
                  <a:pt x="1216844" y="35556"/>
                  <a:pt x="1216844" y="48390"/>
                </a:cubicBezTo>
                <a:lnTo>
                  <a:pt x="1216844" y="435508"/>
                </a:lnTo>
                <a:cubicBezTo>
                  <a:pt x="1216844" y="448342"/>
                  <a:pt x="1211746" y="460650"/>
                  <a:pt x="1202671" y="469725"/>
                </a:cubicBezTo>
                <a:cubicBezTo>
                  <a:pt x="1193596" y="478800"/>
                  <a:pt x="1181288" y="483898"/>
                  <a:pt x="1168454" y="483898"/>
                </a:cubicBezTo>
                <a:lnTo>
                  <a:pt x="48390" y="483898"/>
                </a:lnTo>
                <a:cubicBezTo>
                  <a:pt x="35556" y="483898"/>
                  <a:pt x="23248" y="478800"/>
                  <a:pt x="14173" y="469725"/>
                </a:cubicBezTo>
                <a:cubicBezTo>
                  <a:pt x="5098" y="460650"/>
                  <a:pt x="0" y="448342"/>
                  <a:pt x="0" y="435508"/>
                </a:cubicBezTo>
                <a:lnTo>
                  <a:pt x="0" y="48390"/>
                </a:lnTo>
                <a:close/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65608" tIns="48463" rIns="65608" bIns="48463" anchor="ctr"/>
          <a:lstStyle/>
          <a:p>
            <a:pPr algn="ctr" defTabSz="1198880" eaLnBrk="1" hangingPunct="1">
              <a:lnSpc>
                <a:spcPct val="90000"/>
              </a:lnSpc>
              <a:spcAft>
                <a:spcPct val="35000"/>
              </a:spcAft>
            </a:pPr>
            <a:r>
              <a:rPr lang="en-US" altLang="zh-CN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90%</a:t>
            </a:r>
          </a:p>
        </p:txBody>
      </p:sp>
      <p:sp>
        <p:nvSpPr>
          <p:cNvPr id="8" name="Circular Arrow 72"/>
          <p:cNvSpPr/>
          <p:nvPr/>
        </p:nvSpPr>
        <p:spPr bwMode="auto">
          <a:xfrm>
            <a:off x="3563541" y="1326357"/>
            <a:ext cx="1732359" cy="1731169"/>
          </a:xfrm>
          <a:custGeom>
            <a:avLst/>
            <a:gdLst>
              <a:gd name="T0" fmla="*/ 204875 w 2309415"/>
              <a:gd name="T1" fmla="*/ 614632 h 2309415"/>
              <a:gd name="T2" fmla="*/ 1077757 w 2309415"/>
              <a:gd name="T3" fmla="*/ 64991 h 2309415"/>
              <a:gd name="T4" fmla="*/ 2019613 w 2309415"/>
              <a:gd name="T5" fmla="*/ 486036 h 2309415"/>
              <a:gd name="T6" fmla="*/ 2073392 w 2309415"/>
              <a:gd name="T7" fmla="*/ 455538 h 2309415"/>
              <a:gd name="T8" fmla="*/ 2064664 w 2309415"/>
              <a:gd name="T9" fmla="*/ 637697 h 2309415"/>
              <a:gd name="T10" fmla="*/ 1883634 w 2309415"/>
              <a:gd name="T11" fmla="*/ 563153 h 2309415"/>
              <a:gd name="T12" fmla="*/ 1937372 w 2309415"/>
              <a:gd name="T13" fmla="*/ 532676 h 2309415"/>
              <a:gd name="T14" fmla="*/ 1077718 w 2309415"/>
              <a:gd name="T15" fmla="*/ 158664 h 2309415"/>
              <a:gd name="T16" fmla="*/ 286214 w 2309415"/>
              <a:gd name="T17" fmla="*/ 660761 h 2309415"/>
              <a:gd name="T18" fmla="*/ 204875 w 2309415"/>
              <a:gd name="T19" fmla="*/ 614632 h 230941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309415" h="2309415">
                <a:moveTo>
                  <a:pt x="204805" y="615266"/>
                </a:moveTo>
                <a:cubicBezTo>
                  <a:pt x="385300" y="297432"/>
                  <a:pt x="712794" y="90930"/>
                  <a:pt x="1077387" y="65059"/>
                </a:cubicBezTo>
                <a:cubicBezTo>
                  <a:pt x="1441979" y="39188"/>
                  <a:pt x="1795352" y="197376"/>
                  <a:pt x="2018919" y="486538"/>
                </a:cubicBezTo>
                <a:lnTo>
                  <a:pt x="2072680" y="456008"/>
                </a:lnTo>
                <a:lnTo>
                  <a:pt x="2063954" y="638355"/>
                </a:lnTo>
                <a:lnTo>
                  <a:pt x="1882986" y="563733"/>
                </a:lnTo>
                <a:lnTo>
                  <a:pt x="1936706" y="533226"/>
                </a:lnTo>
                <a:cubicBezTo>
                  <a:pt x="1730231" y="273423"/>
                  <a:pt x="1408209" y="133127"/>
                  <a:pt x="1077348" y="158828"/>
                </a:cubicBezTo>
                <a:cubicBezTo>
                  <a:pt x="746487" y="184529"/>
                  <a:pt x="449993" y="372871"/>
                  <a:pt x="286116" y="661443"/>
                </a:cubicBezTo>
                <a:lnTo>
                  <a:pt x="204805" y="615266"/>
                </a:lnTo>
                <a:close/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9" name="Freeform 71"/>
          <p:cNvSpPr/>
          <p:nvPr/>
        </p:nvSpPr>
        <p:spPr bwMode="auto">
          <a:xfrm>
            <a:off x="2915842" y="1920478"/>
            <a:ext cx="1240631" cy="1022747"/>
          </a:xfrm>
          <a:custGeom>
            <a:avLst/>
            <a:gdLst>
              <a:gd name="T0" fmla="*/ 0 w 1368949"/>
              <a:gd name="T1" fmla="*/ 198887 h 1129097"/>
              <a:gd name="T2" fmla="*/ 58313 w 1368949"/>
              <a:gd name="T3" fmla="*/ 58254 h 1129097"/>
              <a:gd name="T4" fmla="*/ 199090 w 1368949"/>
              <a:gd name="T5" fmla="*/ 1 h 1129097"/>
              <a:gd name="T6" fmla="*/ 2214705 w 1368949"/>
              <a:gd name="T7" fmla="*/ 0 h 1129097"/>
              <a:gd name="T8" fmla="*/ 2355479 w 1368949"/>
              <a:gd name="T9" fmla="*/ 58254 h 1129097"/>
              <a:gd name="T10" fmla="*/ 2413791 w 1368949"/>
              <a:gd name="T11" fmla="*/ 198890 h 1129097"/>
              <a:gd name="T12" fmla="*/ 2413792 w 1368949"/>
              <a:gd name="T13" fmla="*/ 1789983 h 1129097"/>
              <a:gd name="T14" fmla="*/ 2355479 w 1368949"/>
              <a:gd name="T15" fmla="*/ 1930616 h 1129097"/>
              <a:gd name="T16" fmla="*/ 2214705 w 1368949"/>
              <a:gd name="T17" fmla="*/ 1988870 h 1129097"/>
              <a:gd name="T18" fmla="*/ 199087 w 1368949"/>
              <a:gd name="T19" fmla="*/ 1988870 h 1129097"/>
              <a:gd name="T20" fmla="*/ 58313 w 1368949"/>
              <a:gd name="T21" fmla="*/ 1930616 h 1129097"/>
              <a:gd name="T22" fmla="*/ 0 w 1368949"/>
              <a:gd name="T23" fmla="*/ 1789983 h 1129097"/>
              <a:gd name="T24" fmla="*/ 0 w 1368949"/>
              <a:gd name="T25" fmla="*/ 198887 h 11290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368949"/>
              <a:gd name="T40" fmla="*/ 0 h 1129097"/>
              <a:gd name="T41" fmla="*/ 1368949 w 1368949"/>
              <a:gd name="T42" fmla="*/ 1129097 h 11290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368949" h="1129097">
                <a:moveTo>
                  <a:pt x="0" y="112910"/>
                </a:moveTo>
                <a:cubicBezTo>
                  <a:pt x="0" y="82964"/>
                  <a:pt x="11896" y="54245"/>
                  <a:pt x="33071" y="33071"/>
                </a:cubicBezTo>
                <a:cubicBezTo>
                  <a:pt x="54246" y="11896"/>
                  <a:pt x="82965" y="0"/>
                  <a:pt x="112911" y="1"/>
                </a:cubicBezTo>
                <a:lnTo>
                  <a:pt x="1256039" y="0"/>
                </a:lnTo>
                <a:cubicBezTo>
                  <a:pt x="1285985" y="0"/>
                  <a:pt x="1314704" y="11896"/>
                  <a:pt x="1335878" y="33071"/>
                </a:cubicBezTo>
                <a:cubicBezTo>
                  <a:pt x="1357053" y="54246"/>
                  <a:pt x="1368949" y="82965"/>
                  <a:pt x="1368948" y="112911"/>
                </a:cubicBezTo>
                <a:cubicBezTo>
                  <a:pt x="1368948" y="414003"/>
                  <a:pt x="1368949" y="715095"/>
                  <a:pt x="1368949" y="1016187"/>
                </a:cubicBezTo>
                <a:cubicBezTo>
                  <a:pt x="1368949" y="1046133"/>
                  <a:pt x="1357053" y="1074852"/>
                  <a:pt x="1335878" y="1096026"/>
                </a:cubicBezTo>
                <a:cubicBezTo>
                  <a:pt x="1314703" y="1117201"/>
                  <a:pt x="1285984" y="1129097"/>
                  <a:pt x="1256039" y="1129097"/>
                </a:cubicBezTo>
                <a:lnTo>
                  <a:pt x="112910" y="1129097"/>
                </a:lnTo>
                <a:cubicBezTo>
                  <a:pt x="82964" y="1129097"/>
                  <a:pt x="54245" y="1117201"/>
                  <a:pt x="33071" y="1096026"/>
                </a:cubicBezTo>
                <a:cubicBezTo>
                  <a:pt x="11896" y="1074851"/>
                  <a:pt x="0" y="1046132"/>
                  <a:pt x="0" y="1016187"/>
                </a:cubicBezTo>
                <a:lnTo>
                  <a:pt x="0" y="112910"/>
                </a:lnTo>
                <a:close/>
              </a:path>
            </a:pathLst>
          </a:custGeom>
          <a:noFill/>
          <a:ln w="12700">
            <a:solidFill>
              <a:srgbClr val="F66B5E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1704" tIns="313653" rIns="71704" bIns="71705"/>
          <a:lstStyle/>
          <a:p>
            <a:pPr marL="227330" lvl="1" indent="-227330" defTabSz="1065530" eaLnBrk="1" hangingPunct="1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 altLang="zh-CN" sz="2400">
              <a:solidFill>
                <a:srgbClr val="0E5A8B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marL="227330" lvl="1" indent="-227330" defTabSz="1065530" eaLnBrk="1" hangingPunct="1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 altLang="zh-CN" sz="2400">
              <a:solidFill>
                <a:srgbClr val="0E5A8B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73"/>
          <p:cNvSpPr>
            <a:spLocks noChangeArrowheads="1"/>
          </p:cNvSpPr>
          <p:nvPr/>
        </p:nvSpPr>
        <p:spPr bwMode="auto">
          <a:xfrm>
            <a:off x="3192066" y="1701404"/>
            <a:ext cx="1101328" cy="438150"/>
          </a:xfrm>
          <a:custGeom>
            <a:avLst/>
            <a:gdLst>
              <a:gd name="T0" fmla="*/ 0 w 1216844"/>
              <a:gd name="T1" fmla="*/ 85172 h 483898"/>
              <a:gd name="T2" fmla="*/ 24924 w 1216844"/>
              <a:gd name="T3" fmla="*/ 24946 h 483898"/>
              <a:gd name="T4" fmla="*/ 85098 w 1216844"/>
              <a:gd name="T5" fmla="*/ 0 h 483898"/>
              <a:gd name="T6" fmla="*/ 2054834 w 1216844"/>
              <a:gd name="T7" fmla="*/ 0 h 483898"/>
              <a:gd name="T8" fmla="*/ 2115009 w 1216844"/>
              <a:gd name="T9" fmla="*/ 24946 h 483898"/>
              <a:gd name="T10" fmla="*/ 2139933 w 1216844"/>
              <a:gd name="T11" fmla="*/ 85172 h 483898"/>
              <a:gd name="T12" fmla="*/ 2139933 w 1216844"/>
              <a:gd name="T13" fmla="*/ 766541 h 483898"/>
              <a:gd name="T14" fmla="*/ 2115009 w 1216844"/>
              <a:gd name="T15" fmla="*/ 826768 h 483898"/>
              <a:gd name="T16" fmla="*/ 2054834 w 1216844"/>
              <a:gd name="T17" fmla="*/ 851714 h 483898"/>
              <a:gd name="T18" fmla="*/ 85098 w 1216844"/>
              <a:gd name="T19" fmla="*/ 851714 h 483898"/>
              <a:gd name="T20" fmla="*/ 24924 w 1216844"/>
              <a:gd name="T21" fmla="*/ 826768 h 483898"/>
              <a:gd name="T22" fmla="*/ 0 w 1216844"/>
              <a:gd name="T23" fmla="*/ 766541 h 483898"/>
              <a:gd name="T24" fmla="*/ 0 w 1216844"/>
              <a:gd name="T25" fmla="*/ 85172 h 48389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16844"/>
              <a:gd name="T40" fmla="*/ 0 h 483898"/>
              <a:gd name="T41" fmla="*/ 1216844 w 1216844"/>
              <a:gd name="T42" fmla="*/ 483898 h 48389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16844" h="483898">
                <a:moveTo>
                  <a:pt x="0" y="48390"/>
                </a:moveTo>
                <a:cubicBezTo>
                  <a:pt x="0" y="35556"/>
                  <a:pt x="5098" y="23248"/>
                  <a:pt x="14173" y="14173"/>
                </a:cubicBezTo>
                <a:cubicBezTo>
                  <a:pt x="23248" y="5098"/>
                  <a:pt x="35556" y="0"/>
                  <a:pt x="48390" y="0"/>
                </a:cubicBezTo>
                <a:lnTo>
                  <a:pt x="1168454" y="0"/>
                </a:lnTo>
                <a:cubicBezTo>
                  <a:pt x="1181288" y="0"/>
                  <a:pt x="1193596" y="5098"/>
                  <a:pt x="1202671" y="14173"/>
                </a:cubicBezTo>
                <a:cubicBezTo>
                  <a:pt x="1211746" y="23248"/>
                  <a:pt x="1216844" y="35556"/>
                  <a:pt x="1216844" y="48390"/>
                </a:cubicBezTo>
                <a:lnTo>
                  <a:pt x="1216844" y="435508"/>
                </a:lnTo>
                <a:cubicBezTo>
                  <a:pt x="1216844" y="448342"/>
                  <a:pt x="1211746" y="460650"/>
                  <a:pt x="1202671" y="469725"/>
                </a:cubicBezTo>
                <a:cubicBezTo>
                  <a:pt x="1193596" y="478800"/>
                  <a:pt x="1181288" y="483898"/>
                  <a:pt x="1168454" y="483898"/>
                </a:cubicBezTo>
                <a:lnTo>
                  <a:pt x="48390" y="483898"/>
                </a:lnTo>
                <a:cubicBezTo>
                  <a:pt x="35556" y="483898"/>
                  <a:pt x="23248" y="478800"/>
                  <a:pt x="14173" y="469725"/>
                </a:cubicBezTo>
                <a:cubicBezTo>
                  <a:pt x="5098" y="460650"/>
                  <a:pt x="0" y="448342"/>
                  <a:pt x="0" y="435508"/>
                </a:cubicBezTo>
                <a:lnTo>
                  <a:pt x="0" y="48390"/>
                </a:lnTo>
                <a:close/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65608" tIns="48463" rIns="65608" bIns="48463" anchor="ctr"/>
          <a:lstStyle/>
          <a:p>
            <a:pPr algn="ctr" defTabSz="1198880" eaLnBrk="1" hangingPunct="1">
              <a:lnSpc>
                <a:spcPct val="90000"/>
              </a:lnSpc>
              <a:spcAft>
                <a:spcPct val="35000"/>
              </a:spcAft>
            </a:pPr>
            <a:r>
              <a:rPr lang="en-US" altLang="zh-CN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80%</a:t>
            </a:r>
          </a:p>
        </p:txBody>
      </p:sp>
      <p:sp>
        <p:nvSpPr>
          <p:cNvPr id="11" name="Freeform 74"/>
          <p:cNvSpPr/>
          <p:nvPr/>
        </p:nvSpPr>
        <p:spPr bwMode="auto">
          <a:xfrm>
            <a:off x="4627960" y="1920478"/>
            <a:ext cx="1239440" cy="1022747"/>
          </a:xfrm>
          <a:custGeom>
            <a:avLst/>
            <a:gdLst>
              <a:gd name="T0" fmla="*/ 0 w 1368949"/>
              <a:gd name="T1" fmla="*/ 198887 h 1129097"/>
              <a:gd name="T2" fmla="*/ 58201 w 1368949"/>
              <a:gd name="T3" fmla="*/ 58254 h 1129097"/>
              <a:gd name="T4" fmla="*/ 198708 w 1368949"/>
              <a:gd name="T5" fmla="*/ 1 h 1129097"/>
              <a:gd name="T6" fmla="*/ 2210454 w 1368949"/>
              <a:gd name="T7" fmla="*/ 0 h 1129097"/>
              <a:gd name="T8" fmla="*/ 2350958 w 1368949"/>
              <a:gd name="T9" fmla="*/ 58254 h 1129097"/>
              <a:gd name="T10" fmla="*/ 2409158 w 1368949"/>
              <a:gd name="T11" fmla="*/ 198890 h 1129097"/>
              <a:gd name="T12" fmla="*/ 2409160 w 1368949"/>
              <a:gd name="T13" fmla="*/ 1789983 h 1129097"/>
              <a:gd name="T14" fmla="*/ 2350958 w 1368949"/>
              <a:gd name="T15" fmla="*/ 1930616 h 1129097"/>
              <a:gd name="T16" fmla="*/ 2210454 w 1368949"/>
              <a:gd name="T17" fmla="*/ 1988870 h 1129097"/>
              <a:gd name="T18" fmla="*/ 198705 w 1368949"/>
              <a:gd name="T19" fmla="*/ 1988870 h 1129097"/>
              <a:gd name="T20" fmla="*/ 58201 w 1368949"/>
              <a:gd name="T21" fmla="*/ 1930616 h 1129097"/>
              <a:gd name="T22" fmla="*/ 0 w 1368949"/>
              <a:gd name="T23" fmla="*/ 1789983 h 1129097"/>
              <a:gd name="T24" fmla="*/ 0 w 1368949"/>
              <a:gd name="T25" fmla="*/ 198887 h 11290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368949"/>
              <a:gd name="T40" fmla="*/ 0 h 1129097"/>
              <a:gd name="T41" fmla="*/ 1368949 w 1368949"/>
              <a:gd name="T42" fmla="*/ 1129097 h 11290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368949" h="1129097">
                <a:moveTo>
                  <a:pt x="0" y="112910"/>
                </a:moveTo>
                <a:cubicBezTo>
                  <a:pt x="0" y="82964"/>
                  <a:pt x="11896" y="54245"/>
                  <a:pt x="33071" y="33071"/>
                </a:cubicBezTo>
                <a:cubicBezTo>
                  <a:pt x="54246" y="11896"/>
                  <a:pt x="82965" y="0"/>
                  <a:pt x="112911" y="1"/>
                </a:cubicBezTo>
                <a:lnTo>
                  <a:pt x="1256039" y="0"/>
                </a:lnTo>
                <a:cubicBezTo>
                  <a:pt x="1285985" y="0"/>
                  <a:pt x="1314704" y="11896"/>
                  <a:pt x="1335878" y="33071"/>
                </a:cubicBezTo>
                <a:cubicBezTo>
                  <a:pt x="1357053" y="54246"/>
                  <a:pt x="1368949" y="82965"/>
                  <a:pt x="1368948" y="112911"/>
                </a:cubicBezTo>
                <a:cubicBezTo>
                  <a:pt x="1368948" y="414003"/>
                  <a:pt x="1368949" y="715095"/>
                  <a:pt x="1368949" y="1016187"/>
                </a:cubicBezTo>
                <a:cubicBezTo>
                  <a:pt x="1368949" y="1046133"/>
                  <a:pt x="1357053" y="1074852"/>
                  <a:pt x="1335878" y="1096026"/>
                </a:cubicBezTo>
                <a:cubicBezTo>
                  <a:pt x="1314703" y="1117201"/>
                  <a:pt x="1285984" y="1129097"/>
                  <a:pt x="1256039" y="1129097"/>
                </a:cubicBezTo>
                <a:lnTo>
                  <a:pt x="112910" y="1129097"/>
                </a:lnTo>
                <a:cubicBezTo>
                  <a:pt x="82964" y="1129097"/>
                  <a:pt x="54245" y="1117201"/>
                  <a:pt x="33071" y="1096026"/>
                </a:cubicBezTo>
                <a:cubicBezTo>
                  <a:pt x="11896" y="1074851"/>
                  <a:pt x="0" y="1046132"/>
                  <a:pt x="0" y="1016187"/>
                </a:cubicBezTo>
                <a:lnTo>
                  <a:pt x="0" y="112910"/>
                </a:lnTo>
                <a:close/>
              </a:path>
            </a:pathLst>
          </a:custGeom>
          <a:noFill/>
          <a:ln w="12700">
            <a:solidFill>
              <a:srgbClr val="F66B5E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1704" tIns="71704" rIns="71704" bIns="313654"/>
          <a:lstStyle/>
          <a:p>
            <a:pPr marL="227330" lvl="1" indent="-227330" defTabSz="1065530" eaLnBrk="1" hangingPunct="1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 altLang="zh-CN" sz="24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marL="227330" lvl="1" indent="-227330" defTabSz="1065530" eaLnBrk="1" hangingPunct="1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 altLang="zh-CN" sz="24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75"/>
          <p:cNvSpPr>
            <a:spLocks noChangeArrowheads="1"/>
          </p:cNvSpPr>
          <p:nvPr/>
        </p:nvSpPr>
        <p:spPr bwMode="auto">
          <a:xfrm>
            <a:off x="4902994" y="2724150"/>
            <a:ext cx="1102519" cy="438150"/>
          </a:xfrm>
          <a:custGeom>
            <a:avLst/>
            <a:gdLst>
              <a:gd name="T0" fmla="*/ 0 w 1216844"/>
              <a:gd name="T1" fmla="*/ 85172 h 483898"/>
              <a:gd name="T2" fmla="*/ 24978 w 1216844"/>
              <a:gd name="T3" fmla="*/ 24946 h 483898"/>
              <a:gd name="T4" fmla="*/ 85282 w 1216844"/>
              <a:gd name="T5" fmla="*/ 0 h 483898"/>
              <a:gd name="T6" fmla="*/ 2059281 w 1216844"/>
              <a:gd name="T7" fmla="*/ 0 h 483898"/>
              <a:gd name="T8" fmla="*/ 2119585 w 1216844"/>
              <a:gd name="T9" fmla="*/ 24946 h 483898"/>
              <a:gd name="T10" fmla="*/ 2144563 w 1216844"/>
              <a:gd name="T11" fmla="*/ 85172 h 483898"/>
              <a:gd name="T12" fmla="*/ 2144563 w 1216844"/>
              <a:gd name="T13" fmla="*/ 766541 h 483898"/>
              <a:gd name="T14" fmla="*/ 2119585 w 1216844"/>
              <a:gd name="T15" fmla="*/ 826768 h 483898"/>
              <a:gd name="T16" fmla="*/ 2059281 w 1216844"/>
              <a:gd name="T17" fmla="*/ 851714 h 483898"/>
              <a:gd name="T18" fmla="*/ 85282 w 1216844"/>
              <a:gd name="T19" fmla="*/ 851714 h 483898"/>
              <a:gd name="T20" fmla="*/ 24978 w 1216844"/>
              <a:gd name="T21" fmla="*/ 826768 h 483898"/>
              <a:gd name="T22" fmla="*/ 0 w 1216844"/>
              <a:gd name="T23" fmla="*/ 766541 h 483898"/>
              <a:gd name="T24" fmla="*/ 0 w 1216844"/>
              <a:gd name="T25" fmla="*/ 85172 h 48389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16844"/>
              <a:gd name="T40" fmla="*/ 0 h 483898"/>
              <a:gd name="T41" fmla="*/ 1216844 w 1216844"/>
              <a:gd name="T42" fmla="*/ 483898 h 48389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16844" h="483898">
                <a:moveTo>
                  <a:pt x="0" y="48390"/>
                </a:moveTo>
                <a:cubicBezTo>
                  <a:pt x="0" y="35556"/>
                  <a:pt x="5098" y="23248"/>
                  <a:pt x="14173" y="14173"/>
                </a:cubicBezTo>
                <a:cubicBezTo>
                  <a:pt x="23248" y="5098"/>
                  <a:pt x="35556" y="0"/>
                  <a:pt x="48390" y="0"/>
                </a:cubicBezTo>
                <a:lnTo>
                  <a:pt x="1168454" y="0"/>
                </a:lnTo>
                <a:cubicBezTo>
                  <a:pt x="1181288" y="0"/>
                  <a:pt x="1193596" y="5098"/>
                  <a:pt x="1202671" y="14173"/>
                </a:cubicBezTo>
                <a:cubicBezTo>
                  <a:pt x="1211746" y="23248"/>
                  <a:pt x="1216844" y="35556"/>
                  <a:pt x="1216844" y="48390"/>
                </a:cubicBezTo>
                <a:lnTo>
                  <a:pt x="1216844" y="435508"/>
                </a:lnTo>
                <a:cubicBezTo>
                  <a:pt x="1216844" y="448342"/>
                  <a:pt x="1211746" y="460650"/>
                  <a:pt x="1202671" y="469725"/>
                </a:cubicBezTo>
                <a:cubicBezTo>
                  <a:pt x="1193596" y="478800"/>
                  <a:pt x="1181288" y="483898"/>
                  <a:pt x="1168454" y="483898"/>
                </a:cubicBezTo>
                <a:lnTo>
                  <a:pt x="48390" y="483898"/>
                </a:lnTo>
                <a:cubicBezTo>
                  <a:pt x="35556" y="483898"/>
                  <a:pt x="23248" y="478800"/>
                  <a:pt x="14173" y="469725"/>
                </a:cubicBezTo>
                <a:cubicBezTo>
                  <a:pt x="5098" y="460650"/>
                  <a:pt x="0" y="448342"/>
                  <a:pt x="0" y="435508"/>
                </a:cubicBezTo>
                <a:lnTo>
                  <a:pt x="0" y="48390"/>
                </a:lnTo>
                <a:close/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65608" tIns="48463" rIns="65608" bIns="48463" anchor="ctr"/>
          <a:lstStyle/>
          <a:p>
            <a:pPr algn="ctr" defTabSz="1198880" eaLnBrk="1" hangingPunct="1">
              <a:lnSpc>
                <a:spcPct val="90000"/>
              </a:lnSpc>
              <a:spcAft>
                <a:spcPct val="35000"/>
              </a:spcAft>
            </a:pPr>
            <a:r>
              <a:rPr lang="en-US" altLang="zh-CN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90%</a:t>
            </a:r>
          </a:p>
        </p:txBody>
      </p:sp>
      <p:sp>
        <p:nvSpPr>
          <p:cNvPr id="13" name="Freeform 76"/>
          <p:cNvSpPr/>
          <p:nvPr/>
        </p:nvSpPr>
        <p:spPr bwMode="auto">
          <a:xfrm>
            <a:off x="6355556" y="1920478"/>
            <a:ext cx="1239441" cy="1022747"/>
          </a:xfrm>
          <a:custGeom>
            <a:avLst/>
            <a:gdLst>
              <a:gd name="T0" fmla="*/ 0 w 1368949"/>
              <a:gd name="T1" fmla="*/ 198887 h 1129097"/>
              <a:gd name="T2" fmla="*/ 58201 w 1368949"/>
              <a:gd name="T3" fmla="*/ 58254 h 1129097"/>
              <a:gd name="T4" fmla="*/ 198708 w 1368949"/>
              <a:gd name="T5" fmla="*/ 1 h 1129097"/>
              <a:gd name="T6" fmla="*/ 2210457 w 1368949"/>
              <a:gd name="T7" fmla="*/ 0 h 1129097"/>
              <a:gd name="T8" fmla="*/ 2350962 w 1368949"/>
              <a:gd name="T9" fmla="*/ 58254 h 1129097"/>
              <a:gd name="T10" fmla="*/ 2409161 w 1368949"/>
              <a:gd name="T11" fmla="*/ 198890 h 1129097"/>
              <a:gd name="T12" fmla="*/ 2409162 w 1368949"/>
              <a:gd name="T13" fmla="*/ 1789983 h 1129097"/>
              <a:gd name="T14" fmla="*/ 2350962 w 1368949"/>
              <a:gd name="T15" fmla="*/ 1930616 h 1129097"/>
              <a:gd name="T16" fmla="*/ 2210457 w 1368949"/>
              <a:gd name="T17" fmla="*/ 1988870 h 1129097"/>
              <a:gd name="T18" fmla="*/ 198705 w 1368949"/>
              <a:gd name="T19" fmla="*/ 1988870 h 1129097"/>
              <a:gd name="T20" fmla="*/ 58201 w 1368949"/>
              <a:gd name="T21" fmla="*/ 1930616 h 1129097"/>
              <a:gd name="T22" fmla="*/ 0 w 1368949"/>
              <a:gd name="T23" fmla="*/ 1789983 h 1129097"/>
              <a:gd name="T24" fmla="*/ 0 w 1368949"/>
              <a:gd name="T25" fmla="*/ 198887 h 11290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368949"/>
              <a:gd name="T40" fmla="*/ 0 h 1129097"/>
              <a:gd name="T41" fmla="*/ 1368949 w 1368949"/>
              <a:gd name="T42" fmla="*/ 1129097 h 11290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368949" h="1129097">
                <a:moveTo>
                  <a:pt x="0" y="112910"/>
                </a:moveTo>
                <a:cubicBezTo>
                  <a:pt x="0" y="82964"/>
                  <a:pt x="11896" y="54245"/>
                  <a:pt x="33071" y="33071"/>
                </a:cubicBezTo>
                <a:cubicBezTo>
                  <a:pt x="54246" y="11896"/>
                  <a:pt x="82965" y="0"/>
                  <a:pt x="112911" y="1"/>
                </a:cubicBezTo>
                <a:lnTo>
                  <a:pt x="1256039" y="0"/>
                </a:lnTo>
                <a:cubicBezTo>
                  <a:pt x="1285985" y="0"/>
                  <a:pt x="1314704" y="11896"/>
                  <a:pt x="1335878" y="33071"/>
                </a:cubicBezTo>
                <a:cubicBezTo>
                  <a:pt x="1357053" y="54246"/>
                  <a:pt x="1368949" y="82965"/>
                  <a:pt x="1368948" y="112911"/>
                </a:cubicBezTo>
                <a:cubicBezTo>
                  <a:pt x="1368948" y="414003"/>
                  <a:pt x="1368949" y="715095"/>
                  <a:pt x="1368949" y="1016187"/>
                </a:cubicBezTo>
                <a:cubicBezTo>
                  <a:pt x="1368949" y="1046133"/>
                  <a:pt x="1357053" y="1074852"/>
                  <a:pt x="1335878" y="1096026"/>
                </a:cubicBezTo>
                <a:cubicBezTo>
                  <a:pt x="1314703" y="1117201"/>
                  <a:pt x="1285984" y="1129097"/>
                  <a:pt x="1256039" y="1129097"/>
                </a:cubicBezTo>
                <a:lnTo>
                  <a:pt x="112910" y="1129097"/>
                </a:lnTo>
                <a:cubicBezTo>
                  <a:pt x="82964" y="1129097"/>
                  <a:pt x="54245" y="1117201"/>
                  <a:pt x="33071" y="1096026"/>
                </a:cubicBezTo>
                <a:cubicBezTo>
                  <a:pt x="11896" y="1074851"/>
                  <a:pt x="0" y="1046132"/>
                  <a:pt x="0" y="1016187"/>
                </a:cubicBezTo>
                <a:lnTo>
                  <a:pt x="0" y="112910"/>
                </a:lnTo>
                <a:close/>
              </a:path>
            </a:pathLst>
          </a:custGeom>
          <a:noFill/>
          <a:ln w="12700">
            <a:solidFill>
              <a:srgbClr val="F66B5E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1704" tIns="313653" rIns="71704" bIns="71705"/>
          <a:lstStyle/>
          <a:p>
            <a:pPr marL="227330" lvl="1" indent="-227330" defTabSz="1065530" eaLnBrk="1" hangingPunct="1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 altLang="zh-CN" sz="24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marL="227330" lvl="1" indent="-227330" defTabSz="1065530" eaLnBrk="1" hangingPunct="1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 altLang="zh-CN" sz="24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Freeform 77"/>
          <p:cNvSpPr>
            <a:spLocks noChangeArrowheads="1"/>
          </p:cNvSpPr>
          <p:nvPr/>
        </p:nvSpPr>
        <p:spPr bwMode="auto">
          <a:xfrm>
            <a:off x="6630591" y="1701404"/>
            <a:ext cx="1102519" cy="438150"/>
          </a:xfrm>
          <a:custGeom>
            <a:avLst/>
            <a:gdLst>
              <a:gd name="T0" fmla="*/ 0 w 1216844"/>
              <a:gd name="T1" fmla="*/ 85172 h 483898"/>
              <a:gd name="T2" fmla="*/ 24978 w 1216844"/>
              <a:gd name="T3" fmla="*/ 24946 h 483898"/>
              <a:gd name="T4" fmla="*/ 85282 w 1216844"/>
              <a:gd name="T5" fmla="*/ 0 h 483898"/>
              <a:gd name="T6" fmla="*/ 2059281 w 1216844"/>
              <a:gd name="T7" fmla="*/ 0 h 483898"/>
              <a:gd name="T8" fmla="*/ 2119585 w 1216844"/>
              <a:gd name="T9" fmla="*/ 24946 h 483898"/>
              <a:gd name="T10" fmla="*/ 2144563 w 1216844"/>
              <a:gd name="T11" fmla="*/ 85172 h 483898"/>
              <a:gd name="T12" fmla="*/ 2144563 w 1216844"/>
              <a:gd name="T13" fmla="*/ 766541 h 483898"/>
              <a:gd name="T14" fmla="*/ 2119585 w 1216844"/>
              <a:gd name="T15" fmla="*/ 826768 h 483898"/>
              <a:gd name="T16" fmla="*/ 2059281 w 1216844"/>
              <a:gd name="T17" fmla="*/ 851714 h 483898"/>
              <a:gd name="T18" fmla="*/ 85282 w 1216844"/>
              <a:gd name="T19" fmla="*/ 851714 h 483898"/>
              <a:gd name="T20" fmla="*/ 24978 w 1216844"/>
              <a:gd name="T21" fmla="*/ 826768 h 483898"/>
              <a:gd name="T22" fmla="*/ 0 w 1216844"/>
              <a:gd name="T23" fmla="*/ 766541 h 483898"/>
              <a:gd name="T24" fmla="*/ 0 w 1216844"/>
              <a:gd name="T25" fmla="*/ 85172 h 48389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16844"/>
              <a:gd name="T40" fmla="*/ 0 h 483898"/>
              <a:gd name="T41" fmla="*/ 1216844 w 1216844"/>
              <a:gd name="T42" fmla="*/ 483898 h 48389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16844" h="483898">
                <a:moveTo>
                  <a:pt x="0" y="48390"/>
                </a:moveTo>
                <a:cubicBezTo>
                  <a:pt x="0" y="35556"/>
                  <a:pt x="5098" y="23248"/>
                  <a:pt x="14173" y="14173"/>
                </a:cubicBezTo>
                <a:cubicBezTo>
                  <a:pt x="23248" y="5098"/>
                  <a:pt x="35556" y="0"/>
                  <a:pt x="48390" y="0"/>
                </a:cubicBezTo>
                <a:lnTo>
                  <a:pt x="1168454" y="0"/>
                </a:lnTo>
                <a:cubicBezTo>
                  <a:pt x="1181288" y="0"/>
                  <a:pt x="1193596" y="5098"/>
                  <a:pt x="1202671" y="14173"/>
                </a:cubicBezTo>
                <a:cubicBezTo>
                  <a:pt x="1211746" y="23248"/>
                  <a:pt x="1216844" y="35556"/>
                  <a:pt x="1216844" y="48390"/>
                </a:cubicBezTo>
                <a:lnTo>
                  <a:pt x="1216844" y="435508"/>
                </a:lnTo>
                <a:cubicBezTo>
                  <a:pt x="1216844" y="448342"/>
                  <a:pt x="1211746" y="460650"/>
                  <a:pt x="1202671" y="469725"/>
                </a:cubicBezTo>
                <a:cubicBezTo>
                  <a:pt x="1193596" y="478800"/>
                  <a:pt x="1181288" y="483898"/>
                  <a:pt x="1168454" y="483898"/>
                </a:cubicBezTo>
                <a:lnTo>
                  <a:pt x="48390" y="483898"/>
                </a:lnTo>
                <a:cubicBezTo>
                  <a:pt x="35556" y="483898"/>
                  <a:pt x="23248" y="478800"/>
                  <a:pt x="14173" y="469725"/>
                </a:cubicBezTo>
                <a:cubicBezTo>
                  <a:pt x="5098" y="460650"/>
                  <a:pt x="0" y="448342"/>
                  <a:pt x="0" y="435508"/>
                </a:cubicBezTo>
                <a:lnTo>
                  <a:pt x="0" y="48390"/>
                </a:lnTo>
                <a:close/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65608" tIns="48463" rIns="65608" bIns="48463" anchor="ctr"/>
          <a:lstStyle/>
          <a:p>
            <a:pPr algn="ctr" defTabSz="1198880" eaLnBrk="1" hangingPunct="1">
              <a:lnSpc>
                <a:spcPct val="90000"/>
              </a:lnSpc>
              <a:spcAft>
                <a:spcPct val="35000"/>
              </a:spcAft>
            </a:pPr>
            <a:r>
              <a:rPr lang="en-US" altLang="zh-CN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50%</a:t>
            </a:r>
          </a:p>
        </p:txBody>
      </p:sp>
      <p:sp>
        <p:nvSpPr>
          <p:cNvPr id="15" name="Text Placeholder 3"/>
          <p:cNvSpPr txBox="1">
            <a:spLocks noChangeArrowheads="1"/>
          </p:cNvSpPr>
          <p:nvPr/>
        </p:nvSpPr>
        <p:spPr bwMode="auto">
          <a:xfrm>
            <a:off x="1582341" y="2305051"/>
            <a:ext cx="41790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KEYS</a:t>
            </a:r>
          </a:p>
        </p:txBody>
      </p:sp>
      <p:sp>
        <p:nvSpPr>
          <p:cNvPr id="16" name="Text Placeholder 3"/>
          <p:cNvSpPr txBox="1">
            <a:spLocks noChangeArrowheads="1"/>
          </p:cNvSpPr>
          <p:nvPr/>
        </p:nvSpPr>
        <p:spPr bwMode="auto">
          <a:xfrm>
            <a:off x="3300413" y="2305051"/>
            <a:ext cx="41791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KEYS</a:t>
            </a:r>
          </a:p>
        </p:txBody>
      </p:sp>
      <p:sp>
        <p:nvSpPr>
          <p:cNvPr id="17" name="Text Placeholder 3"/>
          <p:cNvSpPr txBox="1">
            <a:spLocks noChangeArrowheads="1"/>
          </p:cNvSpPr>
          <p:nvPr/>
        </p:nvSpPr>
        <p:spPr bwMode="auto">
          <a:xfrm>
            <a:off x="5018485" y="2305051"/>
            <a:ext cx="41671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KEYS</a:t>
            </a:r>
          </a:p>
        </p:txBody>
      </p:sp>
      <p:sp>
        <p:nvSpPr>
          <p:cNvPr id="18" name="Text Placeholder 3"/>
          <p:cNvSpPr txBox="1">
            <a:spLocks noChangeArrowheads="1"/>
          </p:cNvSpPr>
          <p:nvPr/>
        </p:nvSpPr>
        <p:spPr bwMode="auto">
          <a:xfrm>
            <a:off x="6736557" y="2305051"/>
            <a:ext cx="41671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79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KEYS</a:t>
            </a:r>
          </a:p>
        </p:txBody>
      </p:sp>
      <p:sp>
        <p:nvSpPr>
          <p:cNvPr id="19" name="Oval 62"/>
          <p:cNvSpPr>
            <a:spLocks noChangeAspect="1" noChangeArrowheads="1"/>
          </p:cNvSpPr>
          <p:nvPr/>
        </p:nvSpPr>
        <p:spPr bwMode="auto">
          <a:xfrm>
            <a:off x="1525192" y="3827859"/>
            <a:ext cx="201215" cy="195263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defTabSz="1031240" eaLnBrk="1" hangingPunct="1"/>
            <a:endParaRPr lang="en-US" altLang="zh-CN" sz="270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1808560" y="3839766"/>
            <a:ext cx="967978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1" name="Oval 58"/>
          <p:cNvSpPr>
            <a:spLocks noChangeAspect="1" noChangeArrowheads="1"/>
          </p:cNvSpPr>
          <p:nvPr/>
        </p:nvSpPr>
        <p:spPr bwMode="auto">
          <a:xfrm>
            <a:off x="3106341" y="3827859"/>
            <a:ext cx="200025" cy="195263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defTabSz="1031240" eaLnBrk="1" hangingPunct="1"/>
            <a:endParaRPr lang="en-US" altLang="zh-CN" sz="270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3431382" y="3832622"/>
            <a:ext cx="9691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3" name="Oval 55"/>
          <p:cNvSpPr>
            <a:spLocks noChangeAspect="1" noChangeArrowheads="1"/>
          </p:cNvSpPr>
          <p:nvPr/>
        </p:nvSpPr>
        <p:spPr bwMode="auto">
          <a:xfrm>
            <a:off x="4730354" y="3827859"/>
            <a:ext cx="200025" cy="195263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defTabSz="1031240" eaLnBrk="1" hangingPunct="1"/>
            <a:endParaRPr lang="en-US" altLang="zh-CN" sz="270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>
            <a:spLocks noChangeArrowheads="1"/>
          </p:cNvSpPr>
          <p:nvPr/>
        </p:nvSpPr>
        <p:spPr bwMode="auto">
          <a:xfrm>
            <a:off x="5022056" y="3832622"/>
            <a:ext cx="96797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5" name="Oval 47"/>
          <p:cNvSpPr>
            <a:spLocks noChangeAspect="1" noChangeArrowheads="1"/>
          </p:cNvSpPr>
          <p:nvPr/>
        </p:nvSpPr>
        <p:spPr bwMode="auto">
          <a:xfrm>
            <a:off x="6321029" y="3827859"/>
            <a:ext cx="200025" cy="195263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defTabSz="1031240" eaLnBrk="1" hangingPunct="1"/>
            <a:endParaRPr lang="en-US" altLang="zh-CN" sz="270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>
            <a:spLocks noChangeArrowheads="1"/>
          </p:cNvSpPr>
          <p:nvPr/>
        </p:nvSpPr>
        <p:spPr bwMode="auto">
          <a:xfrm>
            <a:off x="6627019" y="3842147"/>
            <a:ext cx="96797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3399" y="156132"/>
            <a:ext cx="117307" cy="405789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TextBox 59"/>
          <p:cNvSpPr txBox="1">
            <a:spLocks noChangeArrowheads="1"/>
          </p:cNvSpPr>
          <p:nvPr/>
        </p:nvSpPr>
        <p:spPr bwMode="auto">
          <a:xfrm>
            <a:off x="180521" y="180688"/>
            <a:ext cx="2617271" cy="34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66B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美丽女人节感恩有你</a:t>
            </a:r>
          </a:p>
        </p:txBody>
      </p:sp>
      <p:pic>
        <p:nvPicPr>
          <p:cNvPr id="28" name="图片 16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6146007" y="1418771"/>
            <a:ext cx="2512219" cy="1674591"/>
          </a:xfrm>
          <a:prstGeom prst="rect">
            <a:avLst/>
          </a:prstGeom>
          <a:noFill/>
          <a:ln w="9525">
            <a:solidFill>
              <a:srgbClr val="F66B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图片 15"/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3411141" y="1416787"/>
            <a:ext cx="2518172" cy="1678559"/>
          </a:xfrm>
          <a:prstGeom prst="rect">
            <a:avLst/>
          </a:prstGeom>
          <a:noFill/>
          <a:ln w="9525">
            <a:solidFill>
              <a:srgbClr val="F66B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13"/>
          <p:cNvSpPr txBox="1">
            <a:spLocks noChangeArrowheads="1"/>
          </p:cNvSpPr>
          <p:nvPr/>
        </p:nvSpPr>
        <p:spPr bwMode="auto">
          <a:xfrm>
            <a:off x="1301354" y="4000927"/>
            <a:ext cx="1254919" cy="415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32" name="圆角矩形 7"/>
          <p:cNvSpPr>
            <a:spLocks noChangeArrowheads="1"/>
          </p:cNvSpPr>
          <p:nvPr/>
        </p:nvSpPr>
        <p:spPr bwMode="auto">
          <a:xfrm>
            <a:off x="1178719" y="3579446"/>
            <a:ext cx="1500188" cy="328613"/>
          </a:xfrm>
          <a:prstGeom prst="roundRect">
            <a:avLst>
              <a:gd name="adj" fmla="val 16667"/>
            </a:avLst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3" name="TextBox 13"/>
          <p:cNvSpPr txBox="1">
            <a:spLocks noChangeArrowheads="1"/>
          </p:cNvSpPr>
          <p:nvPr/>
        </p:nvSpPr>
        <p:spPr bwMode="auto">
          <a:xfrm>
            <a:off x="1204598" y="3652074"/>
            <a:ext cx="144843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34" name="TextBox 13"/>
          <p:cNvSpPr txBox="1">
            <a:spLocks noChangeArrowheads="1"/>
          </p:cNvSpPr>
          <p:nvPr/>
        </p:nvSpPr>
        <p:spPr bwMode="auto">
          <a:xfrm>
            <a:off x="3993357" y="4000927"/>
            <a:ext cx="1254919" cy="415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35" name="圆角矩形 10"/>
          <p:cNvSpPr>
            <a:spLocks noChangeArrowheads="1"/>
          </p:cNvSpPr>
          <p:nvPr/>
        </p:nvSpPr>
        <p:spPr bwMode="auto">
          <a:xfrm>
            <a:off x="3870722" y="3579446"/>
            <a:ext cx="1500188" cy="328613"/>
          </a:xfrm>
          <a:prstGeom prst="roundRect">
            <a:avLst>
              <a:gd name="adj" fmla="val 16667"/>
            </a:avLst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6" name="TextBox 13"/>
          <p:cNvSpPr txBox="1">
            <a:spLocks noChangeArrowheads="1"/>
          </p:cNvSpPr>
          <p:nvPr/>
        </p:nvSpPr>
        <p:spPr bwMode="auto">
          <a:xfrm>
            <a:off x="3896601" y="3652074"/>
            <a:ext cx="144843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37" name="TextBox 13"/>
          <p:cNvSpPr txBox="1">
            <a:spLocks noChangeArrowheads="1"/>
          </p:cNvSpPr>
          <p:nvPr/>
        </p:nvSpPr>
        <p:spPr bwMode="auto">
          <a:xfrm>
            <a:off x="6752035" y="4000927"/>
            <a:ext cx="1253728" cy="415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38" name="圆角矩形 13"/>
          <p:cNvSpPr>
            <a:spLocks noChangeArrowheads="1"/>
          </p:cNvSpPr>
          <p:nvPr/>
        </p:nvSpPr>
        <p:spPr bwMode="auto">
          <a:xfrm>
            <a:off x="6628210" y="3579446"/>
            <a:ext cx="1500188" cy="328613"/>
          </a:xfrm>
          <a:prstGeom prst="roundRect">
            <a:avLst>
              <a:gd name="adj" fmla="val 16667"/>
            </a:avLst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9" name="TextBox 13"/>
          <p:cNvSpPr txBox="1">
            <a:spLocks noChangeArrowheads="1"/>
          </p:cNvSpPr>
          <p:nvPr/>
        </p:nvSpPr>
        <p:spPr bwMode="auto">
          <a:xfrm>
            <a:off x="6654192" y="3652074"/>
            <a:ext cx="1449414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pic>
        <p:nvPicPr>
          <p:cNvPr id="40" name="图片 1"/>
          <p:cNvPicPr>
            <a:picLocks noChangeAspect="1" noChangeArrowheads="1"/>
          </p:cNvPicPr>
          <p:nvPr/>
        </p:nvPicPr>
        <p:blipFill>
          <a:blip r:embed="rId4" cstate="screen"/>
          <a:stretch>
            <a:fillRect/>
          </a:stretch>
        </p:blipFill>
        <p:spPr bwMode="auto">
          <a:xfrm>
            <a:off x="684610" y="1427104"/>
            <a:ext cx="2487215" cy="1657924"/>
          </a:xfrm>
          <a:prstGeom prst="rect">
            <a:avLst/>
          </a:prstGeom>
          <a:noFill/>
          <a:ln w="9525">
            <a:solidFill>
              <a:srgbClr val="F66B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1" grpId="0"/>
      <p:bldP spid="32" grpId="0" animBg="1"/>
      <p:bldP spid="33" grpId="0"/>
      <p:bldP spid="34" grpId="0"/>
      <p:bldP spid="35" grpId="0" animBg="1"/>
      <p:bldP spid="36" grpId="0"/>
      <p:bldP spid="37" grpId="0"/>
      <p:bldP spid="38" grpId="0" animBg="1"/>
      <p:bldP spid="3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3399" y="156132"/>
            <a:ext cx="117307" cy="405789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TextBox 59"/>
          <p:cNvSpPr txBox="1">
            <a:spLocks noChangeArrowheads="1"/>
          </p:cNvSpPr>
          <p:nvPr/>
        </p:nvSpPr>
        <p:spPr bwMode="auto">
          <a:xfrm>
            <a:off x="180521" y="180688"/>
            <a:ext cx="2617271" cy="34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66B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美丽女人节感恩有你</a:t>
            </a:r>
          </a:p>
        </p:txBody>
      </p:sp>
      <p:pic>
        <p:nvPicPr>
          <p:cNvPr id="4" name="Group 33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73016" y="1435894"/>
            <a:ext cx="2780109" cy="3565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11"/>
          <p:cNvSpPr/>
          <p:nvPr/>
        </p:nvSpPr>
        <p:spPr bwMode="auto">
          <a:xfrm>
            <a:off x="2509838" y="4652962"/>
            <a:ext cx="4106466" cy="471488"/>
          </a:xfrm>
          <a:custGeom>
            <a:avLst/>
            <a:gdLst>
              <a:gd name="T0" fmla="*/ 2147483647 w 1229"/>
              <a:gd name="T1" fmla="*/ 1265985539 h 272"/>
              <a:gd name="T2" fmla="*/ 0 w 1229"/>
              <a:gd name="T3" fmla="*/ 1452944200 h 272"/>
              <a:gd name="T4" fmla="*/ 2147483647 w 1229"/>
              <a:gd name="T5" fmla="*/ 1265985539 h 2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29" h="272">
                <a:moveTo>
                  <a:pt x="1229" y="237"/>
                </a:moveTo>
                <a:cubicBezTo>
                  <a:pt x="1229" y="237"/>
                  <a:pt x="463" y="138"/>
                  <a:pt x="0" y="272"/>
                </a:cubicBezTo>
                <a:cubicBezTo>
                  <a:pt x="0" y="272"/>
                  <a:pt x="516" y="0"/>
                  <a:pt x="1229" y="237"/>
                </a:cubicBezTo>
                <a:close/>
              </a:path>
            </a:pathLst>
          </a:custGeom>
          <a:solidFill>
            <a:srgbClr val="ADBA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6" name="Freeform 13"/>
          <p:cNvSpPr/>
          <p:nvPr/>
        </p:nvSpPr>
        <p:spPr bwMode="auto">
          <a:xfrm flipV="1">
            <a:off x="4312444" y="997744"/>
            <a:ext cx="501254" cy="502444"/>
          </a:xfrm>
          <a:custGeom>
            <a:avLst/>
            <a:gdLst>
              <a:gd name="T0" fmla="*/ 0 w 905504"/>
              <a:gd name="T1" fmla="*/ 247818 h 905504"/>
              <a:gd name="T2" fmla="*/ 72241 w 905504"/>
              <a:gd name="T3" fmla="*/ 72584 h 905504"/>
              <a:gd name="T4" fmla="*/ 246645 w 905504"/>
              <a:gd name="T5" fmla="*/ 0 h 905504"/>
              <a:gd name="T6" fmla="*/ 421049 w 905504"/>
              <a:gd name="T7" fmla="*/ 72584 h 905504"/>
              <a:gd name="T8" fmla="*/ 493290 w 905504"/>
              <a:gd name="T9" fmla="*/ 247818 h 905504"/>
              <a:gd name="T10" fmla="*/ 421049 w 905504"/>
              <a:gd name="T11" fmla="*/ 423051 h 905504"/>
              <a:gd name="T12" fmla="*/ 246645 w 905504"/>
              <a:gd name="T13" fmla="*/ 495635 h 905504"/>
              <a:gd name="T14" fmla="*/ 72241 w 905504"/>
              <a:gd name="T15" fmla="*/ 423051 h 905504"/>
              <a:gd name="T16" fmla="*/ 0 w 905504"/>
              <a:gd name="T17" fmla="*/ 247818 h 9055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182523" tIns="157700" rIns="157700" bIns="91262" anchor="ctr"/>
          <a:lstStyle/>
          <a:p>
            <a:endParaRPr lang="zh-CN" altLang="en-US"/>
          </a:p>
        </p:txBody>
      </p:sp>
      <p:sp>
        <p:nvSpPr>
          <p:cNvPr id="7" name="Freeform 5"/>
          <p:cNvSpPr>
            <a:spLocks noEditPoints="1"/>
          </p:cNvSpPr>
          <p:nvPr/>
        </p:nvSpPr>
        <p:spPr bwMode="auto">
          <a:xfrm>
            <a:off x="4425554" y="1115616"/>
            <a:ext cx="275034" cy="266700"/>
          </a:xfrm>
          <a:custGeom>
            <a:avLst/>
            <a:gdLst>
              <a:gd name="T0" fmla="*/ 193433332 w 683"/>
              <a:gd name="T1" fmla="*/ 21063660 h 662"/>
              <a:gd name="T2" fmla="*/ 164029257 w 683"/>
              <a:gd name="T3" fmla="*/ 7213523 h 662"/>
              <a:gd name="T4" fmla="*/ 166046979 w 683"/>
              <a:gd name="T5" fmla="*/ 1154357 h 662"/>
              <a:gd name="T6" fmla="*/ 163452612 w 683"/>
              <a:gd name="T7" fmla="*/ 0 h 662"/>
              <a:gd name="T8" fmla="*/ 31998441 w 683"/>
              <a:gd name="T9" fmla="*/ 288455 h 662"/>
              <a:gd name="T10" fmla="*/ 30845687 w 683"/>
              <a:gd name="T11" fmla="*/ 5193801 h 662"/>
              <a:gd name="T12" fmla="*/ 29692397 w 683"/>
              <a:gd name="T13" fmla="*/ 21063660 h 662"/>
              <a:gd name="T14" fmla="*/ 1153290 w 683"/>
              <a:gd name="T15" fmla="*/ 22217480 h 662"/>
              <a:gd name="T16" fmla="*/ 19314394 w 683"/>
              <a:gd name="T17" fmla="*/ 73289590 h 662"/>
              <a:gd name="T18" fmla="*/ 69474474 w 683"/>
              <a:gd name="T19" fmla="*/ 113108195 h 662"/>
              <a:gd name="T20" fmla="*/ 78123079 w 683"/>
              <a:gd name="T21" fmla="*/ 128112152 h 662"/>
              <a:gd name="T22" fmla="*/ 84176780 w 683"/>
              <a:gd name="T23" fmla="*/ 170238934 h 662"/>
              <a:gd name="T24" fmla="*/ 73222131 w 683"/>
              <a:gd name="T25" fmla="*/ 171393291 h 662"/>
              <a:gd name="T26" fmla="*/ 58808148 w 683"/>
              <a:gd name="T27" fmla="*/ 181492439 h 662"/>
              <a:gd name="T28" fmla="*/ 61403052 w 683"/>
              <a:gd name="T29" fmla="*/ 191014139 h 662"/>
              <a:gd name="T30" fmla="*/ 138084518 w 683"/>
              <a:gd name="T31" fmla="*/ 188705962 h 662"/>
              <a:gd name="T32" fmla="*/ 136066259 w 683"/>
              <a:gd name="T33" fmla="*/ 178029905 h 662"/>
              <a:gd name="T34" fmla="*/ 119346232 w 683"/>
              <a:gd name="T35" fmla="*/ 170238934 h 662"/>
              <a:gd name="T36" fmla="*/ 119922878 w 683"/>
              <a:gd name="T37" fmla="*/ 131286231 h 662"/>
              <a:gd name="T38" fmla="*/ 117040188 w 683"/>
              <a:gd name="T39" fmla="*/ 126092430 h 662"/>
              <a:gd name="T40" fmla="*/ 124247180 w 683"/>
              <a:gd name="T41" fmla="*/ 114551007 h 662"/>
              <a:gd name="T42" fmla="*/ 131165849 w 683"/>
              <a:gd name="T43" fmla="*/ 103009048 h 662"/>
              <a:gd name="T44" fmla="*/ 196892666 w 683"/>
              <a:gd name="T45" fmla="*/ 24526194 h 662"/>
              <a:gd name="T46" fmla="*/ 42088121 w 683"/>
              <a:gd name="T47" fmla="*/ 83099745 h 662"/>
              <a:gd name="T48" fmla="*/ 27386353 w 683"/>
              <a:gd name="T49" fmla="*/ 70403966 h 662"/>
              <a:gd name="T50" fmla="*/ 23350373 w 683"/>
              <a:gd name="T51" fmla="*/ 66076066 h 662"/>
              <a:gd name="T52" fmla="*/ 22485405 w 683"/>
              <a:gd name="T53" fmla="*/ 64633254 h 662"/>
              <a:gd name="T54" fmla="*/ 12395725 w 683"/>
              <a:gd name="T55" fmla="*/ 47898031 h 662"/>
              <a:gd name="T56" fmla="*/ 11819079 w 683"/>
              <a:gd name="T57" fmla="*/ 46455219 h 662"/>
              <a:gd name="T58" fmla="*/ 8648068 w 683"/>
              <a:gd name="T59" fmla="*/ 37510428 h 662"/>
              <a:gd name="T60" fmla="*/ 6630346 w 683"/>
              <a:gd name="T61" fmla="*/ 27988728 h 662"/>
              <a:gd name="T62" fmla="*/ 51889480 w 683"/>
              <a:gd name="T63" fmla="*/ 88582001 h 662"/>
              <a:gd name="T64" fmla="*/ 130589204 w 683"/>
              <a:gd name="T65" fmla="*/ 40684508 h 662"/>
              <a:gd name="T66" fmla="*/ 119057910 w 683"/>
              <a:gd name="T67" fmla="*/ 76752124 h 662"/>
              <a:gd name="T68" fmla="*/ 98590226 w 683"/>
              <a:gd name="T69" fmla="*/ 64056344 h 662"/>
              <a:gd name="T70" fmla="*/ 78123079 w 683"/>
              <a:gd name="T71" fmla="*/ 76752124 h 662"/>
              <a:gd name="T72" fmla="*/ 66303462 w 683"/>
              <a:gd name="T73" fmla="*/ 40684508 h 662"/>
              <a:gd name="T74" fmla="*/ 90518804 w 683"/>
              <a:gd name="T75" fmla="*/ 38953240 h 662"/>
              <a:gd name="T76" fmla="*/ 99455194 w 683"/>
              <a:gd name="T77" fmla="*/ 16446769 h 662"/>
              <a:gd name="T78" fmla="*/ 130300881 w 683"/>
              <a:gd name="T79" fmla="*/ 38953240 h 662"/>
              <a:gd name="T80" fmla="*/ 188244598 w 683"/>
              <a:gd name="T81" fmla="*/ 29719458 h 662"/>
              <a:gd name="T82" fmla="*/ 183920296 w 683"/>
              <a:gd name="T83" fmla="*/ 45012407 h 662"/>
              <a:gd name="T84" fmla="*/ 183055328 w 683"/>
              <a:gd name="T85" fmla="*/ 47032129 h 662"/>
              <a:gd name="T86" fmla="*/ 180749284 w 683"/>
              <a:gd name="T87" fmla="*/ 51649020 h 662"/>
              <a:gd name="T88" fmla="*/ 172389002 w 683"/>
              <a:gd name="T89" fmla="*/ 65210164 h 662"/>
              <a:gd name="T90" fmla="*/ 170371281 w 683"/>
              <a:gd name="T91" fmla="*/ 67518341 h 662"/>
              <a:gd name="T92" fmla="*/ 162299322 w 683"/>
              <a:gd name="T93" fmla="*/ 75886222 h 662"/>
              <a:gd name="T94" fmla="*/ 143273251 w 683"/>
              <a:gd name="T95" fmla="*/ 88582001 h 662"/>
              <a:gd name="T96" fmla="*/ 188532921 w 683"/>
              <a:gd name="T97" fmla="*/ 27988728 h 662"/>
              <a:gd name="T98" fmla="*/ 188244598 w 683"/>
              <a:gd name="T99" fmla="*/ 29719458 h 66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683" h="662">
                <a:moveTo>
                  <a:pt x="680" y="78"/>
                </a:moveTo>
                <a:cubicBezTo>
                  <a:pt x="678" y="75"/>
                  <a:pt x="675" y="73"/>
                  <a:pt x="671" y="73"/>
                </a:cubicBezTo>
                <a:cubicBezTo>
                  <a:pt x="580" y="73"/>
                  <a:pt x="580" y="73"/>
                  <a:pt x="580" y="73"/>
                </a:cubicBezTo>
                <a:cubicBezTo>
                  <a:pt x="577" y="49"/>
                  <a:pt x="571" y="32"/>
                  <a:pt x="569" y="25"/>
                </a:cubicBezTo>
                <a:cubicBezTo>
                  <a:pt x="572" y="23"/>
                  <a:pt x="574" y="20"/>
                  <a:pt x="576" y="18"/>
                </a:cubicBezTo>
                <a:cubicBezTo>
                  <a:pt x="580" y="14"/>
                  <a:pt x="580" y="8"/>
                  <a:pt x="576" y="4"/>
                </a:cubicBezTo>
                <a:cubicBezTo>
                  <a:pt x="575" y="3"/>
                  <a:pt x="574" y="2"/>
                  <a:pt x="572" y="1"/>
                </a:cubicBezTo>
                <a:cubicBezTo>
                  <a:pt x="571" y="1"/>
                  <a:pt x="569" y="0"/>
                  <a:pt x="567" y="0"/>
                </a:cubicBezTo>
                <a:cubicBezTo>
                  <a:pt x="116" y="0"/>
                  <a:pt x="116" y="0"/>
                  <a:pt x="116" y="0"/>
                </a:cubicBezTo>
                <a:cubicBezTo>
                  <a:pt x="114" y="0"/>
                  <a:pt x="112" y="1"/>
                  <a:pt x="111" y="1"/>
                </a:cubicBezTo>
                <a:cubicBezTo>
                  <a:pt x="109" y="2"/>
                  <a:pt x="108" y="3"/>
                  <a:pt x="107" y="4"/>
                </a:cubicBezTo>
                <a:cubicBezTo>
                  <a:pt x="103" y="8"/>
                  <a:pt x="103" y="14"/>
                  <a:pt x="107" y="18"/>
                </a:cubicBezTo>
                <a:cubicBezTo>
                  <a:pt x="109" y="20"/>
                  <a:pt x="111" y="23"/>
                  <a:pt x="114" y="25"/>
                </a:cubicBezTo>
                <a:cubicBezTo>
                  <a:pt x="112" y="32"/>
                  <a:pt x="107" y="49"/>
                  <a:pt x="103" y="73"/>
                </a:cubicBezTo>
                <a:cubicBezTo>
                  <a:pt x="13" y="73"/>
                  <a:pt x="13" y="73"/>
                  <a:pt x="13" y="73"/>
                </a:cubicBezTo>
                <a:cubicBezTo>
                  <a:pt x="8" y="73"/>
                  <a:pt x="6" y="75"/>
                  <a:pt x="4" y="77"/>
                </a:cubicBezTo>
                <a:cubicBezTo>
                  <a:pt x="1" y="79"/>
                  <a:pt x="0" y="82"/>
                  <a:pt x="0" y="85"/>
                </a:cubicBezTo>
                <a:cubicBezTo>
                  <a:pt x="5" y="147"/>
                  <a:pt x="28" y="206"/>
                  <a:pt x="67" y="254"/>
                </a:cubicBezTo>
                <a:cubicBezTo>
                  <a:pt x="108" y="304"/>
                  <a:pt x="165" y="341"/>
                  <a:pt x="228" y="357"/>
                </a:cubicBezTo>
                <a:cubicBezTo>
                  <a:pt x="225" y="368"/>
                  <a:pt x="224" y="385"/>
                  <a:pt x="241" y="392"/>
                </a:cubicBezTo>
                <a:cubicBezTo>
                  <a:pt x="253" y="397"/>
                  <a:pt x="266" y="403"/>
                  <a:pt x="275" y="413"/>
                </a:cubicBezTo>
                <a:cubicBezTo>
                  <a:pt x="284" y="423"/>
                  <a:pt x="281" y="435"/>
                  <a:pt x="271" y="444"/>
                </a:cubicBezTo>
                <a:cubicBezTo>
                  <a:pt x="268" y="447"/>
                  <a:pt x="267" y="450"/>
                  <a:pt x="268" y="455"/>
                </a:cubicBezTo>
                <a:cubicBezTo>
                  <a:pt x="292" y="590"/>
                  <a:pt x="292" y="590"/>
                  <a:pt x="292" y="590"/>
                </a:cubicBezTo>
                <a:cubicBezTo>
                  <a:pt x="269" y="590"/>
                  <a:pt x="269" y="590"/>
                  <a:pt x="269" y="590"/>
                </a:cubicBezTo>
                <a:cubicBezTo>
                  <a:pt x="264" y="590"/>
                  <a:pt x="258" y="591"/>
                  <a:pt x="254" y="594"/>
                </a:cubicBezTo>
                <a:cubicBezTo>
                  <a:pt x="212" y="617"/>
                  <a:pt x="212" y="617"/>
                  <a:pt x="212" y="617"/>
                </a:cubicBezTo>
                <a:cubicBezTo>
                  <a:pt x="208" y="619"/>
                  <a:pt x="204" y="624"/>
                  <a:pt x="204" y="629"/>
                </a:cubicBezTo>
                <a:cubicBezTo>
                  <a:pt x="204" y="654"/>
                  <a:pt x="204" y="654"/>
                  <a:pt x="204" y="654"/>
                </a:cubicBezTo>
                <a:cubicBezTo>
                  <a:pt x="204" y="659"/>
                  <a:pt x="208" y="662"/>
                  <a:pt x="213" y="662"/>
                </a:cubicBezTo>
                <a:cubicBezTo>
                  <a:pt x="471" y="662"/>
                  <a:pt x="471" y="662"/>
                  <a:pt x="471" y="662"/>
                </a:cubicBezTo>
                <a:cubicBezTo>
                  <a:pt x="475" y="662"/>
                  <a:pt x="479" y="659"/>
                  <a:pt x="479" y="654"/>
                </a:cubicBezTo>
                <a:cubicBezTo>
                  <a:pt x="479" y="628"/>
                  <a:pt x="479" y="628"/>
                  <a:pt x="479" y="628"/>
                </a:cubicBezTo>
                <a:cubicBezTo>
                  <a:pt x="479" y="624"/>
                  <a:pt x="476" y="619"/>
                  <a:pt x="472" y="617"/>
                </a:cubicBezTo>
                <a:cubicBezTo>
                  <a:pt x="461" y="611"/>
                  <a:pt x="440" y="600"/>
                  <a:pt x="429" y="594"/>
                </a:cubicBezTo>
                <a:cubicBezTo>
                  <a:pt x="426" y="591"/>
                  <a:pt x="419" y="590"/>
                  <a:pt x="414" y="590"/>
                </a:cubicBezTo>
                <a:cubicBezTo>
                  <a:pt x="392" y="590"/>
                  <a:pt x="392" y="590"/>
                  <a:pt x="392" y="590"/>
                </a:cubicBezTo>
                <a:cubicBezTo>
                  <a:pt x="392" y="590"/>
                  <a:pt x="415" y="456"/>
                  <a:pt x="416" y="455"/>
                </a:cubicBezTo>
                <a:cubicBezTo>
                  <a:pt x="416" y="452"/>
                  <a:pt x="416" y="448"/>
                  <a:pt x="414" y="446"/>
                </a:cubicBezTo>
                <a:cubicBezTo>
                  <a:pt x="411" y="443"/>
                  <a:pt x="408" y="440"/>
                  <a:pt x="406" y="437"/>
                </a:cubicBezTo>
                <a:cubicBezTo>
                  <a:pt x="403" y="432"/>
                  <a:pt x="402" y="427"/>
                  <a:pt x="403" y="421"/>
                </a:cubicBezTo>
                <a:cubicBezTo>
                  <a:pt x="407" y="409"/>
                  <a:pt x="421" y="402"/>
                  <a:pt x="431" y="397"/>
                </a:cubicBezTo>
                <a:cubicBezTo>
                  <a:pt x="435" y="395"/>
                  <a:pt x="438" y="394"/>
                  <a:pt x="442" y="392"/>
                </a:cubicBezTo>
                <a:cubicBezTo>
                  <a:pt x="460" y="385"/>
                  <a:pt x="458" y="368"/>
                  <a:pt x="455" y="357"/>
                </a:cubicBezTo>
                <a:cubicBezTo>
                  <a:pt x="518" y="340"/>
                  <a:pt x="575" y="304"/>
                  <a:pt x="616" y="254"/>
                </a:cubicBezTo>
                <a:cubicBezTo>
                  <a:pt x="655" y="206"/>
                  <a:pt x="679" y="147"/>
                  <a:pt x="683" y="85"/>
                </a:cubicBezTo>
                <a:cubicBezTo>
                  <a:pt x="683" y="83"/>
                  <a:pt x="682" y="80"/>
                  <a:pt x="680" y="78"/>
                </a:cubicBezTo>
                <a:close/>
                <a:moveTo>
                  <a:pt x="146" y="288"/>
                </a:moveTo>
                <a:cubicBezTo>
                  <a:pt x="133" y="279"/>
                  <a:pt x="125" y="273"/>
                  <a:pt x="114" y="263"/>
                </a:cubicBezTo>
                <a:cubicBezTo>
                  <a:pt x="108" y="257"/>
                  <a:pt x="101" y="251"/>
                  <a:pt x="95" y="244"/>
                </a:cubicBezTo>
                <a:cubicBezTo>
                  <a:pt x="91" y="241"/>
                  <a:pt x="88" y="237"/>
                  <a:pt x="85" y="234"/>
                </a:cubicBezTo>
                <a:cubicBezTo>
                  <a:pt x="84" y="232"/>
                  <a:pt x="82" y="230"/>
                  <a:pt x="81" y="229"/>
                </a:cubicBezTo>
                <a:cubicBezTo>
                  <a:pt x="80" y="228"/>
                  <a:pt x="80" y="227"/>
                  <a:pt x="79" y="226"/>
                </a:cubicBezTo>
                <a:cubicBezTo>
                  <a:pt x="79" y="226"/>
                  <a:pt x="78" y="225"/>
                  <a:pt x="78" y="224"/>
                </a:cubicBezTo>
                <a:cubicBezTo>
                  <a:pt x="67" y="210"/>
                  <a:pt x="57" y="195"/>
                  <a:pt x="49" y="179"/>
                </a:cubicBezTo>
                <a:cubicBezTo>
                  <a:pt x="47" y="175"/>
                  <a:pt x="45" y="171"/>
                  <a:pt x="43" y="166"/>
                </a:cubicBezTo>
                <a:cubicBezTo>
                  <a:pt x="42" y="163"/>
                  <a:pt x="42" y="163"/>
                  <a:pt x="42" y="163"/>
                </a:cubicBezTo>
                <a:cubicBezTo>
                  <a:pt x="42" y="163"/>
                  <a:pt x="41" y="161"/>
                  <a:pt x="41" y="161"/>
                </a:cubicBezTo>
                <a:cubicBezTo>
                  <a:pt x="40" y="159"/>
                  <a:pt x="40" y="158"/>
                  <a:pt x="39" y="156"/>
                </a:cubicBezTo>
                <a:cubicBezTo>
                  <a:pt x="36" y="147"/>
                  <a:pt x="33" y="139"/>
                  <a:pt x="30" y="130"/>
                </a:cubicBezTo>
                <a:cubicBezTo>
                  <a:pt x="28" y="121"/>
                  <a:pt x="26" y="112"/>
                  <a:pt x="24" y="103"/>
                </a:cubicBezTo>
                <a:cubicBezTo>
                  <a:pt x="24" y="101"/>
                  <a:pt x="23" y="99"/>
                  <a:pt x="23" y="97"/>
                </a:cubicBezTo>
                <a:cubicBezTo>
                  <a:pt x="97" y="97"/>
                  <a:pt x="97" y="97"/>
                  <a:pt x="97" y="97"/>
                </a:cubicBezTo>
                <a:cubicBezTo>
                  <a:pt x="93" y="159"/>
                  <a:pt x="105" y="244"/>
                  <a:pt x="180" y="307"/>
                </a:cubicBezTo>
                <a:cubicBezTo>
                  <a:pt x="168" y="301"/>
                  <a:pt x="156" y="295"/>
                  <a:pt x="146" y="288"/>
                </a:cubicBezTo>
                <a:close/>
                <a:moveTo>
                  <a:pt x="453" y="141"/>
                </a:moveTo>
                <a:cubicBezTo>
                  <a:pt x="388" y="188"/>
                  <a:pt x="388" y="188"/>
                  <a:pt x="388" y="188"/>
                </a:cubicBezTo>
                <a:cubicBezTo>
                  <a:pt x="413" y="266"/>
                  <a:pt x="413" y="266"/>
                  <a:pt x="413" y="266"/>
                </a:cubicBezTo>
                <a:cubicBezTo>
                  <a:pt x="415" y="271"/>
                  <a:pt x="412" y="273"/>
                  <a:pt x="408" y="270"/>
                </a:cubicBezTo>
                <a:cubicBezTo>
                  <a:pt x="342" y="222"/>
                  <a:pt x="342" y="222"/>
                  <a:pt x="342" y="222"/>
                </a:cubicBezTo>
                <a:cubicBezTo>
                  <a:pt x="276" y="270"/>
                  <a:pt x="276" y="270"/>
                  <a:pt x="276" y="270"/>
                </a:cubicBezTo>
                <a:cubicBezTo>
                  <a:pt x="271" y="273"/>
                  <a:pt x="269" y="271"/>
                  <a:pt x="271" y="266"/>
                </a:cubicBezTo>
                <a:cubicBezTo>
                  <a:pt x="296" y="188"/>
                  <a:pt x="296" y="188"/>
                  <a:pt x="296" y="188"/>
                </a:cubicBezTo>
                <a:cubicBezTo>
                  <a:pt x="230" y="141"/>
                  <a:pt x="230" y="141"/>
                  <a:pt x="230" y="141"/>
                </a:cubicBezTo>
                <a:cubicBezTo>
                  <a:pt x="225" y="137"/>
                  <a:pt x="226" y="135"/>
                  <a:pt x="232" y="135"/>
                </a:cubicBezTo>
                <a:cubicBezTo>
                  <a:pt x="314" y="135"/>
                  <a:pt x="314" y="135"/>
                  <a:pt x="314" y="135"/>
                </a:cubicBezTo>
                <a:cubicBezTo>
                  <a:pt x="339" y="57"/>
                  <a:pt x="339" y="57"/>
                  <a:pt x="339" y="57"/>
                </a:cubicBezTo>
                <a:cubicBezTo>
                  <a:pt x="340" y="52"/>
                  <a:pt x="343" y="52"/>
                  <a:pt x="345" y="57"/>
                </a:cubicBezTo>
                <a:cubicBezTo>
                  <a:pt x="370" y="135"/>
                  <a:pt x="370" y="135"/>
                  <a:pt x="370" y="135"/>
                </a:cubicBezTo>
                <a:cubicBezTo>
                  <a:pt x="452" y="135"/>
                  <a:pt x="452" y="135"/>
                  <a:pt x="452" y="135"/>
                </a:cubicBezTo>
                <a:cubicBezTo>
                  <a:pt x="457" y="134"/>
                  <a:pt x="458" y="137"/>
                  <a:pt x="453" y="141"/>
                </a:cubicBezTo>
                <a:close/>
                <a:moveTo>
                  <a:pt x="653" y="103"/>
                </a:moveTo>
                <a:cubicBezTo>
                  <a:pt x="651" y="112"/>
                  <a:pt x="649" y="121"/>
                  <a:pt x="647" y="130"/>
                </a:cubicBezTo>
                <a:cubicBezTo>
                  <a:pt x="644" y="139"/>
                  <a:pt x="641" y="147"/>
                  <a:pt x="638" y="156"/>
                </a:cubicBezTo>
                <a:cubicBezTo>
                  <a:pt x="637" y="158"/>
                  <a:pt x="636" y="159"/>
                  <a:pt x="636" y="161"/>
                </a:cubicBezTo>
                <a:cubicBezTo>
                  <a:pt x="636" y="161"/>
                  <a:pt x="635" y="163"/>
                  <a:pt x="635" y="163"/>
                </a:cubicBezTo>
                <a:cubicBezTo>
                  <a:pt x="634" y="166"/>
                  <a:pt x="634" y="166"/>
                  <a:pt x="634" y="166"/>
                </a:cubicBezTo>
                <a:cubicBezTo>
                  <a:pt x="632" y="171"/>
                  <a:pt x="630" y="175"/>
                  <a:pt x="627" y="179"/>
                </a:cubicBezTo>
                <a:cubicBezTo>
                  <a:pt x="619" y="195"/>
                  <a:pt x="610" y="210"/>
                  <a:pt x="599" y="224"/>
                </a:cubicBezTo>
                <a:cubicBezTo>
                  <a:pt x="599" y="225"/>
                  <a:pt x="598" y="226"/>
                  <a:pt x="598" y="226"/>
                </a:cubicBezTo>
                <a:cubicBezTo>
                  <a:pt x="597" y="227"/>
                  <a:pt x="596" y="228"/>
                  <a:pt x="596" y="229"/>
                </a:cubicBezTo>
                <a:cubicBezTo>
                  <a:pt x="594" y="230"/>
                  <a:pt x="593" y="232"/>
                  <a:pt x="591" y="234"/>
                </a:cubicBezTo>
                <a:cubicBezTo>
                  <a:pt x="588" y="237"/>
                  <a:pt x="585" y="241"/>
                  <a:pt x="582" y="244"/>
                </a:cubicBezTo>
                <a:cubicBezTo>
                  <a:pt x="576" y="251"/>
                  <a:pt x="569" y="257"/>
                  <a:pt x="563" y="263"/>
                </a:cubicBezTo>
                <a:cubicBezTo>
                  <a:pt x="551" y="273"/>
                  <a:pt x="544" y="279"/>
                  <a:pt x="531" y="288"/>
                </a:cubicBezTo>
                <a:cubicBezTo>
                  <a:pt x="520" y="295"/>
                  <a:pt x="509" y="301"/>
                  <a:pt x="497" y="307"/>
                </a:cubicBezTo>
                <a:cubicBezTo>
                  <a:pt x="571" y="244"/>
                  <a:pt x="584" y="159"/>
                  <a:pt x="580" y="97"/>
                </a:cubicBezTo>
                <a:cubicBezTo>
                  <a:pt x="654" y="97"/>
                  <a:pt x="654" y="97"/>
                  <a:pt x="654" y="97"/>
                </a:cubicBezTo>
                <a:cubicBezTo>
                  <a:pt x="653" y="99"/>
                  <a:pt x="653" y="101"/>
                  <a:pt x="653" y="103"/>
                </a:cubicBezTo>
                <a:close/>
                <a:moveTo>
                  <a:pt x="653" y="103"/>
                </a:moveTo>
                <a:cubicBezTo>
                  <a:pt x="653" y="103"/>
                  <a:pt x="653" y="103"/>
                  <a:pt x="653" y="103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8" name="Freeform 19"/>
          <p:cNvSpPr/>
          <p:nvPr/>
        </p:nvSpPr>
        <p:spPr bwMode="auto">
          <a:xfrm flipV="1">
            <a:off x="5713810" y="3026569"/>
            <a:ext cx="502444" cy="502444"/>
          </a:xfrm>
          <a:custGeom>
            <a:avLst/>
            <a:gdLst>
              <a:gd name="T0" fmla="*/ 0 w 905504"/>
              <a:gd name="T1" fmla="*/ 247818 h 905504"/>
              <a:gd name="T2" fmla="*/ 72584 w 905504"/>
              <a:gd name="T3" fmla="*/ 72584 h 905504"/>
              <a:gd name="T4" fmla="*/ 247818 w 905504"/>
              <a:gd name="T5" fmla="*/ 0 h 905504"/>
              <a:gd name="T6" fmla="*/ 423051 w 905504"/>
              <a:gd name="T7" fmla="*/ 72584 h 905504"/>
              <a:gd name="T8" fmla="*/ 495635 w 905504"/>
              <a:gd name="T9" fmla="*/ 247818 h 905504"/>
              <a:gd name="T10" fmla="*/ 423051 w 905504"/>
              <a:gd name="T11" fmla="*/ 423051 h 905504"/>
              <a:gd name="T12" fmla="*/ 247818 w 905504"/>
              <a:gd name="T13" fmla="*/ 495635 h 905504"/>
              <a:gd name="T14" fmla="*/ 72584 w 905504"/>
              <a:gd name="T15" fmla="*/ 423051 h 905504"/>
              <a:gd name="T16" fmla="*/ 0 w 905504"/>
              <a:gd name="T17" fmla="*/ 247818 h 9055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182523" tIns="157700" rIns="157700" bIns="91262" anchor="ctr"/>
          <a:lstStyle/>
          <a:p>
            <a:endParaRPr lang="zh-CN" altLang="en-US"/>
          </a:p>
        </p:txBody>
      </p:sp>
      <p:sp>
        <p:nvSpPr>
          <p:cNvPr id="9" name="Freeform 177"/>
          <p:cNvSpPr>
            <a:spLocks noEditPoints="1"/>
          </p:cNvSpPr>
          <p:nvPr/>
        </p:nvSpPr>
        <p:spPr bwMode="auto">
          <a:xfrm>
            <a:off x="5823348" y="3128963"/>
            <a:ext cx="283369" cy="298847"/>
          </a:xfrm>
          <a:custGeom>
            <a:avLst/>
            <a:gdLst>
              <a:gd name="T0" fmla="*/ 385517937 w 360"/>
              <a:gd name="T1" fmla="*/ 197916572 h 380"/>
              <a:gd name="T2" fmla="*/ 11014648 w 360"/>
              <a:gd name="T3" fmla="*/ 197916572 h 380"/>
              <a:gd name="T4" fmla="*/ 5507849 w 360"/>
              <a:gd name="T5" fmla="*/ 188020009 h 380"/>
              <a:gd name="T6" fmla="*/ 187251120 w 360"/>
              <a:gd name="T7" fmla="*/ 8796595 h 380"/>
              <a:gd name="T8" fmla="*/ 208179476 w 360"/>
              <a:gd name="T9" fmla="*/ 9895514 h 380"/>
              <a:gd name="T10" fmla="*/ 275369355 w 360"/>
              <a:gd name="T11" fmla="*/ 75867355 h 380"/>
              <a:gd name="T12" fmla="*/ 275369355 w 360"/>
              <a:gd name="T13" fmla="*/ 49478619 h 380"/>
              <a:gd name="T14" fmla="*/ 309515290 w 360"/>
              <a:gd name="T15" fmla="*/ 49478619 h 380"/>
              <a:gd name="T16" fmla="*/ 309515290 w 360"/>
              <a:gd name="T17" fmla="*/ 109953768 h 380"/>
              <a:gd name="T18" fmla="*/ 388821807 w 360"/>
              <a:gd name="T19" fmla="*/ 188020009 h 380"/>
              <a:gd name="T20" fmla="*/ 385517937 w 360"/>
              <a:gd name="T21" fmla="*/ 197916572 h 380"/>
              <a:gd name="T22" fmla="*/ 345864154 w 360"/>
              <a:gd name="T23" fmla="*/ 403528723 h 380"/>
              <a:gd name="T24" fmla="*/ 330443646 w 360"/>
              <a:gd name="T25" fmla="*/ 417823059 h 380"/>
              <a:gd name="T26" fmla="*/ 213687325 w 360"/>
              <a:gd name="T27" fmla="*/ 417823059 h 380"/>
              <a:gd name="T28" fmla="*/ 213687325 w 360"/>
              <a:gd name="T29" fmla="*/ 332059141 h 380"/>
              <a:gd name="T30" fmla="*/ 160815964 w 360"/>
              <a:gd name="T31" fmla="*/ 332059141 h 380"/>
              <a:gd name="T32" fmla="*/ 160815964 w 360"/>
              <a:gd name="T33" fmla="*/ 417823059 h 380"/>
              <a:gd name="T34" fmla="*/ 63886009 w 360"/>
              <a:gd name="T35" fmla="*/ 417823059 h 380"/>
              <a:gd name="T36" fmla="*/ 48465502 w 360"/>
              <a:gd name="T37" fmla="*/ 402429804 h 380"/>
              <a:gd name="T38" fmla="*/ 48465502 w 360"/>
              <a:gd name="T39" fmla="*/ 206712119 h 380"/>
              <a:gd name="T40" fmla="*/ 345864154 w 360"/>
              <a:gd name="T41" fmla="*/ 206712119 h 380"/>
              <a:gd name="T42" fmla="*/ 345864154 w 360"/>
              <a:gd name="T43" fmla="*/ 403528723 h 380"/>
              <a:gd name="T44" fmla="*/ 300703571 w 360"/>
              <a:gd name="T45" fmla="*/ 266087300 h 380"/>
              <a:gd name="T46" fmla="*/ 247833259 w 360"/>
              <a:gd name="T47" fmla="*/ 266087300 h 380"/>
              <a:gd name="T48" fmla="*/ 247833259 w 360"/>
              <a:gd name="T49" fmla="*/ 310068178 h 380"/>
              <a:gd name="T50" fmla="*/ 300703571 w 360"/>
              <a:gd name="T51" fmla="*/ 310068178 h 380"/>
              <a:gd name="T52" fmla="*/ 300703571 w 360"/>
              <a:gd name="T53" fmla="*/ 266087300 h 38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0" h="380">
                <a:moveTo>
                  <a:pt x="350" y="180"/>
                </a:moveTo>
                <a:cubicBezTo>
                  <a:pt x="295" y="180"/>
                  <a:pt x="68" y="180"/>
                  <a:pt x="10" y="180"/>
                </a:cubicBezTo>
                <a:cubicBezTo>
                  <a:pt x="0" y="180"/>
                  <a:pt x="0" y="176"/>
                  <a:pt x="5" y="171"/>
                </a:cubicBezTo>
                <a:cubicBezTo>
                  <a:pt x="36" y="140"/>
                  <a:pt x="138" y="40"/>
                  <a:pt x="170" y="8"/>
                </a:cubicBezTo>
                <a:cubicBezTo>
                  <a:pt x="178" y="0"/>
                  <a:pt x="180" y="0"/>
                  <a:pt x="189" y="9"/>
                </a:cubicBezTo>
                <a:cubicBezTo>
                  <a:pt x="201" y="21"/>
                  <a:pt x="225" y="44"/>
                  <a:pt x="250" y="69"/>
                </a:cubicBezTo>
                <a:cubicBezTo>
                  <a:pt x="250" y="45"/>
                  <a:pt x="250" y="45"/>
                  <a:pt x="250" y="45"/>
                </a:cubicBezTo>
                <a:cubicBezTo>
                  <a:pt x="281" y="45"/>
                  <a:pt x="281" y="45"/>
                  <a:pt x="281" y="45"/>
                </a:cubicBezTo>
                <a:cubicBezTo>
                  <a:pt x="281" y="100"/>
                  <a:pt x="281" y="100"/>
                  <a:pt x="281" y="100"/>
                </a:cubicBezTo>
                <a:cubicBezTo>
                  <a:pt x="311" y="129"/>
                  <a:pt x="339" y="158"/>
                  <a:pt x="353" y="171"/>
                </a:cubicBezTo>
                <a:cubicBezTo>
                  <a:pt x="358" y="176"/>
                  <a:pt x="360" y="180"/>
                  <a:pt x="350" y="180"/>
                </a:cubicBezTo>
                <a:close/>
                <a:moveTo>
                  <a:pt x="314" y="367"/>
                </a:moveTo>
                <a:cubicBezTo>
                  <a:pt x="314" y="376"/>
                  <a:pt x="310" y="380"/>
                  <a:pt x="300" y="380"/>
                </a:cubicBezTo>
                <a:cubicBezTo>
                  <a:pt x="269" y="380"/>
                  <a:pt x="194" y="380"/>
                  <a:pt x="194" y="380"/>
                </a:cubicBezTo>
                <a:cubicBezTo>
                  <a:pt x="194" y="302"/>
                  <a:pt x="194" y="302"/>
                  <a:pt x="194" y="302"/>
                </a:cubicBezTo>
                <a:cubicBezTo>
                  <a:pt x="146" y="302"/>
                  <a:pt x="146" y="302"/>
                  <a:pt x="146" y="302"/>
                </a:cubicBezTo>
                <a:cubicBezTo>
                  <a:pt x="146" y="380"/>
                  <a:pt x="146" y="380"/>
                  <a:pt x="146" y="380"/>
                </a:cubicBezTo>
                <a:cubicBezTo>
                  <a:pt x="146" y="380"/>
                  <a:pt x="86" y="380"/>
                  <a:pt x="58" y="380"/>
                </a:cubicBezTo>
                <a:cubicBezTo>
                  <a:pt x="49" y="380"/>
                  <a:pt x="44" y="375"/>
                  <a:pt x="44" y="366"/>
                </a:cubicBezTo>
                <a:cubicBezTo>
                  <a:pt x="44" y="322"/>
                  <a:pt x="44" y="188"/>
                  <a:pt x="44" y="188"/>
                </a:cubicBezTo>
                <a:cubicBezTo>
                  <a:pt x="314" y="188"/>
                  <a:pt x="314" y="188"/>
                  <a:pt x="314" y="188"/>
                </a:cubicBezTo>
                <a:cubicBezTo>
                  <a:pt x="314" y="188"/>
                  <a:pt x="314" y="323"/>
                  <a:pt x="314" y="367"/>
                </a:cubicBezTo>
                <a:close/>
                <a:moveTo>
                  <a:pt x="273" y="242"/>
                </a:moveTo>
                <a:cubicBezTo>
                  <a:pt x="225" y="242"/>
                  <a:pt x="225" y="242"/>
                  <a:pt x="225" y="242"/>
                </a:cubicBezTo>
                <a:cubicBezTo>
                  <a:pt x="225" y="282"/>
                  <a:pt x="225" y="282"/>
                  <a:pt x="225" y="282"/>
                </a:cubicBezTo>
                <a:cubicBezTo>
                  <a:pt x="273" y="282"/>
                  <a:pt x="273" y="282"/>
                  <a:pt x="273" y="282"/>
                </a:cubicBezTo>
                <a:cubicBezTo>
                  <a:pt x="273" y="242"/>
                  <a:pt x="273" y="242"/>
                  <a:pt x="273" y="24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10" name="Freeform 22"/>
          <p:cNvSpPr/>
          <p:nvPr/>
        </p:nvSpPr>
        <p:spPr bwMode="auto">
          <a:xfrm flipV="1">
            <a:off x="2900362" y="3026569"/>
            <a:ext cx="501254" cy="502444"/>
          </a:xfrm>
          <a:custGeom>
            <a:avLst/>
            <a:gdLst>
              <a:gd name="T0" fmla="*/ 0 w 905504"/>
              <a:gd name="T1" fmla="*/ 247818 h 905504"/>
              <a:gd name="T2" fmla="*/ 72241 w 905504"/>
              <a:gd name="T3" fmla="*/ 72584 h 905504"/>
              <a:gd name="T4" fmla="*/ 246645 w 905504"/>
              <a:gd name="T5" fmla="*/ 0 h 905504"/>
              <a:gd name="T6" fmla="*/ 421049 w 905504"/>
              <a:gd name="T7" fmla="*/ 72584 h 905504"/>
              <a:gd name="T8" fmla="*/ 493290 w 905504"/>
              <a:gd name="T9" fmla="*/ 247818 h 905504"/>
              <a:gd name="T10" fmla="*/ 421049 w 905504"/>
              <a:gd name="T11" fmla="*/ 423051 h 905504"/>
              <a:gd name="T12" fmla="*/ 246645 w 905504"/>
              <a:gd name="T13" fmla="*/ 495635 h 905504"/>
              <a:gd name="T14" fmla="*/ 72241 w 905504"/>
              <a:gd name="T15" fmla="*/ 423051 h 905504"/>
              <a:gd name="T16" fmla="*/ 0 w 905504"/>
              <a:gd name="T17" fmla="*/ 247818 h 9055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182523" tIns="157700" rIns="157700" bIns="91262" anchor="ctr"/>
          <a:lstStyle/>
          <a:p>
            <a:endParaRPr lang="zh-CN" altLang="en-US"/>
          </a:p>
        </p:txBody>
      </p:sp>
      <p:sp>
        <p:nvSpPr>
          <p:cNvPr id="11" name="Freeform 23"/>
          <p:cNvSpPr>
            <a:spLocks noEditPoints="1"/>
          </p:cNvSpPr>
          <p:nvPr/>
        </p:nvSpPr>
        <p:spPr bwMode="auto">
          <a:xfrm>
            <a:off x="3048000" y="3127772"/>
            <a:ext cx="205979" cy="300038"/>
          </a:xfrm>
          <a:custGeom>
            <a:avLst/>
            <a:gdLst>
              <a:gd name="T0" fmla="*/ 538757365 w 70"/>
              <a:gd name="T1" fmla="*/ 0 h 102"/>
              <a:gd name="T2" fmla="*/ 0 w 70"/>
              <a:gd name="T3" fmla="*/ 538388859 h 102"/>
              <a:gd name="T4" fmla="*/ 246287512 w 70"/>
              <a:gd name="T5" fmla="*/ 1138306976 h 102"/>
              <a:gd name="T6" fmla="*/ 538757365 w 70"/>
              <a:gd name="T7" fmla="*/ 1569019632 h 102"/>
              <a:gd name="T8" fmla="*/ 831227218 w 70"/>
              <a:gd name="T9" fmla="*/ 1138306976 h 102"/>
              <a:gd name="T10" fmla="*/ 1077514729 w 70"/>
              <a:gd name="T11" fmla="*/ 538388859 h 102"/>
              <a:gd name="T12" fmla="*/ 538757365 w 70"/>
              <a:gd name="T13" fmla="*/ 0 h 102"/>
              <a:gd name="T14" fmla="*/ 661901120 w 70"/>
              <a:gd name="T15" fmla="*/ 1338280990 h 102"/>
              <a:gd name="T16" fmla="*/ 415613609 w 70"/>
              <a:gd name="T17" fmla="*/ 1369045619 h 102"/>
              <a:gd name="T18" fmla="*/ 400218187 w 70"/>
              <a:gd name="T19" fmla="*/ 1276751731 h 102"/>
              <a:gd name="T20" fmla="*/ 400218187 w 70"/>
              <a:gd name="T21" fmla="*/ 1276751731 h 102"/>
              <a:gd name="T22" fmla="*/ 692688040 w 70"/>
              <a:gd name="T23" fmla="*/ 1230604787 h 102"/>
              <a:gd name="T24" fmla="*/ 677296542 w 70"/>
              <a:gd name="T25" fmla="*/ 1276751731 h 102"/>
              <a:gd name="T26" fmla="*/ 661901120 w 70"/>
              <a:gd name="T27" fmla="*/ 1338280990 h 102"/>
              <a:gd name="T28" fmla="*/ 384826689 w 70"/>
              <a:gd name="T29" fmla="*/ 1215222472 h 102"/>
              <a:gd name="T30" fmla="*/ 354039769 w 70"/>
              <a:gd name="T31" fmla="*/ 1122924662 h 102"/>
              <a:gd name="T32" fmla="*/ 723474960 w 70"/>
              <a:gd name="T33" fmla="*/ 1122924662 h 102"/>
              <a:gd name="T34" fmla="*/ 708079538 w 70"/>
              <a:gd name="T35" fmla="*/ 1184457843 h 102"/>
              <a:gd name="T36" fmla="*/ 384826689 w 70"/>
              <a:gd name="T37" fmla="*/ 1215222472 h 102"/>
              <a:gd name="T38" fmla="*/ 538757365 w 70"/>
              <a:gd name="T39" fmla="*/ 1476725744 h 102"/>
              <a:gd name="T40" fmla="*/ 446400529 w 70"/>
              <a:gd name="T41" fmla="*/ 1415192563 h 102"/>
              <a:gd name="T42" fmla="*/ 646509622 w 70"/>
              <a:gd name="T43" fmla="*/ 1384427934 h 102"/>
              <a:gd name="T44" fmla="*/ 538757365 w 70"/>
              <a:gd name="T45" fmla="*/ 1476725744 h 102"/>
              <a:gd name="T46" fmla="*/ 769653378 w 70"/>
              <a:gd name="T47" fmla="*/ 1030630774 h 102"/>
              <a:gd name="T48" fmla="*/ 307861351 w 70"/>
              <a:gd name="T49" fmla="*/ 1030630774 h 102"/>
              <a:gd name="T50" fmla="*/ 230896013 w 70"/>
              <a:gd name="T51" fmla="*/ 876803704 h 102"/>
              <a:gd name="T52" fmla="*/ 92356836 w 70"/>
              <a:gd name="T53" fmla="*/ 538388859 h 102"/>
              <a:gd name="T54" fmla="*/ 538757365 w 70"/>
              <a:gd name="T55" fmla="*/ 92293888 h 102"/>
              <a:gd name="T56" fmla="*/ 985157893 w 70"/>
              <a:gd name="T57" fmla="*/ 538388859 h 102"/>
              <a:gd name="T58" fmla="*/ 846618716 w 70"/>
              <a:gd name="T59" fmla="*/ 876803704 h 102"/>
              <a:gd name="T60" fmla="*/ 769653378 w 70"/>
              <a:gd name="T61" fmla="*/ 1030630774 h 102"/>
              <a:gd name="T62" fmla="*/ 769653378 w 70"/>
              <a:gd name="T63" fmla="*/ 1030630774 h 102"/>
              <a:gd name="T64" fmla="*/ 769653378 w 70"/>
              <a:gd name="T65" fmla="*/ 1030630774 h 10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70" h="102">
                <a:moveTo>
                  <a:pt x="35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48"/>
                  <a:pt x="12" y="62"/>
                  <a:pt x="16" y="74"/>
                </a:cubicBezTo>
                <a:cubicBezTo>
                  <a:pt x="22" y="91"/>
                  <a:pt x="22" y="102"/>
                  <a:pt x="35" y="102"/>
                </a:cubicBezTo>
                <a:cubicBezTo>
                  <a:pt x="49" y="102"/>
                  <a:pt x="48" y="92"/>
                  <a:pt x="54" y="74"/>
                </a:cubicBezTo>
                <a:cubicBezTo>
                  <a:pt x="58" y="62"/>
                  <a:pt x="70" y="48"/>
                  <a:pt x="70" y="35"/>
                </a:cubicBezTo>
                <a:cubicBezTo>
                  <a:pt x="70" y="16"/>
                  <a:pt x="54" y="0"/>
                  <a:pt x="35" y="0"/>
                </a:cubicBezTo>
                <a:close/>
                <a:moveTo>
                  <a:pt x="43" y="87"/>
                </a:moveTo>
                <a:cubicBezTo>
                  <a:pt x="27" y="89"/>
                  <a:pt x="27" y="89"/>
                  <a:pt x="27" y="89"/>
                </a:cubicBezTo>
                <a:cubicBezTo>
                  <a:pt x="27" y="87"/>
                  <a:pt x="26" y="85"/>
                  <a:pt x="26" y="83"/>
                </a:cubicBezTo>
                <a:cubicBezTo>
                  <a:pt x="26" y="83"/>
                  <a:pt x="26" y="83"/>
                  <a:pt x="26" y="83"/>
                </a:cubicBezTo>
                <a:cubicBezTo>
                  <a:pt x="45" y="80"/>
                  <a:pt x="45" y="80"/>
                  <a:pt x="45" y="80"/>
                </a:cubicBezTo>
                <a:cubicBezTo>
                  <a:pt x="45" y="81"/>
                  <a:pt x="45" y="82"/>
                  <a:pt x="44" y="83"/>
                </a:cubicBezTo>
                <a:cubicBezTo>
                  <a:pt x="44" y="84"/>
                  <a:pt x="44" y="86"/>
                  <a:pt x="43" y="87"/>
                </a:cubicBezTo>
                <a:close/>
                <a:moveTo>
                  <a:pt x="25" y="79"/>
                </a:moveTo>
                <a:cubicBezTo>
                  <a:pt x="24" y="78"/>
                  <a:pt x="23" y="76"/>
                  <a:pt x="23" y="73"/>
                </a:cubicBezTo>
                <a:cubicBezTo>
                  <a:pt x="47" y="73"/>
                  <a:pt x="47" y="73"/>
                  <a:pt x="47" y="73"/>
                </a:cubicBezTo>
                <a:cubicBezTo>
                  <a:pt x="47" y="75"/>
                  <a:pt x="47" y="76"/>
                  <a:pt x="46" y="77"/>
                </a:cubicBezTo>
                <a:lnTo>
                  <a:pt x="25" y="79"/>
                </a:lnTo>
                <a:close/>
                <a:moveTo>
                  <a:pt x="35" y="96"/>
                </a:moveTo>
                <a:cubicBezTo>
                  <a:pt x="32" y="96"/>
                  <a:pt x="30" y="95"/>
                  <a:pt x="29" y="92"/>
                </a:cubicBezTo>
                <a:cubicBezTo>
                  <a:pt x="42" y="90"/>
                  <a:pt x="42" y="90"/>
                  <a:pt x="42" y="90"/>
                </a:cubicBezTo>
                <a:cubicBezTo>
                  <a:pt x="40" y="95"/>
                  <a:pt x="39" y="96"/>
                  <a:pt x="35" y="96"/>
                </a:cubicBezTo>
                <a:close/>
                <a:moveTo>
                  <a:pt x="50" y="67"/>
                </a:moveTo>
                <a:cubicBezTo>
                  <a:pt x="20" y="67"/>
                  <a:pt x="20" y="67"/>
                  <a:pt x="20" y="67"/>
                </a:cubicBezTo>
                <a:cubicBezTo>
                  <a:pt x="19" y="64"/>
                  <a:pt x="17" y="60"/>
                  <a:pt x="15" y="57"/>
                </a:cubicBezTo>
                <a:cubicBezTo>
                  <a:pt x="11" y="49"/>
                  <a:pt x="6" y="41"/>
                  <a:pt x="6" y="35"/>
                </a:cubicBezTo>
                <a:cubicBezTo>
                  <a:pt x="6" y="19"/>
                  <a:pt x="19" y="6"/>
                  <a:pt x="35" y="6"/>
                </a:cubicBezTo>
                <a:cubicBezTo>
                  <a:pt x="51" y="6"/>
                  <a:pt x="64" y="19"/>
                  <a:pt x="64" y="35"/>
                </a:cubicBezTo>
                <a:cubicBezTo>
                  <a:pt x="64" y="41"/>
                  <a:pt x="60" y="49"/>
                  <a:pt x="55" y="57"/>
                </a:cubicBezTo>
                <a:cubicBezTo>
                  <a:pt x="53" y="60"/>
                  <a:pt x="52" y="64"/>
                  <a:pt x="50" y="67"/>
                </a:cubicBezTo>
                <a:close/>
                <a:moveTo>
                  <a:pt x="50" y="67"/>
                </a:moveTo>
                <a:cubicBezTo>
                  <a:pt x="50" y="67"/>
                  <a:pt x="50" y="67"/>
                  <a:pt x="50" y="67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12" name="Freeform 10"/>
          <p:cNvSpPr/>
          <p:nvPr/>
        </p:nvSpPr>
        <p:spPr bwMode="auto">
          <a:xfrm flipV="1">
            <a:off x="5067300" y="1277541"/>
            <a:ext cx="502444" cy="501253"/>
          </a:xfrm>
          <a:custGeom>
            <a:avLst/>
            <a:gdLst>
              <a:gd name="T0" fmla="*/ 0 w 905504"/>
              <a:gd name="T1" fmla="*/ 246644 h 905504"/>
              <a:gd name="T2" fmla="*/ 72584 w 905504"/>
              <a:gd name="T3" fmla="*/ 72241 h 905504"/>
              <a:gd name="T4" fmla="*/ 247818 w 905504"/>
              <a:gd name="T5" fmla="*/ 0 h 905504"/>
              <a:gd name="T6" fmla="*/ 423051 w 905504"/>
              <a:gd name="T7" fmla="*/ 72241 h 905504"/>
              <a:gd name="T8" fmla="*/ 495635 w 905504"/>
              <a:gd name="T9" fmla="*/ 246644 h 905504"/>
              <a:gd name="T10" fmla="*/ 423051 w 905504"/>
              <a:gd name="T11" fmla="*/ 421047 h 905504"/>
              <a:gd name="T12" fmla="*/ 247818 w 905504"/>
              <a:gd name="T13" fmla="*/ 493288 h 905504"/>
              <a:gd name="T14" fmla="*/ 72584 w 905504"/>
              <a:gd name="T15" fmla="*/ 421047 h 905504"/>
              <a:gd name="T16" fmla="*/ 0 w 905504"/>
              <a:gd name="T17" fmla="*/ 246644 h 9055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182523" tIns="157700" rIns="157700" bIns="91262" anchor="ctr"/>
          <a:lstStyle/>
          <a:p>
            <a:endParaRPr lang="zh-CN" altLang="en-US"/>
          </a:p>
        </p:txBody>
      </p:sp>
      <p:sp>
        <p:nvSpPr>
          <p:cNvPr id="13" name="Freeform 170"/>
          <p:cNvSpPr>
            <a:spLocks noEditPoints="1"/>
          </p:cNvSpPr>
          <p:nvPr/>
        </p:nvSpPr>
        <p:spPr bwMode="auto">
          <a:xfrm>
            <a:off x="5183982" y="1414463"/>
            <a:ext cx="269081" cy="227410"/>
          </a:xfrm>
          <a:custGeom>
            <a:avLst/>
            <a:gdLst>
              <a:gd name="T0" fmla="*/ 479240714 w 256"/>
              <a:gd name="T1" fmla="*/ 425639460 h 216"/>
              <a:gd name="T2" fmla="*/ 23569836 w 256"/>
              <a:gd name="T3" fmla="*/ 425639460 h 216"/>
              <a:gd name="T4" fmla="*/ 0 w 256"/>
              <a:gd name="T5" fmla="*/ 401993057 h 216"/>
              <a:gd name="T6" fmla="*/ 0 w 256"/>
              <a:gd name="T7" fmla="*/ 23646403 h 216"/>
              <a:gd name="T8" fmla="*/ 23569836 w 256"/>
              <a:gd name="T9" fmla="*/ 0 h 216"/>
              <a:gd name="T10" fmla="*/ 47138270 w 256"/>
              <a:gd name="T11" fmla="*/ 23646403 h 216"/>
              <a:gd name="T12" fmla="*/ 47138270 w 256"/>
              <a:gd name="T13" fmla="*/ 323170311 h 216"/>
              <a:gd name="T14" fmla="*/ 47138270 w 256"/>
              <a:gd name="T15" fmla="*/ 378346655 h 216"/>
              <a:gd name="T16" fmla="*/ 479240714 w 256"/>
              <a:gd name="T17" fmla="*/ 378346655 h 216"/>
              <a:gd name="T18" fmla="*/ 502810549 w 256"/>
              <a:gd name="T19" fmla="*/ 401993057 h 216"/>
              <a:gd name="T20" fmla="*/ 479240714 w 256"/>
              <a:gd name="T21" fmla="*/ 425639460 h 216"/>
              <a:gd name="T22" fmla="*/ 424245832 w 256"/>
              <a:gd name="T23" fmla="*/ 354700252 h 216"/>
              <a:gd name="T24" fmla="*/ 377107562 w 256"/>
              <a:gd name="T25" fmla="*/ 354700252 h 216"/>
              <a:gd name="T26" fmla="*/ 353539127 w 256"/>
              <a:gd name="T27" fmla="*/ 331052445 h 216"/>
              <a:gd name="T28" fmla="*/ 353539127 w 256"/>
              <a:gd name="T29" fmla="*/ 165526223 h 216"/>
              <a:gd name="T30" fmla="*/ 377107562 w 256"/>
              <a:gd name="T31" fmla="*/ 141879820 h 216"/>
              <a:gd name="T32" fmla="*/ 424245832 w 256"/>
              <a:gd name="T33" fmla="*/ 141879820 h 216"/>
              <a:gd name="T34" fmla="*/ 447815667 w 256"/>
              <a:gd name="T35" fmla="*/ 165526223 h 216"/>
              <a:gd name="T36" fmla="*/ 447815667 w 256"/>
              <a:gd name="T37" fmla="*/ 331052445 h 216"/>
              <a:gd name="T38" fmla="*/ 424245832 w 256"/>
              <a:gd name="T39" fmla="*/ 354700252 h 216"/>
              <a:gd name="T40" fmla="*/ 290687633 w 256"/>
              <a:gd name="T41" fmla="*/ 354700252 h 216"/>
              <a:gd name="T42" fmla="*/ 243549363 w 256"/>
              <a:gd name="T43" fmla="*/ 354700252 h 216"/>
              <a:gd name="T44" fmla="*/ 219979528 w 256"/>
              <a:gd name="T45" fmla="*/ 331052445 h 216"/>
              <a:gd name="T46" fmla="*/ 219979528 w 256"/>
              <a:gd name="T47" fmla="*/ 70940612 h 216"/>
              <a:gd name="T48" fmla="*/ 243549363 w 256"/>
              <a:gd name="T49" fmla="*/ 47292805 h 216"/>
              <a:gd name="T50" fmla="*/ 290687633 w 256"/>
              <a:gd name="T51" fmla="*/ 47292805 h 216"/>
              <a:gd name="T52" fmla="*/ 314256068 w 256"/>
              <a:gd name="T53" fmla="*/ 70940612 h 216"/>
              <a:gd name="T54" fmla="*/ 314256068 w 256"/>
              <a:gd name="T55" fmla="*/ 331052445 h 216"/>
              <a:gd name="T56" fmla="*/ 290687633 w 256"/>
              <a:gd name="T57" fmla="*/ 354700252 h 216"/>
              <a:gd name="T58" fmla="*/ 157128034 w 256"/>
              <a:gd name="T59" fmla="*/ 354700252 h 216"/>
              <a:gd name="T60" fmla="*/ 109989764 w 256"/>
              <a:gd name="T61" fmla="*/ 354700252 h 216"/>
              <a:gd name="T62" fmla="*/ 86419928 w 256"/>
              <a:gd name="T63" fmla="*/ 331052445 h 216"/>
              <a:gd name="T64" fmla="*/ 86419928 w 256"/>
              <a:gd name="T65" fmla="*/ 283759640 h 216"/>
              <a:gd name="T66" fmla="*/ 109989764 w 256"/>
              <a:gd name="T67" fmla="*/ 260113237 h 216"/>
              <a:gd name="T68" fmla="*/ 157128034 w 256"/>
              <a:gd name="T69" fmla="*/ 260113237 h 216"/>
              <a:gd name="T70" fmla="*/ 180697870 w 256"/>
              <a:gd name="T71" fmla="*/ 283759640 h 216"/>
              <a:gd name="T72" fmla="*/ 180697870 w 256"/>
              <a:gd name="T73" fmla="*/ 331052445 h 216"/>
              <a:gd name="T74" fmla="*/ 157128034 w 256"/>
              <a:gd name="T75" fmla="*/ 354700252 h 21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56" h="216">
                <a:moveTo>
                  <a:pt x="244" y="216"/>
                </a:moveTo>
                <a:cubicBezTo>
                  <a:pt x="12" y="216"/>
                  <a:pt x="12" y="216"/>
                  <a:pt x="12" y="216"/>
                </a:cubicBezTo>
                <a:cubicBezTo>
                  <a:pt x="5" y="216"/>
                  <a:pt x="0" y="211"/>
                  <a:pt x="0" y="204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9" y="0"/>
                  <a:pt x="24" y="5"/>
                  <a:pt x="24" y="12"/>
                </a:cubicBezTo>
                <a:cubicBezTo>
                  <a:pt x="24" y="164"/>
                  <a:pt x="24" y="164"/>
                  <a:pt x="24" y="164"/>
                </a:cubicBezTo>
                <a:cubicBezTo>
                  <a:pt x="24" y="192"/>
                  <a:pt x="24" y="192"/>
                  <a:pt x="24" y="192"/>
                </a:cubicBezTo>
                <a:cubicBezTo>
                  <a:pt x="244" y="192"/>
                  <a:pt x="244" y="192"/>
                  <a:pt x="244" y="192"/>
                </a:cubicBezTo>
                <a:cubicBezTo>
                  <a:pt x="251" y="192"/>
                  <a:pt x="256" y="197"/>
                  <a:pt x="256" y="204"/>
                </a:cubicBezTo>
                <a:cubicBezTo>
                  <a:pt x="256" y="211"/>
                  <a:pt x="251" y="216"/>
                  <a:pt x="244" y="216"/>
                </a:cubicBezTo>
                <a:moveTo>
                  <a:pt x="216" y="180"/>
                </a:moveTo>
                <a:cubicBezTo>
                  <a:pt x="192" y="180"/>
                  <a:pt x="192" y="180"/>
                  <a:pt x="192" y="180"/>
                </a:cubicBezTo>
                <a:cubicBezTo>
                  <a:pt x="185" y="180"/>
                  <a:pt x="180" y="175"/>
                  <a:pt x="180" y="168"/>
                </a:cubicBezTo>
                <a:cubicBezTo>
                  <a:pt x="180" y="84"/>
                  <a:pt x="180" y="84"/>
                  <a:pt x="180" y="84"/>
                </a:cubicBezTo>
                <a:cubicBezTo>
                  <a:pt x="180" y="77"/>
                  <a:pt x="185" y="72"/>
                  <a:pt x="192" y="72"/>
                </a:cubicBezTo>
                <a:cubicBezTo>
                  <a:pt x="216" y="72"/>
                  <a:pt x="216" y="72"/>
                  <a:pt x="216" y="72"/>
                </a:cubicBezTo>
                <a:cubicBezTo>
                  <a:pt x="223" y="72"/>
                  <a:pt x="228" y="77"/>
                  <a:pt x="228" y="84"/>
                </a:cubicBezTo>
                <a:cubicBezTo>
                  <a:pt x="228" y="168"/>
                  <a:pt x="228" y="168"/>
                  <a:pt x="228" y="168"/>
                </a:cubicBezTo>
                <a:cubicBezTo>
                  <a:pt x="228" y="175"/>
                  <a:pt x="223" y="180"/>
                  <a:pt x="216" y="180"/>
                </a:cubicBezTo>
                <a:moveTo>
                  <a:pt x="148" y="180"/>
                </a:moveTo>
                <a:cubicBezTo>
                  <a:pt x="124" y="180"/>
                  <a:pt x="124" y="180"/>
                  <a:pt x="124" y="180"/>
                </a:cubicBezTo>
                <a:cubicBezTo>
                  <a:pt x="117" y="180"/>
                  <a:pt x="112" y="175"/>
                  <a:pt x="112" y="168"/>
                </a:cubicBezTo>
                <a:cubicBezTo>
                  <a:pt x="112" y="36"/>
                  <a:pt x="112" y="36"/>
                  <a:pt x="112" y="36"/>
                </a:cubicBezTo>
                <a:cubicBezTo>
                  <a:pt x="112" y="29"/>
                  <a:pt x="117" y="24"/>
                  <a:pt x="124" y="24"/>
                </a:cubicBezTo>
                <a:cubicBezTo>
                  <a:pt x="148" y="24"/>
                  <a:pt x="148" y="24"/>
                  <a:pt x="148" y="24"/>
                </a:cubicBezTo>
                <a:cubicBezTo>
                  <a:pt x="155" y="24"/>
                  <a:pt x="160" y="29"/>
                  <a:pt x="160" y="36"/>
                </a:cubicBezTo>
                <a:cubicBezTo>
                  <a:pt x="160" y="168"/>
                  <a:pt x="160" y="168"/>
                  <a:pt x="160" y="168"/>
                </a:cubicBezTo>
                <a:cubicBezTo>
                  <a:pt x="160" y="175"/>
                  <a:pt x="155" y="180"/>
                  <a:pt x="148" y="180"/>
                </a:cubicBezTo>
                <a:moveTo>
                  <a:pt x="80" y="180"/>
                </a:moveTo>
                <a:cubicBezTo>
                  <a:pt x="56" y="180"/>
                  <a:pt x="56" y="180"/>
                  <a:pt x="56" y="180"/>
                </a:cubicBezTo>
                <a:cubicBezTo>
                  <a:pt x="49" y="180"/>
                  <a:pt x="44" y="175"/>
                  <a:pt x="44" y="168"/>
                </a:cubicBezTo>
                <a:cubicBezTo>
                  <a:pt x="44" y="144"/>
                  <a:pt x="44" y="144"/>
                  <a:pt x="44" y="144"/>
                </a:cubicBezTo>
                <a:cubicBezTo>
                  <a:pt x="44" y="137"/>
                  <a:pt x="49" y="132"/>
                  <a:pt x="56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7" y="132"/>
                  <a:pt x="92" y="137"/>
                  <a:pt x="92" y="144"/>
                </a:cubicBezTo>
                <a:cubicBezTo>
                  <a:pt x="92" y="168"/>
                  <a:pt x="92" y="168"/>
                  <a:pt x="92" y="168"/>
                </a:cubicBezTo>
                <a:cubicBezTo>
                  <a:pt x="92" y="175"/>
                  <a:pt x="87" y="180"/>
                  <a:pt x="80" y="18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14" name="Freeform 25"/>
          <p:cNvSpPr/>
          <p:nvPr/>
        </p:nvSpPr>
        <p:spPr bwMode="auto">
          <a:xfrm flipV="1">
            <a:off x="3556398" y="1277541"/>
            <a:ext cx="502444" cy="501253"/>
          </a:xfrm>
          <a:custGeom>
            <a:avLst/>
            <a:gdLst>
              <a:gd name="T0" fmla="*/ 0 w 905504"/>
              <a:gd name="T1" fmla="*/ 246644 h 905504"/>
              <a:gd name="T2" fmla="*/ 72584 w 905504"/>
              <a:gd name="T3" fmla="*/ 72241 h 905504"/>
              <a:gd name="T4" fmla="*/ 247818 w 905504"/>
              <a:gd name="T5" fmla="*/ 0 h 905504"/>
              <a:gd name="T6" fmla="*/ 423051 w 905504"/>
              <a:gd name="T7" fmla="*/ 72241 h 905504"/>
              <a:gd name="T8" fmla="*/ 495635 w 905504"/>
              <a:gd name="T9" fmla="*/ 246644 h 905504"/>
              <a:gd name="T10" fmla="*/ 423051 w 905504"/>
              <a:gd name="T11" fmla="*/ 421047 h 905504"/>
              <a:gd name="T12" fmla="*/ 247818 w 905504"/>
              <a:gd name="T13" fmla="*/ 493288 h 905504"/>
              <a:gd name="T14" fmla="*/ 72584 w 905504"/>
              <a:gd name="T15" fmla="*/ 421047 h 905504"/>
              <a:gd name="T16" fmla="*/ 0 w 905504"/>
              <a:gd name="T17" fmla="*/ 246644 h 9055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182523" tIns="157700" rIns="157700" bIns="91262" anchor="ctr"/>
          <a:lstStyle/>
          <a:p>
            <a:endParaRPr lang="zh-CN" altLang="en-US"/>
          </a:p>
        </p:txBody>
      </p:sp>
      <p:sp>
        <p:nvSpPr>
          <p:cNvPr id="15" name="Freeform 120"/>
          <p:cNvSpPr>
            <a:spLocks noEditPoints="1"/>
          </p:cNvSpPr>
          <p:nvPr/>
        </p:nvSpPr>
        <p:spPr bwMode="auto">
          <a:xfrm>
            <a:off x="3676650" y="1414463"/>
            <a:ext cx="261938" cy="227410"/>
          </a:xfrm>
          <a:custGeom>
            <a:avLst/>
            <a:gdLst>
              <a:gd name="T0" fmla="*/ 846495434 w 117"/>
              <a:gd name="T1" fmla="*/ 63089319 h 101"/>
              <a:gd name="T2" fmla="*/ 846495434 w 117"/>
              <a:gd name="T3" fmla="*/ 126178638 h 101"/>
              <a:gd name="T4" fmla="*/ 133658274 w 117"/>
              <a:gd name="T5" fmla="*/ 324455923 h 101"/>
              <a:gd name="T6" fmla="*/ 0 w 117"/>
              <a:gd name="T7" fmla="*/ 252354273 h 101"/>
              <a:gd name="T8" fmla="*/ 0 w 117"/>
              <a:gd name="T9" fmla="*/ 648911845 h 101"/>
              <a:gd name="T10" fmla="*/ 133658274 w 117"/>
              <a:gd name="T11" fmla="*/ 585822527 h 101"/>
              <a:gd name="T12" fmla="*/ 213851447 w 117"/>
              <a:gd name="T13" fmla="*/ 603847188 h 101"/>
              <a:gd name="T14" fmla="*/ 187120389 w 117"/>
              <a:gd name="T15" fmla="*/ 684961169 h 101"/>
              <a:gd name="T16" fmla="*/ 258403209 w 117"/>
              <a:gd name="T17" fmla="*/ 802127476 h 101"/>
              <a:gd name="T18" fmla="*/ 445523598 w 117"/>
              <a:gd name="T19" fmla="*/ 856201461 h 101"/>
              <a:gd name="T20" fmla="*/ 472254656 w 117"/>
              <a:gd name="T21" fmla="*/ 856201461 h 101"/>
              <a:gd name="T22" fmla="*/ 570271519 w 117"/>
              <a:gd name="T23" fmla="*/ 784099812 h 101"/>
              <a:gd name="T24" fmla="*/ 588092224 w 117"/>
              <a:gd name="T25" fmla="*/ 702985831 h 101"/>
              <a:gd name="T26" fmla="*/ 846495434 w 117"/>
              <a:gd name="T27" fmla="*/ 775087481 h 101"/>
              <a:gd name="T28" fmla="*/ 846495434 w 117"/>
              <a:gd name="T29" fmla="*/ 847189130 h 101"/>
              <a:gd name="T30" fmla="*/ 1042526175 w 117"/>
              <a:gd name="T31" fmla="*/ 910278449 h 101"/>
              <a:gd name="T32" fmla="*/ 1042526175 w 117"/>
              <a:gd name="T33" fmla="*/ 0 h 101"/>
              <a:gd name="T34" fmla="*/ 846495434 w 117"/>
              <a:gd name="T35" fmla="*/ 63089319 h 101"/>
              <a:gd name="T36" fmla="*/ 507896066 w 117"/>
              <a:gd name="T37" fmla="*/ 766075150 h 101"/>
              <a:gd name="T38" fmla="*/ 463344303 w 117"/>
              <a:gd name="T39" fmla="*/ 793115145 h 101"/>
              <a:gd name="T40" fmla="*/ 276223915 w 117"/>
              <a:gd name="T41" fmla="*/ 739038157 h 101"/>
              <a:gd name="T42" fmla="*/ 249492857 w 117"/>
              <a:gd name="T43" fmla="*/ 702985831 h 101"/>
              <a:gd name="T44" fmla="*/ 276223915 w 117"/>
              <a:gd name="T45" fmla="*/ 621874852 h 101"/>
              <a:gd name="T46" fmla="*/ 525719756 w 117"/>
              <a:gd name="T47" fmla="*/ 693973500 h 101"/>
              <a:gd name="T48" fmla="*/ 507896066 w 117"/>
              <a:gd name="T49" fmla="*/ 766075150 h 101"/>
              <a:gd name="T50" fmla="*/ 846495434 w 117"/>
              <a:gd name="T51" fmla="*/ 450631558 h 101"/>
              <a:gd name="T52" fmla="*/ 133658274 w 117"/>
              <a:gd name="T53" fmla="*/ 450631558 h 101"/>
              <a:gd name="T54" fmla="*/ 133658274 w 117"/>
              <a:gd name="T55" fmla="*/ 387545241 h 101"/>
              <a:gd name="T56" fmla="*/ 846495434 w 117"/>
              <a:gd name="T57" fmla="*/ 189264954 h 101"/>
              <a:gd name="T58" fmla="*/ 846495434 w 117"/>
              <a:gd name="T59" fmla="*/ 450631558 h 101"/>
              <a:gd name="T60" fmla="*/ 971243355 w 117"/>
              <a:gd name="T61" fmla="*/ 450631558 h 101"/>
              <a:gd name="T62" fmla="*/ 908867902 w 117"/>
              <a:gd name="T63" fmla="*/ 450631558 h 101"/>
              <a:gd name="T64" fmla="*/ 908867902 w 117"/>
              <a:gd name="T65" fmla="*/ 126178638 h 101"/>
              <a:gd name="T66" fmla="*/ 971243355 w 117"/>
              <a:gd name="T67" fmla="*/ 126178638 h 101"/>
              <a:gd name="T68" fmla="*/ 971243355 w 117"/>
              <a:gd name="T69" fmla="*/ 450631558 h 10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17" h="101">
                <a:moveTo>
                  <a:pt x="95" y="7"/>
                </a:moveTo>
                <a:cubicBezTo>
                  <a:pt x="95" y="14"/>
                  <a:pt x="95" y="14"/>
                  <a:pt x="95" y="14"/>
                </a:cubicBezTo>
                <a:cubicBezTo>
                  <a:pt x="15" y="36"/>
                  <a:pt x="15" y="36"/>
                  <a:pt x="15" y="36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2"/>
                  <a:pt x="0" y="72"/>
                  <a:pt x="0" y="72"/>
                </a:cubicBezTo>
                <a:cubicBezTo>
                  <a:pt x="15" y="65"/>
                  <a:pt x="15" y="65"/>
                  <a:pt x="15" y="65"/>
                </a:cubicBezTo>
                <a:cubicBezTo>
                  <a:pt x="24" y="67"/>
                  <a:pt x="24" y="67"/>
                  <a:pt x="24" y="67"/>
                </a:cubicBezTo>
                <a:cubicBezTo>
                  <a:pt x="21" y="76"/>
                  <a:pt x="21" y="76"/>
                  <a:pt x="21" y="76"/>
                </a:cubicBezTo>
                <a:cubicBezTo>
                  <a:pt x="20" y="82"/>
                  <a:pt x="23" y="88"/>
                  <a:pt x="29" y="89"/>
                </a:cubicBezTo>
                <a:cubicBezTo>
                  <a:pt x="50" y="95"/>
                  <a:pt x="50" y="95"/>
                  <a:pt x="50" y="95"/>
                </a:cubicBezTo>
                <a:cubicBezTo>
                  <a:pt x="51" y="95"/>
                  <a:pt x="52" y="95"/>
                  <a:pt x="53" y="95"/>
                </a:cubicBezTo>
                <a:cubicBezTo>
                  <a:pt x="58" y="95"/>
                  <a:pt x="62" y="92"/>
                  <a:pt x="64" y="87"/>
                </a:cubicBezTo>
                <a:cubicBezTo>
                  <a:pt x="66" y="78"/>
                  <a:pt x="66" y="78"/>
                  <a:pt x="66" y="78"/>
                </a:cubicBezTo>
                <a:cubicBezTo>
                  <a:pt x="95" y="86"/>
                  <a:pt x="95" y="86"/>
                  <a:pt x="95" y="86"/>
                </a:cubicBezTo>
                <a:cubicBezTo>
                  <a:pt x="95" y="94"/>
                  <a:pt x="95" y="94"/>
                  <a:pt x="95" y="94"/>
                </a:cubicBezTo>
                <a:cubicBezTo>
                  <a:pt x="117" y="101"/>
                  <a:pt x="117" y="101"/>
                  <a:pt x="117" y="101"/>
                </a:cubicBezTo>
                <a:cubicBezTo>
                  <a:pt x="117" y="0"/>
                  <a:pt x="117" y="0"/>
                  <a:pt x="117" y="0"/>
                </a:cubicBezTo>
                <a:lnTo>
                  <a:pt x="95" y="7"/>
                </a:lnTo>
                <a:close/>
                <a:moveTo>
                  <a:pt x="57" y="85"/>
                </a:moveTo>
                <a:cubicBezTo>
                  <a:pt x="56" y="87"/>
                  <a:pt x="54" y="88"/>
                  <a:pt x="52" y="88"/>
                </a:cubicBezTo>
                <a:cubicBezTo>
                  <a:pt x="31" y="82"/>
                  <a:pt x="31" y="82"/>
                  <a:pt x="31" y="82"/>
                </a:cubicBezTo>
                <a:cubicBezTo>
                  <a:pt x="29" y="82"/>
                  <a:pt x="28" y="80"/>
                  <a:pt x="28" y="78"/>
                </a:cubicBezTo>
                <a:cubicBezTo>
                  <a:pt x="31" y="69"/>
                  <a:pt x="31" y="69"/>
                  <a:pt x="31" y="69"/>
                </a:cubicBezTo>
                <a:cubicBezTo>
                  <a:pt x="59" y="77"/>
                  <a:pt x="59" y="77"/>
                  <a:pt x="59" y="77"/>
                </a:cubicBezTo>
                <a:lnTo>
                  <a:pt x="57" y="85"/>
                </a:lnTo>
                <a:close/>
                <a:moveTo>
                  <a:pt x="95" y="50"/>
                </a:moveTo>
                <a:cubicBezTo>
                  <a:pt x="15" y="50"/>
                  <a:pt x="15" y="50"/>
                  <a:pt x="15" y="50"/>
                </a:cubicBezTo>
                <a:cubicBezTo>
                  <a:pt x="15" y="43"/>
                  <a:pt x="15" y="43"/>
                  <a:pt x="15" y="43"/>
                </a:cubicBezTo>
                <a:cubicBezTo>
                  <a:pt x="95" y="21"/>
                  <a:pt x="95" y="21"/>
                  <a:pt x="95" y="21"/>
                </a:cubicBezTo>
                <a:lnTo>
                  <a:pt x="95" y="50"/>
                </a:lnTo>
                <a:close/>
                <a:moveTo>
                  <a:pt x="109" y="50"/>
                </a:moveTo>
                <a:cubicBezTo>
                  <a:pt x="102" y="50"/>
                  <a:pt x="102" y="50"/>
                  <a:pt x="102" y="50"/>
                </a:cubicBezTo>
                <a:cubicBezTo>
                  <a:pt x="102" y="14"/>
                  <a:pt x="102" y="14"/>
                  <a:pt x="102" y="14"/>
                </a:cubicBezTo>
                <a:cubicBezTo>
                  <a:pt x="109" y="14"/>
                  <a:pt x="109" y="14"/>
                  <a:pt x="109" y="14"/>
                </a:cubicBezTo>
                <a:lnTo>
                  <a:pt x="109" y="5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16" name="Freeform 16"/>
          <p:cNvSpPr/>
          <p:nvPr/>
        </p:nvSpPr>
        <p:spPr bwMode="auto">
          <a:xfrm flipV="1">
            <a:off x="2925366" y="2102644"/>
            <a:ext cx="501253" cy="501254"/>
          </a:xfrm>
          <a:custGeom>
            <a:avLst/>
            <a:gdLst>
              <a:gd name="T0" fmla="*/ 0 w 905504"/>
              <a:gd name="T1" fmla="*/ 246645 h 905504"/>
              <a:gd name="T2" fmla="*/ 72241 w 905504"/>
              <a:gd name="T3" fmla="*/ 72241 h 905504"/>
              <a:gd name="T4" fmla="*/ 246644 w 905504"/>
              <a:gd name="T5" fmla="*/ 0 h 905504"/>
              <a:gd name="T6" fmla="*/ 421047 w 905504"/>
              <a:gd name="T7" fmla="*/ 72241 h 905504"/>
              <a:gd name="T8" fmla="*/ 493288 w 905504"/>
              <a:gd name="T9" fmla="*/ 246645 h 905504"/>
              <a:gd name="T10" fmla="*/ 421047 w 905504"/>
              <a:gd name="T11" fmla="*/ 421049 h 905504"/>
              <a:gd name="T12" fmla="*/ 246644 w 905504"/>
              <a:gd name="T13" fmla="*/ 493290 h 905504"/>
              <a:gd name="T14" fmla="*/ 72241 w 905504"/>
              <a:gd name="T15" fmla="*/ 421049 h 905504"/>
              <a:gd name="T16" fmla="*/ 0 w 905504"/>
              <a:gd name="T17" fmla="*/ 246645 h 9055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182523" tIns="157700" rIns="157700" bIns="91262" anchor="ctr"/>
          <a:lstStyle/>
          <a:p>
            <a:endParaRPr lang="zh-CN" altLang="en-US"/>
          </a:p>
        </p:txBody>
      </p:sp>
      <p:sp>
        <p:nvSpPr>
          <p:cNvPr id="17" name="Freeform 45"/>
          <p:cNvSpPr>
            <a:spLocks noEditPoints="1"/>
          </p:cNvSpPr>
          <p:nvPr/>
        </p:nvSpPr>
        <p:spPr bwMode="auto">
          <a:xfrm>
            <a:off x="3031332" y="2196704"/>
            <a:ext cx="289322" cy="313134"/>
          </a:xfrm>
          <a:custGeom>
            <a:avLst/>
            <a:gdLst>
              <a:gd name="T0" fmla="*/ 147434800 w 889"/>
              <a:gd name="T1" fmla="*/ 151998597 h 965"/>
              <a:gd name="T2" fmla="*/ 128793638 w 889"/>
              <a:gd name="T3" fmla="*/ 131594591 h 965"/>
              <a:gd name="T4" fmla="*/ 131429758 w 889"/>
              <a:gd name="T5" fmla="*/ 110816771 h 965"/>
              <a:gd name="T6" fmla="*/ 126910386 w 889"/>
              <a:gd name="T7" fmla="*/ 90412764 h 965"/>
              <a:gd name="T8" fmla="*/ 116177583 w 889"/>
              <a:gd name="T9" fmla="*/ 72442442 h 965"/>
              <a:gd name="T10" fmla="*/ 100172541 w 889"/>
              <a:gd name="T11" fmla="*/ 58964809 h 965"/>
              <a:gd name="T12" fmla="*/ 80590187 w 889"/>
              <a:gd name="T13" fmla="*/ 51477283 h 965"/>
              <a:gd name="T14" fmla="*/ 59501231 w 889"/>
              <a:gd name="T15" fmla="*/ 50541450 h 965"/>
              <a:gd name="T16" fmla="*/ 39353467 w 889"/>
              <a:gd name="T17" fmla="*/ 56718464 h 965"/>
              <a:gd name="T18" fmla="*/ 22407233 w 889"/>
              <a:gd name="T19" fmla="*/ 68698679 h 965"/>
              <a:gd name="T20" fmla="*/ 10167827 w 889"/>
              <a:gd name="T21" fmla="*/ 85733169 h 965"/>
              <a:gd name="T22" fmla="*/ 4142288 w 889"/>
              <a:gd name="T23" fmla="*/ 105762496 h 965"/>
              <a:gd name="T24" fmla="*/ 5083914 w 889"/>
              <a:gd name="T25" fmla="*/ 126727655 h 965"/>
              <a:gd name="T26" fmla="*/ 12803947 w 889"/>
              <a:gd name="T27" fmla="*/ 146195396 h 965"/>
              <a:gd name="T28" fmla="*/ 26361195 w 889"/>
              <a:gd name="T29" fmla="*/ 162106714 h 965"/>
              <a:gd name="T30" fmla="*/ 44437381 w 889"/>
              <a:gd name="T31" fmla="*/ 172776417 h 965"/>
              <a:gd name="T32" fmla="*/ 64961795 w 889"/>
              <a:gd name="T33" fmla="*/ 176894859 h 965"/>
              <a:gd name="T34" fmla="*/ 85862426 w 889"/>
              <a:gd name="T35" fmla="*/ 174274268 h 965"/>
              <a:gd name="T36" fmla="*/ 104691912 w 889"/>
              <a:gd name="T37" fmla="*/ 165101984 h 965"/>
              <a:gd name="T38" fmla="*/ 113918114 w 889"/>
              <a:gd name="T39" fmla="*/ 152934429 h 965"/>
              <a:gd name="T40" fmla="*/ 144798681 w 889"/>
              <a:gd name="T41" fmla="*/ 176520612 h 965"/>
              <a:gd name="T42" fmla="*/ 158732145 w 889"/>
              <a:gd name="T43" fmla="*/ 153121769 h 965"/>
              <a:gd name="T44" fmla="*/ 85862426 w 889"/>
              <a:gd name="T45" fmla="*/ 115683706 h 965"/>
              <a:gd name="T46" fmla="*/ 59689556 w 889"/>
              <a:gd name="T47" fmla="*/ 102018733 h 965"/>
              <a:gd name="T48" fmla="*/ 71740202 w 889"/>
              <a:gd name="T49" fmla="*/ 117930050 h 965"/>
              <a:gd name="T50" fmla="*/ 51969089 w 889"/>
              <a:gd name="T51" fmla="*/ 114934780 h 965"/>
              <a:gd name="T52" fmla="*/ 76635790 w 889"/>
              <a:gd name="T53" fmla="*/ 131033004 h 965"/>
              <a:gd name="T54" fmla="*/ 76824116 w 889"/>
              <a:gd name="T55" fmla="*/ 150501178 h 965"/>
              <a:gd name="T56" fmla="*/ 57806303 w 889"/>
              <a:gd name="T57" fmla="*/ 76560884 h 965"/>
              <a:gd name="T58" fmla="*/ 103561961 w 889"/>
              <a:gd name="T59" fmla="*/ 126166069 h 965"/>
              <a:gd name="T60" fmla="*/ 108457550 w 889"/>
              <a:gd name="T61" fmla="*/ 128974000 h 965"/>
              <a:gd name="T62" fmla="*/ 56300135 w 889"/>
              <a:gd name="T63" fmla="*/ 70945024 h 965"/>
              <a:gd name="T64" fmla="*/ 78142392 w 889"/>
              <a:gd name="T65" fmla="*/ 155929699 h 965"/>
              <a:gd name="T66" fmla="*/ 102432010 w 889"/>
              <a:gd name="T67" fmla="*/ 146195396 h 965"/>
              <a:gd name="T68" fmla="*/ 20523980 w 889"/>
              <a:gd name="T69" fmla="*/ 125417576 h 965"/>
              <a:gd name="T70" fmla="*/ 113918114 w 889"/>
              <a:gd name="T71" fmla="*/ 101644486 h 965"/>
              <a:gd name="T72" fmla="*/ 157979278 w 889"/>
              <a:gd name="T73" fmla="*/ 168471068 h 965"/>
              <a:gd name="T74" fmla="*/ 145551548 w 889"/>
              <a:gd name="T75" fmla="*/ 168471068 h 965"/>
              <a:gd name="T76" fmla="*/ 151953738 w 889"/>
              <a:gd name="T77" fmla="*/ 157614025 h 965"/>
              <a:gd name="T78" fmla="*/ 157979278 w 889"/>
              <a:gd name="T79" fmla="*/ 168471068 h 965"/>
              <a:gd name="T80" fmla="*/ 102244118 w 889"/>
              <a:gd name="T81" fmla="*/ 42304998 h 965"/>
              <a:gd name="T82" fmla="*/ 107328032 w 889"/>
              <a:gd name="T83" fmla="*/ 54846799 h 965"/>
              <a:gd name="T84" fmla="*/ 116742558 w 889"/>
              <a:gd name="T85" fmla="*/ 58403223 h 965"/>
              <a:gd name="T86" fmla="*/ 129358180 w 889"/>
              <a:gd name="T87" fmla="*/ 63644837 h 965"/>
              <a:gd name="T88" fmla="*/ 138584815 w 889"/>
              <a:gd name="T89" fmla="*/ 59526395 h 965"/>
              <a:gd name="T90" fmla="*/ 151012112 w 889"/>
              <a:gd name="T91" fmla="*/ 54285213 h 965"/>
              <a:gd name="T92" fmla="*/ 154589858 w 889"/>
              <a:gd name="T93" fmla="*/ 44925589 h 965"/>
              <a:gd name="T94" fmla="*/ 159862096 w 889"/>
              <a:gd name="T95" fmla="*/ 32383788 h 965"/>
              <a:gd name="T96" fmla="*/ 155719375 w 889"/>
              <a:gd name="T97" fmla="*/ 23211504 h 965"/>
              <a:gd name="T98" fmla="*/ 150635461 w 889"/>
              <a:gd name="T99" fmla="*/ 10857043 h 965"/>
              <a:gd name="T100" fmla="*/ 141032610 w 889"/>
              <a:gd name="T101" fmla="*/ 7300619 h 965"/>
              <a:gd name="T102" fmla="*/ 128605313 w 889"/>
              <a:gd name="T103" fmla="*/ 2059005 h 965"/>
              <a:gd name="T104" fmla="*/ 119378678 w 889"/>
              <a:gd name="T105" fmla="*/ 6177447 h 965"/>
              <a:gd name="T106" fmla="*/ 106763056 w 889"/>
              <a:gd name="T107" fmla="*/ 11231289 h 965"/>
              <a:gd name="T108" fmla="*/ 103185311 w 889"/>
              <a:gd name="T109" fmla="*/ 20778253 h 965"/>
              <a:gd name="T110" fmla="*/ 98101397 w 889"/>
              <a:gd name="T111" fmla="*/ 33132714 h 965"/>
              <a:gd name="T112" fmla="*/ 128981530 w 889"/>
              <a:gd name="T113" fmla="*/ 17408736 h 965"/>
              <a:gd name="T114" fmla="*/ 128981530 w 889"/>
              <a:gd name="T115" fmla="*/ 48295106 h 965"/>
              <a:gd name="T116" fmla="*/ 128981530 w 889"/>
              <a:gd name="T117" fmla="*/ 17408736 h 965"/>
              <a:gd name="T118" fmla="*/ 128981530 w 889"/>
              <a:gd name="T119" fmla="*/ 17408736 h 96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889" h="965">
                <a:moveTo>
                  <a:pt x="843" y="818"/>
                </a:moveTo>
                <a:cubicBezTo>
                  <a:pt x="824" y="807"/>
                  <a:pt x="803" y="806"/>
                  <a:pt x="783" y="812"/>
                </a:cubicBezTo>
                <a:cubicBezTo>
                  <a:pt x="657" y="737"/>
                  <a:pt x="657" y="737"/>
                  <a:pt x="657" y="737"/>
                </a:cubicBezTo>
                <a:cubicBezTo>
                  <a:pt x="659" y="722"/>
                  <a:pt x="669" y="709"/>
                  <a:pt x="684" y="703"/>
                </a:cubicBezTo>
                <a:cubicBezTo>
                  <a:pt x="707" y="694"/>
                  <a:pt x="712" y="672"/>
                  <a:pt x="694" y="654"/>
                </a:cubicBezTo>
                <a:cubicBezTo>
                  <a:pt x="677" y="636"/>
                  <a:pt x="679" y="608"/>
                  <a:pt x="698" y="592"/>
                </a:cubicBezTo>
                <a:cubicBezTo>
                  <a:pt x="716" y="576"/>
                  <a:pt x="714" y="554"/>
                  <a:pt x="691" y="542"/>
                </a:cubicBezTo>
                <a:cubicBezTo>
                  <a:pt x="670" y="531"/>
                  <a:pt x="662" y="504"/>
                  <a:pt x="674" y="483"/>
                </a:cubicBezTo>
                <a:cubicBezTo>
                  <a:pt x="687" y="462"/>
                  <a:pt x="677" y="441"/>
                  <a:pt x="653" y="438"/>
                </a:cubicBezTo>
                <a:cubicBezTo>
                  <a:pt x="628" y="434"/>
                  <a:pt x="612" y="412"/>
                  <a:pt x="617" y="387"/>
                </a:cubicBezTo>
                <a:cubicBezTo>
                  <a:pt x="622" y="363"/>
                  <a:pt x="606" y="347"/>
                  <a:pt x="582" y="352"/>
                </a:cubicBezTo>
                <a:cubicBezTo>
                  <a:pt x="557" y="356"/>
                  <a:pt x="535" y="340"/>
                  <a:pt x="532" y="315"/>
                </a:cubicBezTo>
                <a:cubicBezTo>
                  <a:pt x="529" y="291"/>
                  <a:pt x="508" y="281"/>
                  <a:pt x="487" y="293"/>
                </a:cubicBezTo>
                <a:cubicBezTo>
                  <a:pt x="465" y="305"/>
                  <a:pt x="439" y="297"/>
                  <a:pt x="428" y="275"/>
                </a:cubicBezTo>
                <a:cubicBezTo>
                  <a:pt x="417" y="253"/>
                  <a:pt x="395" y="250"/>
                  <a:pt x="378" y="268"/>
                </a:cubicBezTo>
                <a:cubicBezTo>
                  <a:pt x="362" y="287"/>
                  <a:pt x="334" y="288"/>
                  <a:pt x="316" y="270"/>
                </a:cubicBezTo>
                <a:cubicBezTo>
                  <a:pt x="299" y="253"/>
                  <a:pt x="277" y="258"/>
                  <a:pt x="267" y="280"/>
                </a:cubicBezTo>
                <a:cubicBezTo>
                  <a:pt x="258" y="303"/>
                  <a:pt x="232" y="313"/>
                  <a:pt x="209" y="303"/>
                </a:cubicBezTo>
                <a:cubicBezTo>
                  <a:pt x="187" y="292"/>
                  <a:pt x="168" y="303"/>
                  <a:pt x="166" y="328"/>
                </a:cubicBezTo>
                <a:cubicBezTo>
                  <a:pt x="165" y="353"/>
                  <a:pt x="143" y="370"/>
                  <a:pt x="119" y="367"/>
                </a:cubicBezTo>
                <a:cubicBezTo>
                  <a:pt x="94" y="365"/>
                  <a:pt x="80" y="382"/>
                  <a:pt x="86" y="405"/>
                </a:cubicBezTo>
                <a:cubicBezTo>
                  <a:pt x="93" y="429"/>
                  <a:pt x="78" y="453"/>
                  <a:pt x="54" y="458"/>
                </a:cubicBezTo>
                <a:cubicBezTo>
                  <a:pt x="30" y="464"/>
                  <a:pt x="21" y="485"/>
                  <a:pt x="35" y="505"/>
                </a:cubicBezTo>
                <a:cubicBezTo>
                  <a:pt x="50" y="525"/>
                  <a:pt x="44" y="553"/>
                  <a:pt x="22" y="565"/>
                </a:cubicBezTo>
                <a:cubicBezTo>
                  <a:pt x="1" y="578"/>
                  <a:pt x="0" y="601"/>
                  <a:pt x="20" y="616"/>
                </a:cubicBezTo>
                <a:cubicBezTo>
                  <a:pt x="40" y="630"/>
                  <a:pt x="43" y="658"/>
                  <a:pt x="27" y="677"/>
                </a:cubicBezTo>
                <a:cubicBezTo>
                  <a:pt x="11" y="696"/>
                  <a:pt x="18" y="718"/>
                  <a:pt x="41" y="725"/>
                </a:cubicBezTo>
                <a:cubicBezTo>
                  <a:pt x="65" y="733"/>
                  <a:pt x="77" y="758"/>
                  <a:pt x="68" y="781"/>
                </a:cubicBezTo>
                <a:cubicBezTo>
                  <a:pt x="59" y="804"/>
                  <a:pt x="72" y="822"/>
                  <a:pt x="97" y="822"/>
                </a:cubicBezTo>
                <a:cubicBezTo>
                  <a:pt x="122" y="821"/>
                  <a:pt x="141" y="841"/>
                  <a:pt x="140" y="866"/>
                </a:cubicBezTo>
                <a:cubicBezTo>
                  <a:pt x="139" y="891"/>
                  <a:pt x="158" y="904"/>
                  <a:pt x="181" y="895"/>
                </a:cubicBezTo>
                <a:cubicBezTo>
                  <a:pt x="204" y="887"/>
                  <a:pt x="229" y="899"/>
                  <a:pt x="236" y="923"/>
                </a:cubicBezTo>
                <a:cubicBezTo>
                  <a:pt x="243" y="946"/>
                  <a:pt x="265" y="953"/>
                  <a:pt x="284" y="937"/>
                </a:cubicBezTo>
                <a:cubicBezTo>
                  <a:pt x="303" y="922"/>
                  <a:pt x="331" y="925"/>
                  <a:pt x="345" y="945"/>
                </a:cubicBezTo>
                <a:cubicBezTo>
                  <a:pt x="360" y="965"/>
                  <a:pt x="383" y="965"/>
                  <a:pt x="395" y="944"/>
                </a:cubicBezTo>
                <a:cubicBezTo>
                  <a:pt x="409" y="923"/>
                  <a:pt x="436" y="917"/>
                  <a:pt x="456" y="931"/>
                </a:cubicBezTo>
                <a:cubicBezTo>
                  <a:pt x="476" y="946"/>
                  <a:pt x="497" y="938"/>
                  <a:pt x="503" y="914"/>
                </a:cubicBezTo>
                <a:cubicBezTo>
                  <a:pt x="509" y="889"/>
                  <a:pt x="533" y="875"/>
                  <a:pt x="556" y="882"/>
                </a:cubicBezTo>
                <a:cubicBezTo>
                  <a:pt x="580" y="889"/>
                  <a:pt x="597" y="875"/>
                  <a:pt x="595" y="850"/>
                </a:cubicBezTo>
                <a:cubicBezTo>
                  <a:pt x="593" y="838"/>
                  <a:pt x="598" y="826"/>
                  <a:pt x="605" y="817"/>
                </a:cubicBezTo>
                <a:cubicBezTo>
                  <a:pt x="735" y="894"/>
                  <a:pt x="735" y="894"/>
                  <a:pt x="735" y="894"/>
                </a:cubicBezTo>
                <a:cubicBezTo>
                  <a:pt x="739" y="914"/>
                  <a:pt x="750" y="932"/>
                  <a:pt x="769" y="943"/>
                </a:cubicBezTo>
                <a:cubicBezTo>
                  <a:pt x="804" y="964"/>
                  <a:pt x="848" y="952"/>
                  <a:pt x="869" y="918"/>
                </a:cubicBezTo>
                <a:cubicBezTo>
                  <a:pt x="889" y="883"/>
                  <a:pt x="878" y="839"/>
                  <a:pt x="843" y="818"/>
                </a:cubicBezTo>
                <a:close/>
                <a:moveTo>
                  <a:pt x="550" y="674"/>
                </a:moveTo>
                <a:cubicBezTo>
                  <a:pt x="456" y="618"/>
                  <a:pt x="456" y="618"/>
                  <a:pt x="456" y="618"/>
                </a:cubicBezTo>
                <a:cubicBezTo>
                  <a:pt x="455" y="588"/>
                  <a:pt x="440" y="559"/>
                  <a:pt x="412" y="543"/>
                </a:cubicBezTo>
                <a:cubicBezTo>
                  <a:pt x="381" y="525"/>
                  <a:pt x="345" y="527"/>
                  <a:pt x="317" y="545"/>
                </a:cubicBezTo>
                <a:cubicBezTo>
                  <a:pt x="368" y="575"/>
                  <a:pt x="368" y="575"/>
                  <a:pt x="368" y="575"/>
                </a:cubicBezTo>
                <a:cubicBezTo>
                  <a:pt x="387" y="586"/>
                  <a:pt x="392" y="610"/>
                  <a:pt x="381" y="630"/>
                </a:cubicBezTo>
                <a:cubicBezTo>
                  <a:pt x="370" y="649"/>
                  <a:pt x="346" y="655"/>
                  <a:pt x="328" y="644"/>
                </a:cubicBezTo>
                <a:cubicBezTo>
                  <a:pt x="276" y="614"/>
                  <a:pt x="276" y="614"/>
                  <a:pt x="276" y="614"/>
                </a:cubicBezTo>
                <a:cubicBezTo>
                  <a:pt x="273" y="647"/>
                  <a:pt x="289" y="680"/>
                  <a:pt x="320" y="698"/>
                </a:cubicBezTo>
                <a:cubicBezTo>
                  <a:pt x="348" y="715"/>
                  <a:pt x="380" y="714"/>
                  <a:pt x="407" y="700"/>
                </a:cubicBezTo>
                <a:cubicBezTo>
                  <a:pt x="498" y="754"/>
                  <a:pt x="498" y="754"/>
                  <a:pt x="498" y="754"/>
                </a:cubicBezTo>
                <a:cubicBezTo>
                  <a:pt x="473" y="777"/>
                  <a:pt x="443" y="795"/>
                  <a:pt x="408" y="804"/>
                </a:cubicBezTo>
                <a:cubicBezTo>
                  <a:pt x="299" y="832"/>
                  <a:pt x="188" y="766"/>
                  <a:pt x="160" y="657"/>
                </a:cubicBezTo>
                <a:cubicBezTo>
                  <a:pt x="132" y="548"/>
                  <a:pt x="198" y="437"/>
                  <a:pt x="307" y="409"/>
                </a:cubicBezTo>
                <a:cubicBezTo>
                  <a:pt x="415" y="381"/>
                  <a:pt x="527" y="447"/>
                  <a:pt x="555" y="556"/>
                </a:cubicBezTo>
                <a:cubicBezTo>
                  <a:pt x="565" y="596"/>
                  <a:pt x="562" y="637"/>
                  <a:pt x="550" y="674"/>
                </a:cubicBezTo>
                <a:close/>
                <a:moveTo>
                  <a:pt x="595" y="700"/>
                </a:moveTo>
                <a:cubicBezTo>
                  <a:pt x="576" y="689"/>
                  <a:pt x="576" y="689"/>
                  <a:pt x="576" y="689"/>
                </a:cubicBezTo>
                <a:cubicBezTo>
                  <a:pt x="592" y="646"/>
                  <a:pt x="597" y="597"/>
                  <a:pt x="584" y="548"/>
                </a:cubicBezTo>
                <a:cubicBezTo>
                  <a:pt x="552" y="423"/>
                  <a:pt x="424" y="347"/>
                  <a:pt x="299" y="379"/>
                </a:cubicBezTo>
                <a:cubicBezTo>
                  <a:pt x="174" y="412"/>
                  <a:pt x="98" y="539"/>
                  <a:pt x="130" y="665"/>
                </a:cubicBezTo>
                <a:cubicBezTo>
                  <a:pt x="163" y="790"/>
                  <a:pt x="290" y="865"/>
                  <a:pt x="415" y="833"/>
                </a:cubicBezTo>
                <a:cubicBezTo>
                  <a:pt x="459" y="822"/>
                  <a:pt x="496" y="799"/>
                  <a:pt x="524" y="770"/>
                </a:cubicBezTo>
                <a:cubicBezTo>
                  <a:pt x="544" y="781"/>
                  <a:pt x="544" y="781"/>
                  <a:pt x="544" y="781"/>
                </a:cubicBezTo>
                <a:cubicBezTo>
                  <a:pt x="512" y="815"/>
                  <a:pt x="470" y="841"/>
                  <a:pt x="421" y="854"/>
                </a:cubicBezTo>
                <a:cubicBezTo>
                  <a:pt x="284" y="889"/>
                  <a:pt x="145" y="807"/>
                  <a:pt x="109" y="670"/>
                </a:cubicBezTo>
                <a:cubicBezTo>
                  <a:pt x="74" y="533"/>
                  <a:pt x="157" y="394"/>
                  <a:pt x="294" y="359"/>
                </a:cubicBezTo>
                <a:cubicBezTo>
                  <a:pt x="430" y="323"/>
                  <a:pt x="570" y="406"/>
                  <a:pt x="605" y="543"/>
                </a:cubicBezTo>
                <a:cubicBezTo>
                  <a:pt x="619" y="597"/>
                  <a:pt x="614" y="652"/>
                  <a:pt x="595" y="700"/>
                </a:cubicBezTo>
                <a:close/>
                <a:moveTo>
                  <a:pt x="839" y="900"/>
                </a:moveTo>
                <a:cubicBezTo>
                  <a:pt x="806" y="919"/>
                  <a:pt x="806" y="919"/>
                  <a:pt x="806" y="919"/>
                </a:cubicBezTo>
                <a:cubicBezTo>
                  <a:pt x="773" y="900"/>
                  <a:pt x="773" y="900"/>
                  <a:pt x="773" y="900"/>
                </a:cubicBezTo>
                <a:cubicBezTo>
                  <a:pt x="773" y="861"/>
                  <a:pt x="773" y="861"/>
                  <a:pt x="773" y="861"/>
                </a:cubicBezTo>
                <a:cubicBezTo>
                  <a:pt x="807" y="842"/>
                  <a:pt x="807" y="842"/>
                  <a:pt x="807" y="842"/>
                </a:cubicBezTo>
                <a:cubicBezTo>
                  <a:pt x="840" y="862"/>
                  <a:pt x="840" y="862"/>
                  <a:pt x="840" y="862"/>
                </a:cubicBezTo>
                <a:lnTo>
                  <a:pt x="839" y="900"/>
                </a:lnTo>
                <a:close/>
                <a:moveTo>
                  <a:pt x="526" y="216"/>
                </a:moveTo>
                <a:cubicBezTo>
                  <a:pt x="543" y="226"/>
                  <a:pt x="543" y="226"/>
                  <a:pt x="543" y="226"/>
                </a:cubicBezTo>
                <a:cubicBezTo>
                  <a:pt x="557" y="235"/>
                  <a:pt x="569" y="256"/>
                  <a:pt x="569" y="273"/>
                </a:cubicBezTo>
                <a:cubicBezTo>
                  <a:pt x="570" y="293"/>
                  <a:pt x="570" y="293"/>
                  <a:pt x="570" y="293"/>
                </a:cubicBezTo>
                <a:cubicBezTo>
                  <a:pt x="571" y="309"/>
                  <a:pt x="585" y="320"/>
                  <a:pt x="601" y="316"/>
                </a:cubicBezTo>
                <a:cubicBezTo>
                  <a:pt x="620" y="312"/>
                  <a:pt x="620" y="312"/>
                  <a:pt x="620" y="312"/>
                </a:cubicBezTo>
                <a:cubicBezTo>
                  <a:pt x="637" y="308"/>
                  <a:pt x="660" y="315"/>
                  <a:pt x="672" y="326"/>
                </a:cubicBezTo>
                <a:cubicBezTo>
                  <a:pt x="687" y="340"/>
                  <a:pt x="687" y="340"/>
                  <a:pt x="687" y="340"/>
                </a:cubicBezTo>
                <a:cubicBezTo>
                  <a:pt x="699" y="351"/>
                  <a:pt x="716" y="349"/>
                  <a:pt x="725" y="335"/>
                </a:cubicBezTo>
                <a:cubicBezTo>
                  <a:pt x="736" y="318"/>
                  <a:pt x="736" y="318"/>
                  <a:pt x="736" y="318"/>
                </a:cubicBezTo>
                <a:cubicBezTo>
                  <a:pt x="745" y="304"/>
                  <a:pt x="766" y="291"/>
                  <a:pt x="782" y="291"/>
                </a:cubicBezTo>
                <a:cubicBezTo>
                  <a:pt x="802" y="290"/>
                  <a:pt x="802" y="290"/>
                  <a:pt x="802" y="290"/>
                </a:cubicBezTo>
                <a:cubicBezTo>
                  <a:pt x="819" y="290"/>
                  <a:pt x="830" y="276"/>
                  <a:pt x="826" y="259"/>
                </a:cubicBezTo>
                <a:cubicBezTo>
                  <a:pt x="821" y="240"/>
                  <a:pt x="821" y="240"/>
                  <a:pt x="821" y="240"/>
                </a:cubicBezTo>
                <a:cubicBezTo>
                  <a:pt x="818" y="224"/>
                  <a:pt x="824" y="200"/>
                  <a:pt x="835" y="188"/>
                </a:cubicBezTo>
                <a:cubicBezTo>
                  <a:pt x="849" y="173"/>
                  <a:pt x="849" y="173"/>
                  <a:pt x="849" y="173"/>
                </a:cubicBezTo>
                <a:cubicBezTo>
                  <a:pt x="860" y="161"/>
                  <a:pt x="858" y="144"/>
                  <a:pt x="844" y="135"/>
                </a:cubicBezTo>
                <a:cubicBezTo>
                  <a:pt x="827" y="124"/>
                  <a:pt x="827" y="124"/>
                  <a:pt x="827" y="124"/>
                </a:cubicBezTo>
                <a:cubicBezTo>
                  <a:pt x="813" y="115"/>
                  <a:pt x="801" y="95"/>
                  <a:pt x="800" y="78"/>
                </a:cubicBezTo>
                <a:cubicBezTo>
                  <a:pt x="800" y="58"/>
                  <a:pt x="800" y="58"/>
                  <a:pt x="800" y="58"/>
                </a:cubicBezTo>
                <a:cubicBezTo>
                  <a:pt x="799" y="41"/>
                  <a:pt x="785" y="31"/>
                  <a:pt x="769" y="34"/>
                </a:cubicBezTo>
                <a:cubicBezTo>
                  <a:pt x="749" y="39"/>
                  <a:pt x="749" y="39"/>
                  <a:pt x="749" y="39"/>
                </a:cubicBezTo>
                <a:cubicBezTo>
                  <a:pt x="733" y="42"/>
                  <a:pt x="710" y="36"/>
                  <a:pt x="698" y="25"/>
                </a:cubicBezTo>
                <a:cubicBezTo>
                  <a:pt x="683" y="11"/>
                  <a:pt x="683" y="11"/>
                  <a:pt x="683" y="11"/>
                </a:cubicBezTo>
                <a:cubicBezTo>
                  <a:pt x="671" y="0"/>
                  <a:pt x="653" y="2"/>
                  <a:pt x="645" y="16"/>
                </a:cubicBezTo>
                <a:cubicBezTo>
                  <a:pt x="634" y="33"/>
                  <a:pt x="634" y="33"/>
                  <a:pt x="634" y="33"/>
                </a:cubicBezTo>
                <a:cubicBezTo>
                  <a:pt x="625" y="47"/>
                  <a:pt x="604" y="59"/>
                  <a:pt x="587" y="60"/>
                </a:cubicBezTo>
                <a:cubicBezTo>
                  <a:pt x="567" y="60"/>
                  <a:pt x="567" y="60"/>
                  <a:pt x="567" y="60"/>
                </a:cubicBezTo>
                <a:cubicBezTo>
                  <a:pt x="551" y="61"/>
                  <a:pt x="540" y="75"/>
                  <a:pt x="544" y="91"/>
                </a:cubicBezTo>
                <a:cubicBezTo>
                  <a:pt x="548" y="111"/>
                  <a:pt x="548" y="111"/>
                  <a:pt x="548" y="111"/>
                </a:cubicBezTo>
                <a:cubicBezTo>
                  <a:pt x="552" y="127"/>
                  <a:pt x="546" y="150"/>
                  <a:pt x="534" y="163"/>
                </a:cubicBezTo>
                <a:cubicBezTo>
                  <a:pt x="521" y="177"/>
                  <a:pt x="521" y="177"/>
                  <a:pt x="521" y="177"/>
                </a:cubicBezTo>
                <a:cubicBezTo>
                  <a:pt x="509" y="189"/>
                  <a:pt x="512" y="207"/>
                  <a:pt x="526" y="216"/>
                </a:cubicBezTo>
                <a:close/>
                <a:moveTo>
                  <a:pt x="685" y="93"/>
                </a:moveTo>
                <a:cubicBezTo>
                  <a:pt x="730" y="93"/>
                  <a:pt x="767" y="130"/>
                  <a:pt x="767" y="175"/>
                </a:cubicBezTo>
                <a:cubicBezTo>
                  <a:pt x="767" y="221"/>
                  <a:pt x="730" y="258"/>
                  <a:pt x="685" y="258"/>
                </a:cubicBezTo>
                <a:cubicBezTo>
                  <a:pt x="639" y="258"/>
                  <a:pt x="603" y="221"/>
                  <a:pt x="603" y="175"/>
                </a:cubicBezTo>
                <a:cubicBezTo>
                  <a:pt x="603" y="130"/>
                  <a:pt x="639" y="93"/>
                  <a:pt x="685" y="93"/>
                </a:cubicBezTo>
                <a:close/>
                <a:moveTo>
                  <a:pt x="685" y="93"/>
                </a:moveTo>
                <a:cubicBezTo>
                  <a:pt x="685" y="93"/>
                  <a:pt x="685" y="93"/>
                  <a:pt x="685" y="93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18" name="Freeform 7"/>
          <p:cNvSpPr/>
          <p:nvPr/>
        </p:nvSpPr>
        <p:spPr bwMode="auto">
          <a:xfrm flipV="1">
            <a:off x="5693569" y="2102644"/>
            <a:ext cx="502444" cy="501254"/>
          </a:xfrm>
          <a:custGeom>
            <a:avLst/>
            <a:gdLst>
              <a:gd name="T0" fmla="*/ 0 w 905504"/>
              <a:gd name="T1" fmla="*/ 246645 h 905504"/>
              <a:gd name="T2" fmla="*/ 72584 w 905504"/>
              <a:gd name="T3" fmla="*/ 72241 h 905504"/>
              <a:gd name="T4" fmla="*/ 247818 w 905504"/>
              <a:gd name="T5" fmla="*/ 0 h 905504"/>
              <a:gd name="T6" fmla="*/ 423051 w 905504"/>
              <a:gd name="T7" fmla="*/ 72241 h 905504"/>
              <a:gd name="T8" fmla="*/ 495635 w 905504"/>
              <a:gd name="T9" fmla="*/ 246645 h 905504"/>
              <a:gd name="T10" fmla="*/ 423051 w 905504"/>
              <a:gd name="T11" fmla="*/ 421049 h 905504"/>
              <a:gd name="T12" fmla="*/ 247818 w 905504"/>
              <a:gd name="T13" fmla="*/ 493290 h 905504"/>
              <a:gd name="T14" fmla="*/ 72584 w 905504"/>
              <a:gd name="T15" fmla="*/ 421049 h 905504"/>
              <a:gd name="T16" fmla="*/ 0 w 905504"/>
              <a:gd name="T17" fmla="*/ 246645 h 9055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182523" tIns="157700" rIns="157700" bIns="91262" anchor="ctr"/>
          <a:lstStyle/>
          <a:p>
            <a:endParaRPr lang="zh-CN" altLang="en-US"/>
          </a:p>
        </p:txBody>
      </p:sp>
      <p:sp>
        <p:nvSpPr>
          <p:cNvPr id="19" name="Freeform 206"/>
          <p:cNvSpPr>
            <a:spLocks noEditPoints="1"/>
          </p:cNvSpPr>
          <p:nvPr/>
        </p:nvSpPr>
        <p:spPr bwMode="auto">
          <a:xfrm>
            <a:off x="5806679" y="2215754"/>
            <a:ext cx="276225" cy="275034"/>
          </a:xfrm>
          <a:custGeom>
            <a:avLst/>
            <a:gdLst>
              <a:gd name="T0" fmla="*/ 515373987 w 256"/>
              <a:gd name="T1" fmla="*/ 441173158 h 256"/>
              <a:gd name="T2" fmla="*/ 529862852 w 256"/>
              <a:gd name="T3" fmla="*/ 476056637 h 256"/>
              <a:gd name="T4" fmla="*/ 480188389 w 256"/>
              <a:gd name="T5" fmla="*/ 525303480 h 256"/>
              <a:gd name="T6" fmla="*/ 445001352 w 256"/>
              <a:gd name="T7" fmla="*/ 510940116 h 256"/>
              <a:gd name="T8" fmla="*/ 300117024 w 256"/>
              <a:gd name="T9" fmla="*/ 367302177 h 256"/>
              <a:gd name="T10" fmla="*/ 198699289 w 256"/>
              <a:gd name="T11" fmla="*/ 393977610 h 256"/>
              <a:gd name="T12" fmla="*/ 0 w 256"/>
              <a:gd name="T13" fmla="*/ 196988805 h 256"/>
              <a:gd name="T14" fmla="*/ 198699289 w 256"/>
              <a:gd name="T15" fmla="*/ 0 h 256"/>
              <a:gd name="T16" fmla="*/ 397397139 w 256"/>
              <a:gd name="T17" fmla="*/ 196988805 h 256"/>
              <a:gd name="T18" fmla="*/ 370489659 w 256"/>
              <a:gd name="T19" fmla="*/ 297535219 h 256"/>
              <a:gd name="T20" fmla="*/ 515373987 w 256"/>
              <a:gd name="T21" fmla="*/ 441173158 h 256"/>
              <a:gd name="T22" fmla="*/ 198699289 w 256"/>
              <a:gd name="T23" fmla="*/ 49246843 h 256"/>
              <a:gd name="T24" fmla="*/ 49674463 w 256"/>
              <a:gd name="T25" fmla="*/ 196988805 h 256"/>
              <a:gd name="T26" fmla="*/ 198699289 w 256"/>
              <a:gd name="T27" fmla="*/ 344730767 h 256"/>
              <a:gd name="T28" fmla="*/ 347722676 w 256"/>
              <a:gd name="T29" fmla="*/ 196988805 h 256"/>
              <a:gd name="T30" fmla="*/ 198699289 w 256"/>
              <a:gd name="T31" fmla="*/ 49246843 h 2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56" h="256">
                <a:moveTo>
                  <a:pt x="249" y="215"/>
                </a:moveTo>
                <a:cubicBezTo>
                  <a:pt x="253" y="219"/>
                  <a:pt x="256" y="225"/>
                  <a:pt x="256" y="232"/>
                </a:cubicBezTo>
                <a:cubicBezTo>
                  <a:pt x="256" y="245"/>
                  <a:pt x="245" y="256"/>
                  <a:pt x="232" y="256"/>
                </a:cubicBezTo>
                <a:cubicBezTo>
                  <a:pt x="225" y="256"/>
                  <a:pt x="219" y="253"/>
                  <a:pt x="215" y="249"/>
                </a:cubicBezTo>
                <a:cubicBezTo>
                  <a:pt x="145" y="179"/>
                  <a:pt x="145" y="179"/>
                  <a:pt x="145" y="179"/>
                </a:cubicBezTo>
                <a:cubicBezTo>
                  <a:pt x="130" y="187"/>
                  <a:pt x="114" y="192"/>
                  <a:pt x="96" y="192"/>
                </a:cubicBezTo>
                <a:cubicBezTo>
                  <a:pt x="43" y="192"/>
                  <a:pt x="0" y="149"/>
                  <a:pt x="0" y="96"/>
                </a:cubicBezTo>
                <a:cubicBezTo>
                  <a:pt x="0" y="43"/>
                  <a:pt x="43" y="0"/>
                  <a:pt x="96" y="0"/>
                </a:cubicBezTo>
                <a:cubicBezTo>
                  <a:pt x="149" y="0"/>
                  <a:pt x="192" y="43"/>
                  <a:pt x="192" y="96"/>
                </a:cubicBezTo>
                <a:cubicBezTo>
                  <a:pt x="192" y="114"/>
                  <a:pt x="187" y="130"/>
                  <a:pt x="179" y="145"/>
                </a:cubicBezTo>
                <a:lnTo>
                  <a:pt x="249" y="215"/>
                </a:lnTo>
                <a:close/>
                <a:moveTo>
                  <a:pt x="96" y="24"/>
                </a:moveTo>
                <a:cubicBezTo>
                  <a:pt x="56" y="24"/>
                  <a:pt x="24" y="56"/>
                  <a:pt x="24" y="96"/>
                </a:cubicBezTo>
                <a:cubicBezTo>
                  <a:pt x="24" y="136"/>
                  <a:pt x="56" y="168"/>
                  <a:pt x="96" y="168"/>
                </a:cubicBezTo>
                <a:cubicBezTo>
                  <a:pt x="136" y="168"/>
                  <a:pt x="168" y="136"/>
                  <a:pt x="168" y="96"/>
                </a:cubicBezTo>
                <a:cubicBezTo>
                  <a:pt x="168" y="56"/>
                  <a:pt x="136" y="24"/>
                  <a:pt x="96" y="24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1046560" y="2127647"/>
            <a:ext cx="175379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1" name="TextBox 13"/>
          <p:cNvSpPr txBox="1">
            <a:spLocks noChangeArrowheads="1"/>
          </p:cNvSpPr>
          <p:nvPr/>
        </p:nvSpPr>
        <p:spPr bwMode="auto">
          <a:xfrm>
            <a:off x="1048941" y="2341960"/>
            <a:ext cx="1751409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1013223" y="3037285"/>
            <a:ext cx="175379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3" name="TextBox 13"/>
          <p:cNvSpPr txBox="1">
            <a:spLocks noChangeArrowheads="1"/>
          </p:cNvSpPr>
          <p:nvPr/>
        </p:nvSpPr>
        <p:spPr bwMode="auto">
          <a:xfrm>
            <a:off x="1016794" y="3251598"/>
            <a:ext cx="1750219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24" name="TextBox 13"/>
          <p:cNvSpPr txBox="1">
            <a:spLocks noChangeArrowheads="1"/>
          </p:cNvSpPr>
          <p:nvPr/>
        </p:nvSpPr>
        <p:spPr bwMode="auto">
          <a:xfrm>
            <a:off x="1664494" y="1260872"/>
            <a:ext cx="1753791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5" name="TextBox 13"/>
          <p:cNvSpPr txBox="1">
            <a:spLocks noChangeArrowheads="1"/>
          </p:cNvSpPr>
          <p:nvPr/>
        </p:nvSpPr>
        <p:spPr bwMode="auto">
          <a:xfrm>
            <a:off x="1668066" y="1475185"/>
            <a:ext cx="1750219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26" name="TextBox 13"/>
          <p:cNvSpPr txBox="1">
            <a:spLocks noChangeArrowheads="1"/>
          </p:cNvSpPr>
          <p:nvPr/>
        </p:nvSpPr>
        <p:spPr bwMode="auto">
          <a:xfrm flipH="1">
            <a:off x="6312694" y="2127647"/>
            <a:ext cx="175260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7" name="TextBox 13"/>
          <p:cNvSpPr txBox="1">
            <a:spLocks noChangeArrowheads="1"/>
          </p:cNvSpPr>
          <p:nvPr/>
        </p:nvSpPr>
        <p:spPr bwMode="auto">
          <a:xfrm flipH="1">
            <a:off x="6312694" y="2341960"/>
            <a:ext cx="1750219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28" name="TextBox 13"/>
          <p:cNvSpPr txBox="1">
            <a:spLocks noChangeArrowheads="1"/>
          </p:cNvSpPr>
          <p:nvPr/>
        </p:nvSpPr>
        <p:spPr bwMode="auto">
          <a:xfrm flipH="1">
            <a:off x="6344842" y="3037285"/>
            <a:ext cx="175379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9" name="TextBox 13"/>
          <p:cNvSpPr txBox="1">
            <a:spLocks noChangeArrowheads="1"/>
          </p:cNvSpPr>
          <p:nvPr/>
        </p:nvSpPr>
        <p:spPr bwMode="auto">
          <a:xfrm flipH="1">
            <a:off x="6344841" y="3251598"/>
            <a:ext cx="1750219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30" name="TextBox 13"/>
          <p:cNvSpPr txBox="1">
            <a:spLocks noChangeArrowheads="1"/>
          </p:cNvSpPr>
          <p:nvPr/>
        </p:nvSpPr>
        <p:spPr bwMode="auto">
          <a:xfrm flipH="1">
            <a:off x="5693569" y="1260872"/>
            <a:ext cx="1753791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31" name="TextBox 13"/>
          <p:cNvSpPr txBox="1">
            <a:spLocks noChangeArrowheads="1"/>
          </p:cNvSpPr>
          <p:nvPr/>
        </p:nvSpPr>
        <p:spPr bwMode="auto">
          <a:xfrm flipH="1">
            <a:off x="5693569" y="1475185"/>
            <a:ext cx="1750219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文本框 4"/>
          <p:cNvSpPr txBox="1">
            <a:spLocks noChangeArrowheads="1"/>
          </p:cNvSpPr>
          <p:nvPr/>
        </p:nvSpPr>
        <p:spPr bwMode="auto">
          <a:xfrm>
            <a:off x="565157" y="1308541"/>
            <a:ext cx="4006843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en-US" altLang="zh-CN" sz="4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4"/>
          <p:cNvSpPr txBox="1">
            <a:spLocks noChangeArrowheads="1"/>
          </p:cNvSpPr>
          <p:nvPr/>
        </p:nvSpPr>
        <p:spPr bwMode="auto">
          <a:xfrm>
            <a:off x="565157" y="2088795"/>
            <a:ext cx="4921241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魅力三月 感恩有你</a:t>
            </a:r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65157" y="3523457"/>
            <a:ext cx="2460620" cy="315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613865" y="1451009"/>
            <a:ext cx="535403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 altLang="zh-CN" sz="8800" dirty="0" smtClean="0">
                <a:solidFill>
                  <a:schemeClr val="bg1"/>
                </a:solidFill>
                <a:latin typeface="Steelfish" pitchFamily="2" charset="0"/>
                <a:ea typeface="微软雅黑" panose="020B0503020204020204" pitchFamily="34" charset="-122"/>
              </a:rPr>
              <a:t>0</a:t>
            </a:r>
            <a:r>
              <a:rPr lang="zh-CN" altLang="en-US" sz="8800" dirty="0" smtClean="0">
                <a:solidFill>
                  <a:schemeClr val="bg1"/>
                </a:solidFill>
                <a:latin typeface="Steelfish" pitchFamily="2" charset="0"/>
                <a:ea typeface="微软雅黑" panose="020B0503020204020204" pitchFamily="34" charset="-122"/>
              </a:rPr>
              <a:t>1</a:t>
            </a:r>
            <a:endParaRPr lang="zh-CN" altLang="en-US" sz="8800" dirty="0">
              <a:solidFill>
                <a:schemeClr val="bg1"/>
              </a:solidFill>
              <a:latin typeface="Steelfish" pitchFamily="2" charset="0"/>
              <a:ea typeface="微软雅黑" panose="020B0503020204020204" pitchFamily="34" charset="-122"/>
            </a:endParaRPr>
          </a:p>
        </p:txBody>
      </p:sp>
      <p:sp>
        <p:nvSpPr>
          <p:cNvPr id="12" name="TextBox 59"/>
          <p:cNvSpPr txBox="1">
            <a:spLocks noChangeArrowheads="1"/>
          </p:cNvSpPr>
          <p:nvPr/>
        </p:nvSpPr>
        <p:spPr bwMode="auto">
          <a:xfrm>
            <a:off x="1320926" y="1621519"/>
            <a:ext cx="3049728" cy="1054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美丽女人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endParaRPr lang="en-US" altLang="zh-CN" sz="3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感恩有你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-13399" y="156132"/>
            <a:ext cx="117307" cy="405789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8" name="TextBox 59"/>
          <p:cNvSpPr txBox="1">
            <a:spLocks noChangeArrowheads="1"/>
          </p:cNvSpPr>
          <p:nvPr/>
        </p:nvSpPr>
        <p:spPr bwMode="auto">
          <a:xfrm>
            <a:off x="180521" y="180688"/>
            <a:ext cx="2617271" cy="34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66B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美丽女人节感恩有你</a:t>
            </a:r>
          </a:p>
        </p:txBody>
      </p:sp>
      <p:sp>
        <p:nvSpPr>
          <p:cNvPr id="29" name="Arc 2"/>
          <p:cNvSpPr/>
          <p:nvPr/>
        </p:nvSpPr>
        <p:spPr bwMode="auto">
          <a:xfrm flipV="1">
            <a:off x="890853" y="1601391"/>
            <a:ext cx="1271588" cy="1271588"/>
          </a:xfrm>
          <a:custGeom>
            <a:avLst/>
            <a:gdLst>
              <a:gd name="T0" fmla="*/ 1203589 w 1695236"/>
              <a:gd name="T1" fmla="*/ 78250 h 1695236"/>
              <a:gd name="T2" fmla="*/ 1678918 w 1695236"/>
              <a:gd name="T3" fmla="*/ 1015512 h 1695236"/>
              <a:gd name="T4" fmla="*/ 877363 w 1695236"/>
              <a:gd name="T5" fmla="*/ 1695150 h 1695236"/>
              <a:gd name="T6" fmla="*/ 30438 w 1695236"/>
              <a:gd name="T7" fmla="*/ 1072962 h 1695236"/>
              <a:gd name="T8" fmla="*/ 439363 w 1695236"/>
              <a:gd name="T9" fmla="*/ 104883 h 1695236"/>
              <a:gd name="T10" fmla="*/ 847832 w 1695236"/>
              <a:gd name="T11" fmla="*/ 847832 h 1695236"/>
              <a:gd name="T12" fmla="*/ 1203589 w 1695236"/>
              <a:gd name="T13" fmla="*/ 78250 h 1695236"/>
              <a:gd name="T14" fmla="*/ 1203589 w 1695236"/>
              <a:gd name="T15" fmla="*/ 78250 h 1695236"/>
              <a:gd name="T16" fmla="*/ 1678918 w 1695236"/>
              <a:gd name="T17" fmla="*/ 1015512 h 1695236"/>
              <a:gd name="T18" fmla="*/ 877363 w 1695236"/>
              <a:gd name="T19" fmla="*/ 1695150 h 1695236"/>
              <a:gd name="T20" fmla="*/ 30438 w 1695236"/>
              <a:gd name="T21" fmla="*/ 1072962 h 1695236"/>
              <a:gd name="T22" fmla="*/ 439363 w 1695236"/>
              <a:gd name="T23" fmla="*/ 104883 h 16952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695236" h="1695236" stroke="0">
                <a:moveTo>
                  <a:pt x="1203285" y="78230"/>
                </a:moveTo>
                <a:cubicBezTo>
                  <a:pt x="1559506" y="242901"/>
                  <a:pt x="1756109" y="630567"/>
                  <a:pt x="1678494" y="1015256"/>
                </a:cubicBezTo>
                <a:cubicBezTo>
                  <a:pt x="1600879" y="1399945"/>
                  <a:pt x="1269344" y="1681053"/>
                  <a:pt x="877141" y="1694722"/>
                </a:cubicBezTo>
                <a:cubicBezTo>
                  <a:pt x="484938" y="1708390"/>
                  <a:pt x="134637" y="1451045"/>
                  <a:pt x="30430" y="1072692"/>
                </a:cubicBezTo>
                <a:cubicBezTo>
                  <a:pt x="-73778" y="694339"/>
                  <a:pt x="95360" y="293928"/>
                  <a:pt x="439253" y="104857"/>
                </a:cubicBezTo>
                <a:lnTo>
                  <a:pt x="847618" y="847618"/>
                </a:lnTo>
                <a:lnTo>
                  <a:pt x="1203285" y="78230"/>
                </a:lnTo>
                <a:close/>
              </a:path>
              <a:path w="1695236" h="1695236" fill="none">
                <a:moveTo>
                  <a:pt x="1203285" y="78230"/>
                </a:moveTo>
                <a:cubicBezTo>
                  <a:pt x="1559506" y="242901"/>
                  <a:pt x="1756109" y="630567"/>
                  <a:pt x="1678494" y="1015256"/>
                </a:cubicBezTo>
                <a:cubicBezTo>
                  <a:pt x="1600879" y="1399945"/>
                  <a:pt x="1269344" y="1681053"/>
                  <a:pt x="877141" y="1694722"/>
                </a:cubicBezTo>
                <a:cubicBezTo>
                  <a:pt x="484938" y="1708390"/>
                  <a:pt x="134637" y="1451045"/>
                  <a:pt x="30430" y="1072692"/>
                </a:cubicBezTo>
                <a:cubicBezTo>
                  <a:pt x="-73778" y="694339"/>
                  <a:pt x="95360" y="293928"/>
                  <a:pt x="439253" y="104857"/>
                </a:cubicBezTo>
              </a:path>
            </a:pathLst>
          </a:custGeom>
          <a:noFill/>
          <a:ln w="63500" cap="flat" cmpd="sng">
            <a:solidFill>
              <a:srgbClr val="F66B5E"/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1259947" y="2695575"/>
            <a:ext cx="531019" cy="254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135%</a:t>
            </a:r>
          </a:p>
        </p:txBody>
      </p:sp>
      <p:pic>
        <p:nvPicPr>
          <p:cNvPr id="31" name="组合 5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75425" y="1960960"/>
            <a:ext cx="508397" cy="53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Arc 20"/>
          <p:cNvSpPr/>
          <p:nvPr/>
        </p:nvSpPr>
        <p:spPr bwMode="auto">
          <a:xfrm flipV="1">
            <a:off x="2914915" y="1601391"/>
            <a:ext cx="1271588" cy="1271588"/>
          </a:xfrm>
          <a:custGeom>
            <a:avLst/>
            <a:gdLst>
              <a:gd name="T0" fmla="*/ 1203589 w 1695236"/>
              <a:gd name="T1" fmla="*/ 78250 h 1695236"/>
              <a:gd name="T2" fmla="*/ 1678918 w 1695236"/>
              <a:gd name="T3" fmla="*/ 1015512 h 1695236"/>
              <a:gd name="T4" fmla="*/ 877363 w 1695236"/>
              <a:gd name="T5" fmla="*/ 1695150 h 1695236"/>
              <a:gd name="T6" fmla="*/ 30438 w 1695236"/>
              <a:gd name="T7" fmla="*/ 1072962 h 1695236"/>
              <a:gd name="T8" fmla="*/ 439363 w 1695236"/>
              <a:gd name="T9" fmla="*/ 104883 h 1695236"/>
              <a:gd name="T10" fmla="*/ 847832 w 1695236"/>
              <a:gd name="T11" fmla="*/ 847832 h 1695236"/>
              <a:gd name="T12" fmla="*/ 1203589 w 1695236"/>
              <a:gd name="T13" fmla="*/ 78250 h 1695236"/>
              <a:gd name="T14" fmla="*/ 1203589 w 1695236"/>
              <a:gd name="T15" fmla="*/ 78250 h 1695236"/>
              <a:gd name="T16" fmla="*/ 1678918 w 1695236"/>
              <a:gd name="T17" fmla="*/ 1015512 h 1695236"/>
              <a:gd name="T18" fmla="*/ 877363 w 1695236"/>
              <a:gd name="T19" fmla="*/ 1695150 h 1695236"/>
              <a:gd name="T20" fmla="*/ 30438 w 1695236"/>
              <a:gd name="T21" fmla="*/ 1072962 h 1695236"/>
              <a:gd name="T22" fmla="*/ 439363 w 1695236"/>
              <a:gd name="T23" fmla="*/ 104883 h 16952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695236" h="1695236" stroke="0">
                <a:moveTo>
                  <a:pt x="1203285" y="78230"/>
                </a:moveTo>
                <a:cubicBezTo>
                  <a:pt x="1559506" y="242901"/>
                  <a:pt x="1756109" y="630567"/>
                  <a:pt x="1678494" y="1015256"/>
                </a:cubicBezTo>
                <a:cubicBezTo>
                  <a:pt x="1600879" y="1399945"/>
                  <a:pt x="1269344" y="1681053"/>
                  <a:pt x="877141" y="1694722"/>
                </a:cubicBezTo>
                <a:cubicBezTo>
                  <a:pt x="484938" y="1708390"/>
                  <a:pt x="134637" y="1451045"/>
                  <a:pt x="30430" y="1072692"/>
                </a:cubicBezTo>
                <a:cubicBezTo>
                  <a:pt x="-73778" y="694339"/>
                  <a:pt x="95360" y="293928"/>
                  <a:pt x="439253" y="104857"/>
                </a:cubicBezTo>
                <a:lnTo>
                  <a:pt x="847618" y="847618"/>
                </a:lnTo>
                <a:lnTo>
                  <a:pt x="1203285" y="78230"/>
                </a:lnTo>
                <a:close/>
              </a:path>
              <a:path w="1695236" h="1695236" fill="none">
                <a:moveTo>
                  <a:pt x="1203285" y="78230"/>
                </a:moveTo>
                <a:cubicBezTo>
                  <a:pt x="1559506" y="242901"/>
                  <a:pt x="1756109" y="630567"/>
                  <a:pt x="1678494" y="1015256"/>
                </a:cubicBezTo>
                <a:cubicBezTo>
                  <a:pt x="1600879" y="1399945"/>
                  <a:pt x="1269344" y="1681053"/>
                  <a:pt x="877141" y="1694722"/>
                </a:cubicBezTo>
                <a:cubicBezTo>
                  <a:pt x="484938" y="1708390"/>
                  <a:pt x="134637" y="1451045"/>
                  <a:pt x="30430" y="1072692"/>
                </a:cubicBezTo>
                <a:cubicBezTo>
                  <a:pt x="-73778" y="694339"/>
                  <a:pt x="95360" y="293928"/>
                  <a:pt x="439253" y="104857"/>
                </a:cubicBezTo>
              </a:path>
            </a:pathLst>
          </a:custGeom>
          <a:noFill/>
          <a:ln w="63500" cap="flat" cmpd="sng">
            <a:solidFill>
              <a:srgbClr val="F66B5E"/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33" name="TextBox 21"/>
          <p:cNvSpPr txBox="1">
            <a:spLocks noChangeArrowheads="1"/>
          </p:cNvSpPr>
          <p:nvPr/>
        </p:nvSpPr>
        <p:spPr bwMode="auto">
          <a:xfrm>
            <a:off x="3284009" y="2695575"/>
            <a:ext cx="532209" cy="254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174%</a:t>
            </a:r>
          </a:p>
        </p:txBody>
      </p:sp>
      <p:pic>
        <p:nvPicPr>
          <p:cNvPr id="34" name="组合 12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24491" y="2012157"/>
            <a:ext cx="475059" cy="47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Arc 16"/>
          <p:cNvSpPr/>
          <p:nvPr/>
        </p:nvSpPr>
        <p:spPr bwMode="auto">
          <a:xfrm flipV="1">
            <a:off x="4935406" y="1601391"/>
            <a:ext cx="1271588" cy="1271588"/>
          </a:xfrm>
          <a:custGeom>
            <a:avLst/>
            <a:gdLst>
              <a:gd name="T0" fmla="*/ 1203589 w 1695236"/>
              <a:gd name="T1" fmla="*/ 78250 h 1695236"/>
              <a:gd name="T2" fmla="*/ 1678918 w 1695236"/>
              <a:gd name="T3" fmla="*/ 1015512 h 1695236"/>
              <a:gd name="T4" fmla="*/ 877363 w 1695236"/>
              <a:gd name="T5" fmla="*/ 1695150 h 1695236"/>
              <a:gd name="T6" fmla="*/ 30438 w 1695236"/>
              <a:gd name="T7" fmla="*/ 1072962 h 1695236"/>
              <a:gd name="T8" fmla="*/ 439363 w 1695236"/>
              <a:gd name="T9" fmla="*/ 104883 h 1695236"/>
              <a:gd name="T10" fmla="*/ 847832 w 1695236"/>
              <a:gd name="T11" fmla="*/ 847832 h 1695236"/>
              <a:gd name="T12" fmla="*/ 1203589 w 1695236"/>
              <a:gd name="T13" fmla="*/ 78250 h 1695236"/>
              <a:gd name="T14" fmla="*/ 1203589 w 1695236"/>
              <a:gd name="T15" fmla="*/ 78250 h 1695236"/>
              <a:gd name="T16" fmla="*/ 1678918 w 1695236"/>
              <a:gd name="T17" fmla="*/ 1015512 h 1695236"/>
              <a:gd name="T18" fmla="*/ 877363 w 1695236"/>
              <a:gd name="T19" fmla="*/ 1695150 h 1695236"/>
              <a:gd name="T20" fmla="*/ 30438 w 1695236"/>
              <a:gd name="T21" fmla="*/ 1072962 h 1695236"/>
              <a:gd name="T22" fmla="*/ 439363 w 1695236"/>
              <a:gd name="T23" fmla="*/ 104883 h 16952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695236" h="1695236" stroke="0">
                <a:moveTo>
                  <a:pt x="1203285" y="78230"/>
                </a:moveTo>
                <a:cubicBezTo>
                  <a:pt x="1559506" y="242901"/>
                  <a:pt x="1756109" y="630567"/>
                  <a:pt x="1678494" y="1015256"/>
                </a:cubicBezTo>
                <a:cubicBezTo>
                  <a:pt x="1600879" y="1399945"/>
                  <a:pt x="1269344" y="1681053"/>
                  <a:pt x="877141" y="1694722"/>
                </a:cubicBezTo>
                <a:cubicBezTo>
                  <a:pt x="484938" y="1708390"/>
                  <a:pt x="134637" y="1451045"/>
                  <a:pt x="30430" y="1072692"/>
                </a:cubicBezTo>
                <a:cubicBezTo>
                  <a:pt x="-73778" y="694339"/>
                  <a:pt x="95360" y="293928"/>
                  <a:pt x="439253" y="104857"/>
                </a:cubicBezTo>
                <a:lnTo>
                  <a:pt x="847618" y="847618"/>
                </a:lnTo>
                <a:lnTo>
                  <a:pt x="1203285" y="78230"/>
                </a:lnTo>
                <a:close/>
              </a:path>
              <a:path w="1695236" h="1695236" fill="none">
                <a:moveTo>
                  <a:pt x="1203285" y="78230"/>
                </a:moveTo>
                <a:cubicBezTo>
                  <a:pt x="1559506" y="242901"/>
                  <a:pt x="1756109" y="630567"/>
                  <a:pt x="1678494" y="1015256"/>
                </a:cubicBezTo>
                <a:cubicBezTo>
                  <a:pt x="1600879" y="1399945"/>
                  <a:pt x="1269344" y="1681053"/>
                  <a:pt x="877141" y="1694722"/>
                </a:cubicBezTo>
                <a:cubicBezTo>
                  <a:pt x="484938" y="1708390"/>
                  <a:pt x="134637" y="1451045"/>
                  <a:pt x="30430" y="1072692"/>
                </a:cubicBezTo>
                <a:cubicBezTo>
                  <a:pt x="-73778" y="694339"/>
                  <a:pt x="95360" y="293928"/>
                  <a:pt x="439253" y="104857"/>
                </a:cubicBezTo>
              </a:path>
            </a:pathLst>
          </a:custGeom>
          <a:noFill/>
          <a:ln w="63500" cap="flat" cmpd="sng">
            <a:solidFill>
              <a:srgbClr val="F66B5E"/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36" name="TextBox 17"/>
          <p:cNvSpPr txBox="1">
            <a:spLocks noChangeArrowheads="1"/>
          </p:cNvSpPr>
          <p:nvPr/>
        </p:nvSpPr>
        <p:spPr bwMode="auto">
          <a:xfrm>
            <a:off x="5304500" y="2695575"/>
            <a:ext cx="531019" cy="254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105%</a:t>
            </a:r>
          </a:p>
        </p:txBody>
      </p:sp>
      <p:pic>
        <p:nvPicPr>
          <p:cNvPr id="37" name="组合 18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9750" y="1984773"/>
            <a:ext cx="392906" cy="534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Arc 12"/>
          <p:cNvSpPr/>
          <p:nvPr/>
        </p:nvSpPr>
        <p:spPr bwMode="auto">
          <a:xfrm flipV="1">
            <a:off x="6957087" y="1590675"/>
            <a:ext cx="1271588" cy="1271588"/>
          </a:xfrm>
          <a:custGeom>
            <a:avLst/>
            <a:gdLst>
              <a:gd name="T0" fmla="*/ 1203589 w 1695236"/>
              <a:gd name="T1" fmla="*/ 78250 h 1695236"/>
              <a:gd name="T2" fmla="*/ 1678918 w 1695236"/>
              <a:gd name="T3" fmla="*/ 1015512 h 1695236"/>
              <a:gd name="T4" fmla="*/ 877363 w 1695236"/>
              <a:gd name="T5" fmla="*/ 1695150 h 1695236"/>
              <a:gd name="T6" fmla="*/ 30438 w 1695236"/>
              <a:gd name="T7" fmla="*/ 1072962 h 1695236"/>
              <a:gd name="T8" fmla="*/ 439363 w 1695236"/>
              <a:gd name="T9" fmla="*/ 104883 h 1695236"/>
              <a:gd name="T10" fmla="*/ 847832 w 1695236"/>
              <a:gd name="T11" fmla="*/ 847832 h 1695236"/>
              <a:gd name="T12" fmla="*/ 1203589 w 1695236"/>
              <a:gd name="T13" fmla="*/ 78250 h 1695236"/>
              <a:gd name="T14" fmla="*/ 1203589 w 1695236"/>
              <a:gd name="T15" fmla="*/ 78250 h 1695236"/>
              <a:gd name="T16" fmla="*/ 1678918 w 1695236"/>
              <a:gd name="T17" fmla="*/ 1015512 h 1695236"/>
              <a:gd name="T18" fmla="*/ 877363 w 1695236"/>
              <a:gd name="T19" fmla="*/ 1695150 h 1695236"/>
              <a:gd name="T20" fmla="*/ 30438 w 1695236"/>
              <a:gd name="T21" fmla="*/ 1072962 h 1695236"/>
              <a:gd name="T22" fmla="*/ 439363 w 1695236"/>
              <a:gd name="T23" fmla="*/ 104883 h 16952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695236" h="1695236" stroke="0">
                <a:moveTo>
                  <a:pt x="1203285" y="78230"/>
                </a:moveTo>
                <a:cubicBezTo>
                  <a:pt x="1559506" y="242901"/>
                  <a:pt x="1756109" y="630567"/>
                  <a:pt x="1678494" y="1015256"/>
                </a:cubicBezTo>
                <a:cubicBezTo>
                  <a:pt x="1600879" y="1399945"/>
                  <a:pt x="1269344" y="1681053"/>
                  <a:pt x="877141" y="1694722"/>
                </a:cubicBezTo>
                <a:cubicBezTo>
                  <a:pt x="484938" y="1708390"/>
                  <a:pt x="134637" y="1451045"/>
                  <a:pt x="30430" y="1072692"/>
                </a:cubicBezTo>
                <a:cubicBezTo>
                  <a:pt x="-73778" y="694339"/>
                  <a:pt x="95360" y="293928"/>
                  <a:pt x="439253" y="104857"/>
                </a:cubicBezTo>
                <a:lnTo>
                  <a:pt x="847618" y="847618"/>
                </a:lnTo>
                <a:lnTo>
                  <a:pt x="1203285" y="78230"/>
                </a:lnTo>
                <a:close/>
              </a:path>
              <a:path w="1695236" h="1695236" fill="none">
                <a:moveTo>
                  <a:pt x="1203285" y="78230"/>
                </a:moveTo>
                <a:cubicBezTo>
                  <a:pt x="1559506" y="242901"/>
                  <a:pt x="1756109" y="630567"/>
                  <a:pt x="1678494" y="1015256"/>
                </a:cubicBezTo>
                <a:cubicBezTo>
                  <a:pt x="1600879" y="1399945"/>
                  <a:pt x="1269344" y="1681053"/>
                  <a:pt x="877141" y="1694722"/>
                </a:cubicBezTo>
                <a:cubicBezTo>
                  <a:pt x="484938" y="1708390"/>
                  <a:pt x="134637" y="1451045"/>
                  <a:pt x="30430" y="1072692"/>
                </a:cubicBezTo>
                <a:cubicBezTo>
                  <a:pt x="-73778" y="694339"/>
                  <a:pt x="95360" y="293928"/>
                  <a:pt x="439253" y="104857"/>
                </a:cubicBezTo>
              </a:path>
            </a:pathLst>
          </a:custGeom>
          <a:noFill/>
          <a:ln w="63500" cap="flat" cmpd="sng">
            <a:solidFill>
              <a:srgbClr val="F66B5E"/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39" name="TextBox 13"/>
          <p:cNvSpPr txBox="1">
            <a:spLocks noChangeArrowheads="1"/>
          </p:cNvSpPr>
          <p:nvPr/>
        </p:nvSpPr>
        <p:spPr bwMode="auto">
          <a:xfrm>
            <a:off x="7326181" y="2684860"/>
            <a:ext cx="532210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188%</a:t>
            </a:r>
          </a:p>
        </p:txBody>
      </p:sp>
      <p:sp>
        <p:nvSpPr>
          <p:cNvPr id="40" name="Freeform 710"/>
          <p:cNvSpPr/>
          <p:nvPr/>
        </p:nvSpPr>
        <p:spPr bwMode="auto">
          <a:xfrm>
            <a:off x="7463104" y="1962150"/>
            <a:ext cx="258365" cy="510779"/>
          </a:xfrm>
          <a:custGeom>
            <a:avLst/>
            <a:gdLst>
              <a:gd name="T0" fmla="*/ 790815606 w 49"/>
              <a:gd name="T1" fmla="*/ 1577424428 h 97"/>
              <a:gd name="T2" fmla="*/ 0 w 49"/>
              <a:gd name="T3" fmla="*/ 1577424428 h 97"/>
              <a:gd name="T4" fmla="*/ 0 w 49"/>
              <a:gd name="T5" fmla="*/ 2147483647 h 97"/>
              <a:gd name="T6" fmla="*/ 790815606 w 49"/>
              <a:gd name="T7" fmla="*/ 2147483647 h 97"/>
              <a:gd name="T8" fmla="*/ 2147483647 w 49"/>
              <a:gd name="T9" fmla="*/ 2147483647 h 97"/>
              <a:gd name="T10" fmla="*/ 2147483647 w 49"/>
              <a:gd name="T11" fmla="*/ 0 h 97"/>
              <a:gd name="T12" fmla="*/ 790815606 w 49"/>
              <a:gd name="T13" fmla="*/ 1577424428 h 97"/>
              <a:gd name="T14" fmla="*/ 790815606 w 49"/>
              <a:gd name="T15" fmla="*/ 1577424428 h 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9" h="97">
                <a:moveTo>
                  <a:pt x="16" y="32"/>
                </a:moveTo>
                <a:lnTo>
                  <a:pt x="0" y="32"/>
                </a:lnTo>
                <a:lnTo>
                  <a:pt x="0" y="65"/>
                </a:lnTo>
                <a:lnTo>
                  <a:pt x="16" y="65"/>
                </a:lnTo>
                <a:lnTo>
                  <a:pt x="49" y="97"/>
                </a:lnTo>
                <a:lnTo>
                  <a:pt x="49" y="0"/>
                </a:lnTo>
                <a:lnTo>
                  <a:pt x="16" y="32"/>
                </a:lnTo>
                <a:close/>
              </a:path>
            </a:pathLst>
          </a:custGeom>
          <a:solidFill>
            <a:srgbClr val="513087"/>
          </a:solidFill>
          <a:ln w="9525">
            <a:noFill/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41" name="矩形 24"/>
          <p:cNvSpPr>
            <a:spLocks noChangeArrowheads="1"/>
          </p:cNvSpPr>
          <p:nvPr/>
        </p:nvSpPr>
        <p:spPr bwMode="auto">
          <a:xfrm>
            <a:off x="825368" y="3479006"/>
            <a:ext cx="1558529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911860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11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1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1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1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sz="110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13"/>
          <p:cNvSpPr txBox="1">
            <a:spLocks noChangeArrowheads="1"/>
          </p:cNvSpPr>
          <p:nvPr/>
        </p:nvSpPr>
        <p:spPr bwMode="auto">
          <a:xfrm>
            <a:off x="1119453" y="3193257"/>
            <a:ext cx="97035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43" name="矩形 26"/>
          <p:cNvSpPr>
            <a:spLocks noChangeArrowheads="1"/>
          </p:cNvSpPr>
          <p:nvPr/>
        </p:nvSpPr>
        <p:spPr bwMode="auto">
          <a:xfrm>
            <a:off x="2785137" y="3479006"/>
            <a:ext cx="1558529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911860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11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1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1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1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sz="110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TextBox 13"/>
          <p:cNvSpPr txBox="1">
            <a:spLocks noChangeArrowheads="1"/>
          </p:cNvSpPr>
          <p:nvPr/>
        </p:nvSpPr>
        <p:spPr bwMode="auto">
          <a:xfrm>
            <a:off x="3079222" y="3193257"/>
            <a:ext cx="97035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45" name="矩形 28"/>
          <p:cNvSpPr>
            <a:spLocks noChangeArrowheads="1"/>
          </p:cNvSpPr>
          <p:nvPr/>
        </p:nvSpPr>
        <p:spPr bwMode="auto">
          <a:xfrm>
            <a:off x="4813962" y="3479006"/>
            <a:ext cx="1558529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911860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11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1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1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1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sz="110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Box 13"/>
          <p:cNvSpPr txBox="1">
            <a:spLocks noChangeArrowheads="1"/>
          </p:cNvSpPr>
          <p:nvPr/>
        </p:nvSpPr>
        <p:spPr bwMode="auto">
          <a:xfrm>
            <a:off x="5108047" y="3193257"/>
            <a:ext cx="97035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47" name="矩形 30"/>
          <p:cNvSpPr>
            <a:spLocks noChangeArrowheads="1"/>
          </p:cNvSpPr>
          <p:nvPr/>
        </p:nvSpPr>
        <p:spPr bwMode="auto">
          <a:xfrm>
            <a:off x="6842787" y="3479006"/>
            <a:ext cx="1558529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911860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11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1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1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1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sz="110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TextBox 13"/>
          <p:cNvSpPr txBox="1">
            <a:spLocks noChangeArrowheads="1"/>
          </p:cNvSpPr>
          <p:nvPr/>
        </p:nvSpPr>
        <p:spPr bwMode="auto">
          <a:xfrm>
            <a:off x="7136872" y="3193257"/>
            <a:ext cx="97035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29" grpId="0" animBg="1"/>
      <p:bldP spid="30" grpId="0"/>
      <p:bldP spid="32" grpId="0" animBg="1"/>
      <p:bldP spid="33" grpId="0"/>
      <p:bldP spid="35" grpId="0" animBg="1"/>
      <p:bldP spid="36" grpId="0"/>
      <p:bldP spid="38" grpId="0" animBg="1"/>
      <p:bldP spid="39" grpId="0"/>
      <p:bldP spid="40" grpId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3399" y="156132"/>
            <a:ext cx="117307" cy="405789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TextBox 59"/>
          <p:cNvSpPr txBox="1">
            <a:spLocks noChangeArrowheads="1"/>
          </p:cNvSpPr>
          <p:nvPr/>
        </p:nvSpPr>
        <p:spPr bwMode="auto">
          <a:xfrm>
            <a:off x="180521" y="180688"/>
            <a:ext cx="2617271" cy="34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66B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美丽女人节感恩有你</a:t>
            </a:r>
          </a:p>
        </p:txBody>
      </p:sp>
      <p:pic>
        <p:nvPicPr>
          <p:cNvPr id="4" name="图片 1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3889773" y="1082699"/>
            <a:ext cx="4768453" cy="3178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19"/>
          <p:cNvSpPr>
            <a:spLocks noChangeArrowheads="1"/>
          </p:cNvSpPr>
          <p:nvPr/>
        </p:nvSpPr>
        <p:spPr bwMode="auto">
          <a:xfrm>
            <a:off x="648891" y="3346461"/>
            <a:ext cx="533400" cy="536972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US" altLang="zh-CN" sz="8800">
              <a:solidFill>
                <a:schemeClr val="bg1"/>
              </a:solidFill>
            </a:endParaRPr>
          </a:p>
        </p:txBody>
      </p:sp>
      <p:pic>
        <p:nvPicPr>
          <p:cNvPr id="6" name="Group 23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813" y="3494098"/>
            <a:ext cx="292894" cy="246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648891" y="2553504"/>
            <a:ext cx="533400" cy="536972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US" altLang="zh-CN" sz="8800">
              <a:solidFill>
                <a:schemeClr val="bg1"/>
              </a:solidFill>
            </a:endParaRPr>
          </a:p>
        </p:txBody>
      </p:sp>
      <p:pic>
        <p:nvPicPr>
          <p:cNvPr id="8" name="Group 34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2242" y="2676139"/>
            <a:ext cx="278606" cy="27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648891" y="1760548"/>
            <a:ext cx="533400" cy="536972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US" altLang="zh-CN" sz="8800">
              <a:solidFill>
                <a:schemeClr val="bg1"/>
              </a:solidFill>
            </a:endParaRPr>
          </a:p>
        </p:txBody>
      </p:sp>
      <p:pic>
        <p:nvPicPr>
          <p:cNvPr id="10" name="Group 82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95338" y="1884373"/>
            <a:ext cx="260747" cy="283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1309688" y="1791504"/>
            <a:ext cx="1050131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1313260" y="2005818"/>
            <a:ext cx="2101453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1309688" y="2565411"/>
            <a:ext cx="1050131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313260" y="2779723"/>
            <a:ext cx="210145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  <p:sp>
        <p:nvSpPr>
          <p:cNvPr id="15" name="TextBox 13"/>
          <p:cNvSpPr txBox="1">
            <a:spLocks noChangeArrowheads="1"/>
          </p:cNvSpPr>
          <p:nvPr/>
        </p:nvSpPr>
        <p:spPr bwMode="auto">
          <a:xfrm>
            <a:off x="1309688" y="3372654"/>
            <a:ext cx="1050131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16" name="TextBox 13"/>
          <p:cNvSpPr txBox="1">
            <a:spLocks noChangeArrowheads="1"/>
          </p:cNvSpPr>
          <p:nvPr/>
        </p:nvSpPr>
        <p:spPr bwMode="auto">
          <a:xfrm>
            <a:off x="1313260" y="3586968"/>
            <a:ext cx="2101453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7" grpId="0" animBg="1"/>
      <p:bldP spid="9" grpId="0" animBg="1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3399" y="156132"/>
            <a:ext cx="117307" cy="405789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TextBox 59"/>
          <p:cNvSpPr txBox="1">
            <a:spLocks noChangeArrowheads="1"/>
          </p:cNvSpPr>
          <p:nvPr/>
        </p:nvSpPr>
        <p:spPr bwMode="auto">
          <a:xfrm>
            <a:off x="180521" y="180688"/>
            <a:ext cx="2617271" cy="34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66B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美丽女人节感恩有你</a:t>
            </a:r>
          </a:p>
        </p:txBody>
      </p:sp>
      <p:pic>
        <p:nvPicPr>
          <p:cNvPr id="4" name="图片 51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4800600" y="1690365"/>
            <a:ext cx="1676400" cy="1117452"/>
          </a:xfrm>
          <a:prstGeom prst="rect">
            <a:avLst/>
          </a:prstGeom>
          <a:noFill/>
          <a:ln w="9525">
            <a:solidFill>
              <a:srgbClr val="F66B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8"/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6748463" y="1717353"/>
            <a:ext cx="1699022" cy="1132531"/>
          </a:xfrm>
          <a:prstGeom prst="rect">
            <a:avLst/>
          </a:prstGeom>
          <a:noFill/>
          <a:ln w="9525">
            <a:solidFill>
              <a:srgbClr val="F66B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图片 47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2852738" y="1746126"/>
            <a:ext cx="1675210" cy="1116659"/>
          </a:xfrm>
          <a:prstGeom prst="rect">
            <a:avLst/>
          </a:prstGeom>
          <a:noFill/>
          <a:ln w="9525">
            <a:solidFill>
              <a:srgbClr val="F66B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图片 46"/>
          <p:cNvPicPr>
            <a:picLocks noChangeAspect="1" noChangeArrowheads="1"/>
          </p:cNvPicPr>
          <p:nvPr/>
        </p:nvPicPr>
        <p:blipFill>
          <a:blip r:embed="rId4" cstate="screen"/>
          <a:stretch>
            <a:fillRect/>
          </a:stretch>
        </p:blipFill>
        <p:spPr bwMode="auto">
          <a:xfrm>
            <a:off x="919162" y="1742553"/>
            <a:ext cx="1671638" cy="1114278"/>
          </a:xfrm>
          <a:prstGeom prst="rect">
            <a:avLst/>
          </a:prstGeom>
          <a:noFill/>
          <a:ln w="9525">
            <a:solidFill>
              <a:srgbClr val="F66B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15"/>
          <p:cNvSpPr txBox="1">
            <a:spLocks noChangeArrowheads="1"/>
          </p:cNvSpPr>
          <p:nvPr/>
        </p:nvSpPr>
        <p:spPr bwMode="auto">
          <a:xfrm>
            <a:off x="588169" y="3196829"/>
            <a:ext cx="569119" cy="1084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500" b="1">
                <a:solidFill>
                  <a:srgbClr val="DE4477"/>
                </a:solidFill>
                <a:latin typeface="TitilliumText22L Lt"/>
              </a:rPr>
              <a:t>”</a:t>
            </a:r>
          </a:p>
        </p:txBody>
      </p:sp>
      <p:sp>
        <p:nvSpPr>
          <p:cNvPr id="9" name="矩形 19"/>
          <p:cNvSpPr>
            <a:spLocks noChangeArrowheads="1"/>
          </p:cNvSpPr>
          <p:nvPr/>
        </p:nvSpPr>
        <p:spPr bwMode="auto">
          <a:xfrm>
            <a:off x="919163" y="2646760"/>
            <a:ext cx="1676400" cy="310753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文本框 20"/>
          <p:cNvSpPr txBox="1">
            <a:spLocks noChangeArrowheads="1"/>
          </p:cNvSpPr>
          <p:nvPr/>
        </p:nvSpPr>
        <p:spPr bwMode="auto">
          <a:xfrm>
            <a:off x="1243825" y="2665810"/>
            <a:ext cx="1040174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KEYS</a:t>
            </a:r>
            <a:endParaRPr lang="zh-CN" altLang="en-US" sz="12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1"/>
          <p:cNvSpPr>
            <a:spLocks noChangeArrowheads="1"/>
          </p:cNvSpPr>
          <p:nvPr/>
        </p:nvSpPr>
        <p:spPr bwMode="auto">
          <a:xfrm>
            <a:off x="4799410" y="2640806"/>
            <a:ext cx="1690688" cy="310754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2" name="文本框 22"/>
          <p:cNvSpPr txBox="1">
            <a:spLocks noChangeArrowheads="1"/>
          </p:cNvSpPr>
          <p:nvPr/>
        </p:nvSpPr>
        <p:spPr bwMode="auto">
          <a:xfrm>
            <a:off x="5104811" y="2665810"/>
            <a:ext cx="1066788" cy="260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KEYS</a:t>
            </a:r>
            <a:endParaRPr lang="zh-CN" altLang="en-US" sz="12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23"/>
          <p:cNvSpPr>
            <a:spLocks noChangeArrowheads="1"/>
          </p:cNvSpPr>
          <p:nvPr/>
        </p:nvSpPr>
        <p:spPr bwMode="auto">
          <a:xfrm>
            <a:off x="2851547" y="2647950"/>
            <a:ext cx="1681163" cy="311944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4" name="文本框 24"/>
          <p:cNvSpPr txBox="1">
            <a:spLocks noChangeArrowheads="1"/>
          </p:cNvSpPr>
          <p:nvPr/>
        </p:nvSpPr>
        <p:spPr bwMode="auto">
          <a:xfrm>
            <a:off x="3139300" y="2672954"/>
            <a:ext cx="1040174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KEYS</a:t>
            </a:r>
            <a:endParaRPr lang="zh-CN" altLang="en-US" sz="12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25"/>
          <p:cNvSpPr>
            <a:spLocks noChangeArrowheads="1"/>
          </p:cNvSpPr>
          <p:nvPr/>
        </p:nvSpPr>
        <p:spPr bwMode="auto">
          <a:xfrm>
            <a:off x="6744891" y="2647950"/>
            <a:ext cx="1710928" cy="311944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" name="文本框 26"/>
          <p:cNvSpPr txBox="1">
            <a:spLocks noChangeArrowheads="1"/>
          </p:cNvSpPr>
          <p:nvPr/>
        </p:nvSpPr>
        <p:spPr bwMode="auto">
          <a:xfrm>
            <a:off x="7066268" y="2665810"/>
            <a:ext cx="1037216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KEYS</a:t>
            </a:r>
            <a:endParaRPr lang="zh-CN" altLang="en-US" sz="12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27"/>
          <p:cNvSpPr>
            <a:spLocks noChangeArrowheads="1"/>
          </p:cNvSpPr>
          <p:nvPr/>
        </p:nvSpPr>
        <p:spPr bwMode="auto">
          <a:xfrm>
            <a:off x="1157288" y="3436144"/>
            <a:ext cx="1654969" cy="49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11860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sz="900">
              <a:solidFill>
                <a:srgbClr val="44546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5"/>
          <p:cNvSpPr txBox="1">
            <a:spLocks noChangeArrowheads="1"/>
          </p:cNvSpPr>
          <p:nvPr/>
        </p:nvSpPr>
        <p:spPr bwMode="auto">
          <a:xfrm>
            <a:off x="2595563" y="3196829"/>
            <a:ext cx="569119" cy="1084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500" b="1">
                <a:solidFill>
                  <a:srgbClr val="513087"/>
                </a:solidFill>
                <a:latin typeface="TitilliumText22L Lt"/>
              </a:rPr>
              <a:t>”</a:t>
            </a:r>
          </a:p>
        </p:txBody>
      </p:sp>
      <p:sp>
        <p:nvSpPr>
          <p:cNvPr id="19" name="矩形 41"/>
          <p:cNvSpPr>
            <a:spLocks noChangeArrowheads="1"/>
          </p:cNvSpPr>
          <p:nvPr/>
        </p:nvSpPr>
        <p:spPr bwMode="auto">
          <a:xfrm>
            <a:off x="3164681" y="3436144"/>
            <a:ext cx="1654969" cy="49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11860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sz="900">
              <a:solidFill>
                <a:srgbClr val="44546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4439841" y="3196829"/>
            <a:ext cx="570309" cy="1084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500" b="1">
                <a:solidFill>
                  <a:srgbClr val="DE4477"/>
                </a:solidFill>
                <a:latin typeface="TitilliumText22L Lt"/>
              </a:rPr>
              <a:t>”</a:t>
            </a:r>
          </a:p>
        </p:txBody>
      </p:sp>
      <p:sp>
        <p:nvSpPr>
          <p:cNvPr id="21" name="矩形 43"/>
          <p:cNvSpPr>
            <a:spLocks noChangeArrowheads="1"/>
          </p:cNvSpPr>
          <p:nvPr/>
        </p:nvSpPr>
        <p:spPr bwMode="auto">
          <a:xfrm>
            <a:off x="5010150" y="3436144"/>
            <a:ext cx="1654969" cy="49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11860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sz="900">
              <a:solidFill>
                <a:srgbClr val="44546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5"/>
          <p:cNvSpPr txBox="1">
            <a:spLocks noChangeArrowheads="1"/>
          </p:cNvSpPr>
          <p:nvPr/>
        </p:nvSpPr>
        <p:spPr bwMode="auto">
          <a:xfrm>
            <a:off x="6441282" y="3196829"/>
            <a:ext cx="570310" cy="1084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500" b="1">
                <a:solidFill>
                  <a:srgbClr val="513087"/>
                </a:solidFill>
                <a:latin typeface="TitilliumText22L Lt"/>
              </a:rPr>
              <a:t>”</a:t>
            </a:r>
          </a:p>
        </p:txBody>
      </p:sp>
      <p:sp>
        <p:nvSpPr>
          <p:cNvPr id="23" name="矩形 45"/>
          <p:cNvSpPr>
            <a:spLocks noChangeArrowheads="1"/>
          </p:cNvSpPr>
          <p:nvPr/>
        </p:nvSpPr>
        <p:spPr bwMode="auto">
          <a:xfrm>
            <a:off x="7011591" y="3436144"/>
            <a:ext cx="1654969" cy="49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11860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900">
                <a:solidFill>
                  <a:srgbClr val="4454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sz="900">
              <a:solidFill>
                <a:srgbClr val="44546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3399" y="156132"/>
            <a:ext cx="117307" cy="405789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TextBox 59"/>
          <p:cNvSpPr txBox="1">
            <a:spLocks noChangeArrowheads="1"/>
          </p:cNvSpPr>
          <p:nvPr/>
        </p:nvSpPr>
        <p:spPr bwMode="auto">
          <a:xfrm>
            <a:off x="180521" y="180688"/>
            <a:ext cx="2617271" cy="34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66B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美丽女人节感恩有你</a:t>
            </a:r>
          </a:p>
        </p:txBody>
      </p:sp>
      <p:sp>
        <p:nvSpPr>
          <p:cNvPr id="4" name="AutoShape 2"/>
          <p:cNvSpPr/>
          <p:nvPr/>
        </p:nvSpPr>
        <p:spPr bwMode="auto">
          <a:xfrm>
            <a:off x="3309938" y="1246585"/>
            <a:ext cx="1201341" cy="1026319"/>
          </a:xfrm>
          <a:custGeom>
            <a:avLst/>
            <a:gdLst>
              <a:gd name="T0" fmla="*/ 52792708 w 21600"/>
              <a:gd name="T1" fmla="*/ 86693842 h 21600"/>
              <a:gd name="T2" fmla="*/ 0 w 21600"/>
              <a:gd name="T3" fmla="*/ 58899609 h 21600"/>
              <a:gd name="T4" fmla="*/ 114901073 w 21600"/>
              <a:gd name="T5" fmla="*/ 0 h 21600"/>
              <a:gd name="T6" fmla="*/ 118783555 w 21600"/>
              <a:gd name="T7" fmla="*/ 52943476 h 21600"/>
              <a:gd name="T8" fmla="*/ 52792708 w 21600"/>
              <a:gd name="T9" fmla="*/ 86693842 h 21600"/>
              <a:gd name="T10" fmla="*/ 52792708 w 21600"/>
              <a:gd name="T11" fmla="*/ 86693842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0" h="21600">
                <a:moveTo>
                  <a:pt x="9600" y="21600"/>
                </a:moveTo>
                <a:cubicBezTo>
                  <a:pt x="0" y="14675"/>
                  <a:pt x="0" y="14675"/>
                  <a:pt x="0" y="14675"/>
                </a:cubicBezTo>
                <a:cubicBezTo>
                  <a:pt x="4518" y="6101"/>
                  <a:pt x="12282" y="577"/>
                  <a:pt x="20894" y="0"/>
                </a:cubicBezTo>
                <a:cubicBezTo>
                  <a:pt x="21600" y="13191"/>
                  <a:pt x="21600" y="13191"/>
                  <a:pt x="21600" y="13191"/>
                </a:cubicBezTo>
                <a:cubicBezTo>
                  <a:pt x="16518" y="13521"/>
                  <a:pt x="12141" y="16818"/>
                  <a:pt x="9600" y="21600"/>
                </a:cubicBezTo>
                <a:close/>
                <a:moveTo>
                  <a:pt x="9600" y="21600"/>
                </a:move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5" name="AutoShape 3"/>
          <p:cNvSpPr/>
          <p:nvPr/>
        </p:nvSpPr>
        <p:spPr bwMode="auto">
          <a:xfrm>
            <a:off x="5311379" y="2035969"/>
            <a:ext cx="723900" cy="1356122"/>
          </a:xfrm>
          <a:custGeom>
            <a:avLst/>
            <a:gdLst>
              <a:gd name="T0" fmla="*/ 0 w 20053"/>
              <a:gd name="T1" fmla="*/ 32374991 h 21600"/>
              <a:gd name="T2" fmla="*/ 35707779 w 20053"/>
              <a:gd name="T3" fmla="*/ 0 h 21600"/>
              <a:gd name="T4" fmla="*/ 35707779 w 20053"/>
              <a:gd name="T5" fmla="*/ 151363585 h 21600"/>
              <a:gd name="T6" fmla="*/ 0 w 20053"/>
              <a:gd name="T7" fmla="*/ 118988594 h 21600"/>
              <a:gd name="T8" fmla="*/ 6035087 w 20053"/>
              <a:gd name="T9" fmla="*/ 75681834 h 21600"/>
              <a:gd name="T10" fmla="*/ 0 w 20053"/>
              <a:gd name="T11" fmla="*/ 32374991 h 21600"/>
              <a:gd name="T12" fmla="*/ 0 w 20053"/>
              <a:gd name="T13" fmla="*/ 32374991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053" h="21600">
                <a:moveTo>
                  <a:pt x="0" y="4620"/>
                </a:moveTo>
                <a:cubicBezTo>
                  <a:pt x="15413" y="0"/>
                  <a:pt x="15413" y="0"/>
                  <a:pt x="15413" y="0"/>
                </a:cubicBezTo>
                <a:cubicBezTo>
                  <a:pt x="21600" y="6742"/>
                  <a:pt x="21600" y="14858"/>
                  <a:pt x="15413" y="21600"/>
                </a:cubicBezTo>
                <a:cubicBezTo>
                  <a:pt x="0" y="16980"/>
                  <a:pt x="0" y="16980"/>
                  <a:pt x="0" y="16980"/>
                </a:cubicBezTo>
                <a:cubicBezTo>
                  <a:pt x="1737" y="15170"/>
                  <a:pt x="2605" y="13047"/>
                  <a:pt x="2605" y="10800"/>
                </a:cubicBezTo>
                <a:cubicBezTo>
                  <a:pt x="2605" y="8553"/>
                  <a:pt x="1737" y="6492"/>
                  <a:pt x="0" y="4620"/>
                </a:cubicBezTo>
                <a:close/>
                <a:moveTo>
                  <a:pt x="0" y="4620"/>
                </a:move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6" name="AutoShape 4"/>
          <p:cNvSpPr/>
          <p:nvPr/>
        </p:nvSpPr>
        <p:spPr bwMode="auto">
          <a:xfrm>
            <a:off x="4617244" y="3152775"/>
            <a:ext cx="1203722" cy="1027510"/>
          </a:xfrm>
          <a:custGeom>
            <a:avLst/>
            <a:gdLst>
              <a:gd name="T0" fmla="*/ 66037391 w 21600"/>
              <a:gd name="T1" fmla="*/ 0 h 21600"/>
              <a:gd name="T2" fmla="*/ 119254918 w 21600"/>
              <a:gd name="T3" fmla="*/ 27858770 h 21600"/>
              <a:gd name="T4" fmla="*/ 3886834 w 21600"/>
              <a:gd name="T5" fmla="*/ 86895168 h 21600"/>
              <a:gd name="T6" fmla="*/ 0 w 21600"/>
              <a:gd name="T7" fmla="*/ 34162670 h 21600"/>
              <a:gd name="T8" fmla="*/ 66037391 w 21600"/>
              <a:gd name="T9" fmla="*/ 0 h 21600"/>
              <a:gd name="T10" fmla="*/ 66037391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0" h="21600">
                <a:moveTo>
                  <a:pt x="11961" y="0"/>
                </a:moveTo>
                <a:cubicBezTo>
                  <a:pt x="21600" y="6925"/>
                  <a:pt x="21600" y="6925"/>
                  <a:pt x="21600" y="6925"/>
                </a:cubicBezTo>
                <a:cubicBezTo>
                  <a:pt x="17097" y="15499"/>
                  <a:pt x="9287" y="21023"/>
                  <a:pt x="704" y="21600"/>
                </a:cubicBezTo>
                <a:cubicBezTo>
                  <a:pt x="0" y="8492"/>
                  <a:pt x="0" y="8492"/>
                  <a:pt x="0" y="8492"/>
                </a:cubicBezTo>
                <a:cubicBezTo>
                  <a:pt x="5066" y="8079"/>
                  <a:pt x="9498" y="4782"/>
                  <a:pt x="11961" y="0"/>
                </a:cubicBezTo>
                <a:close/>
                <a:moveTo>
                  <a:pt x="11961" y="0"/>
                </a:move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7" name="AutoShape 5"/>
          <p:cNvSpPr/>
          <p:nvPr/>
        </p:nvSpPr>
        <p:spPr bwMode="auto">
          <a:xfrm>
            <a:off x="4987528" y="3499247"/>
            <a:ext cx="355997" cy="376238"/>
          </a:xfrm>
          <a:custGeom>
            <a:avLst/>
            <a:gdLst>
              <a:gd name="T0" fmla="*/ 6892495 w 21104"/>
              <a:gd name="T1" fmla="*/ 7998995 h 21600"/>
              <a:gd name="T2" fmla="*/ 10674879 w 21104"/>
              <a:gd name="T3" fmla="*/ 2260537 h 21600"/>
              <a:gd name="T4" fmla="*/ 10674879 w 21104"/>
              <a:gd name="T5" fmla="*/ 1825797 h 21600"/>
              <a:gd name="T6" fmla="*/ 9834122 w 21104"/>
              <a:gd name="T7" fmla="*/ 869480 h 21600"/>
              <a:gd name="T8" fmla="*/ 9329771 w 21104"/>
              <a:gd name="T9" fmla="*/ 869480 h 21600"/>
              <a:gd name="T10" fmla="*/ 8909381 w 21104"/>
              <a:gd name="T11" fmla="*/ 1304220 h 21600"/>
              <a:gd name="T12" fmla="*/ 8405548 w 21104"/>
              <a:gd name="T13" fmla="*/ 1391057 h 21600"/>
              <a:gd name="T14" fmla="*/ 8489509 w 21104"/>
              <a:gd name="T15" fmla="*/ 0 h 21600"/>
              <a:gd name="T16" fmla="*/ 2269331 w 21104"/>
              <a:gd name="T17" fmla="*/ 0 h 21600"/>
              <a:gd name="T18" fmla="*/ 2269331 w 21104"/>
              <a:gd name="T19" fmla="*/ 1391057 h 21600"/>
              <a:gd name="T20" fmla="*/ 1849459 w 21104"/>
              <a:gd name="T21" fmla="*/ 1304220 h 21600"/>
              <a:gd name="T22" fmla="*/ 1429092 w 21104"/>
              <a:gd name="T23" fmla="*/ 869480 h 21600"/>
              <a:gd name="T24" fmla="*/ 924741 w 21104"/>
              <a:gd name="T25" fmla="*/ 869480 h 21600"/>
              <a:gd name="T26" fmla="*/ 0 w 21104"/>
              <a:gd name="T27" fmla="*/ 1825797 h 21600"/>
              <a:gd name="T28" fmla="*/ 0 w 21104"/>
              <a:gd name="T29" fmla="*/ 2260537 h 21600"/>
              <a:gd name="T30" fmla="*/ 3866368 w 21104"/>
              <a:gd name="T31" fmla="*/ 7998995 h 21600"/>
              <a:gd name="T32" fmla="*/ 4875069 w 21104"/>
              <a:gd name="T33" fmla="*/ 8433735 h 21600"/>
              <a:gd name="T34" fmla="*/ 4875069 w 21104"/>
              <a:gd name="T35" fmla="*/ 8955312 h 21600"/>
              <a:gd name="T36" fmla="*/ 4454702 w 21104"/>
              <a:gd name="T37" fmla="*/ 9128985 h 21600"/>
              <a:gd name="T38" fmla="*/ 4875069 w 21104"/>
              <a:gd name="T39" fmla="*/ 9390052 h 21600"/>
              <a:gd name="T40" fmla="*/ 4875069 w 21104"/>
              <a:gd name="T41" fmla="*/ 9911629 h 21600"/>
              <a:gd name="T42" fmla="*/ 4538663 w 21104"/>
              <a:gd name="T43" fmla="*/ 10346369 h 21600"/>
              <a:gd name="T44" fmla="*/ 4034829 w 21104"/>
              <a:gd name="T45" fmla="*/ 10781109 h 21600"/>
              <a:gd name="T46" fmla="*/ 3614440 w 21104"/>
              <a:gd name="T47" fmla="*/ 11215849 h 21600"/>
              <a:gd name="T48" fmla="*/ 4034829 w 21104"/>
              <a:gd name="T49" fmla="*/ 11650589 h 21600"/>
              <a:gd name="T50" fmla="*/ 6640050 w 21104"/>
              <a:gd name="T51" fmla="*/ 11650589 h 21600"/>
              <a:gd name="T52" fmla="*/ 7144401 w 21104"/>
              <a:gd name="T53" fmla="*/ 11215849 h 21600"/>
              <a:gd name="T54" fmla="*/ 6640050 w 21104"/>
              <a:gd name="T55" fmla="*/ 10781109 h 21600"/>
              <a:gd name="T56" fmla="*/ 6220177 w 21104"/>
              <a:gd name="T57" fmla="*/ 10259532 h 21600"/>
              <a:gd name="T58" fmla="*/ 5799810 w 21104"/>
              <a:gd name="T59" fmla="*/ 9911629 h 21600"/>
              <a:gd name="T60" fmla="*/ 5799810 w 21104"/>
              <a:gd name="T61" fmla="*/ 9390052 h 21600"/>
              <a:gd name="T62" fmla="*/ 6220177 w 21104"/>
              <a:gd name="T63" fmla="*/ 9128985 h 21600"/>
              <a:gd name="T64" fmla="*/ 5799810 w 21104"/>
              <a:gd name="T65" fmla="*/ 8955312 h 21600"/>
              <a:gd name="T66" fmla="*/ 5799810 w 21104"/>
              <a:gd name="T67" fmla="*/ 8433735 h 21600"/>
              <a:gd name="T68" fmla="*/ 6892495 w 21104"/>
              <a:gd name="T69" fmla="*/ 7998995 h 21600"/>
              <a:gd name="T70" fmla="*/ 8489509 w 21104"/>
              <a:gd name="T71" fmla="*/ 1825797 h 21600"/>
              <a:gd name="T72" fmla="*/ 8909381 w 21104"/>
              <a:gd name="T73" fmla="*/ 1825797 h 21600"/>
              <a:gd name="T74" fmla="*/ 9413755 w 21104"/>
              <a:gd name="T75" fmla="*/ 1391057 h 21600"/>
              <a:gd name="T76" fmla="*/ 9834122 w 21104"/>
              <a:gd name="T77" fmla="*/ 1825797 h 21600"/>
              <a:gd name="T78" fmla="*/ 9834122 w 21104"/>
              <a:gd name="T79" fmla="*/ 2260537 h 21600"/>
              <a:gd name="T80" fmla="*/ 7564791 w 21104"/>
              <a:gd name="T81" fmla="*/ 6173198 h 21600"/>
              <a:gd name="T82" fmla="*/ 8489509 w 21104"/>
              <a:gd name="T83" fmla="*/ 1825797 h 21600"/>
              <a:gd name="T84" fmla="*/ 3026128 w 21104"/>
              <a:gd name="T85" fmla="*/ 6260035 h 21600"/>
              <a:gd name="T86" fmla="*/ 756774 w 21104"/>
              <a:gd name="T87" fmla="*/ 2347374 h 21600"/>
              <a:gd name="T88" fmla="*/ 756774 w 21104"/>
              <a:gd name="T89" fmla="*/ 1912634 h 21600"/>
              <a:gd name="T90" fmla="*/ 1176646 w 21104"/>
              <a:gd name="T91" fmla="*/ 1391057 h 21600"/>
              <a:gd name="T92" fmla="*/ 1680997 w 21104"/>
              <a:gd name="T93" fmla="*/ 1912634 h 21600"/>
              <a:gd name="T94" fmla="*/ 2101387 w 21104"/>
              <a:gd name="T95" fmla="*/ 1912634 h 21600"/>
              <a:gd name="T96" fmla="*/ 3026128 w 21104"/>
              <a:gd name="T97" fmla="*/ 6260035 h 21600"/>
              <a:gd name="T98" fmla="*/ 3026128 w 21104"/>
              <a:gd name="T99" fmla="*/ 6260035 h 2160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1104" h="21600">
                <a:moveTo>
                  <a:pt x="13625" y="14830"/>
                </a:moveTo>
                <a:cubicBezTo>
                  <a:pt x="21434" y="10155"/>
                  <a:pt x="21102" y="4191"/>
                  <a:pt x="21102" y="4191"/>
                </a:cubicBezTo>
                <a:cubicBezTo>
                  <a:pt x="21102" y="3385"/>
                  <a:pt x="21102" y="3385"/>
                  <a:pt x="21102" y="3385"/>
                </a:cubicBezTo>
                <a:cubicBezTo>
                  <a:pt x="21102" y="3385"/>
                  <a:pt x="21102" y="1612"/>
                  <a:pt x="19440" y="1612"/>
                </a:cubicBezTo>
                <a:cubicBezTo>
                  <a:pt x="18942" y="1612"/>
                  <a:pt x="18443" y="1612"/>
                  <a:pt x="18443" y="1612"/>
                </a:cubicBezTo>
                <a:cubicBezTo>
                  <a:pt x="17612" y="1612"/>
                  <a:pt x="17612" y="2418"/>
                  <a:pt x="17612" y="2418"/>
                </a:cubicBezTo>
                <a:cubicBezTo>
                  <a:pt x="17612" y="2418"/>
                  <a:pt x="17280" y="2579"/>
                  <a:pt x="16616" y="2579"/>
                </a:cubicBezTo>
                <a:cubicBezTo>
                  <a:pt x="16616" y="1934"/>
                  <a:pt x="16782" y="0"/>
                  <a:pt x="16782" y="0"/>
                </a:cubicBezTo>
                <a:cubicBezTo>
                  <a:pt x="9139" y="967"/>
                  <a:pt x="4486" y="0"/>
                  <a:pt x="4486" y="0"/>
                </a:cubicBezTo>
                <a:cubicBezTo>
                  <a:pt x="4486" y="2579"/>
                  <a:pt x="4486" y="2579"/>
                  <a:pt x="4486" y="2579"/>
                </a:cubicBezTo>
                <a:cubicBezTo>
                  <a:pt x="3822" y="2579"/>
                  <a:pt x="3656" y="2418"/>
                  <a:pt x="3656" y="2418"/>
                </a:cubicBezTo>
                <a:cubicBezTo>
                  <a:pt x="3656" y="2418"/>
                  <a:pt x="3489" y="1612"/>
                  <a:pt x="2825" y="1612"/>
                </a:cubicBezTo>
                <a:cubicBezTo>
                  <a:pt x="2825" y="1612"/>
                  <a:pt x="2326" y="1612"/>
                  <a:pt x="1828" y="1612"/>
                </a:cubicBezTo>
                <a:cubicBezTo>
                  <a:pt x="166" y="1612"/>
                  <a:pt x="0" y="3385"/>
                  <a:pt x="0" y="3385"/>
                </a:cubicBezTo>
                <a:cubicBezTo>
                  <a:pt x="0" y="4191"/>
                  <a:pt x="0" y="4191"/>
                  <a:pt x="0" y="4191"/>
                </a:cubicBezTo>
                <a:cubicBezTo>
                  <a:pt x="0" y="4191"/>
                  <a:pt x="-166" y="10155"/>
                  <a:pt x="7643" y="14830"/>
                </a:cubicBezTo>
                <a:cubicBezTo>
                  <a:pt x="7643" y="14830"/>
                  <a:pt x="8474" y="15636"/>
                  <a:pt x="9637" y="15636"/>
                </a:cubicBezTo>
                <a:cubicBezTo>
                  <a:pt x="9637" y="16603"/>
                  <a:pt x="9637" y="16603"/>
                  <a:pt x="9637" y="16603"/>
                </a:cubicBezTo>
                <a:cubicBezTo>
                  <a:pt x="9637" y="16603"/>
                  <a:pt x="8806" y="16442"/>
                  <a:pt x="8806" y="16925"/>
                </a:cubicBezTo>
                <a:cubicBezTo>
                  <a:pt x="8806" y="17570"/>
                  <a:pt x="9637" y="17409"/>
                  <a:pt x="9637" y="17409"/>
                </a:cubicBezTo>
                <a:cubicBezTo>
                  <a:pt x="9637" y="18376"/>
                  <a:pt x="9637" y="18376"/>
                  <a:pt x="9637" y="18376"/>
                </a:cubicBezTo>
                <a:cubicBezTo>
                  <a:pt x="9637" y="18376"/>
                  <a:pt x="9471" y="19182"/>
                  <a:pt x="8972" y="19182"/>
                </a:cubicBezTo>
                <a:cubicBezTo>
                  <a:pt x="8972" y="19988"/>
                  <a:pt x="7976" y="19988"/>
                  <a:pt x="7976" y="19988"/>
                </a:cubicBezTo>
                <a:cubicBezTo>
                  <a:pt x="7976" y="19988"/>
                  <a:pt x="7145" y="20149"/>
                  <a:pt x="7145" y="20794"/>
                </a:cubicBezTo>
                <a:cubicBezTo>
                  <a:pt x="7145" y="20794"/>
                  <a:pt x="6979" y="21600"/>
                  <a:pt x="7976" y="21600"/>
                </a:cubicBezTo>
                <a:cubicBezTo>
                  <a:pt x="9305" y="21600"/>
                  <a:pt x="13126" y="21600"/>
                  <a:pt x="13126" y="21600"/>
                </a:cubicBezTo>
                <a:cubicBezTo>
                  <a:pt x="13957" y="21600"/>
                  <a:pt x="14123" y="20794"/>
                  <a:pt x="14123" y="20794"/>
                </a:cubicBezTo>
                <a:cubicBezTo>
                  <a:pt x="14123" y="20794"/>
                  <a:pt x="14123" y="19988"/>
                  <a:pt x="13126" y="19988"/>
                </a:cubicBezTo>
                <a:cubicBezTo>
                  <a:pt x="12296" y="19988"/>
                  <a:pt x="12296" y="19021"/>
                  <a:pt x="12296" y="19021"/>
                </a:cubicBezTo>
                <a:cubicBezTo>
                  <a:pt x="12296" y="19021"/>
                  <a:pt x="11465" y="19182"/>
                  <a:pt x="11465" y="18376"/>
                </a:cubicBezTo>
                <a:cubicBezTo>
                  <a:pt x="11465" y="17409"/>
                  <a:pt x="11465" y="17409"/>
                  <a:pt x="11465" y="17409"/>
                </a:cubicBezTo>
                <a:cubicBezTo>
                  <a:pt x="11465" y="17409"/>
                  <a:pt x="12296" y="17570"/>
                  <a:pt x="12296" y="16925"/>
                </a:cubicBezTo>
                <a:cubicBezTo>
                  <a:pt x="12296" y="16442"/>
                  <a:pt x="11465" y="16603"/>
                  <a:pt x="11465" y="16603"/>
                </a:cubicBezTo>
                <a:cubicBezTo>
                  <a:pt x="11465" y="15636"/>
                  <a:pt x="11465" y="15636"/>
                  <a:pt x="11465" y="15636"/>
                </a:cubicBezTo>
                <a:cubicBezTo>
                  <a:pt x="12296" y="15636"/>
                  <a:pt x="12960" y="15313"/>
                  <a:pt x="13625" y="14830"/>
                </a:cubicBezTo>
                <a:close/>
                <a:moveTo>
                  <a:pt x="16782" y="3385"/>
                </a:moveTo>
                <a:cubicBezTo>
                  <a:pt x="16948" y="3385"/>
                  <a:pt x="17612" y="3385"/>
                  <a:pt x="17612" y="3385"/>
                </a:cubicBezTo>
                <a:cubicBezTo>
                  <a:pt x="18443" y="3385"/>
                  <a:pt x="18609" y="2579"/>
                  <a:pt x="18609" y="2579"/>
                </a:cubicBezTo>
                <a:cubicBezTo>
                  <a:pt x="19440" y="2579"/>
                  <a:pt x="19440" y="3385"/>
                  <a:pt x="19440" y="3385"/>
                </a:cubicBezTo>
                <a:cubicBezTo>
                  <a:pt x="19440" y="4191"/>
                  <a:pt x="19440" y="4191"/>
                  <a:pt x="19440" y="4191"/>
                </a:cubicBezTo>
                <a:cubicBezTo>
                  <a:pt x="19440" y="4191"/>
                  <a:pt x="19108" y="7576"/>
                  <a:pt x="14954" y="11445"/>
                </a:cubicBezTo>
                <a:cubicBezTo>
                  <a:pt x="15951" y="9833"/>
                  <a:pt x="16782" y="6125"/>
                  <a:pt x="16782" y="3385"/>
                </a:cubicBezTo>
                <a:close/>
                <a:moveTo>
                  <a:pt x="5982" y="11606"/>
                </a:moveTo>
                <a:cubicBezTo>
                  <a:pt x="1662" y="7737"/>
                  <a:pt x="1496" y="4352"/>
                  <a:pt x="1496" y="4352"/>
                </a:cubicBezTo>
                <a:cubicBezTo>
                  <a:pt x="1496" y="3546"/>
                  <a:pt x="1496" y="3546"/>
                  <a:pt x="1496" y="3546"/>
                </a:cubicBezTo>
                <a:cubicBezTo>
                  <a:pt x="1496" y="3546"/>
                  <a:pt x="1496" y="2579"/>
                  <a:pt x="2326" y="2579"/>
                </a:cubicBezTo>
                <a:cubicBezTo>
                  <a:pt x="2326" y="2579"/>
                  <a:pt x="2326" y="3546"/>
                  <a:pt x="3323" y="3546"/>
                </a:cubicBezTo>
                <a:cubicBezTo>
                  <a:pt x="3323" y="3546"/>
                  <a:pt x="3988" y="3546"/>
                  <a:pt x="4154" y="3546"/>
                </a:cubicBezTo>
                <a:cubicBezTo>
                  <a:pt x="4154" y="6287"/>
                  <a:pt x="4985" y="9994"/>
                  <a:pt x="5982" y="11606"/>
                </a:cubicBezTo>
                <a:close/>
                <a:moveTo>
                  <a:pt x="5982" y="11606"/>
                </a:moveTo>
              </a:path>
            </a:pathLst>
          </a:custGeom>
          <a:solidFill>
            <a:srgbClr val="FF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8" name="AutoShape 6"/>
          <p:cNvSpPr/>
          <p:nvPr/>
        </p:nvSpPr>
        <p:spPr bwMode="auto">
          <a:xfrm>
            <a:off x="4608910" y="1246585"/>
            <a:ext cx="1203722" cy="1020365"/>
          </a:xfrm>
          <a:custGeom>
            <a:avLst/>
            <a:gdLst>
              <a:gd name="T0" fmla="*/ 0 w 21600"/>
              <a:gd name="T1" fmla="*/ 52731657 h 21600"/>
              <a:gd name="T2" fmla="*/ 3108351 w 21600"/>
              <a:gd name="T3" fmla="*/ 0 h 21600"/>
              <a:gd name="T4" fmla="*/ 119254770 w 21600"/>
              <a:gd name="T5" fmla="*/ 57674760 h 21600"/>
              <a:gd name="T6" fmla="*/ 66423804 w 21600"/>
              <a:gd name="T7" fmla="*/ 85690967 h 21600"/>
              <a:gd name="T8" fmla="*/ 0 w 21600"/>
              <a:gd name="T9" fmla="*/ 52731657 h 21600"/>
              <a:gd name="T10" fmla="*/ 0 w 21600"/>
              <a:gd name="T11" fmla="*/ 5273165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0" h="21600">
                <a:moveTo>
                  <a:pt x="0" y="13292"/>
                </a:moveTo>
                <a:cubicBezTo>
                  <a:pt x="563" y="0"/>
                  <a:pt x="563" y="0"/>
                  <a:pt x="563" y="0"/>
                </a:cubicBezTo>
                <a:cubicBezTo>
                  <a:pt x="9217" y="498"/>
                  <a:pt x="17027" y="5982"/>
                  <a:pt x="21600" y="14538"/>
                </a:cubicBezTo>
                <a:cubicBezTo>
                  <a:pt x="12031" y="21600"/>
                  <a:pt x="12031" y="21600"/>
                  <a:pt x="12031" y="21600"/>
                </a:cubicBezTo>
                <a:cubicBezTo>
                  <a:pt x="9498" y="16865"/>
                  <a:pt x="5066" y="13625"/>
                  <a:pt x="0" y="13292"/>
                </a:cubicBezTo>
                <a:close/>
                <a:moveTo>
                  <a:pt x="0" y="13292"/>
                </a:move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9" name="AutoShape 7"/>
          <p:cNvSpPr/>
          <p:nvPr/>
        </p:nvSpPr>
        <p:spPr bwMode="auto">
          <a:xfrm>
            <a:off x="3338513" y="3176588"/>
            <a:ext cx="1203722" cy="1008460"/>
          </a:xfrm>
          <a:custGeom>
            <a:avLst/>
            <a:gdLst>
              <a:gd name="T0" fmla="*/ 119254918 w 21600"/>
              <a:gd name="T1" fmla="*/ 31593986 h 21600"/>
              <a:gd name="T2" fmla="*/ 117311501 w 21600"/>
              <a:gd name="T3" fmla="*/ 83702969 h 21600"/>
              <a:gd name="T4" fmla="*/ 0 w 21600"/>
              <a:gd name="T5" fmla="*/ 28986059 h 21600"/>
              <a:gd name="T6" fmla="*/ 51666062 w 21600"/>
              <a:gd name="T7" fmla="*/ 0 h 21600"/>
              <a:gd name="T8" fmla="*/ 119254918 w 21600"/>
              <a:gd name="T9" fmla="*/ 31593986 h 21600"/>
              <a:gd name="T10" fmla="*/ 119254918 w 21600"/>
              <a:gd name="T11" fmla="*/ 3159398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0" h="21600">
                <a:moveTo>
                  <a:pt x="21600" y="8153"/>
                </a:moveTo>
                <a:cubicBezTo>
                  <a:pt x="21248" y="21600"/>
                  <a:pt x="21248" y="21600"/>
                  <a:pt x="21248" y="21600"/>
                </a:cubicBezTo>
                <a:cubicBezTo>
                  <a:pt x="12664" y="21348"/>
                  <a:pt x="4714" y="16053"/>
                  <a:pt x="0" y="7480"/>
                </a:cubicBezTo>
                <a:cubicBezTo>
                  <a:pt x="9358" y="0"/>
                  <a:pt x="9358" y="0"/>
                  <a:pt x="9358" y="0"/>
                </a:cubicBezTo>
                <a:cubicBezTo>
                  <a:pt x="12031" y="4791"/>
                  <a:pt x="16464" y="7984"/>
                  <a:pt x="21600" y="8153"/>
                </a:cubicBezTo>
                <a:close/>
                <a:moveTo>
                  <a:pt x="21600" y="8153"/>
                </a:move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0" name="AutoShape 8"/>
          <p:cNvSpPr/>
          <p:nvPr/>
        </p:nvSpPr>
        <p:spPr bwMode="auto">
          <a:xfrm>
            <a:off x="3799285" y="1563291"/>
            <a:ext cx="326231" cy="323850"/>
          </a:xfrm>
          <a:custGeom>
            <a:avLst/>
            <a:gdLst>
              <a:gd name="T0" fmla="*/ 0 w 21600"/>
              <a:gd name="T1" fmla="*/ 4316001 h 21600"/>
              <a:gd name="T2" fmla="*/ 8759410 w 21600"/>
              <a:gd name="T3" fmla="*/ 4316001 h 21600"/>
              <a:gd name="T4" fmla="*/ 6058598 w 21600"/>
              <a:gd name="T5" fmla="*/ 1726400 h 21600"/>
              <a:gd name="T6" fmla="*/ 6277575 w 21600"/>
              <a:gd name="T7" fmla="*/ 1007074 h 21600"/>
              <a:gd name="T8" fmla="*/ 6277575 w 21600"/>
              <a:gd name="T9" fmla="*/ 2014127 h 21600"/>
              <a:gd name="T10" fmla="*/ 3430765 w 21600"/>
              <a:gd name="T11" fmla="*/ 5538875 h 21600"/>
              <a:gd name="T12" fmla="*/ 2992789 w 21600"/>
              <a:gd name="T13" fmla="*/ 6330128 h 21600"/>
              <a:gd name="T14" fmla="*/ 2773811 w 21600"/>
              <a:gd name="T15" fmla="*/ 6833675 h 21600"/>
              <a:gd name="T16" fmla="*/ 2700812 w 21600"/>
              <a:gd name="T17" fmla="*/ 7912675 h 21600"/>
              <a:gd name="T18" fmla="*/ 2262857 w 21600"/>
              <a:gd name="T19" fmla="*/ 7121402 h 21600"/>
              <a:gd name="T20" fmla="*/ 1897881 w 21600"/>
              <a:gd name="T21" fmla="*/ 6402075 h 21600"/>
              <a:gd name="T22" fmla="*/ 1240907 w 21600"/>
              <a:gd name="T23" fmla="*/ 5898528 h 21600"/>
              <a:gd name="T24" fmla="*/ 1167928 w 21600"/>
              <a:gd name="T25" fmla="*/ 4891474 h 21600"/>
              <a:gd name="T26" fmla="*/ 1094929 w 21600"/>
              <a:gd name="T27" fmla="*/ 4316001 h 21600"/>
              <a:gd name="T28" fmla="*/ 729952 w 21600"/>
              <a:gd name="T29" fmla="*/ 3884401 h 21600"/>
              <a:gd name="T30" fmla="*/ 729952 w 21600"/>
              <a:gd name="T31" fmla="*/ 3237001 h 21600"/>
              <a:gd name="T32" fmla="*/ 2773811 w 21600"/>
              <a:gd name="T33" fmla="*/ 1438674 h 21600"/>
              <a:gd name="T34" fmla="*/ 2262857 w 21600"/>
              <a:gd name="T35" fmla="*/ 1438674 h 21600"/>
              <a:gd name="T36" fmla="*/ 2043859 w 21600"/>
              <a:gd name="T37" fmla="*/ 1870274 h 21600"/>
              <a:gd name="T38" fmla="*/ 2335836 w 21600"/>
              <a:gd name="T39" fmla="*/ 2014127 h 21600"/>
              <a:gd name="T40" fmla="*/ 2262857 w 21600"/>
              <a:gd name="T41" fmla="*/ 1726400 h 21600"/>
              <a:gd name="T42" fmla="*/ 3430765 w 21600"/>
              <a:gd name="T43" fmla="*/ 2158000 h 21600"/>
              <a:gd name="T44" fmla="*/ 2992789 w 21600"/>
              <a:gd name="T45" fmla="*/ 2445727 h 21600"/>
              <a:gd name="T46" fmla="*/ 2700812 w 21600"/>
              <a:gd name="T47" fmla="*/ 2589601 h 21600"/>
              <a:gd name="T48" fmla="*/ 2773811 w 21600"/>
              <a:gd name="T49" fmla="*/ 3093127 h 21600"/>
              <a:gd name="T50" fmla="*/ 2408835 w 21600"/>
              <a:gd name="T51" fmla="*/ 3524727 h 21600"/>
              <a:gd name="T52" fmla="*/ 2116858 w 21600"/>
              <a:gd name="T53" fmla="*/ 3668601 h 21600"/>
              <a:gd name="T54" fmla="*/ 1532904 w 21600"/>
              <a:gd name="T55" fmla="*/ 3524727 h 21600"/>
              <a:gd name="T56" fmla="*/ 1094929 w 21600"/>
              <a:gd name="T57" fmla="*/ 3884401 h 21600"/>
              <a:gd name="T58" fmla="*/ 1167928 w 21600"/>
              <a:gd name="T59" fmla="*/ 4172128 h 21600"/>
              <a:gd name="T60" fmla="*/ 1970860 w 21600"/>
              <a:gd name="T61" fmla="*/ 4459874 h 21600"/>
              <a:gd name="T62" fmla="*/ 2992789 w 21600"/>
              <a:gd name="T63" fmla="*/ 4747601 h 21600"/>
              <a:gd name="T64" fmla="*/ 3430765 w 21600"/>
              <a:gd name="T65" fmla="*/ 5538875 h 21600"/>
              <a:gd name="T66" fmla="*/ 4014739 w 21600"/>
              <a:gd name="T67" fmla="*/ 1510600 h 21600"/>
              <a:gd name="T68" fmla="*/ 3211787 w 21600"/>
              <a:gd name="T69" fmla="*/ 1079000 h 21600"/>
              <a:gd name="T70" fmla="*/ 4598693 w 21600"/>
              <a:gd name="T71" fmla="*/ 719327 h 21600"/>
              <a:gd name="T72" fmla="*/ 7810480 w 21600"/>
              <a:gd name="T73" fmla="*/ 4459874 h 21600"/>
              <a:gd name="T74" fmla="*/ 6715551 w 21600"/>
              <a:gd name="T75" fmla="*/ 7337202 h 21600"/>
              <a:gd name="T76" fmla="*/ 6642552 w 21600"/>
              <a:gd name="T77" fmla="*/ 6617875 h 21600"/>
              <a:gd name="T78" fmla="*/ 6131597 w 21600"/>
              <a:gd name="T79" fmla="*/ 5826601 h 21600"/>
              <a:gd name="T80" fmla="*/ 4817670 w 21600"/>
              <a:gd name="T81" fmla="*/ 4819528 h 21600"/>
              <a:gd name="T82" fmla="*/ 7080527 w 21600"/>
              <a:gd name="T83" fmla="*/ 4028274 h 21600"/>
              <a:gd name="T84" fmla="*/ 7664481 w 21600"/>
              <a:gd name="T85" fmla="*/ 3524727 h 21600"/>
              <a:gd name="T86" fmla="*/ 6788550 w 21600"/>
              <a:gd name="T87" fmla="*/ 2805401 h 21600"/>
              <a:gd name="T88" fmla="*/ 6642552 w 21600"/>
              <a:gd name="T89" fmla="*/ 3740527 h 21600"/>
              <a:gd name="T90" fmla="*/ 5766621 w 21600"/>
              <a:gd name="T91" fmla="*/ 3524727 h 21600"/>
              <a:gd name="T92" fmla="*/ 5328645 w 21600"/>
              <a:gd name="T93" fmla="*/ 3165074 h 21600"/>
              <a:gd name="T94" fmla="*/ 5547623 w 21600"/>
              <a:gd name="T95" fmla="*/ 2517674 h 21600"/>
              <a:gd name="T96" fmla="*/ 6569552 w 21600"/>
              <a:gd name="T97" fmla="*/ 2589601 h 21600"/>
              <a:gd name="T98" fmla="*/ 7299505 w 21600"/>
              <a:gd name="T99" fmla="*/ 2589601 h 21600"/>
              <a:gd name="T100" fmla="*/ 7664481 w 21600"/>
              <a:gd name="T101" fmla="*/ 2301874 h 21600"/>
              <a:gd name="T102" fmla="*/ 8029457 w 21600"/>
              <a:gd name="T103" fmla="*/ 4100201 h 21600"/>
              <a:gd name="T104" fmla="*/ 7810480 w 21600"/>
              <a:gd name="T105" fmla="*/ 4459874 h 2160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4860" y="0"/>
                  <a:pt x="0" y="4860"/>
                  <a:pt x="0" y="10800"/>
                </a:cubicBezTo>
                <a:cubicBezTo>
                  <a:pt x="0" y="16740"/>
                  <a:pt x="4860" y="21600"/>
                  <a:pt x="10800" y="21600"/>
                </a:cubicBezTo>
                <a:cubicBezTo>
                  <a:pt x="16740" y="21600"/>
                  <a:pt x="21600" y="16740"/>
                  <a:pt x="21600" y="10800"/>
                </a:cubicBezTo>
                <a:cubicBezTo>
                  <a:pt x="21600" y="4860"/>
                  <a:pt x="16740" y="0"/>
                  <a:pt x="10800" y="0"/>
                </a:cubicBezTo>
                <a:close/>
                <a:moveTo>
                  <a:pt x="14940" y="4320"/>
                </a:moveTo>
                <a:cubicBezTo>
                  <a:pt x="15660" y="3780"/>
                  <a:pt x="15660" y="3780"/>
                  <a:pt x="15660" y="3780"/>
                </a:cubicBezTo>
                <a:cubicBezTo>
                  <a:pt x="15660" y="3780"/>
                  <a:pt x="15300" y="3060"/>
                  <a:pt x="15480" y="2520"/>
                </a:cubicBezTo>
                <a:cubicBezTo>
                  <a:pt x="15660" y="2520"/>
                  <a:pt x="16380" y="2880"/>
                  <a:pt x="16920" y="3600"/>
                </a:cubicBezTo>
                <a:cubicBezTo>
                  <a:pt x="16560" y="5220"/>
                  <a:pt x="15480" y="5040"/>
                  <a:pt x="15480" y="5040"/>
                </a:cubicBezTo>
                <a:cubicBezTo>
                  <a:pt x="15480" y="5040"/>
                  <a:pt x="14760" y="5040"/>
                  <a:pt x="14940" y="4320"/>
                </a:cubicBezTo>
                <a:close/>
                <a:moveTo>
                  <a:pt x="8460" y="13860"/>
                </a:moveTo>
                <a:cubicBezTo>
                  <a:pt x="8280" y="14040"/>
                  <a:pt x="8100" y="14580"/>
                  <a:pt x="7920" y="15120"/>
                </a:cubicBezTo>
                <a:cubicBezTo>
                  <a:pt x="7740" y="15480"/>
                  <a:pt x="7560" y="15660"/>
                  <a:pt x="7380" y="15840"/>
                </a:cubicBezTo>
                <a:cubicBezTo>
                  <a:pt x="7020" y="16020"/>
                  <a:pt x="7020" y="16380"/>
                  <a:pt x="7020" y="16380"/>
                </a:cubicBezTo>
                <a:cubicBezTo>
                  <a:pt x="6840" y="17100"/>
                  <a:pt x="6840" y="17100"/>
                  <a:pt x="6840" y="17100"/>
                </a:cubicBezTo>
                <a:cubicBezTo>
                  <a:pt x="6840" y="17100"/>
                  <a:pt x="7020" y="17820"/>
                  <a:pt x="7200" y="18000"/>
                </a:cubicBezTo>
                <a:cubicBezTo>
                  <a:pt x="7200" y="18360"/>
                  <a:pt x="6660" y="19800"/>
                  <a:pt x="6660" y="19800"/>
                </a:cubicBezTo>
                <a:cubicBezTo>
                  <a:pt x="6120" y="19620"/>
                  <a:pt x="5940" y="19080"/>
                  <a:pt x="5760" y="18720"/>
                </a:cubicBezTo>
                <a:cubicBezTo>
                  <a:pt x="5760" y="18360"/>
                  <a:pt x="5400" y="18180"/>
                  <a:pt x="5580" y="17820"/>
                </a:cubicBezTo>
                <a:cubicBezTo>
                  <a:pt x="5580" y="17280"/>
                  <a:pt x="5220" y="17100"/>
                  <a:pt x="5040" y="16920"/>
                </a:cubicBezTo>
                <a:cubicBezTo>
                  <a:pt x="4860" y="16560"/>
                  <a:pt x="4680" y="16200"/>
                  <a:pt x="4680" y="16020"/>
                </a:cubicBezTo>
                <a:cubicBezTo>
                  <a:pt x="4680" y="15840"/>
                  <a:pt x="4140" y="15480"/>
                  <a:pt x="4140" y="15480"/>
                </a:cubicBezTo>
                <a:cubicBezTo>
                  <a:pt x="4140" y="15480"/>
                  <a:pt x="3240" y="14940"/>
                  <a:pt x="3060" y="14760"/>
                </a:cubicBezTo>
                <a:cubicBezTo>
                  <a:pt x="2880" y="14580"/>
                  <a:pt x="2700" y="13860"/>
                  <a:pt x="2700" y="13500"/>
                </a:cubicBezTo>
                <a:cubicBezTo>
                  <a:pt x="2700" y="13140"/>
                  <a:pt x="2880" y="12240"/>
                  <a:pt x="2880" y="12240"/>
                </a:cubicBezTo>
                <a:cubicBezTo>
                  <a:pt x="2880" y="12240"/>
                  <a:pt x="3240" y="11880"/>
                  <a:pt x="3060" y="11700"/>
                </a:cubicBezTo>
                <a:cubicBezTo>
                  <a:pt x="2700" y="11520"/>
                  <a:pt x="2700" y="10800"/>
                  <a:pt x="2700" y="10800"/>
                </a:cubicBezTo>
                <a:cubicBezTo>
                  <a:pt x="2340" y="10440"/>
                  <a:pt x="2340" y="10440"/>
                  <a:pt x="2340" y="10440"/>
                </a:cubicBezTo>
                <a:cubicBezTo>
                  <a:pt x="2340" y="10440"/>
                  <a:pt x="1980" y="9900"/>
                  <a:pt x="1800" y="9720"/>
                </a:cubicBezTo>
                <a:cubicBezTo>
                  <a:pt x="1800" y="9360"/>
                  <a:pt x="1800" y="9180"/>
                  <a:pt x="1980" y="9000"/>
                </a:cubicBezTo>
                <a:cubicBezTo>
                  <a:pt x="1980" y="8820"/>
                  <a:pt x="1800" y="8280"/>
                  <a:pt x="1800" y="8100"/>
                </a:cubicBezTo>
                <a:cubicBezTo>
                  <a:pt x="3600" y="3600"/>
                  <a:pt x="6660" y="2700"/>
                  <a:pt x="6660" y="2700"/>
                </a:cubicBezTo>
                <a:cubicBezTo>
                  <a:pt x="6840" y="3600"/>
                  <a:pt x="6840" y="3600"/>
                  <a:pt x="6840" y="3600"/>
                </a:cubicBezTo>
                <a:cubicBezTo>
                  <a:pt x="6840" y="3600"/>
                  <a:pt x="6300" y="3780"/>
                  <a:pt x="6120" y="3780"/>
                </a:cubicBezTo>
                <a:cubicBezTo>
                  <a:pt x="5760" y="3600"/>
                  <a:pt x="5580" y="3600"/>
                  <a:pt x="5580" y="3600"/>
                </a:cubicBezTo>
                <a:cubicBezTo>
                  <a:pt x="5220" y="4140"/>
                  <a:pt x="5220" y="4140"/>
                  <a:pt x="5220" y="4140"/>
                </a:cubicBezTo>
                <a:cubicBezTo>
                  <a:pt x="5220" y="4140"/>
                  <a:pt x="5040" y="4500"/>
                  <a:pt x="5040" y="4680"/>
                </a:cubicBezTo>
                <a:cubicBezTo>
                  <a:pt x="5040" y="4860"/>
                  <a:pt x="5220" y="5220"/>
                  <a:pt x="5220" y="5220"/>
                </a:cubicBezTo>
                <a:cubicBezTo>
                  <a:pt x="5220" y="5220"/>
                  <a:pt x="5760" y="5220"/>
                  <a:pt x="5760" y="5040"/>
                </a:cubicBezTo>
                <a:cubicBezTo>
                  <a:pt x="5760" y="4860"/>
                  <a:pt x="5760" y="4680"/>
                  <a:pt x="5760" y="4680"/>
                </a:cubicBezTo>
                <a:cubicBezTo>
                  <a:pt x="5580" y="4320"/>
                  <a:pt x="5580" y="4320"/>
                  <a:pt x="5580" y="4320"/>
                </a:cubicBezTo>
                <a:cubicBezTo>
                  <a:pt x="5580" y="4320"/>
                  <a:pt x="6120" y="4140"/>
                  <a:pt x="7200" y="4320"/>
                </a:cubicBezTo>
                <a:cubicBezTo>
                  <a:pt x="8460" y="4320"/>
                  <a:pt x="7920" y="5220"/>
                  <a:pt x="8460" y="5400"/>
                </a:cubicBezTo>
                <a:cubicBezTo>
                  <a:pt x="9000" y="5580"/>
                  <a:pt x="8100" y="6300"/>
                  <a:pt x="7920" y="6660"/>
                </a:cubicBezTo>
                <a:cubicBezTo>
                  <a:pt x="7740" y="7020"/>
                  <a:pt x="7380" y="6120"/>
                  <a:pt x="7380" y="6120"/>
                </a:cubicBezTo>
                <a:cubicBezTo>
                  <a:pt x="7380" y="6120"/>
                  <a:pt x="7740" y="5760"/>
                  <a:pt x="7200" y="5760"/>
                </a:cubicBezTo>
                <a:cubicBezTo>
                  <a:pt x="6660" y="5580"/>
                  <a:pt x="6300" y="6480"/>
                  <a:pt x="6660" y="6480"/>
                </a:cubicBezTo>
                <a:cubicBezTo>
                  <a:pt x="6840" y="6480"/>
                  <a:pt x="7200" y="6840"/>
                  <a:pt x="7020" y="7020"/>
                </a:cubicBezTo>
                <a:cubicBezTo>
                  <a:pt x="7020" y="7200"/>
                  <a:pt x="7020" y="7200"/>
                  <a:pt x="6840" y="7740"/>
                </a:cubicBezTo>
                <a:cubicBezTo>
                  <a:pt x="6480" y="8280"/>
                  <a:pt x="6120" y="8640"/>
                  <a:pt x="6120" y="8640"/>
                </a:cubicBezTo>
                <a:cubicBezTo>
                  <a:pt x="6120" y="8640"/>
                  <a:pt x="5760" y="8460"/>
                  <a:pt x="5940" y="8820"/>
                </a:cubicBezTo>
                <a:cubicBezTo>
                  <a:pt x="6120" y="9180"/>
                  <a:pt x="5940" y="9720"/>
                  <a:pt x="5940" y="9900"/>
                </a:cubicBezTo>
                <a:cubicBezTo>
                  <a:pt x="5940" y="10260"/>
                  <a:pt x="5220" y="9720"/>
                  <a:pt x="5220" y="9180"/>
                </a:cubicBezTo>
                <a:cubicBezTo>
                  <a:pt x="5040" y="8640"/>
                  <a:pt x="4500" y="9180"/>
                  <a:pt x="4320" y="9180"/>
                </a:cubicBezTo>
                <a:cubicBezTo>
                  <a:pt x="4140" y="9180"/>
                  <a:pt x="3780" y="9000"/>
                  <a:pt x="3780" y="8820"/>
                </a:cubicBezTo>
                <a:cubicBezTo>
                  <a:pt x="3600" y="8640"/>
                  <a:pt x="2700" y="9360"/>
                  <a:pt x="2520" y="9360"/>
                </a:cubicBezTo>
                <a:cubicBezTo>
                  <a:pt x="2340" y="9540"/>
                  <a:pt x="2340" y="9900"/>
                  <a:pt x="2700" y="9720"/>
                </a:cubicBezTo>
                <a:cubicBezTo>
                  <a:pt x="3060" y="9540"/>
                  <a:pt x="3420" y="9720"/>
                  <a:pt x="3420" y="10080"/>
                </a:cubicBezTo>
                <a:cubicBezTo>
                  <a:pt x="3240" y="10440"/>
                  <a:pt x="2880" y="10260"/>
                  <a:pt x="2880" y="10440"/>
                </a:cubicBezTo>
                <a:cubicBezTo>
                  <a:pt x="3060" y="10800"/>
                  <a:pt x="3420" y="10980"/>
                  <a:pt x="3420" y="11340"/>
                </a:cubicBezTo>
                <a:cubicBezTo>
                  <a:pt x="3600" y="11700"/>
                  <a:pt x="4500" y="11340"/>
                  <a:pt x="4860" y="11160"/>
                </a:cubicBezTo>
                <a:cubicBezTo>
                  <a:pt x="5040" y="11160"/>
                  <a:pt x="5940" y="10980"/>
                  <a:pt x="5940" y="11340"/>
                </a:cubicBezTo>
                <a:cubicBezTo>
                  <a:pt x="6120" y="11700"/>
                  <a:pt x="7020" y="11880"/>
                  <a:pt x="7380" y="11880"/>
                </a:cubicBezTo>
                <a:cubicBezTo>
                  <a:pt x="7740" y="12060"/>
                  <a:pt x="8280" y="12060"/>
                  <a:pt x="8820" y="12420"/>
                </a:cubicBezTo>
                <a:cubicBezTo>
                  <a:pt x="9180" y="12960"/>
                  <a:pt x="8460" y="13680"/>
                  <a:pt x="8460" y="13860"/>
                </a:cubicBezTo>
                <a:close/>
                <a:moveTo>
                  <a:pt x="10620" y="2520"/>
                </a:moveTo>
                <a:cubicBezTo>
                  <a:pt x="10440" y="3060"/>
                  <a:pt x="9720" y="3600"/>
                  <a:pt x="9900" y="3780"/>
                </a:cubicBezTo>
                <a:cubicBezTo>
                  <a:pt x="9900" y="3960"/>
                  <a:pt x="9900" y="4860"/>
                  <a:pt x="9180" y="4140"/>
                </a:cubicBezTo>
                <a:cubicBezTo>
                  <a:pt x="8460" y="3420"/>
                  <a:pt x="7740" y="3240"/>
                  <a:pt x="7920" y="2700"/>
                </a:cubicBezTo>
                <a:cubicBezTo>
                  <a:pt x="7920" y="2520"/>
                  <a:pt x="8640" y="2520"/>
                  <a:pt x="8640" y="2340"/>
                </a:cubicBezTo>
                <a:cubicBezTo>
                  <a:pt x="9540" y="1260"/>
                  <a:pt x="11160" y="1440"/>
                  <a:pt x="11340" y="1800"/>
                </a:cubicBezTo>
                <a:cubicBezTo>
                  <a:pt x="10980" y="2160"/>
                  <a:pt x="10620" y="1980"/>
                  <a:pt x="10620" y="2520"/>
                </a:cubicBezTo>
                <a:close/>
                <a:moveTo>
                  <a:pt x="19260" y="11160"/>
                </a:moveTo>
                <a:cubicBezTo>
                  <a:pt x="19260" y="11160"/>
                  <a:pt x="19620" y="11700"/>
                  <a:pt x="20160" y="11700"/>
                </a:cubicBezTo>
                <a:cubicBezTo>
                  <a:pt x="19800" y="15660"/>
                  <a:pt x="16560" y="18360"/>
                  <a:pt x="16560" y="18360"/>
                </a:cubicBezTo>
                <a:cubicBezTo>
                  <a:pt x="16020" y="17820"/>
                  <a:pt x="16200" y="17280"/>
                  <a:pt x="16200" y="17280"/>
                </a:cubicBezTo>
                <a:cubicBezTo>
                  <a:pt x="16380" y="16560"/>
                  <a:pt x="16380" y="16560"/>
                  <a:pt x="16380" y="16560"/>
                </a:cubicBezTo>
                <a:cubicBezTo>
                  <a:pt x="16380" y="15300"/>
                  <a:pt x="16380" y="15300"/>
                  <a:pt x="16380" y="15300"/>
                </a:cubicBezTo>
                <a:cubicBezTo>
                  <a:pt x="16380" y="15300"/>
                  <a:pt x="16380" y="13860"/>
                  <a:pt x="15120" y="14580"/>
                </a:cubicBezTo>
                <a:cubicBezTo>
                  <a:pt x="13860" y="14940"/>
                  <a:pt x="14400" y="14940"/>
                  <a:pt x="12960" y="14940"/>
                </a:cubicBezTo>
                <a:cubicBezTo>
                  <a:pt x="11520" y="15120"/>
                  <a:pt x="11880" y="12060"/>
                  <a:pt x="11880" y="12060"/>
                </a:cubicBezTo>
                <a:cubicBezTo>
                  <a:pt x="11880" y="7740"/>
                  <a:pt x="15120" y="10980"/>
                  <a:pt x="15120" y="10980"/>
                </a:cubicBezTo>
                <a:cubicBezTo>
                  <a:pt x="17100" y="12420"/>
                  <a:pt x="17460" y="10080"/>
                  <a:pt x="17460" y="10080"/>
                </a:cubicBezTo>
                <a:cubicBezTo>
                  <a:pt x="18720" y="9540"/>
                  <a:pt x="18720" y="9540"/>
                  <a:pt x="18720" y="9540"/>
                </a:cubicBezTo>
                <a:cubicBezTo>
                  <a:pt x="18900" y="8820"/>
                  <a:pt x="18900" y="8820"/>
                  <a:pt x="18900" y="8820"/>
                </a:cubicBezTo>
                <a:cubicBezTo>
                  <a:pt x="18720" y="7920"/>
                  <a:pt x="18720" y="7920"/>
                  <a:pt x="18720" y="7920"/>
                </a:cubicBezTo>
                <a:cubicBezTo>
                  <a:pt x="16740" y="7020"/>
                  <a:pt x="16740" y="7020"/>
                  <a:pt x="16740" y="7020"/>
                </a:cubicBezTo>
                <a:cubicBezTo>
                  <a:pt x="16740" y="7020"/>
                  <a:pt x="16380" y="7740"/>
                  <a:pt x="16920" y="8640"/>
                </a:cubicBezTo>
                <a:cubicBezTo>
                  <a:pt x="16920" y="8640"/>
                  <a:pt x="16740" y="9540"/>
                  <a:pt x="16380" y="9360"/>
                </a:cubicBezTo>
                <a:cubicBezTo>
                  <a:pt x="15120" y="8640"/>
                  <a:pt x="15120" y="8640"/>
                  <a:pt x="15120" y="8640"/>
                </a:cubicBezTo>
                <a:cubicBezTo>
                  <a:pt x="15120" y="8640"/>
                  <a:pt x="14760" y="8460"/>
                  <a:pt x="14220" y="8820"/>
                </a:cubicBezTo>
                <a:cubicBezTo>
                  <a:pt x="13500" y="9360"/>
                  <a:pt x="12420" y="8820"/>
                  <a:pt x="12420" y="8820"/>
                </a:cubicBezTo>
                <a:cubicBezTo>
                  <a:pt x="12420" y="8820"/>
                  <a:pt x="12420" y="8280"/>
                  <a:pt x="13140" y="7920"/>
                </a:cubicBezTo>
                <a:cubicBezTo>
                  <a:pt x="13680" y="7560"/>
                  <a:pt x="13680" y="7560"/>
                  <a:pt x="13680" y="7560"/>
                </a:cubicBezTo>
                <a:cubicBezTo>
                  <a:pt x="13680" y="7560"/>
                  <a:pt x="13500" y="6840"/>
                  <a:pt x="13680" y="6300"/>
                </a:cubicBezTo>
                <a:cubicBezTo>
                  <a:pt x="13860" y="5760"/>
                  <a:pt x="14040" y="6300"/>
                  <a:pt x="14580" y="5940"/>
                </a:cubicBezTo>
                <a:cubicBezTo>
                  <a:pt x="15120" y="5580"/>
                  <a:pt x="15480" y="6660"/>
                  <a:pt x="16200" y="6480"/>
                </a:cubicBezTo>
                <a:cubicBezTo>
                  <a:pt x="16920" y="6480"/>
                  <a:pt x="16560" y="6300"/>
                  <a:pt x="17100" y="5940"/>
                </a:cubicBezTo>
                <a:cubicBezTo>
                  <a:pt x="17640" y="5760"/>
                  <a:pt x="18000" y="6480"/>
                  <a:pt x="18000" y="6480"/>
                </a:cubicBezTo>
                <a:cubicBezTo>
                  <a:pt x="19080" y="6660"/>
                  <a:pt x="19080" y="6660"/>
                  <a:pt x="19080" y="6660"/>
                </a:cubicBezTo>
                <a:cubicBezTo>
                  <a:pt x="19080" y="6660"/>
                  <a:pt x="18900" y="5400"/>
                  <a:pt x="18900" y="5760"/>
                </a:cubicBezTo>
                <a:cubicBezTo>
                  <a:pt x="19620" y="6840"/>
                  <a:pt x="20520" y="9900"/>
                  <a:pt x="20160" y="10440"/>
                </a:cubicBezTo>
                <a:cubicBezTo>
                  <a:pt x="19980" y="10260"/>
                  <a:pt x="19800" y="10260"/>
                  <a:pt x="19800" y="10260"/>
                </a:cubicBezTo>
                <a:cubicBezTo>
                  <a:pt x="18540" y="10260"/>
                  <a:pt x="18540" y="10260"/>
                  <a:pt x="18540" y="10260"/>
                </a:cubicBezTo>
                <a:lnTo>
                  <a:pt x="19260" y="11160"/>
                </a:lnTo>
                <a:close/>
                <a:moveTo>
                  <a:pt x="19260" y="11160"/>
                </a:moveTo>
              </a:path>
            </a:pathLst>
          </a:custGeom>
          <a:solidFill>
            <a:srgbClr val="FF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1" name="AutoShape 9"/>
          <p:cNvSpPr/>
          <p:nvPr/>
        </p:nvSpPr>
        <p:spPr bwMode="auto">
          <a:xfrm>
            <a:off x="3092053" y="2051447"/>
            <a:ext cx="727472" cy="1356122"/>
          </a:xfrm>
          <a:custGeom>
            <a:avLst/>
            <a:gdLst>
              <a:gd name="T0" fmla="*/ 46987279 w 20023"/>
              <a:gd name="T1" fmla="*/ 118112490 h 21600"/>
              <a:gd name="T2" fmla="*/ 11252247 w 20023"/>
              <a:gd name="T3" fmla="*/ 151363418 h 21600"/>
              <a:gd name="T4" fmla="*/ 10238493 w 20023"/>
              <a:gd name="T5" fmla="*/ 0 h 21600"/>
              <a:gd name="T6" fmla="*/ 46480378 w 20023"/>
              <a:gd name="T7" fmla="*/ 31499019 h 21600"/>
              <a:gd name="T8" fmla="*/ 40651305 w 20023"/>
              <a:gd name="T9" fmla="*/ 73929801 h 21600"/>
              <a:gd name="T10" fmla="*/ 46987279 w 20023"/>
              <a:gd name="T11" fmla="*/ 118112490 h 21600"/>
              <a:gd name="T12" fmla="*/ 46987279 w 20023"/>
              <a:gd name="T13" fmla="*/ 118112490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023" h="21600">
                <a:moveTo>
                  <a:pt x="20023" y="16855"/>
                </a:moveTo>
                <a:cubicBezTo>
                  <a:pt x="4795" y="21600"/>
                  <a:pt x="4795" y="21600"/>
                  <a:pt x="4795" y="21600"/>
                </a:cubicBezTo>
                <a:cubicBezTo>
                  <a:pt x="-1469" y="14858"/>
                  <a:pt x="-1577" y="6805"/>
                  <a:pt x="4363" y="0"/>
                </a:cubicBezTo>
                <a:cubicBezTo>
                  <a:pt x="19807" y="4495"/>
                  <a:pt x="19807" y="4495"/>
                  <a:pt x="19807" y="4495"/>
                </a:cubicBezTo>
                <a:cubicBezTo>
                  <a:pt x="18187" y="6305"/>
                  <a:pt x="17323" y="8365"/>
                  <a:pt x="17323" y="10550"/>
                </a:cubicBezTo>
                <a:cubicBezTo>
                  <a:pt x="17323" y="12860"/>
                  <a:pt x="18295" y="14983"/>
                  <a:pt x="20023" y="16855"/>
                </a:cubicBezTo>
                <a:close/>
                <a:moveTo>
                  <a:pt x="20023" y="16855"/>
                </a:move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2" name="AutoShape 10"/>
          <p:cNvSpPr/>
          <p:nvPr/>
        </p:nvSpPr>
        <p:spPr bwMode="auto">
          <a:xfrm>
            <a:off x="3801667" y="1952626"/>
            <a:ext cx="1525190" cy="1526381"/>
          </a:xfrm>
          <a:custGeom>
            <a:avLst/>
            <a:gdLst>
              <a:gd name="T0" fmla="*/ 179359914 w 19679"/>
              <a:gd name="T1" fmla="*/ 30824126 h 19679"/>
              <a:gd name="T2" fmla="*/ 179359914 w 19679"/>
              <a:gd name="T3" fmla="*/ 179640106 h 19679"/>
              <a:gd name="T4" fmla="*/ 30776100 w 19679"/>
              <a:gd name="T5" fmla="*/ 179640106 h 19679"/>
              <a:gd name="T6" fmla="*/ 30776100 w 19679"/>
              <a:gd name="T7" fmla="*/ 30824126 h 19679"/>
              <a:gd name="T8" fmla="*/ 179359914 w 19679"/>
              <a:gd name="T9" fmla="*/ 30824126 h 19679"/>
              <a:gd name="T10" fmla="*/ 179359914 w 19679"/>
              <a:gd name="T11" fmla="*/ 30824126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13" name="AutoShape 11"/>
          <p:cNvSpPr/>
          <p:nvPr/>
        </p:nvSpPr>
        <p:spPr bwMode="auto">
          <a:xfrm>
            <a:off x="3271838" y="2628900"/>
            <a:ext cx="267891" cy="223838"/>
          </a:xfrm>
          <a:custGeom>
            <a:avLst/>
            <a:gdLst>
              <a:gd name="T0" fmla="*/ 5541028 w 21600"/>
              <a:gd name="T1" fmla="*/ 615318 h 21600"/>
              <a:gd name="T2" fmla="*/ 5799443 w 21600"/>
              <a:gd name="T3" fmla="*/ 709054 h 21600"/>
              <a:gd name="T4" fmla="*/ 5906633 w 21600"/>
              <a:gd name="T5" fmla="*/ 928787 h 21600"/>
              <a:gd name="T6" fmla="*/ 5906633 w 21600"/>
              <a:gd name="T7" fmla="*/ 3815213 h 21600"/>
              <a:gd name="T8" fmla="*/ 5799443 w 21600"/>
              <a:gd name="T9" fmla="*/ 4032281 h 21600"/>
              <a:gd name="T10" fmla="*/ 5541028 w 21600"/>
              <a:gd name="T11" fmla="*/ 4123722 h 21600"/>
              <a:gd name="T12" fmla="*/ 368896 w 21600"/>
              <a:gd name="T13" fmla="*/ 4123722 h 21600"/>
              <a:gd name="T14" fmla="*/ 109108 w 21600"/>
              <a:gd name="T15" fmla="*/ 4032281 h 21600"/>
              <a:gd name="T16" fmla="*/ 0 w 21600"/>
              <a:gd name="T17" fmla="*/ 3815213 h 21600"/>
              <a:gd name="T18" fmla="*/ 0 w 21600"/>
              <a:gd name="T19" fmla="*/ 928787 h 21600"/>
              <a:gd name="T20" fmla="*/ 109108 w 21600"/>
              <a:gd name="T21" fmla="*/ 709054 h 21600"/>
              <a:gd name="T22" fmla="*/ 368896 w 21600"/>
              <a:gd name="T23" fmla="*/ 615318 h 21600"/>
              <a:gd name="T24" fmla="*/ 1541746 w 21600"/>
              <a:gd name="T25" fmla="*/ 615318 h 21600"/>
              <a:gd name="T26" fmla="*/ 1727963 w 21600"/>
              <a:gd name="T27" fmla="*/ 278733 h 21600"/>
              <a:gd name="T28" fmla="*/ 1938803 w 21600"/>
              <a:gd name="T29" fmla="*/ 81328 h 21600"/>
              <a:gd name="T30" fmla="*/ 2243422 w 21600"/>
              <a:gd name="T31" fmla="*/ 0 h 21600"/>
              <a:gd name="T32" fmla="*/ 3663211 w 21600"/>
              <a:gd name="T33" fmla="*/ 0 h 21600"/>
              <a:gd name="T34" fmla="*/ 3967830 w 21600"/>
              <a:gd name="T35" fmla="*/ 81328 h 21600"/>
              <a:gd name="T36" fmla="*/ 4182225 w 21600"/>
              <a:gd name="T37" fmla="*/ 278733 h 21600"/>
              <a:gd name="T38" fmla="*/ 4364887 w 21600"/>
              <a:gd name="T39" fmla="*/ 615318 h 21600"/>
              <a:gd name="T40" fmla="*/ 5541028 w 21600"/>
              <a:gd name="T41" fmla="*/ 615318 h 21600"/>
              <a:gd name="T42" fmla="*/ 2954953 w 21600"/>
              <a:gd name="T43" fmla="*/ 3662672 h 21600"/>
              <a:gd name="T44" fmla="*/ 3551358 w 21600"/>
              <a:gd name="T45" fmla="*/ 3560522 h 21600"/>
              <a:gd name="T46" fmla="*/ 4040309 w 21600"/>
              <a:gd name="T47" fmla="*/ 3282936 h 21600"/>
              <a:gd name="T48" fmla="*/ 4368178 w 21600"/>
              <a:gd name="T49" fmla="*/ 2872858 h 21600"/>
              <a:gd name="T50" fmla="*/ 4490134 w 21600"/>
              <a:gd name="T51" fmla="*/ 2371517 h 21600"/>
              <a:gd name="T52" fmla="*/ 4368178 w 21600"/>
              <a:gd name="T53" fmla="*/ 1869997 h 21600"/>
              <a:gd name="T54" fmla="*/ 4040309 w 21600"/>
              <a:gd name="T55" fmla="*/ 1459531 h 21600"/>
              <a:gd name="T56" fmla="*/ 3551358 w 21600"/>
              <a:gd name="T57" fmla="*/ 1183465 h 21600"/>
              <a:gd name="T58" fmla="*/ 2954953 w 21600"/>
              <a:gd name="T59" fmla="*/ 1081909 h 21600"/>
              <a:gd name="T60" fmla="*/ 2357176 w 21600"/>
              <a:gd name="T61" fmla="*/ 1183465 h 21600"/>
              <a:gd name="T62" fmla="*/ 1867151 w 21600"/>
              <a:gd name="T63" fmla="*/ 1459531 h 21600"/>
              <a:gd name="T64" fmla="*/ 1538455 w 21600"/>
              <a:gd name="T65" fmla="*/ 1868850 h 21600"/>
              <a:gd name="T66" fmla="*/ 1416498 w 21600"/>
              <a:gd name="T67" fmla="*/ 2371517 h 21600"/>
              <a:gd name="T68" fmla="*/ 1538455 w 21600"/>
              <a:gd name="T69" fmla="*/ 2872858 h 21600"/>
              <a:gd name="T70" fmla="*/ 1867151 w 21600"/>
              <a:gd name="T71" fmla="*/ 3282936 h 21600"/>
              <a:gd name="T72" fmla="*/ 2357176 w 21600"/>
              <a:gd name="T73" fmla="*/ 3560522 h 21600"/>
              <a:gd name="T74" fmla="*/ 2954953 w 21600"/>
              <a:gd name="T75" fmla="*/ 3662672 h 21600"/>
              <a:gd name="T76" fmla="*/ 2954953 w 21600"/>
              <a:gd name="T77" fmla="*/ 1495428 h 21600"/>
              <a:gd name="T78" fmla="*/ 3362131 w 21600"/>
              <a:gd name="T79" fmla="*/ 1563767 h 21600"/>
              <a:gd name="T80" fmla="*/ 3692199 w 21600"/>
              <a:gd name="T81" fmla="*/ 1750478 h 21600"/>
              <a:gd name="T82" fmla="*/ 3915062 w 21600"/>
              <a:gd name="T83" fmla="*/ 2028258 h 21600"/>
              <a:gd name="T84" fmla="*/ 3996553 w 21600"/>
              <a:gd name="T85" fmla="*/ 2371517 h 21600"/>
              <a:gd name="T86" fmla="*/ 3915062 w 21600"/>
              <a:gd name="T87" fmla="*/ 2711916 h 21600"/>
              <a:gd name="T88" fmla="*/ 3692199 w 21600"/>
              <a:gd name="T89" fmla="*/ 2991229 h 21600"/>
              <a:gd name="T90" fmla="*/ 3360759 w 21600"/>
              <a:gd name="T91" fmla="*/ 3180800 h 21600"/>
              <a:gd name="T92" fmla="*/ 2954953 w 21600"/>
              <a:gd name="T93" fmla="*/ 3248766 h 21600"/>
              <a:gd name="T94" fmla="*/ 2546684 w 21600"/>
              <a:gd name="T95" fmla="*/ 3180800 h 21600"/>
              <a:gd name="T96" fmla="*/ 2215260 w 21600"/>
              <a:gd name="T97" fmla="*/ 2991229 h 21600"/>
              <a:gd name="T98" fmla="*/ 1992398 w 21600"/>
              <a:gd name="T99" fmla="*/ 2710769 h 21600"/>
              <a:gd name="T100" fmla="*/ 1910079 w 21600"/>
              <a:gd name="T101" fmla="*/ 2371517 h 21600"/>
              <a:gd name="T102" fmla="*/ 1992398 w 21600"/>
              <a:gd name="T103" fmla="*/ 2028258 h 21600"/>
              <a:gd name="T104" fmla="*/ 2215260 w 21600"/>
              <a:gd name="T105" fmla="*/ 1750478 h 21600"/>
              <a:gd name="T106" fmla="*/ 2546684 w 21600"/>
              <a:gd name="T107" fmla="*/ 1563767 h 21600"/>
              <a:gd name="T108" fmla="*/ 2954953 w 21600"/>
              <a:gd name="T109" fmla="*/ 1495428 h 2160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1600" h="21600">
                <a:moveTo>
                  <a:pt x="20263" y="3223"/>
                </a:moveTo>
                <a:cubicBezTo>
                  <a:pt x="20633" y="3223"/>
                  <a:pt x="20946" y="3385"/>
                  <a:pt x="21208" y="3714"/>
                </a:cubicBezTo>
                <a:cubicBezTo>
                  <a:pt x="21470" y="4043"/>
                  <a:pt x="21600" y="4428"/>
                  <a:pt x="21600" y="4865"/>
                </a:cubicBezTo>
                <a:lnTo>
                  <a:pt x="21600" y="19984"/>
                </a:lnTo>
                <a:cubicBezTo>
                  <a:pt x="21600" y="20422"/>
                  <a:pt x="21470" y="20804"/>
                  <a:pt x="21208" y="21121"/>
                </a:cubicBezTo>
                <a:cubicBezTo>
                  <a:pt x="20946" y="21441"/>
                  <a:pt x="20633" y="21600"/>
                  <a:pt x="20263" y="21600"/>
                </a:cubicBezTo>
                <a:lnTo>
                  <a:pt x="1349" y="21600"/>
                </a:lnTo>
                <a:cubicBezTo>
                  <a:pt x="982" y="21600"/>
                  <a:pt x="663" y="21441"/>
                  <a:pt x="399" y="21121"/>
                </a:cubicBezTo>
                <a:cubicBezTo>
                  <a:pt x="135" y="20804"/>
                  <a:pt x="0" y="20422"/>
                  <a:pt x="0" y="19984"/>
                </a:cubicBezTo>
                <a:lnTo>
                  <a:pt x="0" y="4865"/>
                </a:lnTo>
                <a:cubicBezTo>
                  <a:pt x="0" y="4428"/>
                  <a:pt x="135" y="4043"/>
                  <a:pt x="399" y="3714"/>
                </a:cubicBezTo>
                <a:cubicBezTo>
                  <a:pt x="663" y="3385"/>
                  <a:pt x="982" y="3223"/>
                  <a:pt x="1349" y="3223"/>
                </a:cubicBezTo>
                <a:lnTo>
                  <a:pt x="5638" y="3223"/>
                </a:lnTo>
                <a:lnTo>
                  <a:pt x="6319" y="1460"/>
                </a:lnTo>
                <a:cubicBezTo>
                  <a:pt x="6458" y="1058"/>
                  <a:pt x="6718" y="714"/>
                  <a:pt x="7090" y="426"/>
                </a:cubicBezTo>
                <a:cubicBezTo>
                  <a:pt x="7467" y="144"/>
                  <a:pt x="7839" y="0"/>
                  <a:pt x="8204" y="0"/>
                </a:cubicBezTo>
                <a:lnTo>
                  <a:pt x="13396" y="0"/>
                </a:lnTo>
                <a:cubicBezTo>
                  <a:pt x="13763" y="0"/>
                  <a:pt x="14136" y="144"/>
                  <a:pt x="14510" y="426"/>
                </a:cubicBezTo>
                <a:cubicBezTo>
                  <a:pt x="14885" y="714"/>
                  <a:pt x="15147" y="1058"/>
                  <a:pt x="15294" y="1460"/>
                </a:cubicBezTo>
                <a:lnTo>
                  <a:pt x="15962" y="3223"/>
                </a:lnTo>
                <a:lnTo>
                  <a:pt x="20263" y="3223"/>
                </a:lnTo>
                <a:close/>
                <a:moveTo>
                  <a:pt x="10806" y="19185"/>
                </a:moveTo>
                <a:cubicBezTo>
                  <a:pt x="11572" y="19185"/>
                  <a:pt x="12299" y="19003"/>
                  <a:pt x="12987" y="18650"/>
                </a:cubicBezTo>
                <a:cubicBezTo>
                  <a:pt x="13673" y="18295"/>
                  <a:pt x="14270" y="17810"/>
                  <a:pt x="14775" y="17196"/>
                </a:cubicBezTo>
                <a:cubicBezTo>
                  <a:pt x="15279" y="16582"/>
                  <a:pt x="15678" y="15862"/>
                  <a:pt x="15974" y="15048"/>
                </a:cubicBezTo>
                <a:cubicBezTo>
                  <a:pt x="16270" y="14235"/>
                  <a:pt x="16420" y="13356"/>
                  <a:pt x="16420" y="12422"/>
                </a:cubicBezTo>
                <a:cubicBezTo>
                  <a:pt x="16420" y="11499"/>
                  <a:pt x="16270" y="10624"/>
                  <a:pt x="15974" y="9795"/>
                </a:cubicBezTo>
                <a:cubicBezTo>
                  <a:pt x="15678" y="8967"/>
                  <a:pt x="15279" y="8250"/>
                  <a:pt x="14775" y="7645"/>
                </a:cubicBezTo>
                <a:cubicBezTo>
                  <a:pt x="14270" y="7036"/>
                  <a:pt x="13673" y="6558"/>
                  <a:pt x="12987" y="6199"/>
                </a:cubicBezTo>
                <a:cubicBezTo>
                  <a:pt x="12299" y="5844"/>
                  <a:pt x="11572" y="5667"/>
                  <a:pt x="10806" y="5667"/>
                </a:cubicBezTo>
                <a:cubicBezTo>
                  <a:pt x="10040" y="5667"/>
                  <a:pt x="9313" y="5847"/>
                  <a:pt x="8620" y="6199"/>
                </a:cubicBezTo>
                <a:cubicBezTo>
                  <a:pt x="7930" y="6558"/>
                  <a:pt x="7332" y="7036"/>
                  <a:pt x="6828" y="7645"/>
                </a:cubicBezTo>
                <a:cubicBezTo>
                  <a:pt x="6324" y="8250"/>
                  <a:pt x="5922" y="8964"/>
                  <a:pt x="5626" y="9789"/>
                </a:cubicBezTo>
                <a:cubicBezTo>
                  <a:pt x="5330" y="10612"/>
                  <a:pt x="5180" y="11491"/>
                  <a:pt x="5180" y="12422"/>
                </a:cubicBezTo>
                <a:cubicBezTo>
                  <a:pt x="5180" y="13356"/>
                  <a:pt x="5330" y="14235"/>
                  <a:pt x="5626" y="15048"/>
                </a:cubicBezTo>
                <a:cubicBezTo>
                  <a:pt x="5922" y="15862"/>
                  <a:pt x="6324" y="16582"/>
                  <a:pt x="6828" y="17196"/>
                </a:cubicBezTo>
                <a:cubicBezTo>
                  <a:pt x="7332" y="17810"/>
                  <a:pt x="7930" y="18295"/>
                  <a:pt x="8620" y="18650"/>
                </a:cubicBezTo>
                <a:cubicBezTo>
                  <a:pt x="9313" y="19006"/>
                  <a:pt x="10040" y="19185"/>
                  <a:pt x="10806" y="19185"/>
                </a:cubicBezTo>
                <a:moveTo>
                  <a:pt x="10806" y="7833"/>
                </a:moveTo>
                <a:cubicBezTo>
                  <a:pt x="11337" y="7833"/>
                  <a:pt x="11834" y="7953"/>
                  <a:pt x="12295" y="8191"/>
                </a:cubicBezTo>
                <a:cubicBezTo>
                  <a:pt x="12755" y="8432"/>
                  <a:pt x="13159" y="8755"/>
                  <a:pt x="13502" y="9169"/>
                </a:cubicBezTo>
                <a:cubicBezTo>
                  <a:pt x="13847" y="9584"/>
                  <a:pt x="14118" y="10069"/>
                  <a:pt x="14317" y="10624"/>
                </a:cubicBezTo>
                <a:cubicBezTo>
                  <a:pt x="14515" y="11185"/>
                  <a:pt x="14615" y="11781"/>
                  <a:pt x="14615" y="12422"/>
                </a:cubicBezTo>
                <a:cubicBezTo>
                  <a:pt x="14615" y="13056"/>
                  <a:pt x="14515" y="13650"/>
                  <a:pt x="14317" y="14205"/>
                </a:cubicBezTo>
                <a:cubicBezTo>
                  <a:pt x="14118" y="14757"/>
                  <a:pt x="13847" y="15245"/>
                  <a:pt x="13502" y="15668"/>
                </a:cubicBezTo>
                <a:cubicBezTo>
                  <a:pt x="13159" y="16091"/>
                  <a:pt x="12752" y="16420"/>
                  <a:pt x="12290" y="16661"/>
                </a:cubicBezTo>
                <a:cubicBezTo>
                  <a:pt x="11825" y="16899"/>
                  <a:pt x="11330" y="17017"/>
                  <a:pt x="10806" y="17017"/>
                </a:cubicBezTo>
                <a:cubicBezTo>
                  <a:pt x="10275" y="17017"/>
                  <a:pt x="9778" y="16899"/>
                  <a:pt x="9313" y="16661"/>
                </a:cubicBezTo>
                <a:cubicBezTo>
                  <a:pt x="8848" y="16420"/>
                  <a:pt x="8444" y="16091"/>
                  <a:pt x="8101" y="15668"/>
                </a:cubicBezTo>
                <a:cubicBezTo>
                  <a:pt x="7756" y="15245"/>
                  <a:pt x="7484" y="14755"/>
                  <a:pt x="7286" y="14199"/>
                </a:cubicBezTo>
                <a:cubicBezTo>
                  <a:pt x="7085" y="13641"/>
                  <a:pt x="6985" y="13045"/>
                  <a:pt x="6985" y="12422"/>
                </a:cubicBezTo>
                <a:cubicBezTo>
                  <a:pt x="6985" y="11781"/>
                  <a:pt x="7085" y="11185"/>
                  <a:pt x="7286" y="10624"/>
                </a:cubicBezTo>
                <a:cubicBezTo>
                  <a:pt x="7484" y="10068"/>
                  <a:pt x="7756" y="9584"/>
                  <a:pt x="8101" y="9169"/>
                </a:cubicBezTo>
                <a:cubicBezTo>
                  <a:pt x="8444" y="8755"/>
                  <a:pt x="8848" y="8432"/>
                  <a:pt x="9313" y="8191"/>
                </a:cubicBezTo>
                <a:cubicBezTo>
                  <a:pt x="9778" y="7953"/>
                  <a:pt x="10275" y="7833"/>
                  <a:pt x="10806" y="7833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4" name="AutoShape 12"/>
          <p:cNvSpPr/>
          <p:nvPr/>
        </p:nvSpPr>
        <p:spPr bwMode="auto">
          <a:xfrm>
            <a:off x="5044679" y="1638301"/>
            <a:ext cx="267890" cy="222647"/>
          </a:xfrm>
          <a:custGeom>
            <a:avLst/>
            <a:gdLst>
              <a:gd name="T0" fmla="*/ 5906600 w 21600"/>
              <a:gd name="T1" fmla="*/ 1777299 h 21579"/>
              <a:gd name="T2" fmla="*/ 5802139 w 21600"/>
              <a:gd name="T3" fmla="*/ 2024471 h 21579"/>
              <a:gd name="T4" fmla="*/ 5540996 w 21600"/>
              <a:gd name="T5" fmla="*/ 2162812 h 21579"/>
              <a:gd name="T6" fmla="*/ 5540996 w 21600"/>
              <a:gd name="T7" fmla="*/ 3143730 h 21579"/>
              <a:gd name="T8" fmla="*/ 5395243 w 21600"/>
              <a:gd name="T9" fmla="*/ 3430825 h 21579"/>
              <a:gd name="T10" fmla="*/ 5047681 w 21600"/>
              <a:gd name="T11" fmla="*/ 3550250 h 21579"/>
              <a:gd name="T12" fmla="*/ 4522103 w 21600"/>
              <a:gd name="T13" fmla="*/ 3199184 h 21579"/>
              <a:gd name="T14" fmla="*/ 3860067 w 21600"/>
              <a:gd name="T15" fmla="*/ 2887106 h 21579"/>
              <a:gd name="T16" fmla="*/ 3131042 w 21600"/>
              <a:gd name="T17" fmla="*/ 2643716 h 21579"/>
              <a:gd name="T18" fmla="*/ 2403389 w 21600"/>
              <a:gd name="T19" fmla="*/ 2511044 h 21579"/>
              <a:gd name="T20" fmla="*/ 2179155 w 21600"/>
              <a:gd name="T21" fmla="*/ 2617220 h 21579"/>
              <a:gd name="T22" fmla="*/ 2060473 w 21600"/>
              <a:gd name="T23" fmla="*/ 2783199 h 21579"/>
              <a:gd name="T24" fmla="*/ 2053908 w 21600"/>
              <a:gd name="T25" fmla="*/ 2970941 h 21579"/>
              <a:gd name="T26" fmla="*/ 2173136 w 21600"/>
              <a:gd name="T27" fmla="*/ 3143730 h 21579"/>
              <a:gd name="T28" fmla="*/ 2099300 w 21600"/>
              <a:gd name="T29" fmla="*/ 3344720 h 21579"/>
              <a:gd name="T30" fmla="*/ 2164934 w 21600"/>
              <a:gd name="T31" fmla="*/ 3521291 h 21579"/>
              <a:gd name="T32" fmla="*/ 2323816 w 21600"/>
              <a:gd name="T33" fmla="*/ 3684629 h 21579"/>
              <a:gd name="T34" fmla="*/ 2535184 w 21600"/>
              <a:gd name="T35" fmla="*/ 3840193 h 21579"/>
              <a:gd name="T36" fmla="*/ 2312323 w 21600"/>
              <a:gd name="T37" fmla="*/ 4014687 h 21579"/>
              <a:gd name="T38" fmla="*/ 1972152 w 21600"/>
              <a:gd name="T39" fmla="*/ 4082441 h 21579"/>
              <a:gd name="T40" fmla="*/ 1618024 w 21600"/>
              <a:gd name="T41" fmla="*/ 4054624 h 21579"/>
              <a:gd name="T42" fmla="*/ 1346215 w 21600"/>
              <a:gd name="T43" fmla="*/ 3938611 h 21579"/>
              <a:gd name="T44" fmla="*/ 1217693 w 21600"/>
              <a:gd name="T45" fmla="*/ 3606461 h 21579"/>
              <a:gd name="T46" fmla="*/ 1102567 w 21600"/>
              <a:gd name="T47" fmla="*/ 3259743 h 21579"/>
              <a:gd name="T48" fmla="*/ 1057720 w 21600"/>
              <a:gd name="T49" fmla="*/ 2892017 h 21579"/>
              <a:gd name="T50" fmla="*/ 1134829 w 21600"/>
              <a:gd name="T51" fmla="*/ 2489473 h 21579"/>
              <a:gd name="T52" fmla="*/ 493315 w 21600"/>
              <a:gd name="T53" fmla="*/ 2489473 h 21579"/>
              <a:gd name="T54" fmla="*/ 146017 w 21600"/>
              <a:gd name="T55" fmla="*/ 2370048 h 21579"/>
              <a:gd name="T56" fmla="*/ 0 w 21600"/>
              <a:gd name="T57" fmla="*/ 2080118 h 21579"/>
              <a:gd name="T58" fmla="*/ 0 w 21600"/>
              <a:gd name="T59" fmla="*/ 1471273 h 21579"/>
              <a:gd name="T60" fmla="*/ 143834 w 21600"/>
              <a:gd name="T61" fmla="*/ 1181908 h 21579"/>
              <a:gd name="T62" fmla="*/ 493315 w 21600"/>
              <a:gd name="T63" fmla="*/ 1060777 h 21579"/>
              <a:gd name="T64" fmla="*/ 2092735 w 21600"/>
              <a:gd name="T65" fmla="*/ 1060777 h 21579"/>
              <a:gd name="T66" fmla="*/ 2878100 w 21600"/>
              <a:gd name="T67" fmla="*/ 972017 h 21579"/>
              <a:gd name="T68" fmla="*/ 3694636 w 21600"/>
              <a:gd name="T69" fmla="*/ 733181 h 21579"/>
              <a:gd name="T70" fmla="*/ 4449905 w 21600"/>
              <a:gd name="T71" fmla="*/ 392144 h 21579"/>
              <a:gd name="T72" fmla="*/ 5047681 w 21600"/>
              <a:gd name="T73" fmla="*/ 0 h 21579"/>
              <a:gd name="T74" fmla="*/ 5395243 w 21600"/>
              <a:gd name="T75" fmla="*/ 119989 h 21579"/>
              <a:gd name="T76" fmla="*/ 5540996 w 21600"/>
              <a:gd name="T77" fmla="*/ 409932 h 21579"/>
              <a:gd name="T78" fmla="*/ 5540996 w 21600"/>
              <a:gd name="T79" fmla="*/ 1388002 h 21579"/>
              <a:gd name="T80" fmla="*/ 5802139 w 21600"/>
              <a:gd name="T81" fmla="*/ 1527485 h 21579"/>
              <a:gd name="T82" fmla="*/ 5906600 w 21600"/>
              <a:gd name="T83" fmla="*/ 1777299 h 21579"/>
              <a:gd name="T84" fmla="*/ 5047681 w 21600"/>
              <a:gd name="T85" fmla="*/ 540321 h 21579"/>
              <a:gd name="T86" fmla="*/ 4515538 w 21600"/>
              <a:gd name="T87" fmla="*/ 842563 h 21579"/>
              <a:gd name="T88" fmla="*/ 3904914 w 21600"/>
              <a:gd name="T89" fmla="*/ 1104126 h 21579"/>
              <a:gd name="T90" fmla="*/ 3248087 w 21600"/>
              <a:gd name="T91" fmla="*/ 1310220 h 21579"/>
              <a:gd name="T92" fmla="*/ 2586050 w 21600"/>
              <a:gd name="T93" fmla="*/ 1439096 h 21579"/>
              <a:gd name="T94" fmla="*/ 2586050 w 21600"/>
              <a:gd name="T95" fmla="*/ 2114552 h 21579"/>
              <a:gd name="T96" fmla="*/ 3248087 w 21600"/>
              <a:gd name="T97" fmla="*/ 2244955 h 21579"/>
              <a:gd name="T98" fmla="*/ 3904914 w 21600"/>
              <a:gd name="T99" fmla="*/ 2452191 h 21579"/>
              <a:gd name="T100" fmla="*/ 4518829 w 21600"/>
              <a:gd name="T101" fmla="*/ 2715446 h 21579"/>
              <a:gd name="T102" fmla="*/ 5047681 w 21600"/>
              <a:gd name="T103" fmla="*/ 3013148 h 21579"/>
              <a:gd name="T104" fmla="*/ 5047681 w 21600"/>
              <a:gd name="T105" fmla="*/ 540321 h 21579"/>
              <a:gd name="T106" fmla="*/ 5047681 w 21600"/>
              <a:gd name="T107" fmla="*/ 540321 h 2157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1600" h="21579">
                <a:moveTo>
                  <a:pt x="21600" y="9391"/>
                </a:moveTo>
                <a:cubicBezTo>
                  <a:pt x="21600" y="9887"/>
                  <a:pt x="21473" y="10321"/>
                  <a:pt x="21218" y="10697"/>
                </a:cubicBezTo>
                <a:cubicBezTo>
                  <a:pt x="20963" y="11073"/>
                  <a:pt x="20648" y="11313"/>
                  <a:pt x="20263" y="11428"/>
                </a:cubicBezTo>
                <a:lnTo>
                  <a:pt x="20263" y="16611"/>
                </a:lnTo>
                <a:cubicBezTo>
                  <a:pt x="20263" y="17201"/>
                  <a:pt x="20087" y="17708"/>
                  <a:pt x="19730" y="18128"/>
                </a:cubicBezTo>
                <a:cubicBezTo>
                  <a:pt x="19375" y="18551"/>
                  <a:pt x="18951" y="18759"/>
                  <a:pt x="18459" y="18759"/>
                </a:cubicBezTo>
                <a:cubicBezTo>
                  <a:pt x="17928" y="18122"/>
                  <a:pt x="17286" y="17506"/>
                  <a:pt x="16537" y="16904"/>
                </a:cubicBezTo>
                <a:cubicBezTo>
                  <a:pt x="15786" y="16306"/>
                  <a:pt x="14980" y="15757"/>
                  <a:pt x="14116" y="15255"/>
                </a:cubicBezTo>
                <a:cubicBezTo>
                  <a:pt x="13254" y="14756"/>
                  <a:pt x="12363" y="14325"/>
                  <a:pt x="11450" y="13969"/>
                </a:cubicBezTo>
                <a:cubicBezTo>
                  <a:pt x="10537" y="13614"/>
                  <a:pt x="9648" y="13380"/>
                  <a:pt x="8789" y="13268"/>
                </a:cubicBezTo>
                <a:cubicBezTo>
                  <a:pt x="8453" y="13379"/>
                  <a:pt x="8179" y="13564"/>
                  <a:pt x="7969" y="13829"/>
                </a:cubicBezTo>
                <a:cubicBezTo>
                  <a:pt x="7758" y="14093"/>
                  <a:pt x="7614" y="14386"/>
                  <a:pt x="7535" y="14706"/>
                </a:cubicBezTo>
                <a:cubicBezTo>
                  <a:pt x="7457" y="15029"/>
                  <a:pt x="7450" y="15361"/>
                  <a:pt x="7511" y="15698"/>
                </a:cubicBezTo>
                <a:cubicBezTo>
                  <a:pt x="7575" y="16036"/>
                  <a:pt x="7719" y="16341"/>
                  <a:pt x="7947" y="16611"/>
                </a:cubicBezTo>
                <a:cubicBezTo>
                  <a:pt x="7751" y="16992"/>
                  <a:pt x="7660" y="17347"/>
                  <a:pt x="7677" y="17673"/>
                </a:cubicBezTo>
                <a:cubicBezTo>
                  <a:pt x="7692" y="17993"/>
                  <a:pt x="7773" y="18307"/>
                  <a:pt x="7917" y="18606"/>
                </a:cubicBezTo>
                <a:cubicBezTo>
                  <a:pt x="8059" y="18909"/>
                  <a:pt x="8255" y="19193"/>
                  <a:pt x="8498" y="19469"/>
                </a:cubicBezTo>
                <a:cubicBezTo>
                  <a:pt x="8737" y="19745"/>
                  <a:pt x="8997" y="20021"/>
                  <a:pt x="9271" y="20291"/>
                </a:cubicBezTo>
                <a:cubicBezTo>
                  <a:pt x="9114" y="20696"/>
                  <a:pt x="8843" y="21001"/>
                  <a:pt x="8456" y="21213"/>
                </a:cubicBezTo>
                <a:cubicBezTo>
                  <a:pt x="8069" y="21424"/>
                  <a:pt x="7655" y="21541"/>
                  <a:pt x="7212" y="21571"/>
                </a:cubicBezTo>
                <a:cubicBezTo>
                  <a:pt x="6772" y="21600"/>
                  <a:pt x="6341" y="21550"/>
                  <a:pt x="5917" y="21424"/>
                </a:cubicBezTo>
                <a:cubicBezTo>
                  <a:pt x="5496" y="21295"/>
                  <a:pt x="5163" y="21092"/>
                  <a:pt x="4923" y="20811"/>
                </a:cubicBezTo>
                <a:cubicBezTo>
                  <a:pt x="4781" y="20241"/>
                  <a:pt x="4625" y="19657"/>
                  <a:pt x="4453" y="19056"/>
                </a:cubicBezTo>
                <a:cubicBezTo>
                  <a:pt x="4282" y="18454"/>
                  <a:pt x="4140" y="17843"/>
                  <a:pt x="4032" y="17224"/>
                </a:cubicBezTo>
                <a:cubicBezTo>
                  <a:pt x="3922" y="16599"/>
                  <a:pt x="3868" y="15953"/>
                  <a:pt x="3868" y="15281"/>
                </a:cubicBezTo>
                <a:cubicBezTo>
                  <a:pt x="3868" y="14615"/>
                  <a:pt x="3961" y="13905"/>
                  <a:pt x="4150" y="13154"/>
                </a:cubicBezTo>
                <a:lnTo>
                  <a:pt x="1804" y="13154"/>
                </a:lnTo>
                <a:cubicBezTo>
                  <a:pt x="1312" y="13154"/>
                  <a:pt x="889" y="12945"/>
                  <a:pt x="534" y="12523"/>
                </a:cubicBezTo>
                <a:cubicBezTo>
                  <a:pt x="176" y="12100"/>
                  <a:pt x="0" y="11592"/>
                  <a:pt x="0" y="10991"/>
                </a:cubicBezTo>
                <a:lnTo>
                  <a:pt x="0" y="7774"/>
                </a:lnTo>
                <a:cubicBezTo>
                  <a:pt x="0" y="7184"/>
                  <a:pt x="176" y="6677"/>
                  <a:pt x="526" y="6245"/>
                </a:cubicBezTo>
                <a:cubicBezTo>
                  <a:pt x="879" y="5820"/>
                  <a:pt x="1305" y="5605"/>
                  <a:pt x="1804" y="5605"/>
                </a:cubicBezTo>
                <a:lnTo>
                  <a:pt x="7653" y="5605"/>
                </a:lnTo>
                <a:cubicBezTo>
                  <a:pt x="8551" y="5605"/>
                  <a:pt x="9509" y="5450"/>
                  <a:pt x="10525" y="5136"/>
                </a:cubicBezTo>
                <a:cubicBezTo>
                  <a:pt x="11541" y="4822"/>
                  <a:pt x="12537" y="4399"/>
                  <a:pt x="13511" y="3874"/>
                </a:cubicBezTo>
                <a:cubicBezTo>
                  <a:pt x="14488" y="3343"/>
                  <a:pt x="15409" y="2744"/>
                  <a:pt x="16273" y="2072"/>
                </a:cubicBezTo>
                <a:cubicBezTo>
                  <a:pt x="17135" y="1406"/>
                  <a:pt x="17864" y="713"/>
                  <a:pt x="18459" y="0"/>
                </a:cubicBezTo>
                <a:cubicBezTo>
                  <a:pt x="18951" y="0"/>
                  <a:pt x="19375" y="214"/>
                  <a:pt x="19730" y="634"/>
                </a:cubicBezTo>
                <a:cubicBezTo>
                  <a:pt x="20087" y="1057"/>
                  <a:pt x="20263" y="1567"/>
                  <a:pt x="20263" y="2166"/>
                </a:cubicBezTo>
                <a:lnTo>
                  <a:pt x="20263" y="7334"/>
                </a:lnTo>
                <a:cubicBezTo>
                  <a:pt x="20648" y="7446"/>
                  <a:pt x="20963" y="7692"/>
                  <a:pt x="21218" y="8071"/>
                </a:cubicBezTo>
                <a:cubicBezTo>
                  <a:pt x="21473" y="8455"/>
                  <a:pt x="21600" y="8895"/>
                  <a:pt x="21600" y="9391"/>
                </a:cubicBezTo>
                <a:moveTo>
                  <a:pt x="18459" y="2855"/>
                </a:moveTo>
                <a:cubicBezTo>
                  <a:pt x="17864" y="3407"/>
                  <a:pt x="17215" y="3941"/>
                  <a:pt x="16513" y="4452"/>
                </a:cubicBezTo>
                <a:cubicBezTo>
                  <a:pt x="15810" y="4963"/>
                  <a:pt x="15066" y="5423"/>
                  <a:pt x="14280" y="5834"/>
                </a:cubicBezTo>
                <a:cubicBezTo>
                  <a:pt x="13494" y="6245"/>
                  <a:pt x="12694" y="6609"/>
                  <a:pt x="11878" y="6923"/>
                </a:cubicBezTo>
                <a:cubicBezTo>
                  <a:pt x="11061" y="7237"/>
                  <a:pt x="10255" y="7463"/>
                  <a:pt x="9457" y="7604"/>
                </a:cubicBezTo>
                <a:lnTo>
                  <a:pt x="9457" y="11173"/>
                </a:lnTo>
                <a:cubicBezTo>
                  <a:pt x="10255" y="11325"/>
                  <a:pt x="11061" y="11554"/>
                  <a:pt x="11878" y="11862"/>
                </a:cubicBezTo>
                <a:cubicBezTo>
                  <a:pt x="12694" y="12170"/>
                  <a:pt x="13494" y="12537"/>
                  <a:pt x="14280" y="12957"/>
                </a:cubicBezTo>
                <a:cubicBezTo>
                  <a:pt x="15066" y="13379"/>
                  <a:pt x="15813" y="13843"/>
                  <a:pt x="16525" y="14348"/>
                </a:cubicBezTo>
                <a:cubicBezTo>
                  <a:pt x="17235" y="14856"/>
                  <a:pt x="17881" y="15381"/>
                  <a:pt x="18459" y="15921"/>
                </a:cubicBezTo>
                <a:lnTo>
                  <a:pt x="18459" y="2855"/>
                </a:lnTo>
                <a:close/>
                <a:moveTo>
                  <a:pt x="18459" y="2855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5" name="AutoShape 13"/>
          <p:cNvSpPr/>
          <p:nvPr/>
        </p:nvSpPr>
        <p:spPr bwMode="auto">
          <a:xfrm>
            <a:off x="5592367" y="2587229"/>
            <a:ext cx="267890" cy="269081"/>
          </a:xfrm>
          <a:custGeom>
            <a:avLst/>
            <a:gdLst>
              <a:gd name="T0" fmla="*/ 5840156 w 21600"/>
              <a:gd name="T1" fmla="*/ 5187289 h 21600"/>
              <a:gd name="T2" fmla="*/ 5906600 w 21600"/>
              <a:gd name="T3" fmla="*/ 5362490 h 21600"/>
              <a:gd name="T4" fmla="*/ 5840156 w 21600"/>
              <a:gd name="T5" fmla="*/ 5523059 h 21600"/>
              <a:gd name="T6" fmla="*/ 5673337 w 21600"/>
              <a:gd name="T7" fmla="*/ 5722245 h 21600"/>
              <a:gd name="T8" fmla="*/ 5475363 w 21600"/>
              <a:gd name="T9" fmla="*/ 5889989 h 21600"/>
              <a:gd name="T10" fmla="*/ 5317853 w 21600"/>
              <a:gd name="T11" fmla="*/ 5959236 h 21600"/>
              <a:gd name="T12" fmla="*/ 5143939 w 21600"/>
              <a:gd name="T13" fmla="*/ 5888328 h 21600"/>
              <a:gd name="T14" fmla="*/ 3816593 w 21600"/>
              <a:gd name="T15" fmla="*/ 4553021 h 21600"/>
              <a:gd name="T16" fmla="*/ 3169324 w 21600"/>
              <a:gd name="T17" fmla="*/ 4856784 h 21600"/>
              <a:gd name="T18" fmla="*/ 2463003 w 21600"/>
              <a:gd name="T19" fmla="*/ 4963552 h 21600"/>
              <a:gd name="T20" fmla="*/ 1508917 w 21600"/>
              <a:gd name="T21" fmla="*/ 4770429 h 21600"/>
              <a:gd name="T22" fmla="*/ 723287 w 21600"/>
              <a:gd name="T23" fmla="*/ 4236020 h 21600"/>
              <a:gd name="T24" fmla="*/ 191690 w 21600"/>
              <a:gd name="T25" fmla="*/ 3445037 h 21600"/>
              <a:gd name="T26" fmla="*/ 0 w 21600"/>
              <a:gd name="T27" fmla="*/ 2483022 h 21600"/>
              <a:gd name="T28" fmla="*/ 191690 w 21600"/>
              <a:gd name="T29" fmla="*/ 1521538 h 21600"/>
              <a:gd name="T30" fmla="*/ 723287 w 21600"/>
              <a:gd name="T31" fmla="*/ 730007 h 21600"/>
              <a:gd name="T32" fmla="*/ 1507280 w 21600"/>
              <a:gd name="T33" fmla="*/ 195599 h 21600"/>
              <a:gd name="T34" fmla="*/ 2463003 w 21600"/>
              <a:gd name="T35" fmla="*/ 0 h 21600"/>
              <a:gd name="T36" fmla="*/ 3414890 w 21600"/>
              <a:gd name="T37" fmla="*/ 195599 h 21600"/>
              <a:gd name="T38" fmla="*/ 4199973 w 21600"/>
              <a:gd name="T39" fmla="*/ 730007 h 21600"/>
              <a:gd name="T40" fmla="*/ 4730743 w 21600"/>
              <a:gd name="T41" fmla="*/ 1521538 h 21600"/>
              <a:gd name="T42" fmla="*/ 4922979 w 21600"/>
              <a:gd name="T43" fmla="*/ 2483022 h 21600"/>
              <a:gd name="T44" fmla="*/ 4817163 w 21600"/>
              <a:gd name="T45" fmla="*/ 3197300 h 21600"/>
              <a:gd name="T46" fmla="*/ 4515819 w 21600"/>
              <a:gd name="T47" fmla="*/ 3847845 h 21600"/>
              <a:gd name="T48" fmla="*/ 5840156 w 21600"/>
              <a:gd name="T49" fmla="*/ 5187289 h 21600"/>
              <a:gd name="T50" fmla="*/ 983620 w 21600"/>
              <a:gd name="T51" fmla="*/ 2483022 h 21600"/>
              <a:gd name="T52" fmla="*/ 1101740 w 21600"/>
              <a:gd name="T53" fmla="*/ 3067344 h 21600"/>
              <a:gd name="T54" fmla="*/ 1420050 w 21600"/>
              <a:gd name="T55" fmla="*/ 3537189 h 21600"/>
              <a:gd name="T56" fmla="*/ 1889023 w 21600"/>
              <a:gd name="T57" fmla="*/ 3854190 h 21600"/>
              <a:gd name="T58" fmla="*/ 2462176 w 21600"/>
              <a:gd name="T59" fmla="*/ 3971174 h 21600"/>
              <a:gd name="T60" fmla="*/ 3033146 w 21600"/>
              <a:gd name="T61" fmla="*/ 3854190 h 21600"/>
              <a:gd name="T62" fmla="*/ 3500747 w 21600"/>
              <a:gd name="T63" fmla="*/ 3537189 h 21600"/>
              <a:gd name="T64" fmla="*/ 3819057 w 21600"/>
              <a:gd name="T65" fmla="*/ 3067344 h 21600"/>
              <a:gd name="T66" fmla="*/ 3937193 w 21600"/>
              <a:gd name="T67" fmla="*/ 2483022 h 21600"/>
              <a:gd name="T68" fmla="*/ 3819057 w 21600"/>
              <a:gd name="T69" fmla="*/ 1907238 h 21600"/>
              <a:gd name="T70" fmla="*/ 3500747 w 21600"/>
              <a:gd name="T71" fmla="*/ 1432692 h 21600"/>
              <a:gd name="T72" fmla="*/ 3033146 w 21600"/>
              <a:gd name="T73" fmla="*/ 1112385 h 21600"/>
              <a:gd name="T74" fmla="*/ 2462176 w 21600"/>
              <a:gd name="T75" fmla="*/ 994853 h 21600"/>
              <a:gd name="T76" fmla="*/ 1889023 w 21600"/>
              <a:gd name="T77" fmla="*/ 1112385 h 21600"/>
              <a:gd name="T78" fmla="*/ 1420050 w 21600"/>
              <a:gd name="T79" fmla="*/ 1432692 h 21600"/>
              <a:gd name="T80" fmla="*/ 1101740 w 21600"/>
              <a:gd name="T81" fmla="*/ 1907238 h 21600"/>
              <a:gd name="T82" fmla="*/ 983620 w 21600"/>
              <a:gd name="T83" fmla="*/ 2483022 h 21600"/>
              <a:gd name="T84" fmla="*/ 2463003 w 21600"/>
              <a:gd name="T85" fmla="*/ 1542500 h 21600"/>
              <a:gd name="T86" fmla="*/ 2590433 w 21600"/>
              <a:gd name="T87" fmla="*/ 1596300 h 21600"/>
              <a:gd name="T88" fmla="*/ 2643746 w 21600"/>
              <a:gd name="T89" fmla="*/ 1732601 h 21600"/>
              <a:gd name="T90" fmla="*/ 2590433 w 21600"/>
              <a:gd name="T91" fmla="*/ 1861162 h 21600"/>
              <a:gd name="T92" fmla="*/ 2463003 w 21600"/>
              <a:gd name="T93" fmla="*/ 1915792 h 21600"/>
              <a:gd name="T94" fmla="*/ 2065120 w 21600"/>
              <a:gd name="T95" fmla="*/ 2079383 h 21600"/>
              <a:gd name="T96" fmla="*/ 1900499 w 21600"/>
              <a:gd name="T97" fmla="*/ 2482191 h 21600"/>
              <a:gd name="T98" fmla="*/ 1847186 w 21600"/>
              <a:gd name="T99" fmla="*/ 2611583 h 21600"/>
              <a:gd name="T100" fmla="*/ 1719756 w 21600"/>
              <a:gd name="T101" fmla="*/ 2664552 h 21600"/>
              <a:gd name="T102" fmla="*/ 1582206 w 21600"/>
              <a:gd name="T103" fmla="*/ 2611583 h 21600"/>
              <a:gd name="T104" fmla="*/ 1531340 w 21600"/>
              <a:gd name="T105" fmla="*/ 2482191 h 21600"/>
              <a:gd name="T106" fmla="*/ 1603257 w 21600"/>
              <a:gd name="T107" fmla="*/ 2120493 h 21600"/>
              <a:gd name="T108" fmla="*/ 1803976 w 21600"/>
              <a:gd name="T109" fmla="*/ 1818391 h 21600"/>
              <a:gd name="T110" fmla="*/ 2099300 w 21600"/>
              <a:gd name="T111" fmla="*/ 1615883 h 21600"/>
              <a:gd name="T112" fmla="*/ 2463003 w 21600"/>
              <a:gd name="T113" fmla="*/ 1542500 h 2160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1600" h="21600">
                <a:moveTo>
                  <a:pt x="21357" y="18802"/>
                </a:moveTo>
                <a:cubicBezTo>
                  <a:pt x="21518" y="18965"/>
                  <a:pt x="21600" y="19177"/>
                  <a:pt x="21600" y="19437"/>
                </a:cubicBezTo>
                <a:cubicBezTo>
                  <a:pt x="21600" y="19581"/>
                  <a:pt x="21518" y="19776"/>
                  <a:pt x="21357" y="20019"/>
                </a:cubicBezTo>
                <a:cubicBezTo>
                  <a:pt x="21193" y="20261"/>
                  <a:pt x="20990" y="20504"/>
                  <a:pt x="20747" y="20741"/>
                </a:cubicBezTo>
                <a:cubicBezTo>
                  <a:pt x="20504" y="20979"/>
                  <a:pt x="20261" y="21185"/>
                  <a:pt x="20023" y="21349"/>
                </a:cubicBezTo>
                <a:cubicBezTo>
                  <a:pt x="19783" y="21518"/>
                  <a:pt x="19594" y="21600"/>
                  <a:pt x="19447" y="21600"/>
                </a:cubicBezTo>
                <a:cubicBezTo>
                  <a:pt x="19190" y="21600"/>
                  <a:pt x="18975" y="21515"/>
                  <a:pt x="18811" y="21343"/>
                </a:cubicBezTo>
                <a:lnTo>
                  <a:pt x="13957" y="16503"/>
                </a:lnTo>
                <a:cubicBezTo>
                  <a:pt x="13217" y="16980"/>
                  <a:pt x="12429" y="17350"/>
                  <a:pt x="11590" y="17604"/>
                </a:cubicBezTo>
                <a:cubicBezTo>
                  <a:pt x="10751" y="17864"/>
                  <a:pt x="9892" y="17991"/>
                  <a:pt x="9007" y="17991"/>
                </a:cubicBezTo>
                <a:cubicBezTo>
                  <a:pt x="7770" y="17991"/>
                  <a:pt x="6609" y="17760"/>
                  <a:pt x="5518" y="17291"/>
                </a:cubicBezTo>
                <a:cubicBezTo>
                  <a:pt x="4427" y="16822"/>
                  <a:pt x="3470" y="16175"/>
                  <a:pt x="2645" y="15354"/>
                </a:cubicBezTo>
                <a:cubicBezTo>
                  <a:pt x="1817" y="14535"/>
                  <a:pt x="1173" y="13580"/>
                  <a:pt x="701" y="12487"/>
                </a:cubicBezTo>
                <a:cubicBezTo>
                  <a:pt x="232" y="11400"/>
                  <a:pt x="0" y="10237"/>
                  <a:pt x="0" y="9000"/>
                </a:cubicBezTo>
                <a:cubicBezTo>
                  <a:pt x="0" y="7769"/>
                  <a:pt x="232" y="6602"/>
                  <a:pt x="701" y="5515"/>
                </a:cubicBezTo>
                <a:cubicBezTo>
                  <a:pt x="1170" y="4422"/>
                  <a:pt x="1817" y="3468"/>
                  <a:pt x="2645" y="2646"/>
                </a:cubicBezTo>
                <a:cubicBezTo>
                  <a:pt x="3470" y="1827"/>
                  <a:pt x="4425" y="1180"/>
                  <a:pt x="5512" y="709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5" y="0"/>
                  <a:pt x="11403" y="237"/>
                  <a:pt x="12488" y="709"/>
                </a:cubicBezTo>
                <a:cubicBezTo>
                  <a:pt x="13573" y="1180"/>
                  <a:pt x="14531" y="1827"/>
                  <a:pt x="15359" y="2646"/>
                </a:cubicBezTo>
                <a:cubicBezTo>
                  <a:pt x="16184" y="3468"/>
                  <a:pt x="16831" y="4422"/>
                  <a:pt x="17300" y="5515"/>
                </a:cubicBezTo>
                <a:cubicBezTo>
                  <a:pt x="17769" y="6602"/>
                  <a:pt x="18003" y="7769"/>
                  <a:pt x="18003" y="9000"/>
                </a:cubicBezTo>
                <a:cubicBezTo>
                  <a:pt x="18003" y="9887"/>
                  <a:pt x="17873" y="10748"/>
                  <a:pt x="17616" y="11589"/>
                </a:cubicBezTo>
                <a:cubicBezTo>
                  <a:pt x="17359" y="12434"/>
                  <a:pt x="16992" y="13219"/>
                  <a:pt x="16514" y="13947"/>
                </a:cubicBezTo>
                <a:lnTo>
                  <a:pt x="21357" y="18802"/>
                </a:lnTo>
                <a:close/>
                <a:moveTo>
                  <a:pt x="3597" y="9000"/>
                </a:moveTo>
                <a:cubicBezTo>
                  <a:pt x="3597" y="9759"/>
                  <a:pt x="3741" y="10465"/>
                  <a:pt x="4029" y="11118"/>
                </a:cubicBezTo>
                <a:cubicBezTo>
                  <a:pt x="4317" y="11770"/>
                  <a:pt x="4707" y="12338"/>
                  <a:pt x="5193" y="12821"/>
                </a:cubicBezTo>
                <a:cubicBezTo>
                  <a:pt x="5679" y="13301"/>
                  <a:pt x="6253" y="13685"/>
                  <a:pt x="6908" y="13970"/>
                </a:cubicBezTo>
                <a:cubicBezTo>
                  <a:pt x="7566" y="14252"/>
                  <a:pt x="8264" y="14394"/>
                  <a:pt x="9004" y="14394"/>
                </a:cubicBezTo>
                <a:cubicBezTo>
                  <a:pt x="9745" y="14394"/>
                  <a:pt x="10440" y="14252"/>
                  <a:pt x="11092" y="13970"/>
                </a:cubicBezTo>
                <a:cubicBezTo>
                  <a:pt x="11745" y="13685"/>
                  <a:pt x="12319" y="13301"/>
                  <a:pt x="12802" y="12821"/>
                </a:cubicBezTo>
                <a:cubicBezTo>
                  <a:pt x="13291" y="12338"/>
                  <a:pt x="13678" y="11770"/>
                  <a:pt x="13966" y="11118"/>
                </a:cubicBezTo>
                <a:cubicBezTo>
                  <a:pt x="14254" y="10465"/>
                  <a:pt x="14398" y="9759"/>
                  <a:pt x="14398" y="9000"/>
                </a:cubicBezTo>
                <a:cubicBezTo>
                  <a:pt x="14398" y="8260"/>
                  <a:pt x="14254" y="7565"/>
                  <a:pt x="13966" y="6913"/>
                </a:cubicBezTo>
                <a:cubicBezTo>
                  <a:pt x="13675" y="6258"/>
                  <a:pt x="13291" y="5684"/>
                  <a:pt x="12802" y="5193"/>
                </a:cubicBezTo>
                <a:cubicBezTo>
                  <a:pt x="12316" y="4704"/>
                  <a:pt x="11745" y="4317"/>
                  <a:pt x="11092" y="4032"/>
                </a:cubicBezTo>
                <a:cubicBezTo>
                  <a:pt x="10440" y="3750"/>
                  <a:pt x="9742" y="3606"/>
                  <a:pt x="9004" y="3606"/>
                </a:cubicBezTo>
                <a:cubicBezTo>
                  <a:pt x="8267" y="3606"/>
                  <a:pt x="7566" y="3750"/>
                  <a:pt x="6908" y="4032"/>
                </a:cubicBezTo>
                <a:cubicBezTo>
                  <a:pt x="6253" y="4317"/>
                  <a:pt x="5676" y="4704"/>
                  <a:pt x="5193" y="5193"/>
                </a:cubicBezTo>
                <a:cubicBezTo>
                  <a:pt x="4707" y="5684"/>
                  <a:pt x="4317" y="6258"/>
                  <a:pt x="4029" y="6913"/>
                </a:cubicBezTo>
                <a:cubicBezTo>
                  <a:pt x="3741" y="7565"/>
                  <a:pt x="3597" y="8257"/>
                  <a:pt x="3597" y="9000"/>
                </a:cubicBezTo>
                <a:moveTo>
                  <a:pt x="9007" y="5591"/>
                </a:moveTo>
                <a:cubicBezTo>
                  <a:pt x="9185" y="5591"/>
                  <a:pt x="9344" y="5656"/>
                  <a:pt x="9473" y="5786"/>
                </a:cubicBezTo>
                <a:cubicBezTo>
                  <a:pt x="9603" y="5919"/>
                  <a:pt x="9668" y="6082"/>
                  <a:pt x="9668" y="6280"/>
                </a:cubicBezTo>
                <a:cubicBezTo>
                  <a:pt x="9668" y="6461"/>
                  <a:pt x="9603" y="6616"/>
                  <a:pt x="9473" y="6746"/>
                </a:cubicBezTo>
                <a:cubicBezTo>
                  <a:pt x="9344" y="6879"/>
                  <a:pt x="9185" y="6944"/>
                  <a:pt x="9007" y="6944"/>
                </a:cubicBezTo>
                <a:cubicBezTo>
                  <a:pt x="8439" y="6944"/>
                  <a:pt x="7953" y="7144"/>
                  <a:pt x="7552" y="7537"/>
                </a:cubicBezTo>
                <a:cubicBezTo>
                  <a:pt x="7151" y="7935"/>
                  <a:pt x="6950" y="8423"/>
                  <a:pt x="6950" y="8997"/>
                </a:cubicBezTo>
                <a:cubicBezTo>
                  <a:pt x="6950" y="9180"/>
                  <a:pt x="6885" y="9333"/>
                  <a:pt x="6755" y="9466"/>
                </a:cubicBezTo>
                <a:cubicBezTo>
                  <a:pt x="6623" y="9596"/>
                  <a:pt x="6467" y="9658"/>
                  <a:pt x="6289" y="9658"/>
                </a:cubicBezTo>
                <a:cubicBezTo>
                  <a:pt x="6080" y="9658"/>
                  <a:pt x="5914" y="9596"/>
                  <a:pt x="5786" y="9466"/>
                </a:cubicBezTo>
                <a:cubicBezTo>
                  <a:pt x="5659" y="9333"/>
                  <a:pt x="5600" y="9180"/>
                  <a:pt x="5600" y="8997"/>
                </a:cubicBezTo>
                <a:cubicBezTo>
                  <a:pt x="5600" y="8539"/>
                  <a:pt x="5685" y="8104"/>
                  <a:pt x="5863" y="7686"/>
                </a:cubicBezTo>
                <a:cubicBezTo>
                  <a:pt x="6038" y="7271"/>
                  <a:pt x="6281" y="6907"/>
                  <a:pt x="6597" y="6591"/>
                </a:cubicBezTo>
                <a:cubicBezTo>
                  <a:pt x="6905" y="6277"/>
                  <a:pt x="7264" y="6029"/>
                  <a:pt x="7677" y="5857"/>
                </a:cubicBezTo>
                <a:cubicBezTo>
                  <a:pt x="8086" y="5681"/>
                  <a:pt x="8530" y="5591"/>
                  <a:pt x="9007" y="5591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6" name="AutoShape 14"/>
          <p:cNvSpPr/>
          <p:nvPr/>
        </p:nvSpPr>
        <p:spPr bwMode="auto">
          <a:xfrm>
            <a:off x="3901679" y="3595688"/>
            <a:ext cx="266700" cy="266700"/>
          </a:xfrm>
          <a:custGeom>
            <a:avLst/>
            <a:gdLst>
              <a:gd name="T0" fmla="*/ 5121908 w 21600"/>
              <a:gd name="T1" fmla="*/ 0 h 21600"/>
              <a:gd name="T2" fmla="*/ 5640935 w 21600"/>
              <a:gd name="T3" fmla="*/ 215747 h 21600"/>
              <a:gd name="T4" fmla="*/ 5854230 w 21600"/>
              <a:gd name="T5" fmla="*/ 734759 h 21600"/>
              <a:gd name="T6" fmla="*/ 5854230 w 21600"/>
              <a:gd name="T7" fmla="*/ 5117841 h 21600"/>
              <a:gd name="T8" fmla="*/ 5795424 w 21600"/>
              <a:gd name="T9" fmla="*/ 5407573 h 21600"/>
              <a:gd name="T10" fmla="*/ 5638483 w 21600"/>
              <a:gd name="T11" fmla="*/ 5638483 h 21600"/>
              <a:gd name="T12" fmla="*/ 5404313 w 21600"/>
              <a:gd name="T13" fmla="*/ 5793794 h 21600"/>
              <a:gd name="T14" fmla="*/ 5121908 w 21600"/>
              <a:gd name="T15" fmla="*/ 5852600 h 21600"/>
              <a:gd name="T16" fmla="*/ 3270236 w 21600"/>
              <a:gd name="T17" fmla="*/ 5852600 h 21600"/>
              <a:gd name="T18" fmla="*/ 3270236 w 21600"/>
              <a:gd name="T19" fmla="*/ 3401956 h 21600"/>
              <a:gd name="T20" fmla="*/ 3926120 w 21600"/>
              <a:gd name="T21" fmla="*/ 3401956 h 21600"/>
              <a:gd name="T22" fmla="*/ 4008254 w 21600"/>
              <a:gd name="T23" fmla="*/ 3371878 h 21600"/>
              <a:gd name="T24" fmla="*/ 4044028 w 21600"/>
              <a:gd name="T25" fmla="*/ 3291374 h 21600"/>
              <a:gd name="T26" fmla="*/ 4089285 w 21600"/>
              <a:gd name="T27" fmla="*/ 2650389 h 21600"/>
              <a:gd name="T28" fmla="*/ 4059207 w 21600"/>
              <a:gd name="T29" fmla="*/ 2559596 h 21600"/>
              <a:gd name="T30" fmla="*/ 3971657 w 21600"/>
              <a:gd name="T31" fmla="*/ 2521385 h 21600"/>
              <a:gd name="T32" fmla="*/ 3270236 w 21600"/>
              <a:gd name="T33" fmla="*/ 2521385 h 21600"/>
              <a:gd name="T34" fmla="*/ 3270236 w 21600"/>
              <a:gd name="T35" fmla="*/ 2239506 h 21600"/>
              <a:gd name="T36" fmla="*/ 3310899 w 21600"/>
              <a:gd name="T37" fmla="*/ 2031908 h 21600"/>
              <a:gd name="T38" fmla="*/ 3513888 w 21600"/>
              <a:gd name="T39" fmla="*/ 1980955 h 21600"/>
              <a:gd name="T40" fmla="*/ 3725569 w 21600"/>
              <a:gd name="T41" fmla="*/ 1996678 h 21600"/>
              <a:gd name="T42" fmla="*/ 3948345 w 21600"/>
              <a:gd name="T43" fmla="*/ 2038131 h 21600"/>
              <a:gd name="T44" fmla="*/ 4000121 w 21600"/>
              <a:gd name="T45" fmla="*/ 2032452 h 21600"/>
              <a:gd name="T46" fmla="*/ 4044028 w 21600"/>
              <a:gd name="T47" fmla="*/ 2011856 h 21600"/>
              <a:gd name="T48" fmla="*/ 4097417 w 21600"/>
              <a:gd name="T49" fmla="*/ 1928373 h 21600"/>
              <a:gd name="T50" fmla="*/ 4184144 w 21600"/>
              <a:gd name="T51" fmla="*/ 1311242 h 21600"/>
              <a:gd name="T52" fmla="*/ 4089285 w 21600"/>
              <a:gd name="T53" fmla="*/ 1178172 h 21600"/>
              <a:gd name="T54" fmla="*/ 3372965 w 21600"/>
              <a:gd name="T55" fmla="*/ 1086819 h 21600"/>
              <a:gd name="T56" fmla="*/ 2225694 w 21600"/>
              <a:gd name="T57" fmla="*/ 2202926 h 21600"/>
              <a:gd name="T58" fmla="*/ 2225694 w 21600"/>
              <a:gd name="T59" fmla="*/ 2523015 h 21600"/>
              <a:gd name="T60" fmla="*/ 1833233 w 21600"/>
              <a:gd name="T61" fmla="*/ 2523015 h 21600"/>
              <a:gd name="T62" fmla="*/ 1712362 w 21600"/>
              <a:gd name="T63" fmla="*/ 2644709 h 21600"/>
              <a:gd name="T64" fmla="*/ 1712362 w 21600"/>
              <a:gd name="T65" fmla="*/ 3284871 h 21600"/>
              <a:gd name="T66" fmla="*/ 1746506 w 21600"/>
              <a:gd name="T67" fmla="*/ 3367812 h 21600"/>
              <a:gd name="T68" fmla="*/ 1833233 w 21600"/>
              <a:gd name="T69" fmla="*/ 3403586 h 21600"/>
              <a:gd name="T70" fmla="*/ 2225694 w 21600"/>
              <a:gd name="T71" fmla="*/ 3403586 h 21600"/>
              <a:gd name="T72" fmla="*/ 2225694 w 21600"/>
              <a:gd name="T73" fmla="*/ 5854230 h 21600"/>
              <a:gd name="T74" fmla="*/ 727712 w 21600"/>
              <a:gd name="T75" fmla="*/ 5854230 h 21600"/>
              <a:gd name="T76" fmla="*/ 446657 w 21600"/>
              <a:gd name="T77" fmla="*/ 5795424 h 21600"/>
              <a:gd name="T78" fmla="*/ 215747 w 21600"/>
              <a:gd name="T79" fmla="*/ 5640112 h 21600"/>
              <a:gd name="T80" fmla="*/ 59629 w 21600"/>
              <a:gd name="T81" fmla="*/ 5409203 h 21600"/>
              <a:gd name="T82" fmla="*/ 0 w 21600"/>
              <a:gd name="T83" fmla="*/ 5119471 h 21600"/>
              <a:gd name="T84" fmla="*/ 0 w 21600"/>
              <a:gd name="T85" fmla="*/ 736388 h 21600"/>
              <a:gd name="T86" fmla="*/ 59629 w 21600"/>
              <a:gd name="T87" fmla="*/ 450443 h 21600"/>
              <a:gd name="T88" fmla="*/ 215747 w 21600"/>
              <a:gd name="T89" fmla="*/ 217361 h 21600"/>
              <a:gd name="T90" fmla="*/ 446657 w 21600"/>
              <a:gd name="T91" fmla="*/ 60436 h 21600"/>
              <a:gd name="T92" fmla="*/ 727712 w 21600"/>
              <a:gd name="T93" fmla="*/ 1630 h 21600"/>
              <a:gd name="T94" fmla="*/ 5121908 w 21600"/>
              <a:gd name="T95" fmla="*/ 1630 h 21600"/>
              <a:gd name="T96" fmla="*/ 5121908 w 21600"/>
              <a:gd name="T97" fmla="*/ 0 h 21600"/>
              <a:gd name="T98" fmla="*/ 5121908 w 21600"/>
              <a:gd name="T99" fmla="*/ 0 h 2160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1600" h="21600">
                <a:moveTo>
                  <a:pt x="18898" y="0"/>
                </a:moveTo>
                <a:cubicBezTo>
                  <a:pt x="19650" y="0"/>
                  <a:pt x="20287" y="264"/>
                  <a:pt x="20813" y="796"/>
                </a:cubicBezTo>
                <a:cubicBezTo>
                  <a:pt x="21336" y="1322"/>
                  <a:pt x="21600" y="1962"/>
                  <a:pt x="21600" y="2711"/>
                </a:cubicBezTo>
                <a:lnTo>
                  <a:pt x="21600" y="18883"/>
                </a:lnTo>
                <a:cubicBezTo>
                  <a:pt x="21600" y="19268"/>
                  <a:pt x="21527" y="19623"/>
                  <a:pt x="21383" y="19952"/>
                </a:cubicBezTo>
                <a:cubicBezTo>
                  <a:pt x="21236" y="20281"/>
                  <a:pt x="21042" y="20563"/>
                  <a:pt x="20804" y="20804"/>
                </a:cubicBezTo>
                <a:cubicBezTo>
                  <a:pt x="20566" y="21042"/>
                  <a:pt x="20278" y="21233"/>
                  <a:pt x="19940" y="21377"/>
                </a:cubicBezTo>
                <a:cubicBezTo>
                  <a:pt x="19603" y="21524"/>
                  <a:pt x="19256" y="21594"/>
                  <a:pt x="18898" y="21594"/>
                </a:cubicBezTo>
                <a:lnTo>
                  <a:pt x="12066" y="21594"/>
                </a:lnTo>
                <a:lnTo>
                  <a:pt x="12066" y="12552"/>
                </a:lnTo>
                <a:lnTo>
                  <a:pt x="14486" y="12552"/>
                </a:lnTo>
                <a:cubicBezTo>
                  <a:pt x="14595" y="12552"/>
                  <a:pt x="14698" y="12517"/>
                  <a:pt x="14789" y="12441"/>
                </a:cubicBezTo>
                <a:cubicBezTo>
                  <a:pt x="14877" y="12367"/>
                  <a:pt x="14921" y="12267"/>
                  <a:pt x="14921" y="12144"/>
                </a:cubicBezTo>
                <a:lnTo>
                  <a:pt x="15088" y="9779"/>
                </a:lnTo>
                <a:cubicBezTo>
                  <a:pt x="15088" y="9650"/>
                  <a:pt x="15050" y="9538"/>
                  <a:pt x="14977" y="9444"/>
                </a:cubicBezTo>
                <a:cubicBezTo>
                  <a:pt x="14883" y="9350"/>
                  <a:pt x="14774" y="9303"/>
                  <a:pt x="14654" y="9303"/>
                </a:cubicBezTo>
                <a:lnTo>
                  <a:pt x="12066" y="9303"/>
                </a:lnTo>
                <a:lnTo>
                  <a:pt x="12066" y="8263"/>
                </a:lnTo>
                <a:cubicBezTo>
                  <a:pt x="12066" y="7879"/>
                  <a:pt x="12116" y="7623"/>
                  <a:pt x="12216" y="7497"/>
                </a:cubicBezTo>
                <a:cubicBezTo>
                  <a:pt x="12313" y="7370"/>
                  <a:pt x="12565" y="7309"/>
                  <a:pt x="12965" y="7309"/>
                </a:cubicBezTo>
                <a:cubicBezTo>
                  <a:pt x="13203" y="7309"/>
                  <a:pt x="13458" y="7326"/>
                  <a:pt x="13746" y="7367"/>
                </a:cubicBezTo>
                <a:cubicBezTo>
                  <a:pt x="14034" y="7406"/>
                  <a:pt x="14307" y="7456"/>
                  <a:pt x="14568" y="7520"/>
                </a:cubicBezTo>
                <a:cubicBezTo>
                  <a:pt x="14624" y="7520"/>
                  <a:pt x="14686" y="7514"/>
                  <a:pt x="14759" y="7499"/>
                </a:cubicBezTo>
                <a:cubicBezTo>
                  <a:pt x="14830" y="7485"/>
                  <a:pt x="14883" y="7458"/>
                  <a:pt x="14921" y="7423"/>
                </a:cubicBezTo>
                <a:cubicBezTo>
                  <a:pt x="15015" y="7367"/>
                  <a:pt x="15079" y="7264"/>
                  <a:pt x="15118" y="7115"/>
                </a:cubicBezTo>
                <a:lnTo>
                  <a:pt x="15438" y="4838"/>
                </a:lnTo>
                <a:cubicBezTo>
                  <a:pt x="15479" y="4565"/>
                  <a:pt x="15361" y="4403"/>
                  <a:pt x="15088" y="4347"/>
                </a:cubicBezTo>
                <a:cubicBezTo>
                  <a:pt x="14245" y="4112"/>
                  <a:pt x="13364" y="4001"/>
                  <a:pt x="12445" y="4010"/>
                </a:cubicBezTo>
                <a:cubicBezTo>
                  <a:pt x="9625" y="4010"/>
                  <a:pt x="8212" y="5384"/>
                  <a:pt x="8212" y="8128"/>
                </a:cubicBezTo>
                <a:lnTo>
                  <a:pt x="8212" y="9309"/>
                </a:lnTo>
                <a:lnTo>
                  <a:pt x="6764" y="9309"/>
                </a:lnTo>
                <a:cubicBezTo>
                  <a:pt x="6456" y="9309"/>
                  <a:pt x="6306" y="9459"/>
                  <a:pt x="6318" y="9758"/>
                </a:cubicBezTo>
                <a:lnTo>
                  <a:pt x="6318" y="12120"/>
                </a:lnTo>
                <a:cubicBezTo>
                  <a:pt x="6318" y="12235"/>
                  <a:pt x="6356" y="12335"/>
                  <a:pt x="6444" y="12426"/>
                </a:cubicBezTo>
                <a:cubicBezTo>
                  <a:pt x="6526" y="12514"/>
                  <a:pt x="6632" y="12558"/>
                  <a:pt x="6764" y="12558"/>
                </a:cubicBezTo>
                <a:lnTo>
                  <a:pt x="8212" y="12558"/>
                </a:lnTo>
                <a:lnTo>
                  <a:pt x="8212" y="21600"/>
                </a:lnTo>
                <a:lnTo>
                  <a:pt x="2685" y="21600"/>
                </a:lnTo>
                <a:cubicBezTo>
                  <a:pt x="2320" y="21600"/>
                  <a:pt x="1974" y="21530"/>
                  <a:pt x="1648" y="21383"/>
                </a:cubicBezTo>
                <a:cubicBezTo>
                  <a:pt x="1322" y="21239"/>
                  <a:pt x="1034" y="21048"/>
                  <a:pt x="796" y="20810"/>
                </a:cubicBezTo>
                <a:cubicBezTo>
                  <a:pt x="558" y="20569"/>
                  <a:pt x="364" y="20287"/>
                  <a:pt x="220" y="19958"/>
                </a:cubicBezTo>
                <a:cubicBezTo>
                  <a:pt x="76" y="19629"/>
                  <a:pt x="0" y="19274"/>
                  <a:pt x="0" y="18889"/>
                </a:cubicBezTo>
                <a:lnTo>
                  <a:pt x="0" y="2717"/>
                </a:lnTo>
                <a:cubicBezTo>
                  <a:pt x="0" y="2353"/>
                  <a:pt x="76" y="2000"/>
                  <a:pt x="220" y="1662"/>
                </a:cubicBezTo>
                <a:cubicBezTo>
                  <a:pt x="364" y="1328"/>
                  <a:pt x="558" y="1037"/>
                  <a:pt x="796" y="802"/>
                </a:cubicBezTo>
                <a:cubicBezTo>
                  <a:pt x="1034" y="558"/>
                  <a:pt x="1322" y="370"/>
                  <a:pt x="1648" y="223"/>
                </a:cubicBezTo>
                <a:cubicBezTo>
                  <a:pt x="1974" y="76"/>
                  <a:pt x="2320" y="6"/>
                  <a:pt x="2685" y="6"/>
                </a:cubicBezTo>
                <a:lnTo>
                  <a:pt x="18898" y="6"/>
                </a:lnTo>
                <a:lnTo>
                  <a:pt x="18898" y="0"/>
                </a:lnTo>
                <a:close/>
                <a:moveTo>
                  <a:pt x="18898" y="0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7" name="AutoShape 25"/>
          <p:cNvSpPr/>
          <p:nvPr/>
        </p:nvSpPr>
        <p:spPr bwMode="auto">
          <a:xfrm>
            <a:off x="4286250" y="2486025"/>
            <a:ext cx="571500" cy="476250"/>
          </a:xfrm>
          <a:custGeom>
            <a:avLst/>
            <a:gdLst>
              <a:gd name="T0" fmla="*/ 26881667 w 21600"/>
              <a:gd name="T1" fmla="*/ 1398352 h 21600"/>
              <a:gd name="T2" fmla="*/ 25217755 w 21600"/>
              <a:gd name="T3" fmla="*/ 18667824 h 21600"/>
              <a:gd name="T4" fmla="*/ 0 w 21600"/>
              <a:gd name="T5" fmla="*/ 17269472 h 21600"/>
              <a:gd name="T6" fmla="*/ 1675130 w 21600"/>
              <a:gd name="T7" fmla="*/ 0 h 21600"/>
              <a:gd name="T8" fmla="*/ 4883503 w 21600"/>
              <a:gd name="T9" fmla="*/ 1540963 h 21600"/>
              <a:gd name="T10" fmla="*/ 1843123 w 21600"/>
              <a:gd name="T11" fmla="*/ 1535789 h 21600"/>
              <a:gd name="T12" fmla="*/ 1834409 w 21600"/>
              <a:gd name="T13" fmla="*/ 4068880 h 21600"/>
              <a:gd name="T14" fmla="*/ 4874789 w 21600"/>
              <a:gd name="T15" fmla="*/ 4076671 h 21600"/>
              <a:gd name="T16" fmla="*/ 5042817 w 21600"/>
              <a:gd name="T17" fmla="*/ 6224323 h 21600"/>
              <a:gd name="T18" fmla="*/ 2242644 w 21600"/>
              <a:gd name="T19" fmla="*/ 5752453 h 21600"/>
              <a:gd name="T20" fmla="*/ 1672625 w 21600"/>
              <a:gd name="T21" fmla="*/ 8098043 h 21600"/>
              <a:gd name="T22" fmla="*/ 4472799 w 21600"/>
              <a:gd name="T23" fmla="*/ 8569913 h 21600"/>
              <a:gd name="T24" fmla="*/ 5042817 w 21600"/>
              <a:gd name="T25" fmla="*/ 6224323 h 21600"/>
              <a:gd name="T26" fmla="*/ 4472799 w 21600"/>
              <a:gd name="T27" fmla="*/ 10100498 h 21600"/>
              <a:gd name="T28" fmla="*/ 1672625 w 21600"/>
              <a:gd name="T29" fmla="*/ 10572397 h 21600"/>
              <a:gd name="T30" fmla="*/ 2242644 w 21600"/>
              <a:gd name="T31" fmla="*/ 12917958 h 21600"/>
              <a:gd name="T32" fmla="*/ 5042817 w 21600"/>
              <a:gd name="T33" fmla="*/ 12446088 h 21600"/>
              <a:gd name="T34" fmla="*/ 4883503 w 21600"/>
              <a:gd name="T35" fmla="*/ 14604118 h 21600"/>
              <a:gd name="T36" fmla="*/ 1843123 w 21600"/>
              <a:gd name="T37" fmla="*/ 14598944 h 21600"/>
              <a:gd name="T38" fmla="*/ 1834409 w 21600"/>
              <a:gd name="T39" fmla="*/ 17132035 h 21600"/>
              <a:gd name="T40" fmla="*/ 4874789 w 21600"/>
              <a:gd name="T41" fmla="*/ 17137239 h 21600"/>
              <a:gd name="T42" fmla="*/ 20153771 w 21600"/>
              <a:gd name="T43" fmla="*/ 1876278 h 21600"/>
              <a:gd name="T44" fmla="*/ 7290400 w 21600"/>
              <a:gd name="T45" fmla="*/ 1400939 h 21600"/>
              <a:gd name="T46" fmla="*/ 6721651 w 21600"/>
              <a:gd name="T47" fmla="*/ 8098043 h 21600"/>
              <a:gd name="T48" fmla="*/ 19585023 w 21600"/>
              <a:gd name="T49" fmla="*/ 8569913 h 21600"/>
              <a:gd name="T50" fmla="*/ 20153771 w 21600"/>
              <a:gd name="T51" fmla="*/ 1876278 h 21600"/>
              <a:gd name="T52" fmla="*/ 19585023 w 21600"/>
              <a:gd name="T53" fmla="*/ 10100498 h 21600"/>
              <a:gd name="T54" fmla="*/ 6721651 w 21600"/>
              <a:gd name="T55" fmla="*/ 10572397 h 21600"/>
              <a:gd name="T56" fmla="*/ 7290400 w 21600"/>
              <a:gd name="T57" fmla="*/ 17269472 h 21600"/>
              <a:gd name="T58" fmla="*/ 20153771 w 21600"/>
              <a:gd name="T59" fmla="*/ 16794133 h 21600"/>
              <a:gd name="T60" fmla="*/ 25050962 w 21600"/>
              <a:gd name="T61" fmla="*/ 1540963 h 21600"/>
              <a:gd name="T62" fmla="*/ 22000669 w 21600"/>
              <a:gd name="T63" fmla="*/ 1535789 h 21600"/>
              <a:gd name="T64" fmla="*/ 22000669 w 21600"/>
              <a:gd name="T65" fmla="*/ 4068880 h 21600"/>
              <a:gd name="T66" fmla="*/ 25050962 w 21600"/>
              <a:gd name="T67" fmla="*/ 4076671 h 21600"/>
              <a:gd name="T68" fmla="*/ 25217755 w 21600"/>
              <a:gd name="T69" fmla="*/ 6224323 h 21600"/>
              <a:gd name="T70" fmla="*/ 22402624 w 21600"/>
              <a:gd name="T71" fmla="*/ 5752453 h 21600"/>
              <a:gd name="T72" fmla="*/ 21836380 w 21600"/>
              <a:gd name="T73" fmla="*/ 8098043 h 21600"/>
              <a:gd name="T74" fmla="*/ 24649007 w 21600"/>
              <a:gd name="T75" fmla="*/ 8569913 h 21600"/>
              <a:gd name="T76" fmla="*/ 25217755 w 21600"/>
              <a:gd name="T77" fmla="*/ 6224323 h 21600"/>
              <a:gd name="T78" fmla="*/ 24649007 w 21600"/>
              <a:gd name="T79" fmla="*/ 10100498 h 21600"/>
              <a:gd name="T80" fmla="*/ 21836380 w 21600"/>
              <a:gd name="T81" fmla="*/ 10572397 h 21600"/>
              <a:gd name="T82" fmla="*/ 22402624 w 21600"/>
              <a:gd name="T83" fmla="*/ 12917958 h 21600"/>
              <a:gd name="T84" fmla="*/ 25217755 w 21600"/>
              <a:gd name="T85" fmla="*/ 12446088 h 21600"/>
              <a:gd name="T86" fmla="*/ 25050962 w 21600"/>
              <a:gd name="T87" fmla="*/ 14604118 h 21600"/>
              <a:gd name="T88" fmla="*/ 22000669 w 21600"/>
              <a:gd name="T89" fmla="*/ 14598944 h 21600"/>
              <a:gd name="T90" fmla="*/ 22000669 w 21600"/>
              <a:gd name="T91" fmla="*/ 17132035 h 21600"/>
              <a:gd name="T92" fmla="*/ 25050962 w 21600"/>
              <a:gd name="T93" fmla="*/ 17137239 h 21600"/>
              <a:gd name="T94" fmla="*/ 25217755 w 21600"/>
              <a:gd name="T95" fmla="*/ 14938581 h 2160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1" y="0"/>
                  <a:pt x="20944" y="162"/>
                  <a:pt x="21206" y="479"/>
                </a:cubicBezTo>
                <a:cubicBezTo>
                  <a:pt x="21468" y="799"/>
                  <a:pt x="21600" y="1178"/>
                  <a:pt x="21600" y="1618"/>
                </a:cubicBezTo>
                <a:lnTo>
                  <a:pt x="21600" y="19982"/>
                </a:lnTo>
                <a:cubicBezTo>
                  <a:pt x="21600" y="20422"/>
                  <a:pt x="21468" y="20801"/>
                  <a:pt x="21206" y="21121"/>
                </a:cubicBezTo>
                <a:cubicBezTo>
                  <a:pt x="20944" y="21438"/>
                  <a:pt x="20631" y="21600"/>
                  <a:pt x="20263" y="21600"/>
                </a:cubicBezTo>
                <a:lnTo>
                  <a:pt x="1346" y="21600"/>
                </a:lnTo>
                <a:cubicBezTo>
                  <a:pt x="982" y="21600"/>
                  <a:pt x="663" y="21438"/>
                  <a:pt x="399" y="21121"/>
                </a:cubicBezTo>
                <a:cubicBezTo>
                  <a:pt x="132" y="20801"/>
                  <a:pt x="0" y="20422"/>
                  <a:pt x="0" y="19982"/>
                </a:cubicBezTo>
                <a:lnTo>
                  <a:pt x="0" y="1618"/>
                </a:lnTo>
                <a:cubicBezTo>
                  <a:pt x="0" y="1178"/>
                  <a:pt x="132" y="799"/>
                  <a:pt x="399" y="479"/>
                </a:cubicBezTo>
                <a:cubicBezTo>
                  <a:pt x="663" y="162"/>
                  <a:pt x="982" y="0"/>
                  <a:pt x="1346" y="0"/>
                </a:cubicBezTo>
                <a:lnTo>
                  <a:pt x="20263" y="0"/>
                </a:lnTo>
                <a:close/>
                <a:moveTo>
                  <a:pt x="4052" y="2171"/>
                </a:moveTo>
                <a:cubicBezTo>
                  <a:pt x="4052" y="2021"/>
                  <a:pt x="4010" y="1892"/>
                  <a:pt x="3924" y="1783"/>
                </a:cubicBezTo>
                <a:cubicBezTo>
                  <a:pt x="3839" y="1677"/>
                  <a:pt x="3729" y="1621"/>
                  <a:pt x="3594" y="1621"/>
                </a:cubicBezTo>
                <a:lnTo>
                  <a:pt x="1802" y="1621"/>
                </a:lnTo>
                <a:cubicBezTo>
                  <a:pt x="1677" y="1621"/>
                  <a:pt x="1569" y="1674"/>
                  <a:pt x="1481" y="1777"/>
                </a:cubicBezTo>
                <a:cubicBezTo>
                  <a:pt x="1391" y="1880"/>
                  <a:pt x="1344" y="2012"/>
                  <a:pt x="1344" y="2171"/>
                </a:cubicBezTo>
                <a:lnTo>
                  <a:pt x="1344" y="4321"/>
                </a:lnTo>
                <a:cubicBezTo>
                  <a:pt x="1344" y="4470"/>
                  <a:pt x="1388" y="4603"/>
                  <a:pt x="1474" y="4708"/>
                </a:cubicBezTo>
                <a:cubicBezTo>
                  <a:pt x="1559" y="4817"/>
                  <a:pt x="1670" y="4867"/>
                  <a:pt x="1802" y="4867"/>
                </a:cubicBezTo>
                <a:lnTo>
                  <a:pt x="3594" y="4867"/>
                </a:lnTo>
                <a:cubicBezTo>
                  <a:pt x="3721" y="4867"/>
                  <a:pt x="3829" y="4820"/>
                  <a:pt x="3917" y="4717"/>
                </a:cubicBezTo>
                <a:cubicBezTo>
                  <a:pt x="4008" y="4614"/>
                  <a:pt x="4052" y="4482"/>
                  <a:pt x="4052" y="4321"/>
                </a:cubicBezTo>
                <a:lnTo>
                  <a:pt x="4052" y="2171"/>
                </a:lnTo>
                <a:close/>
                <a:moveTo>
                  <a:pt x="4052" y="7202"/>
                </a:moveTo>
                <a:cubicBezTo>
                  <a:pt x="4052" y="7055"/>
                  <a:pt x="4010" y="6926"/>
                  <a:pt x="3924" y="6817"/>
                </a:cubicBezTo>
                <a:cubicBezTo>
                  <a:pt x="3839" y="6709"/>
                  <a:pt x="3729" y="6656"/>
                  <a:pt x="3594" y="6656"/>
                </a:cubicBezTo>
                <a:lnTo>
                  <a:pt x="1802" y="6656"/>
                </a:lnTo>
                <a:cubicBezTo>
                  <a:pt x="1677" y="6656"/>
                  <a:pt x="1569" y="6709"/>
                  <a:pt x="1481" y="6817"/>
                </a:cubicBezTo>
                <a:cubicBezTo>
                  <a:pt x="1391" y="6926"/>
                  <a:pt x="1344" y="7055"/>
                  <a:pt x="1344" y="7202"/>
                </a:cubicBezTo>
                <a:lnTo>
                  <a:pt x="1344" y="9370"/>
                </a:lnTo>
                <a:cubicBezTo>
                  <a:pt x="1344" y="9516"/>
                  <a:pt x="1388" y="9646"/>
                  <a:pt x="1474" y="9757"/>
                </a:cubicBezTo>
                <a:cubicBezTo>
                  <a:pt x="1559" y="9863"/>
                  <a:pt x="1670" y="9916"/>
                  <a:pt x="1802" y="9916"/>
                </a:cubicBezTo>
                <a:lnTo>
                  <a:pt x="3594" y="9916"/>
                </a:lnTo>
                <a:cubicBezTo>
                  <a:pt x="3721" y="9916"/>
                  <a:pt x="3829" y="9863"/>
                  <a:pt x="3917" y="9757"/>
                </a:cubicBezTo>
                <a:cubicBezTo>
                  <a:pt x="4008" y="9646"/>
                  <a:pt x="4052" y="9516"/>
                  <a:pt x="4052" y="9370"/>
                </a:cubicBezTo>
                <a:lnTo>
                  <a:pt x="4052" y="7202"/>
                </a:lnTo>
                <a:close/>
                <a:moveTo>
                  <a:pt x="4052" y="12233"/>
                </a:moveTo>
                <a:cubicBezTo>
                  <a:pt x="4052" y="12084"/>
                  <a:pt x="4010" y="11957"/>
                  <a:pt x="3924" y="11846"/>
                </a:cubicBezTo>
                <a:cubicBezTo>
                  <a:pt x="3839" y="11740"/>
                  <a:pt x="3729" y="11687"/>
                  <a:pt x="3594" y="11687"/>
                </a:cubicBezTo>
                <a:lnTo>
                  <a:pt x="1802" y="11687"/>
                </a:lnTo>
                <a:cubicBezTo>
                  <a:pt x="1677" y="11687"/>
                  <a:pt x="1569" y="11740"/>
                  <a:pt x="1481" y="11846"/>
                </a:cubicBezTo>
                <a:cubicBezTo>
                  <a:pt x="1391" y="11957"/>
                  <a:pt x="1344" y="12084"/>
                  <a:pt x="1344" y="12233"/>
                </a:cubicBezTo>
                <a:lnTo>
                  <a:pt x="1344" y="14401"/>
                </a:lnTo>
                <a:cubicBezTo>
                  <a:pt x="1344" y="14548"/>
                  <a:pt x="1388" y="14677"/>
                  <a:pt x="1474" y="14786"/>
                </a:cubicBezTo>
                <a:cubicBezTo>
                  <a:pt x="1559" y="14894"/>
                  <a:pt x="1670" y="14947"/>
                  <a:pt x="1802" y="14947"/>
                </a:cubicBezTo>
                <a:lnTo>
                  <a:pt x="3594" y="14947"/>
                </a:lnTo>
                <a:cubicBezTo>
                  <a:pt x="3721" y="14947"/>
                  <a:pt x="3829" y="14894"/>
                  <a:pt x="3917" y="14786"/>
                </a:cubicBezTo>
                <a:cubicBezTo>
                  <a:pt x="4008" y="14677"/>
                  <a:pt x="4052" y="14548"/>
                  <a:pt x="4052" y="14401"/>
                </a:cubicBezTo>
                <a:lnTo>
                  <a:pt x="4052" y="12233"/>
                </a:lnTo>
                <a:close/>
                <a:moveTo>
                  <a:pt x="4052" y="17285"/>
                </a:moveTo>
                <a:cubicBezTo>
                  <a:pt x="4052" y="17136"/>
                  <a:pt x="4010" y="17006"/>
                  <a:pt x="3924" y="16898"/>
                </a:cubicBezTo>
                <a:cubicBezTo>
                  <a:pt x="3839" y="16792"/>
                  <a:pt x="3729" y="16736"/>
                  <a:pt x="3594" y="16736"/>
                </a:cubicBezTo>
                <a:lnTo>
                  <a:pt x="1802" y="16736"/>
                </a:lnTo>
                <a:cubicBezTo>
                  <a:pt x="1677" y="16736"/>
                  <a:pt x="1569" y="16789"/>
                  <a:pt x="1481" y="16892"/>
                </a:cubicBezTo>
                <a:cubicBezTo>
                  <a:pt x="1391" y="16995"/>
                  <a:pt x="1344" y="17124"/>
                  <a:pt x="1344" y="17285"/>
                </a:cubicBezTo>
                <a:lnTo>
                  <a:pt x="1344" y="19435"/>
                </a:lnTo>
                <a:cubicBezTo>
                  <a:pt x="1344" y="19585"/>
                  <a:pt x="1388" y="19714"/>
                  <a:pt x="1474" y="19823"/>
                </a:cubicBezTo>
                <a:cubicBezTo>
                  <a:pt x="1559" y="19929"/>
                  <a:pt x="1670" y="19985"/>
                  <a:pt x="1802" y="19985"/>
                </a:cubicBezTo>
                <a:lnTo>
                  <a:pt x="3594" y="19985"/>
                </a:lnTo>
                <a:cubicBezTo>
                  <a:pt x="3721" y="19985"/>
                  <a:pt x="3829" y="19932"/>
                  <a:pt x="3917" y="19829"/>
                </a:cubicBezTo>
                <a:cubicBezTo>
                  <a:pt x="4008" y="19726"/>
                  <a:pt x="4052" y="19597"/>
                  <a:pt x="4052" y="19435"/>
                </a:cubicBezTo>
                <a:lnTo>
                  <a:pt x="4052" y="17285"/>
                </a:lnTo>
                <a:close/>
                <a:moveTo>
                  <a:pt x="16194" y="2171"/>
                </a:moveTo>
                <a:cubicBezTo>
                  <a:pt x="16194" y="2021"/>
                  <a:pt x="16150" y="1892"/>
                  <a:pt x="16065" y="1783"/>
                </a:cubicBezTo>
                <a:cubicBezTo>
                  <a:pt x="15979" y="1677"/>
                  <a:pt x="15871" y="1621"/>
                  <a:pt x="15737" y="1621"/>
                </a:cubicBezTo>
                <a:lnTo>
                  <a:pt x="5858" y="1621"/>
                </a:lnTo>
                <a:cubicBezTo>
                  <a:pt x="5731" y="1621"/>
                  <a:pt x="5623" y="1674"/>
                  <a:pt x="5535" y="1777"/>
                </a:cubicBezTo>
                <a:cubicBezTo>
                  <a:pt x="5445" y="1880"/>
                  <a:pt x="5401" y="2012"/>
                  <a:pt x="5401" y="2171"/>
                </a:cubicBezTo>
                <a:lnTo>
                  <a:pt x="5401" y="9370"/>
                </a:lnTo>
                <a:cubicBezTo>
                  <a:pt x="5401" y="9516"/>
                  <a:pt x="5442" y="9646"/>
                  <a:pt x="5528" y="9757"/>
                </a:cubicBezTo>
                <a:cubicBezTo>
                  <a:pt x="5616" y="9863"/>
                  <a:pt x="5724" y="9916"/>
                  <a:pt x="5858" y="9916"/>
                </a:cubicBezTo>
                <a:lnTo>
                  <a:pt x="15737" y="9916"/>
                </a:lnTo>
                <a:cubicBezTo>
                  <a:pt x="15862" y="9916"/>
                  <a:pt x="15969" y="9863"/>
                  <a:pt x="16060" y="9757"/>
                </a:cubicBezTo>
                <a:cubicBezTo>
                  <a:pt x="16148" y="9646"/>
                  <a:pt x="16194" y="9516"/>
                  <a:pt x="16194" y="9370"/>
                </a:cubicBezTo>
                <a:lnTo>
                  <a:pt x="16194" y="2171"/>
                </a:lnTo>
                <a:close/>
                <a:moveTo>
                  <a:pt x="16194" y="12233"/>
                </a:moveTo>
                <a:cubicBezTo>
                  <a:pt x="16194" y="12084"/>
                  <a:pt x="16150" y="11957"/>
                  <a:pt x="16065" y="11846"/>
                </a:cubicBezTo>
                <a:cubicBezTo>
                  <a:pt x="15979" y="11740"/>
                  <a:pt x="15871" y="11687"/>
                  <a:pt x="15737" y="11687"/>
                </a:cubicBezTo>
                <a:lnTo>
                  <a:pt x="5858" y="11687"/>
                </a:lnTo>
                <a:cubicBezTo>
                  <a:pt x="5731" y="11687"/>
                  <a:pt x="5623" y="11740"/>
                  <a:pt x="5535" y="11846"/>
                </a:cubicBezTo>
                <a:cubicBezTo>
                  <a:pt x="5445" y="11957"/>
                  <a:pt x="5401" y="12084"/>
                  <a:pt x="5401" y="12233"/>
                </a:cubicBezTo>
                <a:lnTo>
                  <a:pt x="5401" y="19432"/>
                </a:lnTo>
                <a:cubicBezTo>
                  <a:pt x="5401" y="19582"/>
                  <a:pt x="5442" y="19711"/>
                  <a:pt x="5528" y="19820"/>
                </a:cubicBezTo>
                <a:cubicBezTo>
                  <a:pt x="5616" y="19926"/>
                  <a:pt x="5724" y="19982"/>
                  <a:pt x="5858" y="19982"/>
                </a:cubicBezTo>
                <a:lnTo>
                  <a:pt x="15737" y="19982"/>
                </a:lnTo>
                <a:cubicBezTo>
                  <a:pt x="15862" y="19982"/>
                  <a:pt x="15969" y="19929"/>
                  <a:pt x="16060" y="19826"/>
                </a:cubicBezTo>
                <a:cubicBezTo>
                  <a:pt x="16148" y="19723"/>
                  <a:pt x="16194" y="19594"/>
                  <a:pt x="16194" y="19432"/>
                </a:cubicBezTo>
                <a:lnTo>
                  <a:pt x="16194" y="12233"/>
                </a:lnTo>
                <a:close/>
                <a:moveTo>
                  <a:pt x="20263" y="2171"/>
                </a:moveTo>
                <a:cubicBezTo>
                  <a:pt x="20263" y="2021"/>
                  <a:pt x="20217" y="1892"/>
                  <a:pt x="20129" y="1783"/>
                </a:cubicBezTo>
                <a:cubicBezTo>
                  <a:pt x="20038" y="1677"/>
                  <a:pt x="19930" y="1621"/>
                  <a:pt x="19806" y="1621"/>
                </a:cubicBezTo>
                <a:lnTo>
                  <a:pt x="18001" y="1621"/>
                </a:lnTo>
                <a:cubicBezTo>
                  <a:pt x="17876" y="1621"/>
                  <a:pt x="17769" y="1674"/>
                  <a:pt x="17678" y="1777"/>
                </a:cubicBezTo>
                <a:cubicBezTo>
                  <a:pt x="17590" y="1880"/>
                  <a:pt x="17546" y="2012"/>
                  <a:pt x="17546" y="2171"/>
                </a:cubicBezTo>
                <a:lnTo>
                  <a:pt x="17546" y="4321"/>
                </a:lnTo>
                <a:cubicBezTo>
                  <a:pt x="17546" y="4470"/>
                  <a:pt x="17590" y="4603"/>
                  <a:pt x="17678" y="4708"/>
                </a:cubicBezTo>
                <a:cubicBezTo>
                  <a:pt x="17769" y="4817"/>
                  <a:pt x="17876" y="4867"/>
                  <a:pt x="18001" y="4867"/>
                </a:cubicBezTo>
                <a:lnTo>
                  <a:pt x="19806" y="4867"/>
                </a:lnTo>
                <a:cubicBezTo>
                  <a:pt x="19930" y="4867"/>
                  <a:pt x="20038" y="4820"/>
                  <a:pt x="20129" y="4717"/>
                </a:cubicBezTo>
                <a:cubicBezTo>
                  <a:pt x="20217" y="4614"/>
                  <a:pt x="20263" y="4482"/>
                  <a:pt x="20263" y="4321"/>
                </a:cubicBezTo>
                <a:lnTo>
                  <a:pt x="20263" y="2171"/>
                </a:lnTo>
                <a:close/>
                <a:moveTo>
                  <a:pt x="20263" y="7202"/>
                </a:moveTo>
                <a:cubicBezTo>
                  <a:pt x="20263" y="7055"/>
                  <a:pt x="20217" y="6926"/>
                  <a:pt x="20129" y="6817"/>
                </a:cubicBezTo>
                <a:cubicBezTo>
                  <a:pt x="20038" y="6709"/>
                  <a:pt x="19930" y="6656"/>
                  <a:pt x="19806" y="6656"/>
                </a:cubicBezTo>
                <a:lnTo>
                  <a:pt x="18001" y="6656"/>
                </a:lnTo>
                <a:cubicBezTo>
                  <a:pt x="17876" y="6656"/>
                  <a:pt x="17769" y="6709"/>
                  <a:pt x="17678" y="6817"/>
                </a:cubicBezTo>
                <a:cubicBezTo>
                  <a:pt x="17590" y="6926"/>
                  <a:pt x="17546" y="7055"/>
                  <a:pt x="17546" y="7202"/>
                </a:cubicBezTo>
                <a:lnTo>
                  <a:pt x="17546" y="9370"/>
                </a:lnTo>
                <a:cubicBezTo>
                  <a:pt x="17546" y="9516"/>
                  <a:pt x="17590" y="9646"/>
                  <a:pt x="17678" y="9757"/>
                </a:cubicBezTo>
                <a:cubicBezTo>
                  <a:pt x="17769" y="9863"/>
                  <a:pt x="17876" y="9916"/>
                  <a:pt x="18001" y="9916"/>
                </a:cubicBezTo>
                <a:lnTo>
                  <a:pt x="19806" y="9916"/>
                </a:lnTo>
                <a:cubicBezTo>
                  <a:pt x="19930" y="9916"/>
                  <a:pt x="20038" y="9863"/>
                  <a:pt x="20129" y="9757"/>
                </a:cubicBezTo>
                <a:cubicBezTo>
                  <a:pt x="20217" y="9646"/>
                  <a:pt x="20263" y="9516"/>
                  <a:pt x="20263" y="9370"/>
                </a:cubicBezTo>
                <a:lnTo>
                  <a:pt x="20263" y="7202"/>
                </a:lnTo>
                <a:close/>
                <a:moveTo>
                  <a:pt x="20263" y="12233"/>
                </a:moveTo>
                <a:cubicBezTo>
                  <a:pt x="20263" y="12084"/>
                  <a:pt x="20217" y="11957"/>
                  <a:pt x="20129" y="11846"/>
                </a:cubicBezTo>
                <a:cubicBezTo>
                  <a:pt x="20038" y="11740"/>
                  <a:pt x="19930" y="11687"/>
                  <a:pt x="19806" y="11687"/>
                </a:cubicBezTo>
                <a:lnTo>
                  <a:pt x="18001" y="11687"/>
                </a:lnTo>
                <a:cubicBezTo>
                  <a:pt x="17876" y="11687"/>
                  <a:pt x="17769" y="11740"/>
                  <a:pt x="17678" y="11846"/>
                </a:cubicBezTo>
                <a:cubicBezTo>
                  <a:pt x="17590" y="11957"/>
                  <a:pt x="17546" y="12084"/>
                  <a:pt x="17546" y="12233"/>
                </a:cubicBezTo>
                <a:lnTo>
                  <a:pt x="17546" y="14401"/>
                </a:lnTo>
                <a:cubicBezTo>
                  <a:pt x="17546" y="14548"/>
                  <a:pt x="17590" y="14677"/>
                  <a:pt x="17678" y="14786"/>
                </a:cubicBezTo>
                <a:cubicBezTo>
                  <a:pt x="17769" y="14894"/>
                  <a:pt x="17876" y="14947"/>
                  <a:pt x="18001" y="14947"/>
                </a:cubicBezTo>
                <a:lnTo>
                  <a:pt x="19806" y="14947"/>
                </a:lnTo>
                <a:cubicBezTo>
                  <a:pt x="19930" y="14947"/>
                  <a:pt x="20038" y="14894"/>
                  <a:pt x="20129" y="14786"/>
                </a:cubicBezTo>
                <a:cubicBezTo>
                  <a:pt x="20217" y="14677"/>
                  <a:pt x="20263" y="14548"/>
                  <a:pt x="20263" y="14401"/>
                </a:cubicBezTo>
                <a:lnTo>
                  <a:pt x="20263" y="12233"/>
                </a:lnTo>
                <a:close/>
                <a:moveTo>
                  <a:pt x="20263" y="17285"/>
                </a:moveTo>
                <a:cubicBezTo>
                  <a:pt x="20263" y="17136"/>
                  <a:pt x="20217" y="17006"/>
                  <a:pt x="20129" y="16898"/>
                </a:cubicBezTo>
                <a:cubicBezTo>
                  <a:pt x="20038" y="16792"/>
                  <a:pt x="19930" y="16736"/>
                  <a:pt x="19806" y="16736"/>
                </a:cubicBezTo>
                <a:lnTo>
                  <a:pt x="18001" y="16736"/>
                </a:lnTo>
                <a:cubicBezTo>
                  <a:pt x="17876" y="16736"/>
                  <a:pt x="17769" y="16789"/>
                  <a:pt x="17678" y="16892"/>
                </a:cubicBezTo>
                <a:cubicBezTo>
                  <a:pt x="17590" y="16995"/>
                  <a:pt x="17546" y="17124"/>
                  <a:pt x="17546" y="17285"/>
                </a:cubicBezTo>
                <a:lnTo>
                  <a:pt x="17546" y="19435"/>
                </a:lnTo>
                <a:cubicBezTo>
                  <a:pt x="17546" y="19585"/>
                  <a:pt x="17590" y="19714"/>
                  <a:pt x="17678" y="19823"/>
                </a:cubicBezTo>
                <a:cubicBezTo>
                  <a:pt x="17769" y="19929"/>
                  <a:pt x="17876" y="19985"/>
                  <a:pt x="18001" y="19985"/>
                </a:cubicBezTo>
                <a:lnTo>
                  <a:pt x="19806" y="19985"/>
                </a:lnTo>
                <a:cubicBezTo>
                  <a:pt x="19930" y="19985"/>
                  <a:pt x="20038" y="19932"/>
                  <a:pt x="20129" y="19829"/>
                </a:cubicBezTo>
                <a:cubicBezTo>
                  <a:pt x="20217" y="19726"/>
                  <a:pt x="20263" y="19597"/>
                  <a:pt x="20263" y="19435"/>
                </a:cubicBezTo>
                <a:lnTo>
                  <a:pt x="20263" y="17285"/>
                </a:lnTo>
                <a:close/>
                <a:moveTo>
                  <a:pt x="20263" y="17285"/>
                </a:moveTo>
              </a:path>
            </a:pathLst>
          </a:custGeom>
          <a:solidFill>
            <a:srgbClr val="F66B5E"/>
          </a:solidFill>
          <a:ln>
            <a:noFill/>
          </a:ln>
        </p:spPr>
        <p:txBody>
          <a:bodyPr lIns="0" tIns="0" rIns="0" bIns="0"/>
          <a:lstStyle/>
          <a:p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 bwMode="auto">
          <a:xfrm>
            <a:off x="5981700" y="1574006"/>
            <a:ext cx="1753791" cy="491729"/>
            <a:chOff x="0" y="0"/>
            <a:chExt cx="2338080" cy="655237"/>
          </a:xfrm>
        </p:grpSpPr>
        <p:sp>
          <p:nvSpPr>
            <p:cNvPr id="19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0" y="0"/>
              <a:ext cx="195299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200" b="1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ADD TITLE</a:t>
              </a:r>
            </a:p>
          </p:txBody>
        </p:sp>
        <p:sp>
          <p:nvSpPr>
            <p:cNvPr id="20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081" y="285905"/>
              <a:ext cx="233399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9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according to your need to draw the text box size</a:t>
              </a:r>
            </a:p>
          </p:txBody>
        </p:sp>
      </p:grpSp>
      <p:grpSp>
        <p:nvGrpSpPr>
          <p:cNvPr id="21" name="组合 20"/>
          <p:cNvGrpSpPr/>
          <p:nvPr/>
        </p:nvGrpSpPr>
        <p:grpSpPr bwMode="auto">
          <a:xfrm>
            <a:off x="6502004" y="2527697"/>
            <a:ext cx="1753790" cy="490538"/>
            <a:chOff x="0" y="0"/>
            <a:chExt cx="2338080" cy="655237"/>
          </a:xfrm>
        </p:grpSpPr>
        <p:sp>
          <p:nvSpPr>
            <p:cNvPr id="22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0" y="0"/>
              <a:ext cx="195299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200" b="1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ADD TITLE</a:t>
              </a:r>
            </a:p>
          </p:txBody>
        </p:sp>
        <p:sp>
          <p:nvSpPr>
            <p:cNvPr id="23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081" y="285905"/>
              <a:ext cx="233399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9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according to your need to draw the text box size</a:t>
              </a:r>
            </a:p>
          </p:txBody>
        </p:sp>
      </p:grpSp>
      <p:grpSp>
        <p:nvGrpSpPr>
          <p:cNvPr id="24" name="组合 23"/>
          <p:cNvGrpSpPr/>
          <p:nvPr/>
        </p:nvGrpSpPr>
        <p:grpSpPr bwMode="auto">
          <a:xfrm>
            <a:off x="5981700" y="3434954"/>
            <a:ext cx="1753791" cy="491728"/>
            <a:chOff x="0" y="0"/>
            <a:chExt cx="2338080" cy="655237"/>
          </a:xfrm>
        </p:grpSpPr>
        <p:sp>
          <p:nvSpPr>
            <p:cNvPr id="25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0" y="0"/>
              <a:ext cx="195299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200" b="1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ADD TITLE</a:t>
              </a:r>
            </a:p>
          </p:txBody>
        </p:sp>
        <p:sp>
          <p:nvSpPr>
            <p:cNvPr id="26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081" y="285905"/>
              <a:ext cx="233399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9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according to your need to draw the text box size</a:t>
              </a:r>
            </a:p>
          </p:txBody>
        </p:sp>
      </p:grpSp>
      <p:grpSp>
        <p:nvGrpSpPr>
          <p:cNvPr id="27" name="组合 26"/>
          <p:cNvGrpSpPr/>
          <p:nvPr/>
        </p:nvGrpSpPr>
        <p:grpSpPr bwMode="auto">
          <a:xfrm>
            <a:off x="1540669" y="1574006"/>
            <a:ext cx="1753791" cy="491729"/>
            <a:chOff x="0" y="0"/>
            <a:chExt cx="2338080" cy="655237"/>
          </a:xfrm>
        </p:grpSpPr>
        <p:sp>
          <p:nvSpPr>
            <p:cNvPr id="28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0" y="0"/>
              <a:ext cx="195299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200" b="1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ADD TITLE</a:t>
              </a:r>
            </a:p>
          </p:txBody>
        </p:sp>
        <p:sp>
          <p:nvSpPr>
            <p:cNvPr id="29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081" y="285905"/>
              <a:ext cx="233399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9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according to your need to draw the text box size</a:t>
              </a:r>
            </a:p>
          </p:txBody>
        </p:sp>
      </p:grpSp>
      <p:grpSp>
        <p:nvGrpSpPr>
          <p:cNvPr id="30" name="组合 29"/>
          <p:cNvGrpSpPr/>
          <p:nvPr/>
        </p:nvGrpSpPr>
        <p:grpSpPr bwMode="auto">
          <a:xfrm>
            <a:off x="1133475" y="2527697"/>
            <a:ext cx="1753791" cy="490538"/>
            <a:chOff x="0" y="0"/>
            <a:chExt cx="2338080" cy="655237"/>
          </a:xfrm>
        </p:grpSpPr>
        <p:sp>
          <p:nvSpPr>
            <p:cNvPr id="31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0" y="0"/>
              <a:ext cx="195299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200" b="1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ADD TITLE</a:t>
              </a:r>
            </a:p>
          </p:txBody>
        </p:sp>
        <p:sp>
          <p:nvSpPr>
            <p:cNvPr id="32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081" y="285905"/>
              <a:ext cx="233399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9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according to your need to draw the text box size</a:t>
              </a:r>
            </a:p>
          </p:txBody>
        </p:sp>
      </p:grpSp>
      <p:grpSp>
        <p:nvGrpSpPr>
          <p:cNvPr id="33" name="组合 32"/>
          <p:cNvGrpSpPr/>
          <p:nvPr/>
        </p:nvGrpSpPr>
        <p:grpSpPr bwMode="auto">
          <a:xfrm>
            <a:off x="1540669" y="3434954"/>
            <a:ext cx="1753791" cy="491728"/>
            <a:chOff x="0" y="0"/>
            <a:chExt cx="2338080" cy="655237"/>
          </a:xfrm>
        </p:grpSpPr>
        <p:sp>
          <p:nvSpPr>
            <p:cNvPr id="34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0" y="0"/>
              <a:ext cx="195299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200" b="1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ADD TITLE</a:t>
              </a:r>
            </a:p>
          </p:txBody>
        </p:sp>
        <p:sp>
          <p:nvSpPr>
            <p:cNvPr id="35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081" y="285905"/>
              <a:ext cx="233399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9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according to your need to draw the text box size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3399" y="156132"/>
            <a:ext cx="117307" cy="405789"/>
          </a:xfrm>
          <a:prstGeom prst="rect">
            <a:avLst/>
          </a:prstGeom>
          <a:solidFill>
            <a:srgbClr val="F66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TextBox 59"/>
          <p:cNvSpPr txBox="1">
            <a:spLocks noChangeArrowheads="1"/>
          </p:cNvSpPr>
          <p:nvPr/>
        </p:nvSpPr>
        <p:spPr bwMode="auto">
          <a:xfrm>
            <a:off x="180521" y="180688"/>
            <a:ext cx="2617271" cy="34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66B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美丽女人节感恩有你</a:t>
            </a:r>
          </a:p>
        </p:txBody>
      </p:sp>
      <p:cxnSp>
        <p:nvCxnSpPr>
          <p:cNvPr id="4" name="Straight Connector 69@|9FFC:0|FBC:0|LFC:9868950|LBC:16777215"/>
          <p:cNvCxnSpPr>
            <a:cxnSpLocks noChangeShapeType="1"/>
          </p:cNvCxnSpPr>
          <p:nvPr/>
        </p:nvCxnSpPr>
        <p:spPr bwMode="auto">
          <a:xfrm flipV="1">
            <a:off x="1672829" y="2508648"/>
            <a:ext cx="0" cy="353615"/>
          </a:xfrm>
          <a:prstGeom prst="line">
            <a:avLst/>
          </a:prstGeom>
          <a:noFill/>
          <a:ln w="12700">
            <a:solidFill>
              <a:srgbClr val="F66B5E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70@|9FFC:0|FBC:0|LFC:9868950|LBC:16777215"/>
          <p:cNvCxnSpPr>
            <a:cxnSpLocks noChangeShapeType="1"/>
          </p:cNvCxnSpPr>
          <p:nvPr/>
        </p:nvCxnSpPr>
        <p:spPr bwMode="auto">
          <a:xfrm flipV="1">
            <a:off x="3563541" y="2508648"/>
            <a:ext cx="0" cy="353615"/>
          </a:xfrm>
          <a:prstGeom prst="line">
            <a:avLst/>
          </a:prstGeom>
          <a:noFill/>
          <a:ln w="12700">
            <a:solidFill>
              <a:srgbClr val="F66B5E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71@|9FFC:0|FBC:0|LFC:9868950|LBC:16777215"/>
          <p:cNvCxnSpPr>
            <a:cxnSpLocks noChangeShapeType="1"/>
          </p:cNvCxnSpPr>
          <p:nvPr/>
        </p:nvCxnSpPr>
        <p:spPr bwMode="auto">
          <a:xfrm flipV="1">
            <a:off x="5455444" y="2508648"/>
            <a:ext cx="0" cy="353615"/>
          </a:xfrm>
          <a:prstGeom prst="line">
            <a:avLst/>
          </a:prstGeom>
          <a:noFill/>
          <a:ln w="12700">
            <a:solidFill>
              <a:srgbClr val="F66B5E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72@|9FFC:0|FBC:0|LFC:9868950|LBC:16777215"/>
          <p:cNvCxnSpPr>
            <a:cxnSpLocks noChangeShapeType="1"/>
          </p:cNvCxnSpPr>
          <p:nvPr/>
        </p:nvCxnSpPr>
        <p:spPr bwMode="auto">
          <a:xfrm flipV="1">
            <a:off x="7335441" y="2508648"/>
            <a:ext cx="0" cy="353615"/>
          </a:xfrm>
          <a:prstGeom prst="line">
            <a:avLst/>
          </a:prstGeom>
          <a:noFill/>
          <a:ln w="12700">
            <a:solidFill>
              <a:srgbClr val="F66B5E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3@|9FFC:0|FBC:0|LFC:9868950|LBC:16777215"/>
          <p:cNvCxnSpPr>
            <a:cxnSpLocks noChangeShapeType="1"/>
          </p:cNvCxnSpPr>
          <p:nvPr/>
        </p:nvCxnSpPr>
        <p:spPr bwMode="auto">
          <a:xfrm>
            <a:off x="1672828" y="2508647"/>
            <a:ext cx="5662613" cy="0"/>
          </a:xfrm>
          <a:prstGeom prst="line">
            <a:avLst/>
          </a:prstGeom>
          <a:noFill/>
          <a:ln w="12700">
            <a:solidFill>
              <a:srgbClr val="F66B5E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74@|9FFC:0|FBC:0|LFC:9868950|LBC:16777215"/>
          <p:cNvCxnSpPr>
            <a:cxnSpLocks noChangeShapeType="1"/>
          </p:cNvCxnSpPr>
          <p:nvPr/>
        </p:nvCxnSpPr>
        <p:spPr bwMode="auto">
          <a:xfrm flipV="1">
            <a:off x="4510088" y="2155031"/>
            <a:ext cx="0" cy="353616"/>
          </a:xfrm>
          <a:prstGeom prst="line">
            <a:avLst/>
          </a:prstGeom>
          <a:noFill/>
          <a:ln w="12700">
            <a:solidFill>
              <a:srgbClr val="F66B5E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Oval 19"/>
          <p:cNvSpPr>
            <a:spLocks noChangeArrowheads="1"/>
          </p:cNvSpPr>
          <p:nvPr/>
        </p:nvSpPr>
        <p:spPr bwMode="auto">
          <a:xfrm>
            <a:off x="4136231" y="1446610"/>
            <a:ext cx="747713" cy="744140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0" tIns="0" rIns="0" bIns="0" anchor="ctr"/>
          <a:lstStyle/>
          <a:p>
            <a:pPr algn="ctr" defTabSz="684530" eaLnBrk="1" hangingPunct="1"/>
            <a:endParaRPr lang="en-US" altLang="zh-CN" sz="21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Oval 19"/>
          <p:cNvSpPr>
            <a:spLocks noChangeArrowheads="1"/>
          </p:cNvSpPr>
          <p:nvPr/>
        </p:nvSpPr>
        <p:spPr bwMode="auto">
          <a:xfrm>
            <a:off x="1301353" y="2730104"/>
            <a:ext cx="746522" cy="745331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defTabSz="684530" eaLnBrk="1" hangingPunct="1"/>
            <a:endParaRPr lang="en-US" altLang="zh-CN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Oval 19"/>
          <p:cNvSpPr>
            <a:spLocks noChangeArrowheads="1"/>
          </p:cNvSpPr>
          <p:nvPr/>
        </p:nvSpPr>
        <p:spPr bwMode="auto">
          <a:xfrm>
            <a:off x="3194447" y="2730104"/>
            <a:ext cx="746522" cy="745331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defTabSz="684530" eaLnBrk="1" hangingPunct="1"/>
            <a:endParaRPr lang="en-US" altLang="zh-CN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Oval 19"/>
          <p:cNvSpPr>
            <a:spLocks noChangeArrowheads="1"/>
          </p:cNvSpPr>
          <p:nvPr/>
        </p:nvSpPr>
        <p:spPr bwMode="auto">
          <a:xfrm>
            <a:off x="5087541" y="2730104"/>
            <a:ext cx="746522" cy="745331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defTabSz="684530" eaLnBrk="1" hangingPunct="1"/>
            <a:endParaRPr lang="en-AU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Oval 19"/>
          <p:cNvSpPr>
            <a:spLocks noChangeArrowheads="1"/>
          </p:cNvSpPr>
          <p:nvPr/>
        </p:nvSpPr>
        <p:spPr bwMode="auto">
          <a:xfrm>
            <a:off x="6980635" y="2730104"/>
            <a:ext cx="746522" cy="745331"/>
          </a:xfrm>
          <a:prstGeom prst="ellipse">
            <a:avLst/>
          </a:prstGeom>
          <a:solidFill>
            <a:srgbClr val="F66B5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defTabSz="684530" eaLnBrk="1" hangingPunct="1"/>
            <a:endParaRPr lang="en-US" altLang="zh-CN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Freeform 32"/>
          <p:cNvSpPr/>
          <p:nvPr/>
        </p:nvSpPr>
        <p:spPr bwMode="auto">
          <a:xfrm>
            <a:off x="1551385" y="2964657"/>
            <a:ext cx="242888" cy="302419"/>
          </a:xfrm>
          <a:custGeom>
            <a:avLst/>
            <a:gdLst>
              <a:gd name="T0" fmla="*/ 454020877 w 231"/>
              <a:gd name="T1" fmla="*/ 0 h 288"/>
              <a:gd name="T2" fmla="*/ 0 w 231"/>
              <a:gd name="T3" fmla="*/ 0 h 288"/>
              <a:gd name="T4" fmla="*/ 194580576 w 231"/>
              <a:gd name="T5" fmla="*/ 223467855 h 288"/>
              <a:gd name="T6" fmla="*/ 194580576 w 231"/>
              <a:gd name="T7" fmla="*/ 476338933 h 288"/>
              <a:gd name="T8" fmla="*/ 90411630 w 231"/>
              <a:gd name="T9" fmla="*/ 564550002 h 288"/>
              <a:gd name="T10" fmla="*/ 363609247 w 231"/>
              <a:gd name="T11" fmla="*/ 564550002 h 288"/>
              <a:gd name="T12" fmla="*/ 259440301 w 231"/>
              <a:gd name="T13" fmla="*/ 476338933 h 288"/>
              <a:gd name="T14" fmla="*/ 259440301 w 231"/>
              <a:gd name="T15" fmla="*/ 223467855 h 288"/>
              <a:gd name="T16" fmla="*/ 454020877 w 231"/>
              <a:gd name="T17" fmla="*/ 0 h 2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1" h="288">
                <a:moveTo>
                  <a:pt x="2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8"/>
                  <a:pt x="43" y="106"/>
                  <a:pt x="99" y="114"/>
                </a:cubicBezTo>
                <a:cubicBezTo>
                  <a:pt x="99" y="243"/>
                  <a:pt x="99" y="243"/>
                  <a:pt x="99" y="243"/>
                </a:cubicBezTo>
                <a:cubicBezTo>
                  <a:pt x="68" y="248"/>
                  <a:pt x="46" y="266"/>
                  <a:pt x="46" y="288"/>
                </a:cubicBezTo>
                <a:cubicBezTo>
                  <a:pt x="185" y="288"/>
                  <a:pt x="185" y="288"/>
                  <a:pt x="185" y="288"/>
                </a:cubicBezTo>
                <a:cubicBezTo>
                  <a:pt x="185" y="266"/>
                  <a:pt x="162" y="248"/>
                  <a:pt x="132" y="243"/>
                </a:cubicBezTo>
                <a:cubicBezTo>
                  <a:pt x="132" y="114"/>
                  <a:pt x="132" y="114"/>
                  <a:pt x="132" y="114"/>
                </a:cubicBezTo>
                <a:cubicBezTo>
                  <a:pt x="188" y="106"/>
                  <a:pt x="231" y="58"/>
                  <a:pt x="2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6" name="Freeform 208"/>
          <p:cNvSpPr>
            <a:spLocks noEditPoints="1"/>
          </p:cNvSpPr>
          <p:nvPr/>
        </p:nvSpPr>
        <p:spPr bwMode="auto">
          <a:xfrm>
            <a:off x="7221141" y="2932510"/>
            <a:ext cx="263128" cy="302419"/>
          </a:xfrm>
          <a:custGeom>
            <a:avLst/>
            <a:gdLst>
              <a:gd name="T0" fmla="*/ 420600659 w 252"/>
              <a:gd name="T1" fmla="*/ 399889993 h 288"/>
              <a:gd name="T2" fmla="*/ 420600659 w 252"/>
              <a:gd name="T3" fmla="*/ 384207621 h 288"/>
              <a:gd name="T4" fmla="*/ 420600659 w 252"/>
              <a:gd name="T5" fmla="*/ 246990713 h 288"/>
              <a:gd name="T6" fmla="*/ 302367198 w 252"/>
              <a:gd name="T7" fmla="*/ 78409061 h 288"/>
              <a:gd name="T8" fmla="*/ 306243111 w 252"/>
              <a:gd name="T9" fmla="*/ 62728089 h 288"/>
              <a:gd name="T10" fmla="*/ 244220142 w 252"/>
              <a:gd name="T11" fmla="*/ 0 h 288"/>
              <a:gd name="T12" fmla="*/ 182195780 w 252"/>
              <a:gd name="T13" fmla="*/ 62728089 h 288"/>
              <a:gd name="T14" fmla="*/ 186071693 w 252"/>
              <a:gd name="T15" fmla="*/ 78409061 h 288"/>
              <a:gd name="T16" fmla="*/ 67838232 w 252"/>
              <a:gd name="T17" fmla="*/ 246990713 h 288"/>
              <a:gd name="T18" fmla="*/ 67838232 w 252"/>
              <a:gd name="T19" fmla="*/ 384207621 h 288"/>
              <a:gd name="T20" fmla="*/ 67838232 w 252"/>
              <a:gd name="T21" fmla="*/ 399889993 h 288"/>
              <a:gd name="T22" fmla="*/ 0 w 252"/>
              <a:gd name="T23" fmla="*/ 466538325 h 288"/>
              <a:gd name="T24" fmla="*/ 27135571 w 252"/>
              <a:gd name="T25" fmla="*/ 493981427 h 288"/>
              <a:gd name="T26" fmla="*/ 184133737 w 252"/>
              <a:gd name="T27" fmla="*/ 493981427 h 288"/>
              <a:gd name="T28" fmla="*/ 182195780 w 252"/>
              <a:gd name="T29" fmla="*/ 501821913 h 288"/>
              <a:gd name="T30" fmla="*/ 244220142 w 252"/>
              <a:gd name="T31" fmla="*/ 564550002 h 288"/>
              <a:gd name="T32" fmla="*/ 306243111 w 252"/>
              <a:gd name="T33" fmla="*/ 501821913 h 288"/>
              <a:gd name="T34" fmla="*/ 304305155 w 252"/>
              <a:gd name="T35" fmla="*/ 493981427 h 288"/>
              <a:gd name="T36" fmla="*/ 461303320 w 252"/>
              <a:gd name="T37" fmla="*/ 493981427 h 288"/>
              <a:gd name="T38" fmla="*/ 488438891 w 252"/>
              <a:gd name="T39" fmla="*/ 466538325 h 288"/>
              <a:gd name="T40" fmla="*/ 420600659 w 252"/>
              <a:gd name="T41" fmla="*/ 399889993 h 288"/>
              <a:gd name="T42" fmla="*/ 209331351 w 252"/>
              <a:gd name="T43" fmla="*/ 62728089 h 288"/>
              <a:gd name="T44" fmla="*/ 244220142 w 252"/>
              <a:gd name="T45" fmla="*/ 27443101 h 288"/>
              <a:gd name="T46" fmla="*/ 279107540 w 252"/>
              <a:gd name="T47" fmla="*/ 62728089 h 288"/>
              <a:gd name="T48" fmla="*/ 277169583 w 252"/>
              <a:gd name="T49" fmla="*/ 72528697 h 288"/>
              <a:gd name="T50" fmla="*/ 244220142 w 252"/>
              <a:gd name="T51" fmla="*/ 68608454 h 288"/>
              <a:gd name="T52" fmla="*/ 211269308 w 252"/>
              <a:gd name="T53" fmla="*/ 72528697 h 288"/>
              <a:gd name="T54" fmla="*/ 209331351 w 252"/>
              <a:gd name="T55" fmla="*/ 62728089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52" h="288">
                <a:moveTo>
                  <a:pt x="217" y="204"/>
                </a:moveTo>
                <a:cubicBezTo>
                  <a:pt x="217" y="202"/>
                  <a:pt x="217" y="199"/>
                  <a:pt x="217" y="196"/>
                </a:cubicBezTo>
                <a:cubicBezTo>
                  <a:pt x="217" y="126"/>
                  <a:pt x="217" y="126"/>
                  <a:pt x="217" y="126"/>
                </a:cubicBezTo>
                <a:cubicBezTo>
                  <a:pt x="217" y="86"/>
                  <a:pt x="192" y="53"/>
                  <a:pt x="156" y="40"/>
                </a:cubicBezTo>
                <a:cubicBezTo>
                  <a:pt x="157" y="37"/>
                  <a:pt x="158" y="35"/>
                  <a:pt x="158" y="32"/>
                </a:cubicBezTo>
                <a:cubicBezTo>
                  <a:pt x="158" y="14"/>
                  <a:pt x="143" y="0"/>
                  <a:pt x="126" y="0"/>
                </a:cubicBezTo>
                <a:cubicBezTo>
                  <a:pt x="109" y="0"/>
                  <a:pt x="94" y="14"/>
                  <a:pt x="94" y="32"/>
                </a:cubicBezTo>
                <a:cubicBezTo>
                  <a:pt x="94" y="35"/>
                  <a:pt x="95" y="37"/>
                  <a:pt x="96" y="40"/>
                </a:cubicBezTo>
                <a:cubicBezTo>
                  <a:pt x="60" y="53"/>
                  <a:pt x="35" y="86"/>
                  <a:pt x="35" y="126"/>
                </a:cubicBezTo>
                <a:cubicBezTo>
                  <a:pt x="35" y="196"/>
                  <a:pt x="35" y="196"/>
                  <a:pt x="35" y="196"/>
                </a:cubicBezTo>
                <a:cubicBezTo>
                  <a:pt x="35" y="199"/>
                  <a:pt x="35" y="202"/>
                  <a:pt x="35" y="20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246"/>
                  <a:pt x="6" y="252"/>
                  <a:pt x="14" y="252"/>
                </a:cubicBezTo>
                <a:cubicBezTo>
                  <a:pt x="95" y="252"/>
                  <a:pt x="95" y="252"/>
                  <a:pt x="95" y="252"/>
                </a:cubicBezTo>
                <a:cubicBezTo>
                  <a:pt x="95" y="254"/>
                  <a:pt x="94" y="255"/>
                  <a:pt x="94" y="256"/>
                </a:cubicBezTo>
                <a:cubicBezTo>
                  <a:pt x="94" y="274"/>
                  <a:pt x="109" y="288"/>
                  <a:pt x="126" y="288"/>
                </a:cubicBezTo>
                <a:cubicBezTo>
                  <a:pt x="143" y="288"/>
                  <a:pt x="158" y="274"/>
                  <a:pt x="158" y="256"/>
                </a:cubicBezTo>
                <a:cubicBezTo>
                  <a:pt x="158" y="255"/>
                  <a:pt x="157" y="254"/>
                  <a:pt x="157" y="252"/>
                </a:cubicBezTo>
                <a:cubicBezTo>
                  <a:pt x="238" y="252"/>
                  <a:pt x="238" y="252"/>
                  <a:pt x="238" y="252"/>
                </a:cubicBezTo>
                <a:cubicBezTo>
                  <a:pt x="246" y="252"/>
                  <a:pt x="252" y="246"/>
                  <a:pt x="252" y="238"/>
                </a:cubicBezTo>
                <a:lnTo>
                  <a:pt x="217" y="204"/>
                </a:lnTo>
                <a:close/>
                <a:moveTo>
                  <a:pt x="108" y="32"/>
                </a:moveTo>
                <a:cubicBezTo>
                  <a:pt x="108" y="22"/>
                  <a:pt x="116" y="14"/>
                  <a:pt x="126" y="14"/>
                </a:cubicBezTo>
                <a:cubicBezTo>
                  <a:pt x="136" y="14"/>
                  <a:pt x="144" y="22"/>
                  <a:pt x="144" y="32"/>
                </a:cubicBezTo>
                <a:cubicBezTo>
                  <a:pt x="144" y="33"/>
                  <a:pt x="143" y="35"/>
                  <a:pt x="143" y="37"/>
                </a:cubicBezTo>
                <a:cubicBezTo>
                  <a:pt x="137" y="36"/>
                  <a:pt x="132" y="35"/>
                  <a:pt x="126" y="35"/>
                </a:cubicBezTo>
                <a:cubicBezTo>
                  <a:pt x="120" y="35"/>
                  <a:pt x="115" y="36"/>
                  <a:pt x="109" y="37"/>
                </a:cubicBezTo>
                <a:cubicBezTo>
                  <a:pt x="109" y="35"/>
                  <a:pt x="108" y="33"/>
                  <a:pt x="108" y="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7" name="Freeform 250"/>
          <p:cNvSpPr>
            <a:spLocks noEditPoints="1"/>
          </p:cNvSpPr>
          <p:nvPr/>
        </p:nvSpPr>
        <p:spPr bwMode="auto">
          <a:xfrm>
            <a:off x="3399235" y="2953941"/>
            <a:ext cx="329803" cy="313134"/>
          </a:xfrm>
          <a:custGeom>
            <a:avLst/>
            <a:gdLst>
              <a:gd name="T0" fmla="*/ 617791148 w 313"/>
              <a:gd name="T1" fmla="*/ 15809225 h 297"/>
              <a:gd name="T2" fmla="*/ 406597970 w 313"/>
              <a:gd name="T3" fmla="*/ 25690343 h 297"/>
              <a:gd name="T4" fmla="*/ 120400834 w 313"/>
              <a:gd name="T5" fmla="*/ 88927244 h 297"/>
              <a:gd name="T6" fmla="*/ 120400834 w 313"/>
              <a:gd name="T7" fmla="*/ 444639034 h 297"/>
              <a:gd name="T8" fmla="*/ 49344673 w 313"/>
              <a:gd name="T9" fmla="*/ 549375504 h 297"/>
              <a:gd name="T10" fmla="*/ 75003959 w 313"/>
              <a:gd name="T11" fmla="*/ 586923468 h 297"/>
              <a:gd name="T12" fmla="*/ 179613598 w 313"/>
              <a:gd name="T13" fmla="*/ 501947828 h 297"/>
              <a:gd name="T14" fmla="*/ 333567910 w 313"/>
              <a:gd name="T15" fmla="*/ 563209630 h 297"/>
              <a:gd name="T16" fmla="*/ 611869450 w 313"/>
              <a:gd name="T17" fmla="*/ 320140329 h 297"/>
              <a:gd name="T18" fmla="*/ 617791148 w 313"/>
              <a:gd name="T19" fmla="*/ 15809225 h 297"/>
              <a:gd name="T20" fmla="*/ 526997399 w 313"/>
              <a:gd name="T21" fmla="*/ 124498705 h 297"/>
              <a:gd name="T22" fmla="*/ 378964785 w 313"/>
              <a:gd name="T23" fmla="*/ 268759644 h 297"/>
              <a:gd name="T24" fmla="*/ 199351186 w 313"/>
              <a:gd name="T25" fmla="*/ 438710926 h 297"/>
              <a:gd name="T26" fmla="*/ 193429488 w 313"/>
              <a:gd name="T27" fmla="*/ 440686025 h 297"/>
              <a:gd name="T28" fmla="*/ 187509195 w 313"/>
              <a:gd name="T29" fmla="*/ 438710926 h 297"/>
              <a:gd name="T30" fmla="*/ 187509195 w 313"/>
              <a:gd name="T31" fmla="*/ 428829808 h 297"/>
              <a:gd name="T32" fmla="*/ 339489608 w 313"/>
              <a:gd name="T33" fmla="*/ 229236580 h 297"/>
              <a:gd name="T34" fmla="*/ 519101801 w 313"/>
              <a:gd name="T35" fmla="*/ 110665984 h 297"/>
              <a:gd name="T36" fmla="*/ 528971298 w 313"/>
              <a:gd name="T37" fmla="*/ 114617587 h 297"/>
              <a:gd name="T38" fmla="*/ 526997399 w 313"/>
              <a:gd name="T39" fmla="*/ 124498705 h 29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3" h="297">
                <a:moveTo>
                  <a:pt x="313" y="8"/>
                </a:moveTo>
                <a:cubicBezTo>
                  <a:pt x="313" y="8"/>
                  <a:pt x="295" y="27"/>
                  <a:pt x="206" y="13"/>
                </a:cubicBezTo>
                <a:cubicBezTo>
                  <a:pt x="124" y="0"/>
                  <a:pt x="91" y="15"/>
                  <a:pt x="61" y="45"/>
                </a:cubicBezTo>
                <a:cubicBezTo>
                  <a:pt x="32" y="74"/>
                  <a:pt x="0" y="164"/>
                  <a:pt x="61" y="225"/>
                </a:cubicBezTo>
                <a:cubicBezTo>
                  <a:pt x="71" y="235"/>
                  <a:pt x="25" y="278"/>
                  <a:pt x="25" y="278"/>
                </a:cubicBezTo>
                <a:cubicBezTo>
                  <a:pt x="38" y="297"/>
                  <a:pt x="38" y="297"/>
                  <a:pt x="38" y="297"/>
                </a:cubicBezTo>
                <a:cubicBezTo>
                  <a:pt x="91" y="254"/>
                  <a:pt x="91" y="254"/>
                  <a:pt x="91" y="254"/>
                </a:cubicBezTo>
                <a:cubicBezTo>
                  <a:pt x="91" y="254"/>
                  <a:pt x="123" y="285"/>
                  <a:pt x="169" y="285"/>
                </a:cubicBezTo>
                <a:cubicBezTo>
                  <a:pt x="233" y="285"/>
                  <a:pt x="306" y="258"/>
                  <a:pt x="310" y="162"/>
                </a:cubicBezTo>
                <a:cubicBezTo>
                  <a:pt x="313" y="101"/>
                  <a:pt x="297" y="58"/>
                  <a:pt x="313" y="8"/>
                </a:cubicBezTo>
                <a:close/>
                <a:moveTo>
                  <a:pt x="267" y="63"/>
                </a:moveTo>
                <a:cubicBezTo>
                  <a:pt x="267" y="63"/>
                  <a:pt x="239" y="89"/>
                  <a:pt x="192" y="136"/>
                </a:cubicBezTo>
                <a:cubicBezTo>
                  <a:pt x="150" y="178"/>
                  <a:pt x="101" y="222"/>
                  <a:pt x="101" y="222"/>
                </a:cubicBezTo>
                <a:cubicBezTo>
                  <a:pt x="100" y="223"/>
                  <a:pt x="99" y="223"/>
                  <a:pt x="98" y="223"/>
                </a:cubicBezTo>
                <a:cubicBezTo>
                  <a:pt x="97" y="223"/>
                  <a:pt x="96" y="223"/>
                  <a:pt x="95" y="222"/>
                </a:cubicBezTo>
                <a:cubicBezTo>
                  <a:pt x="94" y="221"/>
                  <a:pt x="94" y="219"/>
                  <a:pt x="95" y="217"/>
                </a:cubicBezTo>
                <a:cubicBezTo>
                  <a:pt x="95" y="217"/>
                  <a:pt x="138" y="148"/>
                  <a:pt x="172" y="116"/>
                </a:cubicBezTo>
                <a:cubicBezTo>
                  <a:pt x="209" y="83"/>
                  <a:pt x="263" y="57"/>
                  <a:pt x="263" y="56"/>
                </a:cubicBezTo>
                <a:cubicBezTo>
                  <a:pt x="265" y="56"/>
                  <a:pt x="267" y="56"/>
                  <a:pt x="268" y="58"/>
                </a:cubicBezTo>
                <a:cubicBezTo>
                  <a:pt x="269" y="59"/>
                  <a:pt x="269" y="62"/>
                  <a:pt x="267" y="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8" name="Freeform 251"/>
          <p:cNvSpPr>
            <a:spLocks noEditPoints="1"/>
          </p:cNvSpPr>
          <p:nvPr/>
        </p:nvSpPr>
        <p:spPr bwMode="auto">
          <a:xfrm>
            <a:off x="5297092" y="2962275"/>
            <a:ext cx="316706" cy="296466"/>
          </a:xfrm>
          <a:custGeom>
            <a:avLst/>
            <a:gdLst>
              <a:gd name="T0" fmla="*/ 523527005 w 301"/>
              <a:gd name="T1" fmla="*/ 377250532 h 282"/>
              <a:gd name="T2" fmla="*/ 460546302 w 301"/>
              <a:gd name="T3" fmla="*/ 135573972 h 282"/>
              <a:gd name="T4" fmla="*/ 159419334 w 301"/>
              <a:gd name="T5" fmla="*/ 70734124 h 282"/>
              <a:gd name="T6" fmla="*/ 62980703 w 301"/>
              <a:gd name="T7" fmla="*/ 5894277 h 282"/>
              <a:gd name="T8" fmla="*/ 23617939 w 301"/>
              <a:gd name="T9" fmla="*/ 25542333 h 282"/>
              <a:gd name="T10" fmla="*/ 120056570 w 301"/>
              <a:gd name="T11" fmla="*/ 111996865 h 282"/>
              <a:gd name="T12" fmla="*/ 259795926 w 301"/>
              <a:gd name="T13" fmla="*/ 489247397 h 282"/>
              <a:gd name="T14" fmla="*/ 592412544 w 301"/>
              <a:gd name="T15" fmla="*/ 510860679 h 282"/>
              <a:gd name="T16" fmla="*/ 523527005 w 301"/>
              <a:gd name="T17" fmla="*/ 377250532 h 282"/>
              <a:gd name="T18" fmla="*/ 476291127 w 301"/>
              <a:gd name="T19" fmla="*/ 455844159 h 282"/>
              <a:gd name="T20" fmla="*/ 472355973 w 301"/>
              <a:gd name="T21" fmla="*/ 457809385 h 282"/>
              <a:gd name="T22" fmla="*/ 468419416 w 301"/>
              <a:gd name="T23" fmla="*/ 455844159 h 282"/>
              <a:gd name="T24" fmla="*/ 312935236 w 301"/>
              <a:gd name="T25" fmla="*/ 271149346 h 282"/>
              <a:gd name="T26" fmla="*/ 208623491 w 301"/>
              <a:gd name="T27" fmla="*/ 147363927 h 282"/>
              <a:gd name="T28" fmla="*/ 208623491 w 301"/>
              <a:gd name="T29" fmla="*/ 139504424 h 282"/>
              <a:gd name="T30" fmla="*/ 214528326 w 301"/>
              <a:gd name="T31" fmla="*/ 139504424 h 282"/>
              <a:gd name="T32" fmla="*/ 350329722 w 301"/>
              <a:gd name="T33" fmla="*/ 239711334 h 282"/>
              <a:gd name="T34" fmla="*/ 478259406 w 301"/>
              <a:gd name="T35" fmla="*/ 449949882 h 282"/>
              <a:gd name="T36" fmla="*/ 476291127 w 301"/>
              <a:gd name="T37" fmla="*/ 455844159 h 28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01" h="282">
                <a:moveTo>
                  <a:pt x="266" y="192"/>
                </a:moveTo>
                <a:cubicBezTo>
                  <a:pt x="268" y="152"/>
                  <a:pt x="252" y="95"/>
                  <a:pt x="234" y="69"/>
                </a:cubicBezTo>
                <a:cubicBezTo>
                  <a:pt x="197" y="16"/>
                  <a:pt x="116" y="0"/>
                  <a:pt x="81" y="36"/>
                </a:cubicBezTo>
                <a:cubicBezTo>
                  <a:pt x="74" y="43"/>
                  <a:pt x="32" y="3"/>
                  <a:pt x="32" y="3"/>
                </a:cubicBezTo>
                <a:cubicBezTo>
                  <a:pt x="12" y="13"/>
                  <a:pt x="12" y="13"/>
                  <a:pt x="12" y="13"/>
                </a:cubicBezTo>
                <a:cubicBezTo>
                  <a:pt x="61" y="57"/>
                  <a:pt x="61" y="57"/>
                  <a:pt x="61" y="57"/>
                </a:cubicBezTo>
                <a:cubicBezTo>
                  <a:pt x="61" y="57"/>
                  <a:pt x="0" y="152"/>
                  <a:pt x="132" y="249"/>
                </a:cubicBezTo>
                <a:cubicBezTo>
                  <a:pt x="177" y="282"/>
                  <a:pt x="241" y="269"/>
                  <a:pt x="301" y="260"/>
                </a:cubicBezTo>
                <a:cubicBezTo>
                  <a:pt x="301" y="260"/>
                  <a:pt x="265" y="248"/>
                  <a:pt x="266" y="192"/>
                </a:cubicBezTo>
                <a:close/>
                <a:moveTo>
                  <a:pt x="242" y="232"/>
                </a:moveTo>
                <a:cubicBezTo>
                  <a:pt x="241" y="233"/>
                  <a:pt x="241" y="233"/>
                  <a:pt x="240" y="233"/>
                </a:cubicBezTo>
                <a:cubicBezTo>
                  <a:pt x="240" y="233"/>
                  <a:pt x="239" y="232"/>
                  <a:pt x="238" y="232"/>
                </a:cubicBezTo>
                <a:cubicBezTo>
                  <a:pt x="238" y="232"/>
                  <a:pt x="198" y="182"/>
                  <a:pt x="159" y="138"/>
                </a:cubicBezTo>
                <a:cubicBezTo>
                  <a:pt x="115" y="89"/>
                  <a:pt x="106" y="75"/>
                  <a:pt x="106" y="75"/>
                </a:cubicBezTo>
                <a:cubicBezTo>
                  <a:pt x="105" y="74"/>
                  <a:pt x="105" y="72"/>
                  <a:pt x="106" y="71"/>
                </a:cubicBezTo>
                <a:cubicBezTo>
                  <a:pt x="107" y="71"/>
                  <a:pt x="108" y="70"/>
                  <a:pt x="109" y="71"/>
                </a:cubicBezTo>
                <a:cubicBezTo>
                  <a:pt x="109" y="71"/>
                  <a:pt x="144" y="87"/>
                  <a:pt x="178" y="122"/>
                </a:cubicBezTo>
                <a:cubicBezTo>
                  <a:pt x="210" y="156"/>
                  <a:pt x="243" y="229"/>
                  <a:pt x="243" y="229"/>
                </a:cubicBezTo>
                <a:cubicBezTo>
                  <a:pt x="243" y="230"/>
                  <a:pt x="243" y="232"/>
                  <a:pt x="242" y="2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9" name="Freeform 367"/>
          <p:cNvSpPr>
            <a:spLocks noEditPoints="1"/>
          </p:cNvSpPr>
          <p:nvPr/>
        </p:nvSpPr>
        <p:spPr bwMode="auto">
          <a:xfrm>
            <a:off x="4368404" y="1649016"/>
            <a:ext cx="283369" cy="302419"/>
          </a:xfrm>
          <a:custGeom>
            <a:avLst/>
            <a:gdLst>
              <a:gd name="T0" fmla="*/ 495165647 w 269"/>
              <a:gd name="T1" fmla="*/ 376367135 h 288"/>
              <a:gd name="T2" fmla="*/ 461629113 w 269"/>
              <a:gd name="T3" fmla="*/ 409690601 h 288"/>
              <a:gd name="T4" fmla="*/ 461629113 w 269"/>
              <a:gd name="T5" fmla="*/ 413610844 h 288"/>
              <a:gd name="T6" fmla="*/ 396526635 w 269"/>
              <a:gd name="T7" fmla="*/ 456736318 h 288"/>
              <a:gd name="T8" fmla="*/ 315643994 w 269"/>
              <a:gd name="T9" fmla="*/ 470458568 h 288"/>
              <a:gd name="T10" fmla="*/ 291970238 w 269"/>
              <a:gd name="T11" fmla="*/ 366565127 h 288"/>
              <a:gd name="T12" fmla="*/ 288024846 w 269"/>
              <a:gd name="T13" fmla="*/ 237190106 h 288"/>
              <a:gd name="T14" fmla="*/ 380745068 w 269"/>
              <a:gd name="T15" fmla="*/ 237190106 h 288"/>
              <a:gd name="T16" fmla="*/ 416254999 w 269"/>
              <a:gd name="T17" fmla="*/ 229348220 h 288"/>
              <a:gd name="T18" fmla="*/ 437955357 w 269"/>
              <a:gd name="T19" fmla="*/ 241110349 h 288"/>
              <a:gd name="T20" fmla="*/ 465574505 w 269"/>
              <a:gd name="T21" fmla="*/ 213665847 h 288"/>
              <a:gd name="T22" fmla="*/ 437955357 w 269"/>
              <a:gd name="T23" fmla="*/ 186222746 h 288"/>
              <a:gd name="T24" fmla="*/ 414281601 w 269"/>
              <a:gd name="T25" fmla="*/ 197984875 h 288"/>
              <a:gd name="T26" fmla="*/ 286051448 w 269"/>
              <a:gd name="T27" fmla="*/ 197984875 h 288"/>
              <a:gd name="T28" fmla="*/ 284079454 w 269"/>
              <a:gd name="T29" fmla="*/ 133296664 h 288"/>
              <a:gd name="T30" fmla="*/ 333398960 w 269"/>
              <a:gd name="T31" fmla="*/ 68608454 h 288"/>
              <a:gd name="T32" fmla="*/ 264351090 w 269"/>
              <a:gd name="T33" fmla="*/ 0 h 288"/>
              <a:gd name="T34" fmla="*/ 195304625 w 269"/>
              <a:gd name="T35" fmla="*/ 68608454 h 288"/>
              <a:gd name="T36" fmla="*/ 244624131 w 269"/>
              <a:gd name="T37" fmla="*/ 133296664 h 288"/>
              <a:gd name="T38" fmla="*/ 242650732 w 269"/>
              <a:gd name="T39" fmla="*/ 197984875 h 288"/>
              <a:gd name="T40" fmla="*/ 114420579 w 269"/>
              <a:gd name="T41" fmla="*/ 197984875 h 288"/>
              <a:gd name="T42" fmla="*/ 90746823 w 269"/>
              <a:gd name="T43" fmla="*/ 186222746 h 288"/>
              <a:gd name="T44" fmla="*/ 63129080 w 269"/>
              <a:gd name="T45" fmla="*/ 213665847 h 288"/>
              <a:gd name="T46" fmla="*/ 90746823 w 269"/>
              <a:gd name="T47" fmla="*/ 241110349 h 288"/>
              <a:gd name="T48" fmla="*/ 112448586 w 269"/>
              <a:gd name="T49" fmla="*/ 229348220 h 288"/>
              <a:gd name="T50" fmla="*/ 149930511 w 269"/>
              <a:gd name="T51" fmla="*/ 237190106 h 288"/>
              <a:gd name="T52" fmla="*/ 240678739 w 269"/>
              <a:gd name="T53" fmla="*/ 237190106 h 288"/>
              <a:gd name="T54" fmla="*/ 236731942 w 269"/>
              <a:gd name="T55" fmla="*/ 366565127 h 288"/>
              <a:gd name="T56" fmla="*/ 215031584 w 269"/>
              <a:gd name="T57" fmla="*/ 468498447 h 288"/>
              <a:gd name="T58" fmla="*/ 116393977 w 269"/>
              <a:gd name="T59" fmla="*/ 444975589 h 288"/>
              <a:gd name="T60" fmla="*/ 67074472 w 269"/>
              <a:gd name="T61" fmla="*/ 415570965 h 288"/>
              <a:gd name="T62" fmla="*/ 69046465 w 269"/>
              <a:gd name="T63" fmla="*/ 409690601 h 288"/>
              <a:gd name="T64" fmla="*/ 33536534 w 269"/>
              <a:gd name="T65" fmla="*/ 376367135 h 288"/>
              <a:gd name="T66" fmla="*/ 0 w 269"/>
              <a:gd name="T67" fmla="*/ 409690601 h 288"/>
              <a:gd name="T68" fmla="*/ 33536534 w 269"/>
              <a:gd name="T69" fmla="*/ 444975589 h 288"/>
              <a:gd name="T70" fmla="*/ 41428722 w 269"/>
              <a:gd name="T71" fmla="*/ 443015467 h 288"/>
              <a:gd name="T72" fmla="*/ 94693620 w 269"/>
              <a:gd name="T73" fmla="*/ 484179419 h 288"/>
              <a:gd name="T74" fmla="*/ 201222010 w 269"/>
              <a:gd name="T75" fmla="*/ 535146779 h 288"/>
              <a:gd name="T76" fmla="*/ 266324488 w 269"/>
              <a:gd name="T77" fmla="*/ 564550002 h 288"/>
              <a:gd name="T78" fmla="*/ 327480170 w 269"/>
              <a:gd name="T79" fmla="*/ 535146779 h 288"/>
              <a:gd name="T80" fmla="*/ 434009965 w 269"/>
              <a:gd name="T81" fmla="*/ 484179419 h 288"/>
              <a:gd name="T82" fmla="*/ 487274863 w 269"/>
              <a:gd name="T83" fmla="*/ 443015467 h 288"/>
              <a:gd name="T84" fmla="*/ 495165647 w 269"/>
              <a:gd name="T85" fmla="*/ 444975589 h 288"/>
              <a:gd name="T86" fmla="*/ 530675579 w 269"/>
              <a:gd name="T87" fmla="*/ 409690601 h 288"/>
              <a:gd name="T88" fmla="*/ 495165647 w 269"/>
              <a:gd name="T89" fmla="*/ 376367135 h 288"/>
              <a:gd name="T90" fmla="*/ 226869165 w 269"/>
              <a:gd name="T91" fmla="*/ 68608454 h 288"/>
              <a:gd name="T92" fmla="*/ 264351090 w 269"/>
              <a:gd name="T93" fmla="*/ 31363345 h 288"/>
              <a:gd name="T94" fmla="*/ 299861022 w 269"/>
              <a:gd name="T95" fmla="*/ 68608454 h 288"/>
              <a:gd name="T96" fmla="*/ 264351090 w 269"/>
              <a:gd name="T97" fmla="*/ 103893441 h 288"/>
              <a:gd name="T98" fmla="*/ 226869165 w 269"/>
              <a:gd name="T99" fmla="*/ 68608454 h 28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69" h="288">
                <a:moveTo>
                  <a:pt x="251" y="192"/>
                </a:moveTo>
                <a:cubicBezTo>
                  <a:pt x="241" y="192"/>
                  <a:pt x="234" y="200"/>
                  <a:pt x="234" y="209"/>
                </a:cubicBezTo>
                <a:cubicBezTo>
                  <a:pt x="234" y="210"/>
                  <a:pt x="234" y="211"/>
                  <a:pt x="234" y="211"/>
                </a:cubicBezTo>
                <a:cubicBezTo>
                  <a:pt x="226" y="217"/>
                  <a:pt x="215" y="224"/>
                  <a:pt x="201" y="233"/>
                </a:cubicBezTo>
                <a:cubicBezTo>
                  <a:pt x="189" y="240"/>
                  <a:pt x="174" y="241"/>
                  <a:pt x="160" y="240"/>
                </a:cubicBezTo>
                <a:cubicBezTo>
                  <a:pt x="148" y="187"/>
                  <a:pt x="148" y="187"/>
                  <a:pt x="148" y="187"/>
                </a:cubicBezTo>
                <a:cubicBezTo>
                  <a:pt x="148" y="187"/>
                  <a:pt x="147" y="153"/>
                  <a:pt x="146" y="121"/>
                </a:cubicBezTo>
                <a:cubicBezTo>
                  <a:pt x="193" y="121"/>
                  <a:pt x="193" y="121"/>
                  <a:pt x="193" y="121"/>
                </a:cubicBezTo>
                <a:cubicBezTo>
                  <a:pt x="211" y="117"/>
                  <a:pt x="211" y="117"/>
                  <a:pt x="211" y="117"/>
                </a:cubicBezTo>
                <a:cubicBezTo>
                  <a:pt x="213" y="120"/>
                  <a:pt x="217" y="123"/>
                  <a:pt x="222" y="123"/>
                </a:cubicBezTo>
                <a:cubicBezTo>
                  <a:pt x="230" y="123"/>
                  <a:pt x="236" y="116"/>
                  <a:pt x="236" y="109"/>
                </a:cubicBezTo>
                <a:cubicBezTo>
                  <a:pt x="236" y="101"/>
                  <a:pt x="230" y="95"/>
                  <a:pt x="222" y="95"/>
                </a:cubicBezTo>
                <a:cubicBezTo>
                  <a:pt x="217" y="95"/>
                  <a:pt x="213" y="97"/>
                  <a:pt x="210" y="101"/>
                </a:cubicBezTo>
                <a:cubicBezTo>
                  <a:pt x="145" y="101"/>
                  <a:pt x="145" y="101"/>
                  <a:pt x="145" y="101"/>
                </a:cubicBezTo>
                <a:cubicBezTo>
                  <a:pt x="145" y="87"/>
                  <a:pt x="144" y="75"/>
                  <a:pt x="144" y="68"/>
                </a:cubicBezTo>
                <a:cubicBezTo>
                  <a:pt x="158" y="63"/>
                  <a:pt x="169" y="50"/>
                  <a:pt x="169" y="35"/>
                </a:cubicBezTo>
                <a:cubicBezTo>
                  <a:pt x="169" y="16"/>
                  <a:pt x="153" y="0"/>
                  <a:pt x="134" y="0"/>
                </a:cubicBezTo>
                <a:cubicBezTo>
                  <a:pt x="115" y="0"/>
                  <a:pt x="99" y="16"/>
                  <a:pt x="99" y="35"/>
                </a:cubicBezTo>
                <a:cubicBezTo>
                  <a:pt x="99" y="50"/>
                  <a:pt x="110" y="64"/>
                  <a:pt x="124" y="68"/>
                </a:cubicBezTo>
                <a:cubicBezTo>
                  <a:pt x="124" y="75"/>
                  <a:pt x="124" y="87"/>
                  <a:pt x="123" y="101"/>
                </a:cubicBezTo>
                <a:cubicBezTo>
                  <a:pt x="58" y="101"/>
                  <a:pt x="58" y="101"/>
                  <a:pt x="58" y="101"/>
                </a:cubicBezTo>
                <a:cubicBezTo>
                  <a:pt x="55" y="97"/>
                  <a:pt x="51" y="95"/>
                  <a:pt x="46" y="95"/>
                </a:cubicBezTo>
                <a:cubicBezTo>
                  <a:pt x="38" y="95"/>
                  <a:pt x="32" y="101"/>
                  <a:pt x="32" y="109"/>
                </a:cubicBezTo>
                <a:cubicBezTo>
                  <a:pt x="32" y="116"/>
                  <a:pt x="38" y="123"/>
                  <a:pt x="46" y="123"/>
                </a:cubicBezTo>
                <a:cubicBezTo>
                  <a:pt x="51" y="123"/>
                  <a:pt x="55" y="120"/>
                  <a:pt x="57" y="117"/>
                </a:cubicBezTo>
                <a:cubicBezTo>
                  <a:pt x="76" y="121"/>
                  <a:pt x="76" y="121"/>
                  <a:pt x="76" y="121"/>
                </a:cubicBezTo>
                <a:cubicBezTo>
                  <a:pt x="122" y="121"/>
                  <a:pt x="122" y="121"/>
                  <a:pt x="122" y="121"/>
                </a:cubicBezTo>
                <a:cubicBezTo>
                  <a:pt x="121" y="153"/>
                  <a:pt x="120" y="187"/>
                  <a:pt x="120" y="187"/>
                </a:cubicBezTo>
                <a:cubicBezTo>
                  <a:pt x="109" y="239"/>
                  <a:pt x="109" y="239"/>
                  <a:pt x="109" y="239"/>
                </a:cubicBezTo>
                <a:cubicBezTo>
                  <a:pt x="91" y="239"/>
                  <a:pt x="73" y="237"/>
                  <a:pt x="59" y="227"/>
                </a:cubicBezTo>
                <a:cubicBezTo>
                  <a:pt x="49" y="221"/>
                  <a:pt x="41" y="217"/>
                  <a:pt x="34" y="212"/>
                </a:cubicBezTo>
                <a:cubicBezTo>
                  <a:pt x="35" y="211"/>
                  <a:pt x="35" y="210"/>
                  <a:pt x="35" y="209"/>
                </a:cubicBezTo>
                <a:cubicBezTo>
                  <a:pt x="35" y="200"/>
                  <a:pt x="27" y="192"/>
                  <a:pt x="17" y="192"/>
                </a:cubicBezTo>
                <a:cubicBezTo>
                  <a:pt x="8" y="192"/>
                  <a:pt x="0" y="200"/>
                  <a:pt x="0" y="209"/>
                </a:cubicBezTo>
                <a:cubicBezTo>
                  <a:pt x="0" y="219"/>
                  <a:pt x="8" y="227"/>
                  <a:pt x="17" y="227"/>
                </a:cubicBezTo>
                <a:cubicBezTo>
                  <a:pt x="19" y="227"/>
                  <a:pt x="20" y="227"/>
                  <a:pt x="21" y="226"/>
                </a:cubicBezTo>
                <a:cubicBezTo>
                  <a:pt x="28" y="232"/>
                  <a:pt x="37" y="239"/>
                  <a:pt x="48" y="247"/>
                </a:cubicBezTo>
                <a:cubicBezTo>
                  <a:pt x="64" y="257"/>
                  <a:pt x="82" y="267"/>
                  <a:pt x="102" y="273"/>
                </a:cubicBezTo>
                <a:cubicBezTo>
                  <a:pt x="105" y="274"/>
                  <a:pt x="128" y="288"/>
                  <a:pt x="135" y="288"/>
                </a:cubicBezTo>
                <a:cubicBezTo>
                  <a:pt x="141" y="288"/>
                  <a:pt x="161" y="276"/>
                  <a:pt x="166" y="273"/>
                </a:cubicBezTo>
                <a:cubicBezTo>
                  <a:pt x="186" y="267"/>
                  <a:pt x="205" y="257"/>
                  <a:pt x="220" y="247"/>
                </a:cubicBezTo>
                <a:cubicBezTo>
                  <a:pt x="231" y="239"/>
                  <a:pt x="241" y="232"/>
                  <a:pt x="247" y="226"/>
                </a:cubicBezTo>
                <a:cubicBezTo>
                  <a:pt x="248" y="227"/>
                  <a:pt x="250" y="227"/>
                  <a:pt x="251" y="227"/>
                </a:cubicBezTo>
                <a:cubicBezTo>
                  <a:pt x="261" y="227"/>
                  <a:pt x="269" y="219"/>
                  <a:pt x="269" y="209"/>
                </a:cubicBezTo>
                <a:cubicBezTo>
                  <a:pt x="269" y="200"/>
                  <a:pt x="261" y="192"/>
                  <a:pt x="251" y="192"/>
                </a:cubicBezTo>
                <a:close/>
                <a:moveTo>
                  <a:pt x="115" y="35"/>
                </a:moveTo>
                <a:cubicBezTo>
                  <a:pt x="115" y="25"/>
                  <a:pt x="124" y="16"/>
                  <a:pt x="134" y="16"/>
                </a:cubicBezTo>
                <a:cubicBezTo>
                  <a:pt x="144" y="16"/>
                  <a:pt x="152" y="25"/>
                  <a:pt x="152" y="35"/>
                </a:cubicBezTo>
                <a:cubicBezTo>
                  <a:pt x="152" y="45"/>
                  <a:pt x="144" y="53"/>
                  <a:pt x="134" y="53"/>
                </a:cubicBezTo>
                <a:cubicBezTo>
                  <a:pt x="124" y="53"/>
                  <a:pt x="115" y="45"/>
                  <a:pt x="115" y="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0" name="TextBox 13@|17FFC:16777215|FBC:16777215|LFC:16777215|LBC:16777215"/>
          <p:cNvSpPr txBox="1">
            <a:spLocks noChangeArrowheads="1"/>
          </p:cNvSpPr>
          <p:nvPr/>
        </p:nvSpPr>
        <p:spPr bwMode="auto">
          <a:xfrm>
            <a:off x="1021557" y="3617119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1" name="TextBox 13@|17FFC:16777215|FBC:16777215|LFC:16777215|LBC:16777215"/>
          <p:cNvSpPr txBox="1">
            <a:spLocks noChangeArrowheads="1"/>
          </p:cNvSpPr>
          <p:nvPr/>
        </p:nvSpPr>
        <p:spPr bwMode="auto">
          <a:xfrm>
            <a:off x="1023938" y="3831431"/>
            <a:ext cx="1751410" cy="139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</a:p>
        </p:txBody>
      </p:sp>
      <p:sp>
        <p:nvSpPr>
          <p:cNvPr id="22" name="TextBox 13@|17FFC:16777215|FBC:16777215|LFC:16777215|LBC:16777215"/>
          <p:cNvSpPr txBox="1">
            <a:spLocks noChangeArrowheads="1"/>
          </p:cNvSpPr>
          <p:nvPr/>
        </p:nvSpPr>
        <p:spPr bwMode="auto">
          <a:xfrm>
            <a:off x="3108723" y="3617119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3" name="TextBox 13@|17FFC:16777215|FBC:16777215|LFC:16777215|LBC:16777215"/>
          <p:cNvSpPr txBox="1">
            <a:spLocks noChangeArrowheads="1"/>
          </p:cNvSpPr>
          <p:nvPr/>
        </p:nvSpPr>
        <p:spPr bwMode="auto">
          <a:xfrm>
            <a:off x="3111104" y="3831431"/>
            <a:ext cx="1750219" cy="139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</a:p>
        </p:txBody>
      </p:sp>
      <p:sp>
        <p:nvSpPr>
          <p:cNvPr id="24" name="TextBox 13@|17FFC:16777215|FBC:16777215|LFC:16777215|LBC:16777215"/>
          <p:cNvSpPr txBox="1">
            <a:spLocks noChangeArrowheads="1"/>
          </p:cNvSpPr>
          <p:nvPr/>
        </p:nvSpPr>
        <p:spPr bwMode="auto">
          <a:xfrm>
            <a:off x="5020866" y="3625453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5" name="TextBox 13@|17FFC:16777215|FBC:16777215|LFC:16777215|LBC:16777215"/>
          <p:cNvSpPr txBox="1">
            <a:spLocks noChangeArrowheads="1"/>
          </p:cNvSpPr>
          <p:nvPr/>
        </p:nvSpPr>
        <p:spPr bwMode="auto">
          <a:xfrm>
            <a:off x="5024438" y="3839766"/>
            <a:ext cx="1750219" cy="139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</a:p>
        </p:txBody>
      </p:sp>
      <p:sp>
        <p:nvSpPr>
          <p:cNvPr id="26" name="TextBox 13@|17FFC:16777215|FBC:16777215|LFC:16777215|LBC:16777215"/>
          <p:cNvSpPr txBox="1">
            <a:spLocks noChangeArrowheads="1"/>
          </p:cNvSpPr>
          <p:nvPr/>
        </p:nvSpPr>
        <p:spPr bwMode="auto">
          <a:xfrm>
            <a:off x="6765577" y="3625453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200" b="1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TITLE</a:t>
            </a:r>
          </a:p>
        </p:txBody>
      </p:sp>
      <p:sp>
        <p:nvSpPr>
          <p:cNvPr id="27" name="TextBox 13@|17FFC:16777215|FBC:16777215|LFC:16777215|LBC:16777215"/>
          <p:cNvSpPr txBox="1">
            <a:spLocks noChangeArrowheads="1"/>
          </p:cNvSpPr>
          <p:nvPr/>
        </p:nvSpPr>
        <p:spPr bwMode="auto">
          <a:xfrm>
            <a:off x="6769149" y="3839766"/>
            <a:ext cx="1750219" cy="139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90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38524" y="1451009"/>
            <a:ext cx="686085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 altLang="zh-CN" sz="8800" dirty="0" smtClean="0">
                <a:solidFill>
                  <a:schemeClr val="bg1"/>
                </a:solidFill>
                <a:latin typeface="Steelfish" pitchFamily="2" charset="0"/>
                <a:ea typeface="微软雅黑" panose="020B0503020204020204" pitchFamily="34" charset="-122"/>
              </a:rPr>
              <a:t>02</a:t>
            </a:r>
            <a:endParaRPr lang="zh-CN" altLang="en-US" sz="8800" dirty="0">
              <a:solidFill>
                <a:schemeClr val="bg1"/>
              </a:solidFill>
              <a:latin typeface="Steelfish" pitchFamily="2" charset="0"/>
              <a:ea typeface="微软雅黑" panose="020B0503020204020204" pitchFamily="34" charset="-122"/>
            </a:endParaRPr>
          </a:p>
        </p:txBody>
      </p:sp>
      <p:sp>
        <p:nvSpPr>
          <p:cNvPr id="12" name="TextBox 59"/>
          <p:cNvSpPr txBox="1">
            <a:spLocks noChangeArrowheads="1"/>
          </p:cNvSpPr>
          <p:nvPr/>
        </p:nvSpPr>
        <p:spPr bwMode="auto">
          <a:xfrm>
            <a:off x="1320926" y="1621519"/>
            <a:ext cx="3049728" cy="1054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美丽女人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endParaRPr lang="en-US" altLang="zh-CN" sz="3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感恩有你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 www.2ppt.com">
  <a:themeElements>
    <a:clrScheme name="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1366</Words>
  <Application>Microsoft Office PowerPoint</Application>
  <PresentationFormat>全屏显示(16:9)</PresentationFormat>
  <Paragraphs>229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7" baseType="lpstr">
      <vt:lpstr>FontAwesome</vt:lpstr>
      <vt:lpstr>Gill Sans</vt:lpstr>
      <vt:lpstr>Lato Regular</vt:lpstr>
      <vt:lpstr>Steelfish</vt:lpstr>
      <vt:lpstr>TitilliumText22L Lt</vt:lpstr>
      <vt:lpstr>宋体</vt:lpstr>
      <vt:lpstr>微软雅黑</vt:lpstr>
      <vt:lpstr>Arial</vt:lpstr>
      <vt:lpstr>Calibri</vt:lpstr>
      <vt:lpstr>Calibri Light</vt:lpstr>
      <vt:lpstr> 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2015-07-30T01:13:00Z</dcterms:created>
  <dcterms:modified xsi:type="dcterms:W3CDTF">2023-01-10T05:09:45Z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C4ECC4BE6CB7422090FA16CACFA55582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