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4" r:id="rId3"/>
    <p:sldId id="307" r:id="rId4"/>
    <p:sldId id="306" r:id="rId5"/>
    <p:sldId id="313" r:id="rId6"/>
    <p:sldId id="314" r:id="rId7"/>
    <p:sldId id="315" r:id="rId8"/>
    <p:sldId id="31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7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mtClean="0"/>
              <a:t>第三课时　</a:t>
            </a:r>
            <a:r>
              <a:rPr lang="en-US" altLang="zh-CN" smtClean="0"/>
              <a:t>Reading (  2  )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8800" dirty="0" smtClean="0"/>
              <a:t>Films</a:t>
            </a:r>
            <a:endParaRPr lang="zh-CN" altLang="zh-CN" sz="8800" dirty="0"/>
          </a:p>
        </p:txBody>
      </p:sp>
      <p:sp>
        <p:nvSpPr>
          <p:cNvPr id="5" name="矩形 4"/>
          <p:cNvSpPr/>
          <p:nvPr/>
        </p:nvSpPr>
        <p:spPr>
          <a:xfrm>
            <a:off x="0" y="963997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</a:t>
            </a:r>
            <a:r>
              <a:rPr lang="en-US" altLang="zh-CN" sz="4400" dirty="0" smtClean="0"/>
              <a:t>7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0" y="462829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33518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1.She first made a name for herself as 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actress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act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2.She was well known as an excellent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dancer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dance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old man passed away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peacefully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peaceful  ) in his sleep.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4.Some people care too much 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appearance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appear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5.In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begin  ),John did good work at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35886" y="2809087"/>
            <a:ext cx="113879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135886" y="3131303"/>
            <a:ext cx="1138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841596" y="3204317"/>
            <a:ext cx="113879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841596" y="3526533"/>
            <a:ext cx="1138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790560" y="3618085"/>
            <a:ext cx="134532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3790561" y="3940301"/>
            <a:ext cx="1345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635061" y="4023945"/>
            <a:ext cx="145042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4635062" y="4346161"/>
            <a:ext cx="14504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513489" y="4450269"/>
            <a:ext cx="145042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1513490" y="4772485"/>
            <a:ext cx="14504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rather be a director.(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 director?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2.Hobo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very lucky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Eddie is his friend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Hobo very lucky?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3.Are you good at telling stories?(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storyteller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girl is so smart that we all like her.(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 girl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all like 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boy is too young to take care of himself.(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boy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take care of himself.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4906" y="2178465"/>
            <a:ext cx="349310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84907" y="2500681"/>
            <a:ext cx="3493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981265" y="2626245"/>
            <a:ext cx="305167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981266" y="2948461"/>
            <a:ext cx="3051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2864" y="2988020"/>
            <a:ext cx="18009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42865" y="3310236"/>
            <a:ext cx="18009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793595" y="3805603"/>
            <a:ext cx="257870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1793596" y="4127819"/>
            <a:ext cx="25787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236546" y="4610147"/>
            <a:ext cx="174471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236547" y="4932363"/>
            <a:ext cx="17447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200463" y="4610147"/>
            <a:ext cx="73939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4200464" y="4932363"/>
            <a:ext cx="7393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720025" y="5434401"/>
            <a:ext cx="73939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1720026" y="5756617"/>
            <a:ext cx="7393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338614" y="5426372"/>
            <a:ext cx="6237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3338615" y="5748588"/>
            <a:ext cx="6237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shop?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B.Should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go to school?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 really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agree with you.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a film?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E.Let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a party at your house!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great idea.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G.No,I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want to see a film.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C:What can we do this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weekend,Jill?I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want to do my homework all day.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J:I know,Cindery.1.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C:No,we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dad has to work at home.2.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going to see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go with 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J:3.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C:Maybe we can do some shopping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then.There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new cartoon shop opening on Saturday.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J:4.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C:On the corner of Second Street.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J:How do we get there?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C:Well,should we go there by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bike?My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brother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going to visit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museum.We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take him there by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bike,and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we can go shopping together.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J:5.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13100" y="157937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813100" y="190159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6029265" y="1989279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6029265" y="2311495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089403" y="275653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089403" y="307874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015831" y="3576340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015831" y="3898556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015831" y="556050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015831" y="588272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 large elephant to a small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mouse,animals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live happily together in Disney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new movie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Zootopia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.Judy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Hopps,the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character,becomes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first rabbit police officer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city.While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solving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mystery,she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meets the smart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fox,Nick,who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helps her with her case(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案件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),and some other animals like the lion mayor(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市长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a mouse called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Flash.Here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something more about the movie.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64 kinds of animals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movie.All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them look like real ones except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Judy,the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first rabbit police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officer.Its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appearance is a bit different from real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rabbits.Real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rabbits actually have 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split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lips(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嘴唇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),but the film makers decided to make Judy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lip all together to look nice.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 makers learnt that not all fur(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皮毛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animals is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movie,some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polar bears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fur 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appears white because the light reflects off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it.Part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fox fur is dark at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root,getting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lighter till its red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so to make sure that the animals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Zootopia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believable.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Moreover,a film maker,Nathan Warner with his partners also took a trip to Africa for researching animals.There they had a close watching of different animals.According to their discovery,these artists added leaves to animals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coats like the big sheep.They also make animals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tears run from the inside corners of eyes down to the outside of the mouth.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)1.From the passage we know that Zootopia may be the name of a(  n  )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A.animal	B.mayor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C.zoo	D.city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)2.Which of the names doesn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belong to the 64 animals in the movie?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A.Flash.	B.Nathan Warner.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C.Nick.	D.Judy Hopps.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7639" y="316564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707638" y="446892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)3.What does the underlined word “split” mean in Chinese?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裂开的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完美的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无缝的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光滑的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)4.Which statement is NOT true according to the passage?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A.Nick is a smart fox and helps the police officer,Judy Hopps to solve a case.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 the movie,the animals look the same as the real ones including Judy.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C.Part of fox fur is dark at the root and gets lighter till its red top.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 artists added leaves to animals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coats to make them believable.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)5.What is the passage mainly about?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 story happened among the animals in Zootopia.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 special rabbit.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C.Some fun facts about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Zootopia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D.All the steps of making a movie.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6108" y="103204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6107" y="218818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50270" y="421267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392</Words>
  <Application>Microsoft Office PowerPoint</Application>
  <PresentationFormat>宽屏</PresentationFormat>
  <Paragraphs>63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Films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2018-05-16T08:17:00Z</dcterms:created>
  <dcterms:modified xsi:type="dcterms:W3CDTF">2023-01-16T14:24:19Z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0C5B3B6CAA54495FB37170039BA5E84C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