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8.xml" ContentType="application/vnd.openxmlformats-officedocument.presentationml.notesSlide+xml"/>
  <Override PartName="/ppt/tags/tag9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5">
          <p15:clr>
            <a:srgbClr val="A4A3A4"/>
          </p15:clr>
        </p15:guide>
        <p15:guide id="2" pos="38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383E"/>
    <a:srgbClr val="224A3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85"/>
        <p:guide pos="382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0.xml"/><Relationship Id="rId7" Type="http://schemas.openxmlformats.org/officeDocument/2006/relationships/image" Target="../media/image6.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74.xml"/><Relationship Id="rId7" Type="http://schemas.openxmlformats.org/officeDocument/2006/relationships/image" Target="../media/image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1.xml"/><Relationship Id="rId7" Type="http://schemas.openxmlformats.org/officeDocument/2006/relationships/notesSlide" Target="../notesSlides/notesSlide16.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87.xml"/><Relationship Id="rId7"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image" Target="../media/image18.png"/><Relationship Id="rId4" Type="http://schemas.openxmlformats.org/officeDocument/2006/relationships/tags" Target="../tags/tag88.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stretch>
            <a:fillRect/>
          </a:stretch>
        </p:blipFill>
        <p:spPr>
          <a:xfrm flipH="1">
            <a:off x="7940132" y="719459"/>
            <a:ext cx="4245029" cy="6129016"/>
          </a:xfrm>
          <a:prstGeom prst="rect">
            <a:avLst/>
          </a:prstGeom>
        </p:spPr>
      </p:pic>
      <p:sp>
        <p:nvSpPr>
          <p:cNvPr id="7" name="文本框 6"/>
          <p:cNvSpPr txBox="1"/>
          <p:nvPr/>
        </p:nvSpPr>
        <p:spPr>
          <a:xfrm>
            <a:off x="4522470" y="4232275"/>
            <a:ext cx="2133918" cy="400110"/>
          </a:xfrm>
          <a:prstGeom prst="rect">
            <a:avLst/>
          </a:prstGeom>
          <a:noFill/>
        </p:spPr>
        <p:txBody>
          <a:bodyPr wrap="none" rtlCol="0">
            <a:spAutoFit/>
          </a:bodyPr>
          <a:lstStyle/>
          <a:p>
            <a:r>
              <a:rPr lang="zh-CN" altLang="en-US" sz="2000" smtClean="0">
                <a:solidFill>
                  <a:schemeClr val="bg1"/>
                </a:solidFill>
                <a:latin typeface="站酷快乐体2016修订版" panose="02010600030101010101" charset="-122"/>
                <a:ea typeface="站酷快乐体2016修订版" panose="02010600030101010101" charset="-122"/>
              </a:rPr>
              <a:t>汇报人：</a:t>
            </a:r>
            <a:r>
              <a:rPr lang="en-US" altLang="zh-CN" sz="2000" smtClean="0">
                <a:solidFill>
                  <a:schemeClr val="bg1"/>
                </a:solidFill>
                <a:latin typeface="站酷快乐体2016修订版" panose="02010600030101010101" charset="-122"/>
                <a:ea typeface="站酷快乐体2016修订版" panose="02010600030101010101" charset="-122"/>
              </a:rPr>
              <a:t>PPT818</a:t>
            </a:r>
            <a:endParaRPr lang="en-US" altLang="zh-CN" sz="2000">
              <a:solidFill>
                <a:schemeClr val="bg1"/>
              </a:solidFill>
              <a:latin typeface="站酷快乐体2016修订版" panose="02010600030101010101" charset="-122"/>
              <a:ea typeface="站酷快乐体2016修订版" panose="02010600030101010101" charset="-122"/>
            </a:endParaRPr>
          </a:p>
        </p:txBody>
      </p:sp>
      <p:sp>
        <p:nvSpPr>
          <p:cNvPr id="8" name="文本框 7"/>
          <p:cNvSpPr txBox="1"/>
          <p:nvPr/>
        </p:nvSpPr>
        <p:spPr>
          <a:xfrm>
            <a:off x="1359535" y="601345"/>
            <a:ext cx="5377815" cy="3630930"/>
          </a:xfrm>
          <a:prstGeom prst="rect">
            <a:avLst/>
          </a:prstGeom>
          <a:noFill/>
        </p:spPr>
        <p:txBody>
          <a:bodyPr wrap="square" rtlCol="0">
            <a:spAutoFit/>
          </a:bodyPr>
          <a:lstStyle/>
          <a:p>
            <a:pPr algn="dist"/>
            <a:r>
              <a:rPr lang="zh-CN" altLang="en-US" sz="11500" b="1">
                <a:ln w="19050">
                  <a:solidFill>
                    <a:srgbClr val="FFFFFF"/>
                  </a:solidFill>
                </a:ln>
                <a:blipFill>
                  <a:blip r:embed="rId6"/>
                </a:blipFill>
                <a:latin typeface="思源黑体 CN Heavy" panose="020B0A00000000000000" charset="-122"/>
                <a:ea typeface="思源黑体 CN Heavy" panose="020B0A00000000000000" charset="-122"/>
              </a:rPr>
              <a:t>老师，</a:t>
            </a:r>
          </a:p>
          <a:p>
            <a:pPr algn="dist"/>
            <a:r>
              <a:rPr lang="zh-CN" altLang="en-US" sz="11500" b="1">
                <a:ln w="19050">
                  <a:solidFill>
                    <a:srgbClr val="FFFFFF"/>
                  </a:solidFill>
                </a:ln>
                <a:blipFill>
                  <a:blip r:embed="rId6"/>
                </a:blipFill>
                <a:latin typeface="思源黑体 CN Heavy" panose="020B0A00000000000000" charset="-122"/>
                <a:ea typeface="思源黑体 CN Heavy" panose="020B0A00000000000000" charset="-122"/>
              </a:rPr>
              <a:t>辛苦了</a:t>
            </a: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23" name="组合 7"/>
          <p:cNvGrpSpPr/>
          <p:nvPr/>
        </p:nvGrpSpPr>
        <p:grpSpPr bwMode="auto">
          <a:xfrm>
            <a:off x="1763903" y="4742108"/>
            <a:ext cx="3461579" cy="1261595"/>
            <a:chOff x="2989865" y="607026"/>
            <a:chExt cx="2633526" cy="960352"/>
          </a:xfrm>
        </p:grpSpPr>
        <p:sp>
          <p:nvSpPr>
            <p:cNvPr id="24" name="文本框 66"/>
            <p:cNvSpPr txBox="1">
              <a:spLocks noChangeArrowheads="1"/>
            </p:cNvSpPr>
            <p:nvPr/>
          </p:nvSpPr>
          <p:spPr bwMode="auto">
            <a:xfrm>
              <a:off x="2989865" y="1374629"/>
              <a:ext cx="2633526" cy="1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90" dirty="0">
                  <a:solidFill>
                    <a:schemeClr val="bg1"/>
                  </a:solidFill>
                  <a:latin typeface="思源黑体 CN Light" panose="020B0300000000000000" charset="-122"/>
                  <a:ea typeface="思源黑体 CN Light" panose="020B0300000000000000" charset="-122"/>
                  <a:cs typeface="+mn-ea"/>
                  <a:sym typeface="Arial" panose="020B0604020202020204" pitchFamily="34" charset="0"/>
                </a:rPr>
                <a:t>。</a:t>
              </a:r>
            </a:p>
          </p:txBody>
        </p:sp>
        <p:sp>
          <p:nvSpPr>
            <p:cNvPr id="25" name="文本框 24"/>
            <p:cNvSpPr txBox="1">
              <a:spLocks noChangeArrowheads="1"/>
            </p:cNvSpPr>
            <p:nvPr/>
          </p:nvSpPr>
          <p:spPr bwMode="auto">
            <a:xfrm>
              <a:off x="2990709" y="607026"/>
              <a:ext cx="1216130" cy="25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575" b="1" dirty="0">
                  <a:solidFill>
                    <a:schemeClr val="bg1"/>
                  </a:solidFill>
                  <a:latin typeface="思源黑体 CN Light" panose="020B0300000000000000" charset="-122"/>
                  <a:ea typeface="思源黑体 CN Light" panose="020B0300000000000000" charset="-122"/>
                  <a:sym typeface="Arial" panose="020B0604020202020204" pitchFamily="34" charset="0"/>
                </a:rPr>
                <a:t>请替换文字内容</a:t>
              </a:r>
            </a:p>
          </p:txBody>
        </p:sp>
      </p:grpSp>
      <p:sp>
        <p:nvSpPr>
          <p:cNvPr id="28" name="文本框 27"/>
          <p:cNvSpPr txBox="1"/>
          <p:nvPr/>
        </p:nvSpPr>
        <p:spPr>
          <a:xfrm>
            <a:off x="1763903" y="5151516"/>
            <a:ext cx="3562641" cy="360035"/>
          </a:xfrm>
          <a:prstGeom prst="rect">
            <a:avLst/>
          </a:prstGeom>
          <a:noFill/>
        </p:spPr>
        <p:txBody>
          <a:bodyPr wrap="square" rtlCol="0">
            <a:spAutoFit/>
          </a:bodyPr>
          <a:lstStyle/>
          <a:p>
            <a:pPr>
              <a:lnSpc>
                <a:spcPct val="150000"/>
              </a:lnSpc>
            </a:pPr>
            <a:r>
              <a:rPr lang="zh-CN" altLang="en-US" sz="1315" dirty="0">
                <a:solidFill>
                  <a:schemeClr val="bg1"/>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输入替换内容输入替换输入替换内容输入替换</a:t>
            </a:r>
          </a:p>
        </p:txBody>
      </p:sp>
      <p:grpSp>
        <p:nvGrpSpPr>
          <p:cNvPr id="29" name="组合 7"/>
          <p:cNvGrpSpPr/>
          <p:nvPr/>
        </p:nvGrpSpPr>
        <p:grpSpPr bwMode="auto">
          <a:xfrm>
            <a:off x="6688418" y="4742108"/>
            <a:ext cx="3461579" cy="1261210"/>
            <a:chOff x="2989865" y="607026"/>
            <a:chExt cx="2633526" cy="960059"/>
          </a:xfrm>
        </p:grpSpPr>
        <p:sp>
          <p:nvSpPr>
            <p:cNvPr id="30" name="文本框 66"/>
            <p:cNvSpPr txBox="1">
              <a:spLocks noChangeArrowheads="1"/>
            </p:cNvSpPr>
            <p:nvPr/>
          </p:nvSpPr>
          <p:spPr bwMode="auto">
            <a:xfrm>
              <a:off x="2989865" y="1374629"/>
              <a:ext cx="2633526" cy="1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90" dirty="0">
                  <a:solidFill>
                    <a:schemeClr val="bg1"/>
                  </a:solidFill>
                  <a:latin typeface="思源黑体 CN Light" panose="020B0300000000000000" charset="-122"/>
                  <a:ea typeface="思源黑体 CN Light" panose="020B0300000000000000" charset="-122"/>
                  <a:cs typeface="+mn-ea"/>
                  <a:sym typeface="Arial" panose="020B0604020202020204" pitchFamily="34" charset="0"/>
                </a:rPr>
                <a:t>。</a:t>
              </a:r>
            </a:p>
          </p:txBody>
        </p:sp>
        <p:sp>
          <p:nvSpPr>
            <p:cNvPr id="31" name="文本框 30"/>
            <p:cNvSpPr txBox="1">
              <a:spLocks noChangeArrowheads="1"/>
            </p:cNvSpPr>
            <p:nvPr/>
          </p:nvSpPr>
          <p:spPr bwMode="auto">
            <a:xfrm>
              <a:off x="2990709" y="607026"/>
              <a:ext cx="1216130" cy="25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575" b="1" dirty="0">
                  <a:solidFill>
                    <a:schemeClr val="bg1"/>
                  </a:solidFill>
                  <a:latin typeface="思源黑体 CN Light" panose="020B0300000000000000" charset="-122"/>
                  <a:ea typeface="思源黑体 CN Light" panose="020B0300000000000000" charset="-122"/>
                  <a:sym typeface="Arial" panose="020B0604020202020204" pitchFamily="34" charset="0"/>
                </a:rPr>
                <a:t>请替换文字内容</a:t>
              </a:r>
            </a:p>
          </p:txBody>
        </p:sp>
      </p:grpSp>
      <p:sp>
        <p:nvSpPr>
          <p:cNvPr id="34" name="文本框 33"/>
          <p:cNvSpPr txBox="1"/>
          <p:nvPr/>
        </p:nvSpPr>
        <p:spPr>
          <a:xfrm>
            <a:off x="6688419" y="5151516"/>
            <a:ext cx="3562641" cy="360035"/>
          </a:xfrm>
          <a:prstGeom prst="rect">
            <a:avLst/>
          </a:prstGeom>
          <a:noFill/>
        </p:spPr>
        <p:txBody>
          <a:bodyPr wrap="square" rtlCol="0">
            <a:spAutoFit/>
          </a:bodyPr>
          <a:lstStyle/>
          <a:p>
            <a:pPr>
              <a:lnSpc>
                <a:spcPct val="150000"/>
              </a:lnSpc>
            </a:pPr>
            <a:r>
              <a:rPr lang="zh-CN" altLang="en-US" sz="1315" dirty="0">
                <a:solidFill>
                  <a:schemeClr val="bg1"/>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输入替换内容输入替换输入替换内容输入替换</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4150" y="1432560"/>
            <a:ext cx="3769995" cy="319849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5465" y="1382395"/>
            <a:ext cx="3460115" cy="3248660"/>
          </a:xfrm>
          <a:prstGeom prst="rect">
            <a:avLst/>
          </a:prstGeom>
        </p:spPr>
      </p:pic>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15" name="文本框 14"/>
          <p:cNvSpPr txBox="1"/>
          <p:nvPr/>
        </p:nvSpPr>
        <p:spPr>
          <a:xfrm>
            <a:off x="6130608" y="3634827"/>
            <a:ext cx="3840480" cy="829945"/>
          </a:xfrm>
          <a:prstGeom prst="rect">
            <a:avLst/>
          </a:prstGeom>
          <a:noFill/>
          <a:effectLst/>
        </p:spPr>
        <p:txBody>
          <a:bodyPr wrap="none" rtlCol="0">
            <a:spAutoFit/>
          </a:bodyPr>
          <a:lstStyle/>
          <a:p>
            <a:pPr algn="ctr"/>
            <a:r>
              <a:rPr lang="zh-CN" altLang="en-US" sz="48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添加标题信息</a:t>
            </a:r>
          </a:p>
        </p:txBody>
      </p:sp>
      <p:sp>
        <p:nvSpPr>
          <p:cNvPr id="16" name="任意多边形: 形状 850"/>
          <p:cNvSpPr/>
          <p:nvPr/>
        </p:nvSpPr>
        <p:spPr>
          <a:xfrm>
            <a:off x="7345683" y="182545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rgbClr val="31383E"/>
                </a:solidFill>
                <a:latin typeface="Arial" panose="020B0604020202020204" pitchFamily="34" charset="0"/>
                <a:ea typeface="宋体" panose="02010600030101010101" pitchFamily="2" charset="-122"/>
                <a:cs typeface="微软雅黑" panose="020B0503020204020204" charset="-122"/>
                <a:sym typeface="Arial" panose="020B0604020202020204" pitchFamily="34" charset="0"/>
              </a:rPr>
              <a:t>03</a:t>
            </a:r>
          </a:p>
        </p:txBody>
      </p:sp>
      <p:sp>
        <p:nvSpPr>
          <p:cNvPr id="17" name="TextBox 17"/>
          <p:cNvSpPr txBox="1"/>
          <p:nvPr/>
        </p:nvSpPr>
        <p:spPr>
          <a:xfrm>
            <a:off x="5734050" y="4464685"/>
            <a:ext cx="4633595" cy="629920"/>
          </a:xfrm>
          <a:prstGeom prst="rect">
            <a:avLst/>
          </a:prstGeom>
          <a:noFill/>
        </p:spPr>
        <p:txBody>
          <a:bodyPr wrap="square" rtlCol="0">
            <a:spAutoFit/>
          </a:bodyPr>
          <a:lstStyle/>
          <a:p>
            <a:pPr algn="ctr">
              <a:lnSpc>
                <a:spcPct val="130000"/>
              </a:lnSpc>
            </a:pP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Lorem 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a:t>
            </a: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Lorem Ipsum has been </a:t>
            </a:r>
          </a:p>
          <a:p>
            <a:pPr algn="ctr">
              <a:lnSpc>
                <a:spcPct val="130000"/>
              </a:lnSpc>
            </a:pPr>
            <a:endPar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endParaRPr>
          </a:p>
        </p:txBody>
      </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23" name="千图设计师MC：ID 29795607库_组合 22"/>
          <p:cNvGrpSpPr/>
          <p:nvPr>
            <p:custDataLst>
              <p:tags r:id="rId2"/>
            </p:custDataLst>
          </p:nvPr>
        </p:nvGrpSpPr>
        <p:grpSpPr>
          <a:xfrm>
            <a:off x="6964308" y="2698718"/>
            <a:ext cx="3964237" cy="835777"/>
            <a:chOff x="6964308" y="2479008"/>
            <a:chExt cx="3964237" cy="835777"/>
          </a:xfrm>
        </p:grpSpPr>
        <p:cxnSp>
          <p:nvCxnSpPr>
            <p:cNvPr id="5" name="Straight Connector 9"/>
            <p:cNvCxnSpPr/>
            <p:nvPr/>
          </p:nvCxnSpPr>
          <p:spPr>
            <a:xfrm>
              <a:off x="6964308" y="2632675"/>
              <a:ext cx="1255591" cy="0"/>
            </a:xfrm>
            <a:prstGeom prst="line">
              <a:avLst/>
            </a:prstGeom>
            <a:ln w="12700">
              <a:solidFill>
                <a:schemeClr val="bg1">
                  <a:lumMod val="8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471216" y="2479008"/>
              <a:ext cx="2457329" cy="835777"/>
              <a:chOff x="9029821" y="3139323"/>
              <a:chExt cx="2457329" cy="835777"/>
            </a:xfrm>
          </p:grpSpPr>
          <p:sp>
            <p:nvSpPr>
              <p:cNvPr id="15" name="TextBox 8"/>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sp>
            <p:nvSpPr>
              <p:cNvPr id="16" name="Rectangle 12"/>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grpSp>
        <p:nvGrpSpPr>
          <p:cNvPr id="2" name="千图设计师MC：ID 29795607库_组合 1"/>
          <p:cNvGrpSpPr/>
          <p:nvPr>
            <p:custDataLst>
              <p:tags r:id="rId3"/>
            </p:custDataLst>
          </p:nvPr>
        </p:nvGrpSpPr>
        <p:grpSpPr>
          <a:xfrm>
            <a:off x="719138" y="3534495"/>
            <a:ext cx="4117852" cy="835777"/>
            <a:chOff x="719138" y="3314785"/>
            <a:chExt cx="4117852" cy="835777"/>
          </a:xfrm>
        </p:grpSpPr>
        <p:cxnSp>
          <p:nvCxnSpPr>
            <p:cNvPr id="7" name="Straight Connector 11"/>
            <p:cNvCxnSpPr/>
            <p:nvPr/>
          </p:nvCxnSpPr>
          <p:spPr>
            <a:xfrm>
              <a:off x="3581399" y="3429000"/>
              <a:ext cx="1255591" cy="0"/>
            </a:xfrm>
            <a:prstGeom prst="line">
              <a:avLst/>
            </a:prstGeom>
            <a:ln w="12700">
              <a:solidFill>
                <a:schemeClr val="bg1">
                  <a:lumMod val="8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 name="Group 13"/>
            <p:cNvGrpSpPr/>
            <p:nvPr/>
          </p:nvGrpSpPr>
          <p:grpSpPr>
            <a:xfrm>
              <a:off x="719138" y="3314785"/>
              <a:ext cx="2679825" cy="835777"/>
              <a:chOff x="337389" y="3139323"/>
              <a:chExt cx="2679825" cy="835777"/>
            </a:xfrm>
          </p:grpSpPr>
          <p:sp>
            <p:nvSpPr>
              <p:cNvPr id="13" name="TextBox 14"/>
              <p:cNvSpPr txBox="1"/>
              <p:nvPr/>
            </p:nvSpPr>
            <p:spPr>
              <a:xfrm>
                <a:off x="337389" y="3385544"/>
                <a:ext cx="267982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sp>
            <p:nvSpPr>
              <p:cNvPr id="14" name="Rectangle 15"/>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grpSp>
        <p:nvGrpSpPr>
          <p:cNvPr id="24" name="千图设计师MC：ID 29795607库_组合 23"/>
          <p:cNvGrpSpPr/>
          <p:nvPr>
            <p:custDataLst>
              <p:tags r:id="rId4"/>
            </p:custDataLst>
          </p:nvPr>
        </p:nvGrpSpPr>
        <p:grpSpPr>
          <a:xfrm>
            <a:off x="6964308" y="4300256"/>
            <a:ext cx="3964237" cy="835777"/>
            <a:chOff x="6964308" y="4080546"/>
            <a:chExt cx="3964237" cy="835777"/>
          </a:xfrm>
        </p:grpSpPr>
        <p:cxnSp>
          <p:nvCxnSpPr>
            <p:cNvPr id="6" name="Straight Connector 10"/>
            <p:cNvCxnSpPr/>
            <p:nvPr/>
          </p:nvCxnSpPr>
          <p:spPr>
            <a:xfrm>
              <a:off x="6964308" y="4232946"/>
              <a:ext cx="1255591" cy="0"/>
            </a:xfrm>
            <a:prstGeom prst="line">
              <a:avLst/>
            </a:prstGeom>
            <a:ln w="12700">
              <a:solidFill>
                <a:schemeClr val="bg1">
                  <a:lumMod val="8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16"/>
            <p:cNvGrpSpPr/>
            <p:nvPr/>
          </p:nvGrpSpPr>
          <p:grpSpPr>
            <a:xfrm>
              <a:off x="8471216" y="4080546"/>
              <a:ext cx="2457329" cy="835777"/>
              <a:chOff x="9029821" y="3139323"/>
              <a:chExt cx="2457329" cy="835777"/>
            </a:xfrm>
          </p:grpSpPr>
          <p:sp>
            <p:nvSpPr>
              <p:cNvPr id="3" name="TextBox 17"/>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sp>
            <p:nvSpPr>
              <p:cNvPr id="12" name="Rectangle 18"/>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pic>
        <p:nvPicPr>
          <p:cNvPr id="26" name="图片 25"/>
          <p:cNvPicPr>
            <a:picLocks noChangeAspect="1"/>
          </p:cNvPicPr>
          <p:nvPr/>
        </p:nvPicPr>
        <p:blipFill>
          <a:blip r:embed="rId8"/>
          <a:stretch>
            <a:fillRect/>
          </a:stretch>
        </p:blipFill>
        <p:spPr>
          <a:xfrm>
            <a:off x="4196080" y="1530985"/>
            <a:ext cx="3417570" cy="3417570"/>
          </a:xfrm>
          <a:prstGeom prst="rect">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18" name="千图设计师MC：ID 29795607库_组合 31"/>
          <p:cNvGrpSpPr/>
          <p:nvPr>
            <p:custDataLst>
              <p:tags r:id="rId2"/>
            </p:custDataLst>
          </p:nvPr>
        </p:nvGrpSpPr>
        <p:grpSpPr>
          <a:xfrm>
            <a:off x="1102707" y="4710861"/>
            <a:ext cx="2935893" cy="1006991"/>
            <a:chOff x="8328246" y="2276873"/>
            <a:chExt cx="2198694" cy="1006991"/>
          </a:xfrm>
        </p:grpSpPr>
        <p:sp>
          <p:nvSpPr>
            <p:cNvPr id="25" name="TextBox 32"/>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6" name="TextBox 33"/>
            <p:cNvSpPr txBox="1"/>
            <p:nvPr/>
          </p:nvSpPr>
          <p:spPr>
            <a:xfrm>
              <a:off x="8328246" y="2665098"/>
              <a:ext cx="2198693" cy="618766"/>
            </a:xfrm>
            <a:prstGeom prst="rect">
              <a:avLst/>
            </a:prstGeom>
          </p:spPr>
          <p:txBody>
            <a:bodyPr vert="horz" wrap="square" lIns="0" tIns="0" rIns="360000" bIns="0" anchor="ctr">
              <a:normAutofit/>
            </a:bodyPr>
            <a:lstStyle/>
            <a:p>
              <a:pPr algn="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nvGrpSpPr>
          <p:cNvPr id="19" name="千图设计师MC：ID 29795607库_组合 34"/>
          <p:cNvGrpSpPr/>
          <p:nvPr>
            <p:custDataLst>
              <p:tags r:id="rId3"/>
            </p:custDataLst>
          </p:nvPr>
        </p:nvGrpSpPr>
        <p:grpSpPr>
          <a:xfrm>
            <a:off x="8152406" y="4710861"/>
            <a:ext cx="2823587" cy="1006991"/>
            <a:chOff x="1197898" y="2503545"/>
            <a:chExt cx="2198693" cy="1006991"/>
          </a:xfrm>
        </p:grpSpPr>
        <p:sp>
          <p:nvSpPr>
            <p:cNvPr id="23" name="TextBox 35"/>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4" name="TextBox 36"/>
            <p:cNvSpPr txBox="1"/>
            <p:nvPr/>
          </p:nvSpPr>
          <p:spPr>
            <a:xfrm>
              <a:off x="1197898" y="2891770"/>
              <a:ext cx="2198693" cy="618766"/>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nvGrpSpPr>
          <p:cNvPr id="20" name="千图设计师MC：ID 29795607库_组合 37"/>
          <p:cNvGrpSpPr/>
          <p:nvPr>
            <p:custDataLst>
              <p:tags r:id="rId4"/>
            </p:custDataLst>
          </p:nvPr>
        </p:nvGrpSpPr>
        <p:grpSpPr>
          <a:xfrm>
            <a:off x="4683708" y="1136361"/>
            <a:ext cx="2823587" cy="1006991"/>
            <a:chOff x="4685471" y="1120457"/>
            <a:chExt cx="2823587" cy="1006991"/>
          </a:xfrm>
        </p:grpSpPr>
        <p:sp>
          <p:nvSpPr>
            <p:cNvPr id="21" name="TextBox 38"/>
            <p:cNvSpPr txBox="1"/>
            <p:nvPr/>
          </p:nvSpPr>
          <p:spPr>
            <a:xfrm>
              <a:off x="4685471" y="1120457"/>
              <a:ext cx="2823587" cy="388226"/>
            </a:xfrm>
            <a:prstGeom prst="rect">
              <a:avLst/>
            </a:prstGeom>
            <a:noFill/>
          </p:spPr>
          <p:txBody>
            <a:bodyPr wrap="none" lIns="0" tIns="0" rIns="0" bIns="0" anchor="b" anchorCtr="1">
              <a:normAutofit/>
            </a:bodyPr>
            <a:lstStyle/>
            <a:p>
              <a:pPr algn="ct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2" name="TextBox 39"/>
            <p:cNvSpPr txBox="1"/>
            <p:nvPr/>
          </p:nvSpPr>
          <p:spPr>
            <a:xfrm>
              <a:off x="4685471" y="1508682"/>
              <a:ext cx="2823587" cy="618766"/>
            </a:xfrm>
            <a:prstGeom prst="rect">
              <a:avLst/>
            </a:prstGeom>
          </p:spPr>
          <p:txBody>
            <a:bodyPr vert="horz" wrap="square" lIns="0" tIns="0" rIns="0" bIns="0" anchor="ctr" anchorCtr="1">
              <a:normAutofit/>
            </a:bodyPr>
            <a:lstStyle/>
            <a:p>
              <a:pP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pic>
        <p:nvPicPr>
          <p:cNvPr id="27" name="图片 26" descr="C:\Users\summer\Desktop\PPT\ALL\ALL-素材\教师节\艺术字及元素\2e224def688063d1fa831f5f2258ee72.png2e224def688063d1fa831f5f2258ee72"/>
          <p:cNvPicPr>
            <a:picLocks noChangeAspect="1"/>
          </p:cNvPicPr>
          <p:nvPr/>
        </p:nvPicPr>
        <p:blipFill rotWithShape="1">
          <a:blip r:embed="rId8"/>
          <a:srcRect/>
          <a:stretch>
            <a:fillRect/>
          </a:stretch>
        </p:blipFill>
        <p:spPr>
          <a:xfrm>
            <a:off x="3903980" y="2013585"/>
            <a:ext cx="4383405" cy="4383405"/>
          </a:xfrm>
          <a:prstGeom prst="rect">
            <a:avLst/>
          </a:prstGeo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4" name="千图设计师MC：ID 29795607库_组合 87"/>
          <p:cNvGrpSpPr/>
          <p:nvPr>
            <p:custDataLst>
              <p:tags r:id="rId2"/>
            </p:custDataLst>
          </p:nvPr>
        </p:nvGrpSpPr>
        <p:grpSpPr>
          <a:xfrm>
            <a:off x="1814198" y="1894241"/>
            <a:ext cx="2713719" cy="3463424"/>
            <a:chOff x="1307468" y="1697288"/>
            <a:chExt cx="2713719" cy="3463424"/>
          </a:xfrm>
        </p:grpSpPr>
        <p:grpSp>
          <p:nvGrpSpPr>
            <p:cNvPr id="53" name="Group 88"/>
            <p:cNvGrpSpPr/>
            <p:nvPr/>
          </p:nvGrpSpPr>
          <p:grpSpPr>
            <a:xfrm>
              <a:off x="1410010" y="1697288"/>
              <a:ext cx="2611177" cy="3463424"/>
              <a:chOff x="1193500" y="1491637"/>
              <a:chExt cx="3761195" cy="3463424"/>
            </a:xfrm>
          </p:grpSpPr>
          <p:grpSp>
            <p:nvGrpSpPr>
              <p:cNvPr id="57" name="Group 92"/>
              <p:cNvGrpSpPr/>
              <p:nvPr/>
            </p:nvGrpSpPr>
            <p:grpSpPr>
              <a:xfrm>
                <a:off x="1193500" y="1491637"/>
                <a:ext cx="3761195" cy="815608"/>
                <a:chOff x="1317257" y="1824875"/>
                <a:chExt cx="3761195" cy="815608"/>
              </a:xfrm>
            </p:grpSpPr>
            <p:sp>
              <p:nvSpPr>
                <p:cNvPr id="64" name="TextBox 9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sp>
              <p:nvSpPr>
                <p:cNvPr id="65" name="Rectangle 100"/>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nvGrpSpPr>
              <p:cNvPr id="58" name="Group 93"/>
              <p:cNvGrpSpPr/>
              <p:nvPr/>
            </p:nvGrpSpPr>
            <p:grpSpPr>
              <a:xfrm>
                <a:off x="1193500" y="2815545"/>
                <a:ext cx="3761195" cy="815608"/>
                <a:chOff x="1317257" y="1824875"/>
                <a:chExt cx="3761195" cy="815608"/>
              </a:xfrm>
            </p:grpSpPr>
            <p:sp>
              <p:nvSpPr>
                <p:cNvPr id="62" name="TextBox 9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sp>
              <p:nvSpPr>
                <p:cNvPr id="63" name="Rectangle 98"/>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nvGrpSpPr>
              <p:cNvPr id="59" name="Group 94"/>
              <p:cNvGrpSpPr/>
              <p:nvPr/>
            </p:nvGrpSpPr>
            <p:grpSpPr>
              <a:xfrm>
                <a:off x="1193500" y="4139453"/>
                <a:ext cx="3761195" cy="815608"/>
                <a:chOff x="1317257" y="1824875"/>
                <a:chExt cx="3761195" cy="815608"/>
              </a:xfrm>
            </p:grpSpPr>
            <p:sp>
              <p:nvSpPr>
                <p:cNvPr id="60" name="TextBox 9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sp>
              <p:nvSpPr>
                <p:cNvPr id="61" name="Rectangle 96"/>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grpSp>
          <p:nvGrpSpPr>
            <p:cNvPr id="54" name="Group 89"/>
            <p:cNvGrpSpPr/>
            <p:nvPr/>
          </p:nvGrpSpPr>
          <p:grpSpPr>
            <a:xfrm>
              <a:off x="1307468" y="2710116"/>
              <a:ext cx="2448272" cy="1338747"/>
              <a:chOff x="1307468" y="2924944"/>
              <a:chExt cx="2448272" cy="1338747"/>
            </a:xfrm>
          </p:grpSpPr>
          <p:cxnSp>
            <p:nvCxnSpPr>
              <p:cNvPr id="55" name="Straight Connector 90"/>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1"/>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图片 1" descr="C:\Users\summer\Desktop\PPT\ALL\ALL-素材\教师节\艺术字及元素\f6073ee13fb5d61a7f0f015d55e25713.pngf6073ee13fb5d61a7f0f015d55e25713"/>
          <p:cNvPicPr>
            <a:picLocks noChangeAspect="1"/>
          </p:cNvPicPr>
          <p:nvPr/>
        </p:nvPicPr>
        <p:blipFill rotWithShape="1">
          <a:blip r:embed="rId6"/>
          <a:srcRect/>
          <a:stretch>
            <a:fillRect/>
          </a:stretch>
        </p:blipFill>
        <p:spPr>
          <a:xfrm>
            <a:off x="5932170" y="1032510"/>
            <a:ext cx="4603750" cy="4792980"/>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15" name="文本框 14"/>
          <p:cNvSpPr txBox="1"/>
          <p:nvPr/>
        </p:nvSpPr>
        <p:spPr>
          <a:xfrm>
            <a:off x="6130608" y="3634827"/>
            <a:ext cx="3840480" cy="829945"/>
          </a:xfrm>
          <a:prstGeom prst="rect">
            <a:avLst/>
          </a:prstGeom>
          <a:noFill/>
          <a:effectLst/>
        </p:spPr>
        <p:txBody>
          <a:bodyPr wrap="none" rtlCol="0">
            <a:spAutoFit/>
          </a:bodyPr>
          <a:lstStyle/>
          <a:p>
            <a:pPr algn="ctr"/>
            <a:r>
              <a:rPr lang="zh-CN" altLang="en-US" sz="48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添加标题信息</a:t>
            </a:r>
          </a:p>
        </p:txBody>
      </p:sp>
      <p:sp>
        <p:nvSpPr>
          <p:cNvPr id="16" name="任意多边形: 形状 850"/>
          <p:cNvSpPr/>
          <p:nvPr/>
        </p:nvSpPr>
        <p:spPr>
          <a:xfrm>
            <a:off x="7345683" y="182545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rgbClr val="31383E"/>
                </a:solidFill>
                <a:latin typeface="Arial" panose="020B0604020202020204" pitchFamily="34" charset="0"/>
                <a:ea typeface="宋体" panose="02010600030101010101" pitchFamily="2" charset="-122"/>
                <a:cs typeface="微软雅黑" panose="020B0503020204020204" charset="-122"/>
                <a:sym typeface="Arial" panose="020B0604020202020204" pitchFamily="34" charset="0"/>
              </a:rPr>
              <a:t>04</a:t>
            </a:r>
          </a:p>
        </p:txBody>
      </p:sp>
      <p:sp>
        <p:nvSpPr>
          <p:cNvPr id="17" name="TextBox 17"/>
          <p:cNvSpPr txBox="1"/>
          <p:nvPr/>
        </p:nvSpPr>
        <p:spPr>
          <a:xfrm>
            <a:off x="5734050" y="4464685"/>
            <a:ext cx="4633595" cy="629920"/>
          </a:xfrm>
          <a:prstGeom prst="rect">
            <a:avLst/>
          </a:prstGeom>
          <a:noFill/>
        </p:spPr>
        <p:txBody>
          <a:bodyPr wrap="square" rtlCol="0">
            <a:spAutoFit/>
          </a:bodyPr>
          <a:lstStyle/>
          <a:p>
            <a:pPr algn="ctr">
              <a:lnSpc>
                <a:spcPct val="130000"/>
              </a:lnSpc>
            </a:pP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Lorem 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a:t>
            </a: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Lorem Ipsum has been </a:t>
            </a:r>
          </a:p>
          <a:p>
            <a:pPr algn="ctr">
              <a:lnSpc>
                <a:spcPct val="130000"/>
              </a:lnSpc>
            </a:pPr>
            <a:endPar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endParaRPr>
          </a:p>
        </p:txBody>
      </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41" name="千图设计师MC：ID 29795607库_组合 40"/>
          <p:cNvGrpSpPr/>
          <p:nvPr>
            <p:custDataLst>
              <p:tags r:id="rId2"/>
            </p:custDataLst>
          </p:nvPr>
        </p:nvGrpSpPr>
        <p:grpSpPr>
          <a:xfrm>
            <a:off x="7780751" y="2205742"/>
            <a:ext cx="3636333" cy="2418173"/>
            <a:chOff x="7838536" y="2215267"/>
            <a:chExt cx="3636333" cy="2418173"/>
          </a:xfrm>
        </p:grpSpPr>
        <p:sp>
          <p:nvSpPr>
            <p:cNvPr id="15" name="Rectangle: Folded Corner 17"/>
            <p:cNvSpPr/>
            <p:nvPr/>
          </p:nvSpPr>
          <p:spPr>
            <a:xfrm>
              <a:off x="7840025" y="3477149"/>
              <a:ext cx="967563" cy="1156291"/>
            </a:xfrm>
            <a:prstGeom prst="foldedCorne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6" name="Group 29"/>
            <p:cNvGrpSpPr/>
            <p:nvPr/>
          </p:nvGrpSpPr>
          <p:grpSpPr>
            <a:xfrm>
              <a:off x="7838536" y="2215267"/>
              <a:ext cx="3636333" cy="1160383"/>
              <a:chOff x="5829959" y="1480750"/>
              <a:chExt cx="5642904" cy="1160381"/>
            </a:xfrm>
          </p:grpSpPr>
          <p:sp>
            <p:nvSpPr>
              <p:cNvPr id="36" name="TextBox 31"/>
              <p:cNvSpPr txBox="1"/>
              <p:nvPr/>
            </p:nvSpPr>
            <p:spPr>
              <a:xfrm>
                <a:off x="5829959" y="1480750"/>
                <a:ext cx="5642904" cy="529440"/>
              </a:xfrm>
              <a:prstGeom prst="rect">
                <a:avLst/>
              </a:prstGeom>
              <a:noFill/>
            </p:spPr>
            <p:txBody>
              <a:bodyPr wrap="square" lIns="0" tIns="0" rIns="0" bIns="0" anchor="b" anchorCtr="0">
                <a:normAutofit lnSpcReduction="10000"/>
              </a:bodyPr>
              <a:lstStyle/>
              <a:p>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r>
                <a:b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a:t>
                </a:r>
              </a:p>
            </p:txBody>
          </p:sp>
          <p:sp>
            <p:nvSpPr>
              <p:cNvPr id="37" name="TextBox 38"/>
              <p:cNvSpPr txBox="1"/>
              <p:nvPr/>
            </p:nvSpPr>
            <p:spPr>
              <a:xfrm>
                <a:off x="5829959" y="2111691"/>
                <a:ext cx="5637239" cy="529440"/>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请替换文字内容复制你的内容到此办公资源</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如需更改请在（设置形状格式）菜单下（文本选项）中调整</a:t>
                </a:r>
              </a:p>
            </p:txBody>
          </p:sp>
        </p:grpSp>
      </p:grpSp>
      <p:grpSp>
        <p:nvGrpSpPr>
          <p:cNvPr id="38" name="千图设计师MC：ID 29795607库_组合 37"/>
          <p:cNvGrpSpPr/>
          <p:nvPr>
            <p:custDataLst>
              <p:tags r:id="rId3"/>
            </p:custDataLst>
          </p:nvPr>
        </p:nvGrpSpPr>
        <p:grpSpPr>
          <a:xfrm>
            <a:off x="1035815" y="2080267"/>
            <a:ext cx="5245914" cy="905944"/>
            <a:chOff x="1122175" y="2099317"/>
            <a:chExt cx="5245914" cy="905944"/>
          </a:xfrm>
        </p:grpSpPr>
        <p:cxnSp>
          <p:nvCxnSpPr>
            <p:cNvPr id="16" name="Straight Connector 18"/>
            <p:cNvCxnSpPr/>
            <p:nvPr/>
          </p:nvCxnSpPr>
          <p:spPr>
            <a:xfrm flipH="1">
              <a:off x="3837540" y="2552291"/>
              <a:ext cx="2530549"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9" name="Oval 24"/>
            <p:cNvSpPr/>
            <p:nvPr/>
          </p:nvSpPr>
          <p:spPr>
            <a:xfrm>
              <a:off x="3780525" y="2494445"/>
              <a:ext cx="115699" cy="115699"/>
            </a:xfrm>
            <a:prstGeom prst="ellipse">
              <a:avLst/>
            </a:prstGeom>
            <a:solidFill>
              <a:schemeClr val="bg1"/>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7" name="Group 39"/>
            <p:cNvGrpSpPr/>
            <p:nvPr/>
          </p:nvGrpSpPr>
          <p:grpSpPr>
            <a:xfrm>
              <a:off x="1122175" y="2099317"/>
              <a:ext cx="2575880" cy="905944"/>
              <a:chOff x="2084790" y="3062810"/>
              <a:chExt cx="2123043" cy="905944"/>
            </a:xfrm>
          </p:grpSpPr>
          <p:sp>
            <p:nvSpPr>
              <p:cNvPr id="34" name="TextBox 40"/>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35" name="TextBox 41"/>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r">
                  <a:lnSpc>
                    <a:spcPct val="120000"/>
                  </a:lnSpc>
                </a:pP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grpSp>
        <p:nvGrpSpPr>
          <p:cNvPr id="39" name="千图设计师MC：ID 29795607库_组合 38"/>
          <p:cNvGrpSpPr/>
          <p:nvPr>
            <p:custDataLst>
              <p:tags r:id="rId4"/>
            </p:custDataLst>
          </p:nvPr>
        </p:nvGrpSpPr>
        <p:grpSpPr>
          <a:xfrm>
            <a:off x="729663" y="3356543"/>
            <a:ext cx="6118129" cy="905944"/>
            <a:chOff x="816023" y="3375593"/>
            <a:chExt cx="6118129" cy="905944"/>
          </a:xfrm>
        </p:grpSpPr>
        <p:cxnSp>
          <p:nvCxnSpPr>
            <p:cNvPr id="17" name="Straight Connector 19"/>
            <p:cNvCxnSpPr/>
            <p:nvPr/>
          </p:nvCxnSpPr>
          <p:spPr>
            <a:xfrm flipH="1">
              <a:off x="3565451" y="3815443"/>
              <a:ext cx="3200400"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Oval 25"/>
            <p:cNvSpPr/>
            <p:nvPr/>
          </p:nvSpPr>
          <p:spPr>
            <a:xfrm>
              <a:off x="3449757" y="3756321"/>
              <a:ext cx="115699" cy="115699"/>
            </a:xfrm>
            <a:prstGeom prst="ellipse">
              <a:avLst/>
            </a:prstGeom>
            <a:solidFill>
              <a:schemeClr val="bg1"/>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3" name="Oval 22"/>
            <p:cNvSpPr/>
            <p:nvPr/>
          </p:nvSpPr>
          <p:spPr>
            <a:xfrm>
              <a:off x="6694665" y="3695709"/>
              <a:ext cx="239487" cy="2394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8" name="Group 42"/>
            <p:cNvGrpSpPr/>
            <p:nvPr/>
          </p:nvGrpSpPr>
          <p:grpSpPr>
            <a:xfrm>
              <a:off x="816023" y="3375593"/>
              <a:ext cx="2575880" cy="905944"/>
              <a:chOff x="2084790" y="3062810"/>
              <a:chExt cx="2123043" cy="905944"/>
            </a:xfrm>
          </p:grpSpPr>
          <p:sp>
            <p:nvSpPr>
              <p:cNvPr id="32" name="TextBox 43"/>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33" name="TextBox 44"/>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r">
                  <a:lnSpc>
                    <a:spcPct val="120000"/>
                  </a:lnSpc>
                </a:pP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grpSp>
        <p:nvGrpSpPr>
          <p:cNvPr id="40" name="千图设计师MC：ID 29795607库_组合 39"/>
          <p:cNvGrpSpPr/>
          <p:nvPr>
            <p:custDataLst>
              <p:tags r:id="rId5"/>
            </p:custDataLst>
          </p:nvPr>
        </p:nvGrpSpPr>
        <p:grpSpPr>
          <a:xfrm>
            <a:off x="1035815" y="4560570"/>
            <a:ext cx="5308647" cy="905944"/>
            <a:chOff x="1122175" y="4579620"/>
            <a:chExt cx="5308647" cy="905944"/>
          </a:xfrm>
        </p:grpSpPr>
        <p:cxnSp>
          <p:nvCxnSpPr>
            <p:cNvPr id="18" name="Straight Connector 20"/>
            <p:cNvCxnSpPr/>
            <p:nvPr/>
          </p:nvCxnSpPr>
          <p:spPr>
            <a:xfrm flipH="1">
              <a:off x="3780524" y="5015425"/>
              <a:ext cx="2530549"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1" name="Oval 26"/>
            <p:cNvSpPr/>
            <p:nvPr/>
          </p:nvSpPr>
          <p:spPr>
            <a:xfrm>
              <a:off x="3721841" y="4957581"/>
              <a:ext cx="115699" cy="115699"/>
            </a:xfrm>
            <a:prstGeom prst="ellipse">
              <a:avLst/>
            </a:prstGeom>
            <a:solidFill>
              <a:schemeClr val="bg1"/>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4" name="Oval 23"/>
            <p:cNvSpPr/>
            <p:nvPr/>
          </p:nvSpPr>
          <p:spPr>
            <a:xfrm>
              <a:off x="6191335" y="4895691"/>
              <a:ext cx="239487" cy="2394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9" name="Group 45"/>
            <p:cNvGrpSpPr/>
            <p:nvPr/>
          </p:nvGrpSpPr>
          <p:grpSpPr>
            <a:xfrm>
              <a:off x="1122175" y="4579620"/>
              <a:ext cx="2575880" cy="905944"/>
              <a:chOff x="2084790" y="3062810"/>
              <a:chExt cx="2123043" cy="905944"/>
            </a:xfrm>
          </p:grpSpPr>
          <p:sp>
            <p:nvSpPr>
              <p:cNvPr id="30" name="TextBox 46"/>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31" name="TextBox 47"/>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r">
                  <a:lnSpc>
                    <a:spcPct val="120000"/>
                  </a:lnSpc>
                </a:pP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pic>
        <p:nvPicPr>
          <p:cNvPr id="43" name="图片 42"/>
          <p:cNvPicPr>
            <a:picLocks noChangeAspect="1"/>
          </p:cNvPicPr>
          <p:nvPr/>
        </p:nvPicPr>
        <p:blipFill rotWithShape="1">
          <a:blip r:embed="rId9">
            <a:extLst>
              <a:ext uri="{28A0092B-C50C-407E-A947-70E740481C1C}">
                <a14:useLocalDpi xmlns:a14="http://schemas.microsoft.com/office/drawing/2010/main" val="0"/>
              </a:ext>
            </a:extLst>
          </a:blip>
          <a:srcRect r="-3043"/>
          <a:stretch>
            <a:fillRect/>
          </a:stretch>
        </p:blipFill>
        <p:spPr>
          <a:xfrm>
            <a:off x="4300855" y="1038860"/>
            <a:ext cx="3847465" cy="5250180"/>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31" name="组合 30"/>
          <p:cNvGrpSpPr/>
          <p:nvPr/>
        </p:nvGrpSpPr>
        <p:grpSpPr>
          <a:xfrm>
            <a:off x="1974850" y="1835150"/>
            <a:ext cx="2674620" cy="3184525"/>
            <a:chOff x="3140" y="2412"/>
            <a:chExt cx="4212" cy="5015"/>
          </a:xfrm>
        </p:grpSpPr>
        <p:sp>
          <p:nvSpPr>
            <p:cNvPr id="6" name="TextBox 9"/>
            <p:cNvSpPr txBox="1"/>
            <p:nvPr/>
          </p:nvSpPr>
          <p:spPr bwMode="auto">
            <a:xfrm>
              <a:off x="3737" y="2412"/>
              <a:ext cx="3017" cy="691"/>
            </a:xfrm>
            <a:prstGeom prst="rect">
              <a:avLst/>
            </a:prstGeom>
            <a:noFill/>
            <a:ln>
              <a:noFill/>
            </a:ln>
          </p:spPr>
          <p:txBody>
            <a:bodyPr wrap="none">
              <a:normAutofit fontScale="97500"/>
            </a:bodyPr>
            <a:lstStyle/>
            <a:p>
              <a:pPr algn="ctr" eaLnBrk="1" hangingPunct="1"/>
              <a:r>
                <a:rPr lang="zh-CN" altLang="en-US" sz="225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7" name="Rectangle: Rounded Corners 10"/>
            <p:cNvSpPr/>
            <p:nvPr/>
          </p:nvSpPr>
          <p:spPr>
            <a:xfrm>
              <a:off x="3737" y="3087"/>
              <a:ext cx="2997" cy="8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2" name="Group 25"/>
            <p:cNvGrpSpPr/>
            <p:nvPr/>
          </p:nvGrpSpPr>
          <p:grpSpPr>
            <a:xfrm>
              <a:off x="3915" y="3714"/>
              <a:ext cx="2660" cy="2661"/>
              <a:chOff x="5013110" y="5059616"/>
              <a:chExt cx="3378533" cy="3379413"/>
            </a:xfrm>
          </p:grpSpPr>
          <p:sp>
            <p:nvSpPr>
              <p:cNvPr id="25" name="Oval 26"/>
              <p:cNvSpPr/>
              <p:nvPr/>
            </p:nvSpPr>
            <p:spPr>
              <a:xfrm>
                <a:off x="5013110" y="5059616"/>
                <a:ext cx="3378533" cy="3379413"/>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Oval 27"/>
              <p:cNvSpPr/>
              <p:nvPr/>
            </p:nvSpPr>
            <p:spPr>
              <a:xfrm>
                <a:off x="5286107" y="5332685"/>
                <a:ext cx="2832537" cy="2833275"/>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15" name="Freeform: Shape 34"/>
            <p:cNvSpPr/>
            <p:nvPr/>
          </p:nvSpPr>
          <p:spPr bwMode="auto">
            <a:xfrm>
              <a:off x="4703" y="4512"/>
              <a:ext cx="1086" cy="10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31383E"/>
            </a:solidFill>
            <a:ln>
              <a:noFill/>
            </a:ln>
            <a:effectLst/>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8" name="TextBox 38"/>
            <p:cNvSpPr txBox="1"/>
            <p:nvPr/>
          </p:nvSpPr>
          <p:spPr>
            <a:xfrm>
              <a:off x="3140" y="6160"/>
              <a:ext cx="4212" cy="1267"/>
            </a:xfrm>
            <a:prstGeom prst="rect">
              <a:avLst/>
            </a:prstGeom>
          </p:spPr>
          <p:txBody>
            <a:bodyPr vert="horz" wrap="square" lIns="45720" tIns="22860" rIns="45720" bIns="22860" anchor="b" anchorCtr="1">
              <a:normAutofit/>
            </a:bodyPr>
            <a:lstStyle/>
            <a:p>
              <a:pPr>
                <a:lnSpc>
                  <a:spcPct val="120000"/>
                </a:lnSpc>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办公资源</a:t>
              </a:r>
            </a:p>
          </p:txBody>
        </p:sp>
      </p:grpSp>
      <p:grpSp>
        <p:nvGrpSpPr>
          <p:cNvPr id="30" name="组合 29"/>
          <p:cNvGrpSpPr/>
          <p:nvPr/>
        </p:nvGrpSpPr>
        <p:grpSpPr>
          <a:xfrm>
            <a:off x="4679315" y="1835150"/>
            <a:ext cx="2734945" cy="3456305"/>
            <a:chOff x="7399" y="2638"/>
            <a:chExt cx="4307" cy="5443"/>
          </a:xfrm>
        </p:grpSpPr>
        <p:cxnSp>
          <p:nvCxnSpPr>
            <p:cNvPr id="4" name="Straight Connector 4"/>
            <p:cNvCxnSpPr/>
            <p:nvPr/>
          </p:nvCxnSpPr>
          <p:spPr>
            <a:xfrm>
              <a:off x="7399" y="2923"/>
              <a:ext cx="0" cy="515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11"/>
            <p:cNvSpPr txBox="1"/>
            <p:nvPr/>
          </p:nvSpPr>
          <p:spPr bwMode="auto">
            <a:xfrm>
              <a:off x="8092" y="2638"/>
              <a:ext cx="3017" cy="691"/>
            </a:xfrm>
            <a:prstGeom prst="rect">
              <a:avLst/>
            </a:prstGeom>
            <a:noFill/>
            <a:ln>
              <a:noFill/>
            </a:ln>
          </p:spPr>
          <p:txBody>
            <a:bodyPr wrap="none">
              <a:normAutofit/>
            </a:bodyPr>
            <a:lstStyle/>
            <a:p>
              <a:pPr algn="ctr" eaLnBrk="1" hangingPunct="1"/>
              <a:r>
                <a:rPr lang="zh-CN" altLang="en-US" sz="225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9" name="Rectangle: Rounded Corners 12"/>
            <p:cNvSpPr/>
            <p:nvPr/>
          </p:nvSpPr>
          <p:spPr>
            <a:xfrm>
              <a:off x="8102" y="3313"/>
              <a:ext cx="2997" cy="8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3" name="Group 28"/>
            <p:cNvGrpSpPr/>
            <p:nvPr/>
          </p:nvGrpSpPr>
          <p:grpSpPr>
            <a:xfrm>
              <a:off x="8270" y="3702"/>
              <a:ext cx="2660" cy="2661"/>
              <a:chOff x="10517871" y="5059616"/>
              <a:chExt cx="3378533" cy="3379413"/>
            </a:xfrm>
          </p:grpSpPr>
          <p:sp>
            <p:nvSpPr>
              <p:cNvPr id="23" name="Oval 29"/>
              <p:cNvSpPr/>
              <p:nvPr/>
            </p:nvSpPr>
            <p:spPr>
              <a:xfrm>
                <a:off x="10517871" y="5059616"/>
                <a:ext cx="3378533" cy="3379413"/>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4" name="Oval 30"/>
              <p:cNvSpPr/>
              <p:nvPr/>
            </p:nvSpPr>
            <p:spPr>
              <a:xfrm>
                <a:off x="10790869" y="5332685"/>
                <a:ext cx="2832537" cy="2833275"/>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17" name="Freeform: Shape 36"/>
            <p:cNvSpPr/>
            <p:nvPr/>
          </p:nvSpPr>
          <p:spPr bwMode="auto">
            <a:xfrm>
              <a:off x="8983" y="4405"/>
              <a:ext cx="1235" cy="1199"/>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rgbClr val="31383E"/>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TextBox 39"/>
            <p:cNvSpPr txBox="1"/>
            <p:nvPr/>
          </p:nvSpPr>
          <p:spPr>
            <a:xfrm>
              <a:off x="7494" y="6363"/>
              <a:ext cx="4212" cy="1267"/>
            </a:xfrm>
            <a:prstGeom prst="rect">
              <a:avLst/>
            </a:prstGeom>
          </p:spPr>
          <p:txBody>
            <a:bodyPr vert="horz" wrap="square" lIns="45720" tIns="22860" rIns="45720" bIns="22860" anchor="b" anchorCtr="1">
              <a:normAutofit/>
            </a:bodyPr>
            <a:lstStyle/>
            <a:p>
              <a:pPr>
                <a:lnSpc>
                  <a:spcPct val="120000"/>
                </a:lnSpc>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办公资源</a:t>
              </a:r>
            </a:p>
          </p:txBody>
        </p:sp>
      </p:grpSp>
      <p:grpSp>
        <p:nvGrpSpPr>
          <p:cNvPr id="3" name="组合 2"/>
          <p:cNvGrpSpPr/>
          <p:nvPr/>
        </p:nvGrpSpPr>
        <p:grpSpPr>
          <a:xfrm>
            <a:off x="7395210" y="1835150"/>
            <a:ext cx="2806700" cy="3382645"/>
            <a:chOff x="11676" y="2742"/>
            <a:chExt cx="4420" cy="5327"/>
          </a:xfrm>
        </p:grpSpPr>
        <p:cxnSp>
          <p:nvCxnSpPr>
            <p:cNvPr id="5" name="Straight Connector 5"/>
            <p:cNvCxnSpPr/>
            <p:nvPr/>
          </p:nvCxnSpPr>
          <p:spPr>
            <a:xfrm>
              <a:off x="11676" y="2911"/>
              <a:ext cx="0" cy="515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13"/>
            <p:cNvSpPr txBox="1"/>
            <p:nvPr/>
          </p:nvSpPr>
          <p:spPr bwMode="auto">
            <a:xfrm>
              <a:off x="12482" y="2742"/>
              <a:ext cx="3017" cy="691"/>
            </a:xfrm>
            <a:prstGeom prst="rect">
              <a:avLst/>
            </a:prstGeom>
            <a:noFill/>
            <a:ln>
              <a:noFill/>
            </a:ln>
          </p:spPr>
          <p:txBody>
            <a:bodyPr wrap="none">
              <a:normAutofit/>
            </a:bodyPr>
            <a:lstStyle/>
            <a:p>
              <a:pPr algn="ctr" eaLnBrk="1" hangingPunct="1"/>
              <a:r>
                <a:rPr lang="zh-CN" altLang="en-US" sz="225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 name="Rectangle: Rounded Corners 14"/>
            <p:cNvSpPr/>
            <p:nvPr/>
          </p:nvSpPr>
          <p:spPr>
            <a:xfrm>
              <a:off x="12502" y="3433"/>
              <a:ext cx="2997" cy="8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4" name="Group 31"/>
            <p:cNvGrpSpPr/>
            <p:nvPr/>
          </p:nvGrpSpPr>
          <p:grpSpPr>
            <a:xfrm>
              <a:off x="12661" y="3921"/>
              <a:ext cx="2660" cy="2661"/>
              <a:chOff x="16125389" y="5059616"/>
              <a:chExt cx="3378533" cy="3379413"/>
            </a:xfrm>
          </p:grpSpPr>
          <p:sp>
            <p:nvSpPr>
              <p:cNvPr id="21" name="Oval 32"/>
              <p:cNvSpPr/>
              <p:nvPr/>
            </p:nvSpPr>
            <p:spPr>
              <a:xfrm>
                <a:off x="16125389" y="5059616"/>
                <a:ext cx="3378533" cy="3379413"/>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Oval 33"/>
              <p:cNvSpPr/>
              <p:nvPr/>
            </p:nvSpPr>
            <p:spPr>
              <a:xfrm>
                <a:off x="16398387" y="5332685"/>
                <a:ext cx="2832537" cy="2833275"/>
              </a:xfrm>
              <a:prstGeom prst="ellipse">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16" name="Freeform: Shape 35"/>
            <p:cNvSpPr/>
            <p:nvPr/>
          </p:nvSpPr>
          <p:spPr bwMode="auto">
            <a:xfrm>
              <a:off x="13542" y="4797"/>
              <a:ext cx="897" cy="89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31383E"/>
            </a:solidFill>
            <a:ln>
              <a:noFill/>
            </a:ln>
            <a:effectLst/>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0" name="TextBox 40"/>
            <p:cNvSpPr txBox="1"/>
            <p:nvPr/>
          </p:nvSpPr>
          <p:spPr>
            <a:xfrm>
              <a:off x="11884" y="6490"/>
              <a:ext cx="4212" cy="1267"/>
            </a:xfrm>
            <a:prstGeom prst="rect">
              <a:avLst/>
            </a:prstGeom>
          </p:spPr>
          <p:txBody>
            <a:bodyPr vert="horz" wrap="square" lIns="45720" tIns="22860" rIns="45720" bIns="22860" anchor="b" anchorCtr="1">
              <a:normAutofit/>
            </a:bodyPr>
            <a:lstStyle/>
            <a:p>
              <a:pPr>
                <a:lnSpc>
                  <a:spcPct val="120000"/>
                </a:lnSpc>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办公资源</a:t>
              </a:r>
            </a:p>
          </p:txBody>
        </p:sp>
      </p:grpSp>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4" name="千图设计师MC：ID 29795607库_矩形 29"/>
          <p:cNvSpPr/>
          <p:nvPr>
            <p:custDataLst>
              <p:tags r:id="rId2"/>
            </p:custDataLst>
          </p:nvPr>
        </p:nvSpPr>
        <p:spPr>
          <a:xfrm>
            <a:off x="2884643" y="4388473"/>
            <a:ext cx="7720955" cy="75471"/>
          </a:xfrm>
          <a:prstGeom prst="rect">
            <a:avLst/>
          </a:prstGeom>
          <a:solidFill>
            <a:srgbClr val="FFFFFF">
              <a:alpha val="4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2" name="千图设计师MC：ID 29795607库_文本框 32"/>
          <p:cNvSpPr txBox="1"/>
          <p:nvPr>
            <p:custDataLst>
              <p:tags r:id="rId3"/>
            </p:custDataLst>
          </p:nvPr>
        </p:nvSpPr>
        <p:spPr>
          <a:xfrm>
            <a:off x="4582182" y="2840116"/>
            <a:ext cx="7324227" cy="856143"/>
          </a:xfrm>
          <a:prstGeom prst="rect">
            <a:avLst/>
          </a:prstGeom>
          <a:noFill/>
        </p:spPr>
        <p:txBody>
          <a:bodyPr wrap="square" anchor="ctr">
            <a:normAutofit/>
          </a:bodyPr>
          <a:lstStyle/>
          <a:p>
            <a:pPr>
              <a:lnSpc>
                <a:spcPct val="120000"/>
              </a:lnSpc>
            </a:pPr>
            <a: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请替换文字内容复制你的内容到此办公资源</a:t>
            </a:r>
            <a:b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如需更改请在（设置形状格式）菜单下（文本选项）中调整</a:t>
            </a:r>
          </a:p>
        </p:txBody>
      </p:sp>
      <p:grpSp>
        <p:nvGrpSpPr>
          <p:cNvPr id="37" name="千图设计师MC：ID 29795607库_组合 36"/>
          <p:cNvGrpSpPr/>
          <p:nvPr>
            <p:custDataLst>
              <p:tags r:id="rId4"/>
            </p:custDataLst>
          </p:nvPr>
        </p:nvGrpSpPr>
        <p:grpSpPr>
          <a:xfrm>
            <a:off x="3211352" y="4265308"/>
            <a:ext cx="2277172" cy="1358017"/>
            <a:chOff x="2494437" y="4246258"/>
            <a:chExt cx="2277172" cy="1358017"/>
          </a:xfrm>
        </p:grpSpPr>
        <p:grpSp>
          <p:nvGrpSpPr>
            <p:cNvPr id="5" name="Group 30"/>
            <p:cNvGrpSpPr/>
            <p:nvPr/>
          </p:nvGrpSpPr>
          <p:grpSpPr>
            <a:xfrm>
              <a:off x="3463116" y="4246258"/>
              <a:ext cx="330187" cy="330187"/>
              <a:chOff x="2251625" y="3145478"/>
              <a:chExt cx="200021" cy="200021"/>
            </a:xfrm>
          </p:grpSpPr>
          <p:sp>
            <p:nvSpPr>
              <p:cNvPr id="35" name="Oval 45"/>
              <p:cNvSpPr/>
              <p:nvPr/>
            </p:nvSpPr>
            <p:spPr>
              <a:xfrm>
                <a:off x="2251625" y="3145478"/>
                <a:ext cx="200021" cy="20002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6" name="Freeform: Shape 46"/>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13" name="Group 33"/>
            <p:cNvGrpSpPr/>
            <p:nvPr/>
          </p:nvGrpSpPr>
          <p:grpSpPr>
            <a:xfrm>
              <a:off x="2494437" y="4640122"/>
              <a:ext cx="2277172" cy="964153"/>
              <a:chOff x="3387808" y="4491719"/>
              <a:chExt cx="2277172" cy="964153"/>
            </a:xfrm>
          </p:grpSpPr>
          <p:sp>
            <p:nvSpPr>
              <p:cNvPr id="20" name="TextBox 34"/>
              <p:cNvSpPr txBox="1"/>
              <p:nvPr/>
            </p:nvSpPr>
            <p:spPr>
              <a:xfrm>
                <a:off x="3388836" y="4491719"/>
                <a:ext cx="2276144" cy="415861"/>
              </a:xfrm>
              <a:prstGeom prst="rect">
                <a:avLst/>
              </a:prstGeom>
            </p:spPr>
            <p:txBody>
              <a:bodyPr vert="horz" wrap="none">
                <a:normAutofit/>
              </a:bodyPr>
              <a:lstStyle/>
              <a:p>
                <a:pPr algn="ctr"/>
                <a:r>
                  <a:rPr lang="zh-CN" altLang="en-US" sz="1500"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1" name="TextBox 35"/>
              <p:cNvSpPr txBox="1"/>
              <p:nvPr/>
            </p:nvSpPr>
            <p:spPr>
              <a:xfrm>
                <a:off x="3387808" y="4907580"/>
                <a:ext cx="2276144" cy="548292"/>
              </a:xfrm>
              <a:prstGeom prst="rect">
                <a:avLst/>
              </a:prstGeom>
              <a:noFill/>
            </p:spPr>
            <p:txBody>
              <a:bodyPr wrap="square">
                <a:normAutofit/>
              </a:bodyPr>
              <a:lstStyle/>
              <a:p>
                <a:pPr algn="ct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grpSp>
        <p:nvGrpSpPr>
          <p:cNvPr id="38" name="千图设计师MC：ID 29795607库_组合 37"/>
          <p:cNvGrpSpPr/>
          <p:nvPr>
            <p:custDataLst>
              <p:tags r:id="rId5"/>
            </p:custDataLst>
          </p:nvPr>
        </p:nvGrpSpPr>
        <p:grpSpPr>
          <a:xfrm>
            <a:off x="6280788" y="4265308"/>
            <a:ext cx="2277173" cy="1358017"/>
            <a:chOff x="5563873" y="4246258"/>
            <a:chExt cx="2277173" cy="1358017"/>
          </a:xfrm>
        </p:grpSpPr>
        <p:grpSp>
          <p:nvGrpSpPr>
            <p:cNvPr id="6" name="Group 49"/>
            <p:cNvGrpSpPr/>
            <p:nvPr/>
          </p:nvGrpSpPr>
          <p:grpSpPr>
            <a:xfrm>
              <a:off x="6530278" y="4246258"/>
              <a:ext cx="330187" cy="330187"/>
              <a:chOff x="2251625" y="3145478"/>
              <a:chExt cx="200021" cy="200021"/>
            </a:xfrm>
          </p:grpSpPr>
          <p:sp>
            <p:nvSpPr>
              <p:cNvPr id="33" name="Oval 56"/>
              <p:cNvSpPr/>
              <p:nvPr/>
            </p:nvSpPr>
            <p:spPr>
              <a:xfrm>
                <a:off x="2251625" y="3145478"/>
                <a:ext cx="200021" cy="20002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4" name="Freeform: Shape 57"/>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14" name="Group 36"/>
            <p:cNvGrpSpPr/>
            <p:nvPr/>
          </p:nvGrpSpPr>
          <p:grpSpPr>
            <a:xfrm>
              <a:off x="5563873" y="4640122"/>
              <a:ext cx="2277173" cy="964153"/>
              <a:chOff x="6575869" y="4491719"/>
              <a:chExt cx="2277173" cy="964153"/>
            </a:xfrm>
          </p:grpSpPr>
          <p:sp>
            <p:nvSpPr>
              <p:cNvPr id="18" name="TextBox 37"/>
              <p:cNvSpPr txBox="1"/>
              <p:nvPr/>
            </p:nvSpPr>
            <p:spPr>
              <a:xfrm>
                <a:off x="6576898" y="4491719"/>
                <a:ext cx="2276144" cy="415861"/>
              </a:xfrm>
              <a:prstGeom prst="rect">
                <a:avLst/>
              </a:prstGeom>
            </p:spPr>
            <p:txBody>
              <a:bodyPr vert="horz" wrap="none">
                <a:normAutofit/>
              </a:bodyPr>
              <a:lstStyle/>
              <a:p>
                <a:pPr algn="ctr"/>
                <a:r>
                  <a:rPr lang="zh-CN" altLang="en-US" sz="1500"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9" name="TextBox 38"/>
              <p:cNvSpPr txBox="1"/>
              <p:nvPr/>
            </p:nvSpPr>
            <p:spPr>
              <a:xfrm>
                <a:off x="6575869" y="4907580"/>
                <a:ext cx="2276144" cy="548292"/>
              </a:xfrm>
              <a:prstGeom prst="rect">
                <a:avLst/>
              </a:prstGeom>
              <a:noFill/>
            </p:spPr>
            <p:txBody>
              <a:bodyPr wrap="square">
                <a:normAutofit/>
              </a:bodyPr>
              <a:lstStyle/>
              <a:p>
                <a:pPr lvl="0" algn="ct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grpSp>
        <p:nvGrpSpPr>
          <p:cNvPr id="39" name="千图设计师MC：ID 29795607库_组合 38"/>
          <p:cNvGrpSpPr/>
          <p:nvPr>
            <p:custDataLst>
              <p:tags r:id="rId6"/>
            </p:custDataLst>
          </p:nvPr>
        </p:nvGrpSpPr>
        <p:grpSpPr>
          <a:xfrm>
            <a:off x="9340860" y="4265308"/>
            <a:ext cx="2277172" cy="1358017"/>
            <a:chOff x="8623945" y="4246258"/>
            <a:chExt cx="2277172" cy="1358017"/>
          </a:xfrm>
        </p:grpSpPr>
        <p:grpSp>
          <p:nvGrpSpPr>
            <p:cNvPr id="7" name="Group 58"/>
            <p:cNvGrpSpPr/>
            <p:nvPr/>
          </p:nvGrpSpPr>
          <p:grpSpPr>
            <a:xfrm>
              <a:off x="9597438" y="4246258"/>
              <a:ext cx="330187" cy="330187"/>
              <a:chOff x="2251625" y="3145478"/>
              <a:chExt cx="200021" cy="200021"/>
            </a:xfrm>
          </p:grpSpPr>
          <p:sp>
            <p:nvSpPr>
              <p:cNvPr id="31" name="Oval 59"/>
              <p:cNvSpPr/>
              <p:nvPr/>
            </p:nvSpPr>
            <p:spPr>
              <a:xfrm>
                <a:off x="2251625" y="3145478"/>
                <a:ext cx="200021" cy="20002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2" name="Freeform: Shape 60"/>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15" name="Group 39"/>
            <p:cNvGrpSpPr/>
            <p:nvPr/>
          </p:nvGrpSpPr>
          <p:grpSpPr>
            <a:xfrm>
              <a:off x="8623945" y="4640122"/>
              <a:ext cx="2277172" cy="964153"/>
              <a:chOff x="9821969" y="4491719"/>
              <a:chExt cx="2277172" cy="964153"/>
            </a:xfrm>
          </p:grpSpPr>
          <p:sp>
            <p:nvSpPr>
              <p:cNvPr id="16" name="TextBox 40"/>
              <p:cNvSpPr txBox="1"/>
              <p:nvPr/>
            </p:nvSpPr>
            <p:spPr>
              <a:xfrm>
                <a:off x="9822997" y="4491719"/>
                <a:ext cx="2276144" cy="415861"/>
              </a:xfrm>
              <a:prstGeom prst="rect">
                <a:avLst/>
              </a:prstGeom>
            </p:spPr>
            <p:txBody>
              <a:bodyPr vert="horz" wrap="none">
                <a:normAutofit/>
              </a:bodyPr>
              <a:lstStyle/>
              <a:p>
                <a:pPr algn="ctr"/>
                <a:r>
                  <a:rPr lang="zh-CN" altLang="en-US" sz="1500"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7" name="TextBox 41"/>
              <p:cNvSpPr txBox="1"/>
              <p:nvPr/>
            </p:nvSpPr>
            <p:spPr>
              <a:xfrm>
                <a:off x="9821969" y="4907580"/>
                <a:ext cx="2276144" cy="548292"/>
              </a:xfrm>
              <a:prstGeom prst="rect">
                <a:avLst/>
              </a:prstGeom>
              <a:noFill/>
            </p:spPr>
            <p:txBody>
              <a:bodyPr wrap="square">
                <a:normAutofit/>
              </a:bodyPr>
              <a:lstStyle/>
              <a:p>
                <a:pPr lvl="0" algn="ct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办公资源</a:t>
                </a:r>
              </a:p>
            </p:txBody>
          </p:sp>
        </p:grpSp>
      </p:grpSp>
      <p:pic>
        <p:nvPicPr>
          <p:cNvPr id="3" name="图片 2" descr="a91a235ae3d248079bdfd3d7a9952e58"/>
          <p:cNvPicPr>
            <a:picLocks noChangeAspect="1"/>
          </p:cNvPicPr>
          <p:nvPr/>
        </p:nvPicPr>
        <p:blipFill>
          <a:blip r:embed="rId10"/>
          <a:stretch>
            <a:fillRect/>
          </a:stretch>
        </p:blipFill>
        <p:spPr>
          <a:xfrm>
            <a:off x="494030" y="927100"/>
            <a:ext cx="3171190" cy="4275455"/>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stretch>
            <a:fillRect/>
          </a:stretch>
        </p:blipFill>
        <p:spPr>
          <a:xfrm flipH="1">
            <a:off x="7940132" y="719459"/>
            <a:ext cx="4245029" cy="6129016"/>
          </a:xfrm>
          <a:prstGeom prst="rect">
            <a:avLst/>
          </a:prstGeom>
        </p:spPr>
      </p:pic>
      <p:sp>
        <p:nvSpPr>
          <p:cNvPr id="7" name="文本框 6"/>
          <p:cNvSpPr txBox="1"/>
          <p:nvPr/>
        </p:nvSpPr>
        <p:spPr>
          <a:xfrm>
            <a:off x="4598670" y="4623435"/>
            <a:ext cx="2133918" cy="400110"/>
          </a:xfrm>
          <a:prstGeom prst="rect">
            <a:avLst/>
          </a:prstGeom>
          <a:noFill/>
        </p:spPr>
        <p:txBody>
          <a:bodyPr wrap="none" rtlCol="0">
            <a:spAutoFit/>
          </a:bodyPr>
          <a:lstStyle/>
          <a:p>
            <a:r>
              <a:rPr lang="zh-CN" altLang="en-US" sz="2000" smtClean="0">
                <a:solidFill>
                  <a:schemeClr val="bg1"/>
                </a:solidFill>
                <a:latin typeface="站酷快乐体2016修订版" panose="02010600030101010101" charset="-122"/>
                <a:ea typeface="站酷快乐体2016修订版" panose="02010600030101010101" charset="-122"/>
              </a:rPr>
              <a:t>汇报人：</a:t>
            </a:r>
            <a:r>
              <a:rPr lang="en-US" altLang="zh-CN" sz="2000" smtClean="0">
                <a:solidFill>
                  <a:schemeClr val="bg1"/>
                </a:solidFill>
                <a:latin typeface="站酷快乐体2016修订版" panose="02010600030101010101" charset="-122"/>
                <a:ea typeface="站酷快乐体2016修订版" panose="02010600030101010101" charset="-122"/>
              </a:rPr>
              <a:t>PPT818</a:t>
            </a:r>
            <a:endParaRPr lang="en-US" altLang="zh-CN" sz="2000">
              <a:solidFill>
                <a:schemeClr val="bg1"/>
              </a:solidFill>
              <a:latin typeface="站酷快乐体2016修订版" panose="02010600030101010101" charset="-122"/>
              <a:ea typeface="站酷快乐体2016修订版" panose="02010600030101010101" charset="-122"/>
            </a:endParaRPr>
          </a:p>
        </p:txBody>
      </p:sp>
      <p:sp>
        <p:nvSpPr>
          <p:cNvPr id="8" name="文本框 7"/>
          <p:cNvSpPr txBox="1"/>
          <p:nvPr/>
        </p:nvSpPr>
        <p:spPr>
          <a:xfrm>
            <a:off x="4072890" y="992505"/>
            <a:ext cx="3266440" cy="3630930"/>
          </a:xfrm>
          <a:prstGeom prst="rect">
            <a:avLst/>
          </a:prstGeom>
          <a:noFill/>
        </p:spPr>
        <p:txBody>
          <a:bodyPr wrap="square" rtlCol="0">
            <a:spAutoFit/>
          </a:bodyPr>
          <a:lstStyle/>
          <a:p>
            <a:pPr algn="dist"/>
            <a:r>
              <a:rPr lang="zh-CN" altLang="en-US" sz="11500" b="1">
                <a:ln w="19050">
                  <a:solidFill>
                    <a:srgbClr val="FFFFFF"/>
                  </a:solidFill>
                </a:ln>
                <a:blipFill>
                  <a:blip r:embed="rId6"/>
                </a:blipFill>
                <a:latin typeface="思源黑体 CN Heavy" panose="020B0A00000000000000" charset="-122"/>
                <a:ea typeface="思源黑体 CN Heavy" panose="020B0A00000000000000" charset="-122"/>
              </a:rPr>
              <a:t>谢谢</a:t>
            </a:r>
          </a:p>
          <a:p>
            <a:pPr algn="dist"/>
            <a:r>
              <a:rPr lang="zh-CN" altLang="en-US" sz="11500" b="1">
                <a:ln w="19050">
                  <a:solidFill>
                    <a:srgbClr val="FFFFFF"/>
                  </a:solidFill>
                </a:ln>
                <a:blipFill>
                  <a:blip r:embed="rId6"/>
                </a:blipFill>
                <a:latin typeface="思源黑体 CN Heavy" panose="020B0A00000000000000" charset="-122"/>
                <a:ea typeface="思源黑体 CN Heavy" panose="020B0A00000000000000" charset="-122"/>
              </a:rPr>
              <a:t>观看</a:t>
            </a: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5730875" y="1208405"/>
            <a:ext cx="6244590" cy="906780"/>
            <a:chOff x="9286" y="3114"/>
            <a:chExt cx="9834" cy="1428"/>
          </a:xfrm>
        </p:grpSpPr>
        <p:sp>
          <p:nvSpPr>
            <p:cNvPr id="30" name="文本框 29"/>
            <p:cNvSpPr txBox="1"/>
            <p:nvPr/>
          </p:nvSpPr>
          <p:spPr>
            <a:xfrm>
              <a:off x="10713" y="3114"/>
              <a:ext cx="6048" cy="1016"/>
            </a:xfrm>
            <a:prstGeom prst="rect">
              <a:avLst/>
            </a:prstGeom>
            <a:noFill/>
            <a:effectLst/>
          </p:spPr>
          <p:txBody>
            <a:bodyPr wrap="none" rtlCol="0">
              <a:spAutoFit/>
            </a:bodyPr>
            <a:lstStyle/>
            <a:p>
              <a:pPr algn="ctr"/>
              <a:r>
                <a:rPr lang="zh-CN" altLang="en-US" sz="36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点击输入您的标题</a:t>
              </a:r>
            </a:p>
          </p:txBody>
        </p:sp>
        <p:sp>
          <p:nvSpPr>
            <p:cNvPr id="31" name="任意多边形: 形状 919"/>
            <p:cNvSpPr/>
            <p:nvPr/>
          </p:nvSpPr>
          <p:spPr>
            <a:xfrm>
              <a:off x="9286" y="3267"/>
              <a:ext cx="1151" cy="1275"/>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rgbClr val="31383E"/>
                  </a:solidFill>
                  <a:latin typeface="Arial" panose="020B0604020202020204" pitchFamily="34" charset="0"/>
                  <a:ea typeface="宋体" panose="02010600030101010101" pitchFamily="2" charset="-122"/>
                  <a:sym typeface="Arial" panose="020B0604020202020204" pitchFamily="34" charset="0"/>
                </a:rPr>
                <a:t>01</a:t>
              </a:r>
            </a:p>
          </p:txBody>
        </p:sp>
        <p:sp>
          <p:nvSpPr>
            <p:cNvPr id="32" name="TextBox 17"/>
            <p:cNvSpPr txBox="1"/>
            <p:nvPr/>
          </p:nvSpPr>
          <p:spPr>
            <a:xfrm>
              <a:off x="10713" y="4116"/>
              <a:ext cx="8407" cy="426"/>
            </a:xfrm>
            <a:prstGeom prst="rect">
              <a:avLst/>
            </a:prstGeom>
            <a:noFill/>
          </p:spPr>
          <p:txBody>
            <a:bodyPr wrap="square" rtlCol="0">
              <a:spAutoFit/>
            </a:bodyPr>
            <a:lstStyle/>
            <a:p>
              <a:pPr algn="l">
                <a:lnSpc>
                  <a:spcPct val="130000"/>
                </a:lnSpc>
              </a:pPr>
              <a:r>
                <a:rPr lang="en-US" altLang="zh-CN" sz="900" b="1"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Lorem Ipsum </a:t>
              </a:r>
              <a:r>
                <a:rPr lang="en-US" altLang="zh-CN" sz="900"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is simply dummy text of the printing and typesetting industry. Lorem Ipsum has been </a:t>
              </a:r>
            </a:p>
          </p:txBody>
        </p:sp>
      </p:grpSp>
      <p:sp>
        <p:nvSpPr>
          <p:cNvPr id="29" name="文本框 28"/>
          <p:cNvSpPr txBox="1"/>
          <p:nvPr/>
        </p:nvSpPr>
        <p:spPr>
          <a:xfrm>
            <a:off x="835341" y="2198409"/>
            <a:ext cx="3846195" cy="1753235"/>
          </a:xfrm>
          <a:prstGeom prst="rect">
            <a:avLst/>
          </a:prstGeom>
          <a:noFill/>
          <a:effectLst/>
        </p:spPr>
        <p:txBody>
          <a:bodyPr wrap="none" rtlCol="0">
            <a:spAutoFit/>
          </a:bodyPr>
          <a:lstStyle/>
          <a:p>
            <a:pPr algn="ctr"/>
            <a:r>
              <a:rPr lang="zh-CN" altLang="en-US" sz="5400"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目录 </a:t>
            </a:r>
          </a:p>
          <a:p>
            <a:pPr algn="ctr"/>
            <a:r>
              <a:rPr lang="en-US" altLang="zh-CN" sz="5400"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CONTENTS</a:t>
            </a:r>
          </a:p>
        </p:txBody>
      </p:sp>
      <p:grpSp>
        <p:nvGrpSpPr>
          <p:cNvPr id="16" name="组合 15"/>
          <p:cNvGrpSpPr/>
          <p:nvPr/>
        </p:nvGrpSpPr>
        <p:grpSpPr>
          <a:xfrm>
            <a:off x="5730875" y="2257425"/>
            <a:ext cx="6244590" cy="906780"/>
            <a:chOff x="9286" y="3114"/>
            <a:chExt cx="9834" cy="1428"/>
          </a:xfrm>
        </p:grpSpPr>
        <p:sp>
          <p:nvSpPr>
            <p:cNvPr id="17" name="文本框 16"/>
            <p:cNvSpPr txBox="1"/>
            <p:nvPr/>
          </p:nvSpPr>
          <p:spPr>
            <a:xfrm>
              <a:off x="10713" y="3114"/>
              <a:ext cx="6048" cy="1016"/>
            </a:xfrm>
            <a:prstGeom prst="rect">
              <a:avLst/>
            </a:prstGeom>
            <a:noFill/>
            <a:effectLst/>
          </p:spPr>
          <p:txBody>
            <a:bodyPr wrap="none" rtlCol="0">
              <a:spAutoFit/>
            </a:bodyPr>
            <a:lstStyle/>
            <a:p>
              <a:pPr algn="ctr"/>
              <a:r>
                <a:rPr lang="zh-CN" altLang="en-US" sz="36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点击输入您的标题</a:t>
              </a:r>
            </a:p>
          </p:txBody>
        </p:sp>
        <p:sp>
          <p:nvSpPr>
            <p:cNvPr id="18" name="任意多边形: 形状 919"/>
            <p:cNvSpPr/>
            <p:nvPr/>
          </p:nvSpPr>
          <p:spPr>
            <a:xfrm>
              <a:off x="9286" y="3267"/>
              <a:ext cx="1151" cy="1275"/>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rgbClr val="31383E"/>
                  </a:solidFill>
                  <a:latin typeface="Arial" panose="020B0604020202020204" pitchFamily="34" charset="0"/>
                  <a:ea typeface="宋体" panose="02010600030101010101" pitchFamily="2" charset="-122"/>
                  <a:sym typeface="Arial" panose="020B0604020202020204" pitchFamily="34" charset="0"/>
                </a:rPr>
                <a:t>02</a:t>
              </a:r>
            </a:p>
          </p:txBody>
        </p:sp>
        <p:sp>
          <p:nvSpPr>
            <p:cNvPr id="19" name="TextBox 17"/>
            <p:cNvSpPr txBox="1"/>
            <p:nvPr/>
          </p:nvSpPr>
          <p:spPr>
            <a:xfrm>
              <a:off x="10713" y="4116"/>
              <a:ext cx="8407" cy="426"/>
            </a:xfrm>
            <a:prstGeom prst="rect">
              <a:avLst/>
            </a:prstGeom>
            <a:noFill/>
          </p:spPr>
          <p:txBody>
            <a:bodyPr wrap="square" rtlCol="0">
              <a:spAutoFit/>
            </a:bodyPr>
            <a:lstStyle/>
            <a:p>
              <a:pPr algn="l">
                <a:lnSpc>
                  <a:spcPct val="130000"/>
                </a:lnSpc>
              </a:pPr>
              <a:r>
                <a:rPr lang="en-US" altLang="zh-CN" sz="900" b="1"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Lorem Ipsum </a:t>
              </a:r>
              <a:r>
                <a:rPr lang="en-US" altLang="zh-CN" sz="900"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is simply dummy text of the printing and typesetting industry. Lorem Ipsum has been </a:t>
              </a:r>
            </a:p>
          </p:txBody>
        </p:sp>
      </p:grpSp>
      <p:grpSp>
        <p:nvGrpSpPr>
          <p:cNvPr id="20" name="组合 19"/>
          <p:cNvGrpSpPr/>
          <p:nvPr/>
        </p:nvGrpSpPr>
        <p:grpSpPr>
          <a:xfrm>
            <a:off x="5730875" y="3306445"/>
            <a:ext cx="6244590" cy="906780"/>
            <a:chOff x="9286" y="3114"/>
            <a:chExt cx="9834" cy="1428"/>
          </a:xfrm>
        </p:grpSpPr>
        <p:sp>
          <p:nvSpPr>
            <p:cNvPr id="21" name="文本框 20"/>
            <p:cNvSpPr txBox="1"/>
            <p:nvPr/>
          </p:nvSpPr>
          <p:spPr>
            <a:xfrm>
              <a:off x="10713" y="3114"/>
              <a:ext cx="6048" cy="1016"/>
            </a:xfrm>
            <a:prstGeom prst="rect">
              <a:avLst/>
            </a:prstGeom>
            <a:noFill/>
            <a:effectLst/>
          </p:spPr>
          <p:txBody>
            <a:bodyPr wrap="none" rtlCol="0">
              <a:spAutoFit/>
            </a:bodyPr>
            <a:lstStyle/>
            <a:p>
              <a:pPr algn="ctr"/>
              <a:r>
                <a:rPr lang="zh-CN" altLang="en-US" sz="36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点击输入您的标题</a:t>
              </a:r>
            </a:p>
          </p:txBody>
        </p:sp>
        <p:sp>
          <p:nvSpPr>
            <p:cNvPr id="22" name="任意多边形: 形状 919"/>
            <p:cNvSpPr/>
            <p:nvPr/>
          </p:nvSpPr>
          <p:spPr>
            <a:xfrm>
              <a:off x="9286" y="3267"/>
              <a:ext cx="1151" cy="1275"/>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rgbClr val="31383E"/>
                  </a:solidFill>
                  <a:latin typeface="Arial" panose="020B0604020202020204" pitchFamily="34" charset="0"/>
                  <a:ea typeface="宋体" panose="02010600030101010101" pitchFamily="2" charset="-122"/>
                  <a:sym typeface="Arial" panose="020B0604020202020204" pitchFamily="34" charset="0"/>
                </a:rPr>
                <a:t>03</a:t>
              </a:r>
            </a:p>
          </p:txBody>
        </p:sp>
        <p:sp>
          <p:nvSpPr>
            <p:cNvPr id="23" name="TextBox 17"/>
            <p:cNvSpPr txBox="1"/>
            <p:nvPr/>
          </p:nvSpPr>
          <p:spPr>
            <a:xfrm>
              <a:off x="10713" y="4116"/>
              <a:ext cx="8407" cy="426"/>
            </a:xfrm>
            <a:prstGeom prst="rect">
              <a:avLst/>
            </a:prstGeom>
            <a:noFill/>
          </p:spPr>
          <p:txBody>
            <a:bodyPr wrap="square" rtlCol="0">
              <a:spAutoFit/>
            </a:bodyPr>
            <a:lstStyle/>
            <a:p>
              <a:pPr algn="l">
                <a:lnSpc>
                  <a:spcPct val="130000"/>
                </a:lnSpc>
              </a:pPr>
              <a:r>
                <a:rPr lang="en-US" altLang="zh-CN" sz="900" b="1"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Lorem Ipsum </a:t>
              </a:r>
              <a:r>
                <a:rPr lang="en-US" altLang="zh-CN" sz="900"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is simply dummy text of the printing and typesetting industry. Lorem Ipsum has been </a:t>
              </a:r>
            </a:p>
          </p:txBody>
        </p:sp>
      </p:grpSp>
      <p:grpSp>
        <p:nvGrpSpPr>
          <p:cNvPr id="24" name="组合 23"/>
          <p:cNvGrpSpPr/>
          <p:nvPr/>
        </p:nvGrpSpPr>
        <p:grpSpPr>
          <a:xfrm>
            <a:off x="5730875" y="4355465"/>
            <a:ext cx="6244590" cy="906780"/>
            <a:chOff x="9286" y="3114"/>
            <a:chExt cx="9834" cy="1428"/>
          </a:xfrm>
        </p:grpSpPr>
        <p:sp>
          <p:nvSpPr>
            <p:cNvPr id="25" name="文本框 24"/>
            <p:cNvSpPr txBox="1"/>
            <p:nvPr/>
          </p:nvSpPr>
          <p:spPr>
            <a:xfrm>
              <a:off x="10713" y="3114"/>
              <a:ext cx="6048" cy="1016"/>
            </a:xfrm>
            <a:prstGeom prst="rect">
              <a:avLst/>
            </a:prstGeom>
            <a:noFill/>
            <a:effectLst/>
          </p:spPr>
          <p:txBody>
            <a:bodyPr wrap="none" rtlCol="0">
              <a:spAutoFit/>
            </a:bodyPr>
            <a:lstStyle/>
            <a:p>
              <a:pPr algn="ctr"/>
              <a:r>
                <a:rPr lang="zh-CN" altLang="en-US" sz="36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点击输入您的标题</a:t>
              </a:r>
            </a:p>
          </p:txBody>
        </p:sp>
        <p:sp>
          <p:nvSpPr>
            <p:cNvPr id="26" name="任意多边形: 形状 919"/>
            <p:cNvSpPr/>
            <p:nvPr/>
          </p:nvSpPr>
          <p:spPr>
            <a:xfrm>
              <a:off x="9286" y="3267"/>
              <a:ext cx="1151" cy="1275"/>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rgbClr val="31383E"/>
                  </a:solidFill>
                  <a:latin typeface="Arial" panose="020B0604020202020204" pitchFamily="34" charset="0"/>
                  <a:ea typeface="宋体" panose="02010600030101010101" pitchFamily="2" charset="-122"/>
                  <a:sym typeface="Arial" panose="020B0604020202020204" pitchFamily="34" charset="0"/>
                </a:rPr>
                <a:t>04</a:t>
              </a:r>
            </a:p>
          </p:txBody>
        </p:sp>
        <p:sp>
          <p:nvSpPr>
            <p:cNvPr id="27" name="TextBox 17"/>
            <p:cNvSpPr txBox="1"/>
            <p:nvPr/>
          </p:nvSpPr>
          <p:spPr>
            <a:xfrm>
              <a:off x="10713" y="4116"/>
              <a:ext cx="8407" cy="426"/>
            </a:xfrm>
            <a:prstGeom prst="rect">
              <a:avLst/>
            </a:prstGeom>
            <a:noFill/>
          </p:spPr>
          <p:txBody>
            <a:bodyPr wrap="square" rtlCol="0">
              <a:spAutoFit/>
            </a:bodyPr>
            <a:lstStyle/>
            <a:p>
              <a:pPr algn="l">
                <a:lnSpc>
                  <a:spcPct val="130000"/>
                </a:lnSpc>
              </a:pPr>
              <a:r>
                <a:rPr lang="en-US" altLang="zh-CN" sz="900" b="1"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Lorem Ipsum </a:t>
              </a:r>
              <a:r>
                <a:rPr lang="en-US" altLang="zh-CN" sz="900" dirty="0">
                  <a:solidFill>
                    <a:schemeClr val="bg1"/>
                  </a:solidFill>
                  <a:latin typeface="思源黑体 CN Light" panose="020B0300000000000000" charset="-122"/>
                  <a:ea typeface="思源黑体 CN Light" panose="020B0300000000000000" charset="-122"/>
                  <a:cs typeface="Roboto Light" charset="0"/>
                  <a:sym typeface="Arial" panose="020B0604020202020204" pitchFamily="34" charset="0"/>
                </a:rPr>
                <a:t>is simply dummy text of the printing and typesetting industry. Lorem Ipsum has been </a:t>
              </a:r>
            </a:p>
          </p:txBody>
        </p:sp>
      </p:gr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15" name="文本框 14"/>
          <p:cNvSpPr txBox="1"/>
          <p:nvPr/>
        </p:nvSpPr>
        <p:spPr>
          <a:xfrm>
            <a:off x="6130608" y="3634827"/>
            <a:ext cx="3840480" cy="829945"/>
          </a:xfrm>
          <a:prstGeom prst="rect">
            <a:avLst/>
          </a:prstGeom>
          <a:noFill/>
          <a:effectLst/>
        </p:spPr>
        <p:txBody>
          <a:bodyPr wrap="none" rtlCol="0">
            <a:spAutoFit/>
          </a:bodyPr>
          <a:lstStyle/>
          <a:p>
            <a:pPr algn="ctr"/>
            <a:r>
              <a:rPr lang="zh-CN" altLang="en-US" sz="48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添加标题信息</a:t>
            </a:r>
          </a:p>
        </p:txBody>
      </p:sp>
      <p:sp>
        <p:nvSpPr>
          <p:cNvPr id="16" name="任意多边形: 形状 850"/>
          <p:cNvSpPr/>
          <p:nvPr/>
        </p:nvSpPr>
        <p:spPr>
          <a:xfrm>
            <a:off x="7345683" y="182545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rgbClr val="31383E"/>
                </a:solidFill>
                <a:latin typeface="Arial" panose="020B0604020202020204" pitchFamily="34" charset="0"/>
                <a:ea typeface="宋体" panose="02010600030101010101" pitchFamily="2" charset="-122"/>
                <a:cs typeface="微软雅黑" panose="020B0503020204020204" charset="-122"/>
                <a:sym typeface="Arial" panose="020B0604020202020204" pitchFamily="34" charset="0"/>
              </a:rPr>
              <a:t>01</a:t>
            </a:r>
          </a:p>
        </p:txBody>
      </p:sp>
      <p:sp>
        <p:nvSpPr>
          <p:cNvPr id="17" name="TextBox 17"/>
          <p:cNvSpPr txBox="1"/>
          <p:nvPr/>
        </p:nvSpPr>
        <p:spPr>
          <a:xfrm>
            <a:off x="5734050" y="4464685"/>
            <a:ext cx="4633595" cy="629920"/>
          </a:xfrm>
          <a:prstGeom prst="rect">
            <a:avLst/>
          </a:prstGeom>
          <a:noFill/>
        </p:spPr>
        <p:txBody>
          <a:bodyPr wrap="square" rtlCol="0">
            <a:spAutoFit/>
          </a:bodyPr>
          <a:lstStyle/>
          <a:p>
            <a:pPr algn="ctr">
              <a:lnSpc>
                <a:spcPct val="130000"/>
              </a:lnSpc>
            </a:pP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Lorem 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a:t>
            </a: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Lorem Ipsum has been </a:t>
            </a:r>
          </a:p>
          <a:p>
            <a:pPr algn="ctr">
              <a:lnSpc>
                <a:spcPct val="130000"/>
              </a:lnSpc>
            </a:pPr>
            <a:endPar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endParaRPr>
          </a:p>
        </p:txBody>
      </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127" name="组合 126"/>
          <p:cNvGrpSpPr/>
          <p:nvPr/>
        </p:nvGrpSpPr>
        <p:grpSpPr>
          <a:xfrm>
            <a:off x="7104193" y="1846637"/>
            <a:ext cx="3054812" cy="3611195"/>
            <a:chOff x="7679706" y="2145722"/>
            <a:chExt cx="3054812" cy="3611195"/>
          </a:xfrm>
        </p:grpSpPr>
        <p:cxnSp>
          <p:nvCxnSpPr>
            <p:cNvPr id="128" name="直接连接符 127"/>
            <p:cNvCxnSpPr/>
            <p:nvPr/>
          </p:nvCxnSpPr>
          <p:spPr>
            <a:xfrm>
              <a:off x="7679706" y="3308186"/>
              <a:ext cx="3054812"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7679706" y="4594452"/>
              <a:ext cx="3054812"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7679706" y="2145722"/>
              <a:ext cx="3054812" cy="1038662"/>
              <a:chOff x="7311406" y="2007024"/>
              <a:chExt cx="3054812" cy="1038662"/>
            </a:xfrm>
          </p:grpSpPr>
          <p:sp>
            <p:nvSpPr>
              <p:cNvPr id="139" name="íšliḑé"/>
              <p:cNvSpPr/>
              <p:nvPr/>
            </p:nvSpPr>
            <p:spPr bwMode="auto">
              <a:xfrm>
                <a:off x="7311406" y="2014547"/>
                <a:ext cx="1814487" cy="337112"/>
              </a:xfrm>
              <a:prstGeom prst="roundRect">
                <a:avLst>
                  <a:gd name="adj" fmla="val 5000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40" name="文本框 139"/>
              <p:cNvSpPr txBox="1"/>
              <p:nvPr/>
            </p:nvSpPr>
            <p:spPr>
              <a:xfrm>
                <a:off x="7377546" y="2007024"/>
                <a:ext cx="2133781" cy="368300"/>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41" name="文本框 140"/>
              <p:cNvSpPr txBox="1"/>
              <p:nvPr/>
            </p:nvSpPr>
            <p:spPr>
              <a:xfrm>
                <a:off x="7377546" y="2427055"/>
                <a:ext cx="298867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a:t>
                </a:r>
              </a:p>
            </p:txBody>
          </p:sp>
        </p:grpSp>
        <p:grpSp>
          <p:nvGrpSpPr>
            <p:cNvPr id="131" name="组合 130"/>
            <p:cNvGrpSpPr/>
            <p:nvPr/>
          </p:nvGrpSpPr>
          <p:grpSpPr>
            <a:xfrm>
              <a:off x="7679706" y="3431988"/>
              <a:ext cx="3054812" cy="1038662"/>
              <a:chOff x="7311406" y="3614874"/>
              <a:chExt cx="3054812" cy="1038662"/>
            </a:xfrm>
          </p:grpSpPr>
          <p:sp>
            <p:nvSpPr>
              <p:cNvPr id="136" name="íşľíḍe"/>
              <p:cNvSpPr/>
              <p:nvPr/>
            </p:nvSpPr>
            <p:spPr bwMode="auto">
              <a:xfrm>
                <a:off x="7311406" y="3631451"/>
                <a:ext cx="1814487" cy="337112"/>
              </a:xfrm>
              <a:prstGeom prst="roundRect">
                <a:avLst>
                  <a:gd name="adj" fmla="val 5000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37" name="文本框 136"/>
              <p:cNvSpPr txBox="1"/>
              <p:nvPr/>
            </p:nvSpPr>
            <p:spPr>
              <a:xfrm>
                <a:off x="7377546" y="3614874"/>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38" name="文本框 137"/>
              <p:cNvSpPr txBox="1"/>
              <p:nvPr/>
            </p:nvSpPr>
            <p:spPr>
              <a:xfrm>
                <a:off x="7377546" y="4034905"/>
                <a:ext cx="298867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a:t>
                </a:r>
              </a:p>
            </p:txBody>
          </p:sp>
        </p:grpSp>
        <p:grpSp>
          <p:nvGrpSpPr>
            <p:cNvPr id="132" name="组合 131"/>
            <p:cNvGrpSpPr/>
            <p:nvPr/>
          </p:nvGrpSpPr>
          <p:grpSpPr>
            <a:xfrm>
              <a:off x="7679706" y="4718255"/>
              <a:ext cx="3054812" cy="1038662"/>
              <a:chOff x="7311406" y="5241488"/>
              <a:chExt cx="3054812" cy="1038662"/>
            </a:xfrm>
          </p:grpSpPr>
          <p:sp>
            <p:nvSpPr>
              <p:cNvPr id="133" name="îsľíḑé"/>
              <p:cNvSpPr/>
              <p:nvPr/>
            </p:nvSpPr>
            <p:spPr bwMode="auto">
              <a:xfrm>
                <a:off x="7311406" y="5248354"/>
                <a:ext cx="1814487" cy="337112"/>
              </a:xfrm>
              <a:prstGeom prst="roundRect">
                <a:avLst>
                  <a:gd name="adj" fmla="val 5000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34" name="文本框 133"/>
              <p:cNvSpPr txBox="1"/>
              <p:nvPr/>
            </p:nvSpPr>
            <p:spPr>
              <a:xfrm>
                <a:off x="7377546" y="5241488"/>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35" name="文本框 134"/>
              <p:cNvSpPr txBox="1"/>
              <p:nvPr/>
            </p:nvSpPr>
            <p:spPr>
              <a:xfrm>
                <a:off x="7377546" y="5661519"/>
                <a:ext cx="298867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a:t>
                </a:r>
              </a:p>
            </p:txBody>
          </p:sp>
        </p:grpSp>
      </p:gr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15" y="852403"/>
            <a:ext cx="5899220" cy="5616055"/>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142" name="组合 141"/>
          <p:cNvGrpSpPr/>
          <p:nvPr/>
        </p:nvGrpSpPr>
        <p:grpSpPr>
          <a:xfrm>
            <a:off x="1417264" y="1747761"/>
            <a:ext cx="3405062" cy="1980824"/>
            <a:chOff x="267452" y="2336139"/>
            <a:chExt cx="3405062" cy="1980824"/>
          </a:xfrm>
        </p:grpSpPr>
        <p:sp>
          <p:nvSpPr>
            <p:cNvPr id="143" name="文本框 142"/>
            <p:cNvSpPr txBox="1"/>
            <p:nvPr/>
          </p:nvSpPr>
          <p:spPr>
            <a:xfrm>
              <a:off x="267452" y="2336139"/>
              <a:ext cx="2133781" cy="39878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44" name="文本框 143"/>
            <p:cNvSpPr txBox="1"/>
            <p:nvPr/>
          </p:nvSpPr>
          <p:spPr>
            <a:xfrm>
              <a:off x="267452" y="2750893"/>
              <a:ext cx="3405062" cy="156607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fieldThe user can demonstrate on a projector or computer, or presentationThe user can demonstrate on a projector or computer, or presentation and make it film to be used in a wider fieldThe user can demonstrate on a projector or computer, or presentation</a:t>
              </a:r>
            </a:p>
          </p:txBody>
        </p:sp>
      </p:grpSp>
      <p:pic>
        <p:nvPicPr>
          <p:cNvPr id="5" name="图片 4" descr="c24c0661d8844065bacc00be05627972"/>
          <p:cNvPicPr>
            <a:picLocks noChangeAspect="1"/>
          </p:cNvPicPr>
          <p:nvPr/>
        </p:nvPicPr>
        <p:blipFill>
          <a:blip r:embed="rId5"/>
          <a:srcRect/>
          <a:stretch>
            <a:fillRect/>
          </a:stretch>
        </p:blipFill>
        <p:spPr>
          <a:xfrm>
            <a:off x="5263515" y="-8255"/>
            <a:ext cx="6931025" cy="6876415"/>
          </a:xfrm>
          <a:prstGeom prst="rect">
            <a:avLst/>
          </a:prstGeom>
        </p:spPr>
      </p:pic>
      <p:grpSp>
        <p:nvGrpSpPr>
          <p:cNvPr id="2" name="组合 1"/>
          <p:cNvGrpSpPr/>
          <p:nvPr/>
        </p:nvGrpSpPr>
        <p:grpSpPr>
          <a:xfrm>
            <a:off x="1417264" y="4024236"/>
            <a:ext cx="3405062" cy="1980824"/>
            <a:chOff x="267452" y="2336139"/>
            <a:chExt cx="3405062" cy="1980824"/>
          </a:xfrm>
        </p:grpSpPr>
        <p:sp>
          <p:nvSpPr>
            <p:cNvPr id="3" name="文本框 2"/>
            <p:cNvSpPr txBox="1"/>
            <p:nvPr/>
          </p:nvSpPr>
          <p:spPr>
            <a:xfrm>
              <a:off x="267452" y="2336139"/>
              <a:ext cx="2133781" cy="39878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4" name="文本框 3"/>
            <p:cNvSpPr txBox="1"/>
            <p:nvPr/>
          </p:nvSpPr>
          <p:spPr>
            <a:xfrm>
              <a:off x="267452" y="2750893"/>
              <a:ext cx="3405062" cy="156607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fieldThe user can demonstrate on a projector or computer, or presentationThe user can demonstrate on a projector or computer, or presentation and make it film to be used in a wider fieldThe user can demonstrate on a projector or computer, or presentation</a:t>
              </a:r>
            </a:p>
          </p:txBody>
        </p:sp>
      </p:gr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7" name="组合 6"/>
          <p:cNvGrpSpPr/>
          <p:nvPr/>
        </p:nvGrpSpPr>
        <p:grpSpPr>
          <a:xfrm>
            <a:off x="6320454" y="1995455"/>
            <a:ext cx="4286904" cy="895624"/>
            <a:chOff x="6365893" y="1960674"/>
            <a:chExt cx="4286904" cy="895624"/>
          </a:xfrm>
        </p:grpSpPr>
        <p:sp>
          <p:nvSpPr>
            <p:cNvPr id="8" name="矩形 7"/>
            <p:cNvSpPr/>
            <p:nvPr/>
          </p:nvSpPr>
          <p:spPr>
            <a:xfrm>
              <a:off x="6365893" y="1960674"/>
              <a:ext cx="2241974"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9" name="文本框 8"/>
            <p:cNvSpPr txBox="1"/>
            <p:nvPr/>
          </p:nvSpPr>
          <p:spPr>
            <a:xfrm>
              <a:off x="6365893" y="2342888"/>
              <a:ext cx="4286904" cy="5134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print the presentation and make it into a film to be used in a wider field. Using PowerPoint, not only can you create presentations</a:t>
              </a:r>
            </a:p>
          </p:txBody>
        </p:sp>
      </p:grpSp>
      <p:grpSp>
        <p:nvGrpSpPr>
          <p:cNvPr id="10" name="组合 9"/>
          <p:cNvGrpSpPr/>
          <p:nvPr/>
        </p:nvGrpSpPr>
        <p:grpSpPr>
          <a:xfrm>
            <a:off x="6320454" y="3292046"/>
            <a:ext cx="4286904" cy="895624"/>
            <a:chOff x="6365893" y="1960674"/>
            <a:chExt cx="4286904" cy="895624"/>
          </a:xfrm>
        </p:grpSpPr>
        <p:sp>
          <p:nvSpPr>
            <p:cNvPr id="2" name="矩形 1"/>
            <p:cNvSpPr/>
            <p:nvPr/>
          </p:nvSpPr>
          <p:spPr>
            <a:xfrm>
              <a:off x="6365893" y="1960674"/>
              <a:ext cx="2241974"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2" name="文本框 11"/>
            <p:cNvSpPr txBox="1"/>
            <p:nvPr/>
          </p:nvSpPr>
          <p:spPr>
            <a:xfrm>
              <a:off x="6365893" y="2342888"/>
              <a:ext cx="4286904" cy="5134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print the presentation and make it into a film to be used in a wider field. Using PowerPoint, not only can you create presentations</a:t>
              </a:r>
            </a:p>
          </p:txBody>
        </p:sp>
      </p:grpSp>
      <p:grpSp>
        <p:nvGrpSpPr>
          <p:cNvPr id="13" name="组合 12"/>
          <p:cNvGrpSpPr/>
          <p:nvPr/>
        </p:nvGrpSpPr>
        <p:grpSpPr>
          <a:xfrm>
            <a:off x="6320454" y="4588637"/>
            <a:ext cx="4286904" cy="895624"/>
            <a:chOff x="6365893" y="1960674"/>
            <a:chExt cx="4286904" cy="895624"/>
          </a:xfrm>
        </p:grpSpPr>
        <p:sp>
          <p:nvSpPr>
            <p:cNvPr id="14" name="矩形 13"/>
            <p:cNvSpPr/>
            <p:nvPr/>
          </p:nvSpPr>
          <p:spPr>
            <a:xfrm>
              <a:off x="6365893" y="1960674"/>
              <a:ext cx="2241974"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5" name="文本框 14"/>
            <p:cNvSpPr txBox="1"/>
            <p:nvPr/>
          </p:nvSpPr>
          <p:spPr>
            <a:xfrm>
              <a:off x="6365893" y="2342888"/>
              <a:ext cx="4286904" cy="5134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print the presentation and make it into a film to be used in a wider field. Using PowerPoint, not only can you create presentations</a:t>
              </a: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555" y="756625"/>
            <a:ext cx="4208257" cy="5611009"/>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15" name="文本框 14"/>
          <p:cNvSpPr txBox="1"/>
          <p:nvPr/>
        </p:nvSpPr>
        <p:spPr>
          <a:xfrm>
            <a:off x="6130608" y="3634827"/>
            <a:ext cx="3840480" cy="829945"/>
          </a:xfrm>
          <a:prstGeom prst="rect">
            <a:avLst/>
          </a:prstGeom>
          <a:noFill/>
          <a:effectLst/>
        </p:spPr>
        <p:txBody>
          <a:bodyPr wrap="none" rtlCol="0">
            <a:spAutoFit/>
          </a:bodyPr>
          <a:lstStyle/>
          <a:p>
            <a:pPr algn="ctr"/>
            <a:r>
              <a:rPr lang="zh-CN" altLang="en-US" sz="4800" b="1" dirty="0">
                <a:solidFill>
                  <a:schemeClr val="bg1"/>
                </a:solidFill>
                <a:latin typeface="思源黑体 Bold" panose="020B0800000000000000" charset="-122"/>
                <a:ea typeface="思源黑体 Bold" panose="020B0800000000000000" charset="-122"/>
                <a:cs typeface="微软雅黑" panose="020B0503020204020204" charset="-122"/>
                <a:sym typeface="Arial" panose="020B0604020202020204" pitchFamily="34" charset="0"/>
              </a:rPr>
              <a:t>添加标题信息</a:t>
            </a:r>
          </a:p>
        </p:txBody>
      </p:sp>
      <p:sp>
        <p:nvSpPr>
          <p:cNvPr id="16" name="任意多边形: 形状 850"/>
          <p:cNvSpPr/>
          <p:nvPr/>
        </p:nvSpPr>
        <p:spPr>
          <a:xfrm>
            <a:off x="7345683" y="1825451"/>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rgbClr val="31383E"/>
                </a:solidFill>
                <a:latin typeface="Arial" panose="020B0604020202020204" pitchFamily="34" charset="0"/>
                <a:ea typeface="宋体" panose="02010600030101010101" pitchFamily="2" charset="-122"/>
                <a:cs typeface="微软雅黑" panose="020B0503020204020204" charset="-122"/>
                <a:sym typeface="Arial" panose="020B0604020202020204" pitchFamily="34" charset="0"/>
              </a:rPr>
              <a:t>02</a:t>
            </a:r>
          </a:p>
        </p:txBody>
      </p:sp>
      <p:sp>
        <p:nvSpPr>
          <p:cNvPr id="17" name="TextBox 17"/>
          <p:cNvSpPr txBox="1"/>
          <p:nvPr/>
        </p:nvSpPr>
        <p:spPr>
          <a:xfrm>
            <a:off x="5734050" y="4464685"/>
            <a:ext cx="4633595" cy="629920"/>
          </a:xfrm>
          <a:prstGeom prst="rect">
            <a:avLst/>
          </a:prstGeom>
          <a:noFill/>
        </p:spPr>
        <p:txBody>
          <a:bodyPr wrap="square" rtlCol="0">
            <a:spAutoFit/>
          </a:bodyPr>
          <a:lstStyle/>
          <a:p>
            <a:pPr algn="ctr">
              <a:lnSpc>
                <a:spcPct val="130000"/>
              </a:lnSpc>
            </a:pP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Lorem 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a:t>
            </a:r>
            <a:r>
              <a:rPr lang="en-US" altLang="zh-CN" sz="900" b="1"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Ipsum </a:t>
            </a:r>
            <a:r>
              <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rPr>
              <a:t>is simply dummy text of the printing and typesetting industry. Lorem Ipsum has been </a:t>
            </a:r>
          </a:p>
          <a:p>
            <a:pPr algn="ctr">
              <a:lnSpc>
                <a:spcPct val="130000"/>
              </a:lnSpc>
            </a:pPr>
            <a:endParaRPr lang="en-US" altLang="zh-CN" sz="900" dirty="0">
              <a:solidFill>
                <a:schemeClr val="bg1"/>
              </a:solidFill>
              <a:latin typeface="Arial" panose="020B0604020202020204" pitchFamily="34" charset="0"/>
              <a:ea typeface="宋体" panose="02010600030101010101" pitchFamily="2" charset="-122"/>
              <a:cs typeface="Roboto Light" charset="0"/>
              <a:sym typeface="Arial" panose="020B0604020202020204" pitchFamily="34" charset="0"/>
            </a:endParaRPr>
          </a:p>
        </p:txBody>
      </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173" name="矩形 172"/>
          <p:cNvSpPr/>
          <p:nvPr/>
        </p:nvSpPr>
        <p:spPr>
          <a:xfrm>
            <a:off x="1255395" y="251333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2" name="矩形: 圆角 1"/>
          <p:cNvSpPr/>
          <p:nvPr/>
        </p:nvSpPr>
        <p:spPr>
          <a:xfrm>
            <a:off x="1613535" y="201930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72" name="矩形 171"/>
          <p:cNvSpPr/>
          <p:nvPr/>
        </p:nvSpPr>
        <p:spPr>
          <a:xfrm>
            <a:off x="1804035" y="204279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75" name="矩形 174"/>
          <p:cNvSpPr/>
          <p:nvPr/>
        </p:nvSpPr>
        <p:spPr>
          <a:xfrm>
            <a:off x="1255395" y="397510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77" name="矩形: 圆角 176"/>
          <p:cNvSpPr/>
          <p:nvPr/>
        </p:nvSpPr>
        <p:spPr>
          <a:xfrm>
            <a:off x="1613535" y="3481705"/>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78" name="矩形 177"/>
          <p:cNvSpPr/>
          <p:nvPr/>
        </p:nvSpPr>
        <p:spPr>
          <a:xfrm>
            <a:off x="1804035" y="3505200"/>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80" name="矩形 179"/>
          <p:cNvSpPr/>
          <p:nvPr/>
        </p:nvSpPr>
        <p:spPr>
          <a:xfrm>
            <a:off x="1255395" y="5437505"/>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82" name="矩形: 圆角 181"/>
          <p:cNvSpPr/>
          <p:nvPr/>
        </p:nvSpPr>
        <p:spPr>
          <a:xfrm>
            <a:off x="1613535" y="494411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83" name="矩形 182"/>
          <p:cNvSpPr/>
          <p:nvPr/>
        </p:nvSpPr>
        <p:spPr>
          <a:xfrm>
            <a:off x="1804035" y="496760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85" name="矩形 184"/>
          <p:cNvSpPr/>
          <p:nvPr/>
        </p:nvSpPr>
        <p:spPr>
          <a:xfrm>
            <a:off x="8101330" y="251333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87" name="矩形: 圆角 186"/>
          <p:cNvSpPr/>
          <p:nvPr/>
        </p:nvSpPr>
        <p:spPr>
          <a:xfrm>
            <a:off x="8458835" y="201930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88" name="矩形 187"/>
          <p:cNvSpPr/>
          <p:nvPr/>
        </p:nvSpPr>
        <p:spPr>
          <a:xfrm>
            <a:off x="8649335" y="204279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90" name="矩形 189"/>
          <p:cNvSpPr/>
          <p:nvPr/>
        </p:nvSpPr>
        <p:spPr>
          <a:xfrm>
            <a:off x="8101330" y="397510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92" name="矩形: 圆角 191"/>
          <p:cNvSpPr/>
          <p:nvPr/>
        </p:nvSpPr>
        <p:spPr>
          <a:xfrm>
            <a:off x="8458835" y="3481705"/>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93" name="矩形 192"/>
          <p:cNvSpPr/>
          <p:nvPr/>
        </p:nvSpPr>
        <p:spPr>
          <a:xfrm>
            <a:off x="8649335" y="3505200"/>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95" name="矩形 194"/>
          <p:cNvSpPr/>
          <p:nvPr/>
        </p:nvSpPr>
        <p:spPr>
          <a:xfrm>
            <a:off x="8101330" y="5437505"/>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97" name="矩形: 圆角 196"/>
          <p:cNvSpPr/>
          <p:nvPr/>
        </p:nvSpPr>
        <p:spPr>
          <a:xfrm>
            <a:off x="8458835" y="494411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98" name="矩形 197"/>
          <p:cNvSpPr/>
          <p:nvPr/>
        </p:nvSpPr>
        <p:spPr>
          <a:xfrm>
            <a:off x="8649335" y="496760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4856" y="1166495"/>
            <a:ext cx="3454342" cy="4876800"/>
          </a:xfrm>
          <a:prstGeom prst="rect">
            <a:avLst/>
          </a:prstGeom>
          <a:ln>
            <a:noFill/>
          </a:ln>
        </p:spPr>
      </p:pic>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38" name="组合 37"/>
          <p:cNvGrpSpPr/>
          <p:nvPr/>
        </p:nvGrpSpPr>
        <p:grpSpPr>
          <a:xfrm>
            <a:off x="5221605" y="2060575"/>
            <a:ext cx="5947410" cy="570230"/>
            <a:chOff x="8011" y="3801"/>
            <a:chExt cx="9366" cy="898"/>
          </a:xfrm>
        </p:grpSpPr>
        <p:grpSp>
          <p:nvGrpSpPr>
            <p:cNvPr id="6" name="组合 5"/>
            <p:cNvGrpSpPr/>
            <p:nvPr/>
          </p:nvGrpSpPr>
          <p:grpSpPr>
            <a:xfrm>
              <a:off x="8011" y="3801"/>
              <a:ext cx="9366" cy="899"/>
              <a:chOff x="5319967" y="2251896"/>
              <a:chExt cx="5688397" cy="545911"/>
            </a:xfrm>
          </p:grpSpPr>
          <p:sp>
            <p:nvSpPr>
              <p:cNvPr id="22" name="矩形 21"/>
              <p:cNvSpPr/>
              <p:nvPr/>
            </p:nvSpPr>
            <p:spPr>
              <a:xfrm>
                <a:off x="5319967" y="2251897"/>
                <a:ext cx="753848" cy="545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3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23" name="矩形 22"/>
              <p:cNvSpPr/>
              <p:nvPr/>
            </p:nvSpPr>
            <p:spPr>
              <a:xfrm>
                <a:off x="6092664" y="2251896"/>
                <a:ext cx="4915700" cy="545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b="1"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24" name="文本框 23"/>
            <p:cNvSpPr txBox="1"/>
            <p:nvPr/>
          </p:nvSpPr>
          <p:spPr>
            <a:xfrm>
              <a:off x="9912" y="3916"/>
              <a:ext cx="5610" cy="567"/>
            </a:xfrm>
            <a:prstGeom prst="rect">
              <a:avLst/>
            </a:prstGeom>
            <a:noFill/>
          </p:spPr>
          <p:txBody>
            <a:bodyPr wrap="square" rtlCol="0">
              <a:spAutoFit/>
            </a:bodyPr>
            <a:lstStyle/>
            <a:p>
              <a:pPr>
                <a:lnSpc>
                  <a:spcPct val="150000"/>
                </a:lnSpc>
              </a:pPr>
              <a:r>
                <a:rPr lang="zh-CN" altLang="en-US" sz="1315" dirty="0">
                  <a:solidFill>
                    <a:srgbClr val="31383E"/>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a:t>
              </a:r>
            </a:p>
          </p:txBody>
        </p:sp>
        <p:sp>
          <p:nvSpPr>
            <p:cNvPr id="26" name="矩形 25"/>
            <p:cNvSpPr/>
            <p:nvPr/>
          </p:nvSpPr>
          <p:spPr>
            <a:xfrm>
              <a:off x="8168" y="3872"/>
              <a:ext cx="821" cy="719"/>
            </a:xfrm>
            <a:prstGeom prst="rect">
              <a:avLst/>
            </a:prstGeom>
          </p:spPr>
          <p:txBody>
            <a:bodyPr wrap="none">
              <a:spAutoFit/>
            </a:bodyPr>
            <a:lstStyle/>
            <a:p>
              <a:r>
                <a:rPr lang="en-US" altLang="zh-CN" sz="2365" dirty="0">
                  <a:solidFill>
                    <a:schemeClr val="bg1"/>
                  </a:solidFill>
                  <a:latin typeface="思源黑体 CN Light" panose="020B0300000000000000" charset="-122"/>
                  <a:ea typeface="思源黑体 CN Light" panose="020B0300000000000000" charset="-122"/>
                  <a:sym typeface="Arial" panose="020B0604020202020204" pitchFamily="34" charset="0"/>
                </a:rPr>
                <a:t>01</a:t>
              </a:r>
            </a:p>
          </p:txBody>
        </p:sp>
      </p:grpSp>
      <p:grpSp>
        <p:nvGrpSpPr>
          <p:cNvPr id="31" name="组合 30"/>
          <p:cNvGrpSpPr/>
          <p:nvPr/>
        </p:nvGrpSpPr>
        <p:grpSpPr>
          <a:xfrm>
            <a:off x="5221605" y="3620770"/>
            <a:ext cx="5947410" cy="571500"/>
            <a:chOff x="8011" y="6304"/>
            <a:chExt cx="9366" cy="900"/>
          </a:xfrm>
        </p:grpSpPr>
        <p:grpSp>
          <p:nvGrpSpPr>
            <p:cNvPr id="3" name="组合 2"/>
            <p:cNvGrpSpPr/>
            <p:nvPr/>
          </p:nvGrpSpPr>
          <p:grpSpPr>
            <a:xfrm>
              <a:off x="8011" y="6304"/>
              <a:ext cx="9366" cy="901"/>
              <a:chOff x="5319967" y="3772181"/>
              <a:chExt cx="5688397" cy="547200"/>
            </a:xfrm>
          </p:grpSpPr>
          <p:sp>
            <p:nvSpPr>
              <p:cNvPr id="4" name="矩形 3"/>
              <p:cNvSpPr/>
              <p:nvPr/>
            </p:nvSpPr>
            <p:spPr>
              <a:xfrm>
                <a:off x="5319967" y="3772181"/>
                <a:ext cx="753848" cy="54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3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5" name="矩形 4"/>
              <p:cNvSpPr/>
              <p:nvPr/>
            </p:nvSpPr>
            <p:spPr>
              <a:xfrm>
                <a:off x="6092664" y="3772181"/>
                <a:ext cx="4915700" cy="5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sz="2100" b="1"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25" name="矩形 24"/>
            <p:cNvSpPr/>
            <p:nvPr/>
          </p:nvSpPr>
          <p:spPr>
            <a:xfrm>
              <a:off x="8162" y="6372"/>
              <a:ext cx="821" cy="719"/>
            </a:xfrm>
            <a:prstGeom prst="rect">
              <a:avLst/>
            </a:prstGeom>
          </p:spPr>
          <p:txBody>
            <a:bodyPr wrap="none">
              <a:spAutoFit/>
            </a:bodyPr>
            <a:lstStyle/>
            <a:p>
              <a:r>
                <a:rPr lang="en-US" altLang="zh-CN" sz="2365" dirty="0">
                  <a:solidFill>
                    <a:schemeClr val="bg1"/>
                  </a:solidFill>
                  <a:latin typeface="思源黑体 CN Light" panose="020B0300000000000000" charset="-122"/>
                  <a:ea typeface="思源黑体 CN Light" panose="020B0300000000000000" charset="-122"/>
                  <a:sym typeface="Arial" panose="020B0604020202020204" pitchFamily="34" charset="0"/>
                </a:rPr>
                <a:t>02</a:t>
              </a:r>
            </a:p>
          </p:txBody>
        </p:sp>
        <p:sp>
          <p:nvSpPr>
            <p:cNvPr id="27" name="文本框 26"/>
            <p:cNvSpPr txBox="1"/>
            <p:nvPr/>
          </p:nvSpPr>
          <p:spPr>
            <a:xfrm>
              <a:off x="9912" y="6374"/>
              <a:ext cx="5610" cy="623"/>
            </a:xfrm>
            <a:prstGeom prst="rect">
              <a:avLst/>
            </a:prstGeom>
            <a:noFill/>
          </p:spPr>
          <p:txBody>
            <a:bodyPr wrap="square" rtlCol="0">
              <a:spAutoFit/>
            </a:bodyPr>
            <a:lstStyle/>
            <a:p>
              <a:pPr>
                <a:lnSpc>
                  <a:spcPct val="150000"/>
                </a:lnSpc>
              </a:pPr>
              <a:r>
                <a:rPr lang="zh-CN" altLang="en-US" sz="1315" dirty="0">
                  <a:solidFill>
                    <a:srgbClr val="31383E"/>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a:t>
              </a:r>
            </a:p>
          </p:txBody>
        </p:sp>
      </p:grpSp>
      <p:grpSp>
        <p:nvGrpSpPr>
          <p:cNvPr id="32" name="组合 31"/>
          <p:cNvGrpSpPr/>
          <p:nvPr/>
        </p:nvGrpSpPr>
        <p:grpSpPr>
          <a:xfrm>
            <a:off x="5221605" y="5182235"/>
            <a:ext cx="5947410" cy="572135"/>
            <a:chOff x="8011" y="6304"/>
            <a:chExt cx="9366" cy="901"/>
          </a:xfrm>
        </p:grpSpPr>
        <p:grpSp>
          <p:nvGrpSpPr>
            <p:cNvPr id="33" name="组合 32"/>
            <p:cNvGrpSpPr/>
            <p:nvPr/>
          </p:nvGrpSpPr>
          <p:grpSpPr>
            <a:xfrm>
              <a:off x="8011" y="6304"/>
              <a:ext cx="9366" cy="901"/>
              <a:chOff x="5319967" y="3772181"/>
              <a:chExt cx="5688397" cy="547200"/>
            </a:xfrm>
          </p:grpSpPr>
          <p:sp>
            <p:nvSpPr>
              <p:cNvPr id="34" name="矩形 33"/>
              <p:cNvSpPr/>
              <p:nvPr/>
            </p:nvSpPr>
            <p:spPr>
              <a:xfrm>
                <a:off x="5319967" y="3772181"/>
                <a:ext cx="753848" cy="54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3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35" name="矩形 34"/>
              <p:cNvSpPr/>
              <p:nvPr/>
            </p:nvSpPr>
            <p:spPr>
              <a:xfrm>
                <a:off x="6092664" y="3772181"/>
                <a:ext cx="4915700" cy="5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sz="2100" b="1"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36" name="矩形 35"/>
            <p:cNvSpPr/>
            <p:nvPr/>
          </p:nvSpPr>
          <p:spPr>
            <a:xfrm>
              <a:off x="8162" y="6372"/>
              <a:ext cx="796" cy="717"/>
            </a:xfrm>
            <a:prstGeom prst="rect">
              <a:avLst/>
            </a:prstGeom>
          </p:spPr>
          <p:txBody>
            <a:bodyPr wrap="none">
              <a:spAutoFit/>
            </a:bodyPr>
            <a:lstStyle/>
            <a:p>
              <a:r>
                <a:rPr lang="en-US" altLang="zh-CN" sz="2365" dirty="0">
                  <a:solidFill>
                    <a:schemeClr val="bg1"/>
                  </a:solidFill>
                  <a:latin typeface="思源黑体 CN Light" panose="020B0300000000000000" charset="-122"/>
                  <a:ea typeface="思源黑体 CN Light" panose="020B0300000000000000" charset="-122"/>
                  <a:sym typeface="Arial" panose="020B0604020202020204" pitchFamily="34" charset="0"/>
                </a:rPr>
                <a:t>03</a:t>
              </a:r>
            </a:p>
          </p:txBody>
        </p:sp>
        <p:sp>
          <p:nvSpPr>
            <p:cNvPr id="37" name="文本框 36"/>
            <p:cNvSpPr txBox="1"/>
            <p:nvPr/>
          </p:nvSpPr>
          <p:spPr>
            <a:xfrm>
              <a:off x="9912" y="6374"/>
              <a:ext cx="5610" cy="623"/>
            </a:xfrm>
            <a:prstGeom prst="rect">
              <a:avLst/>
            </a:prstGeom>
            <a:noFill/>
          </p:spPr>
          <p:txBody>
            <a:bodyPr wrap="square" rtlCol="0">
              <a:spAutoFit/>
            </a:bodyPr>
            <a:lstStyle/>
            <a:p>
              <a:pPr>
                <a:lnSpc>
                  <a:spcPct val="150000"/>
                </a:lnSpc>
              </a:pPr>
              <a:r>
                <a:rPr lang="zh-CN" altLang="en-US" sz="1315" dirty="0">
                  <a:solidFill>
                    <a:srgbClr val="31383E"/>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a:t>
              </a:r>
            </a:p>
          </p:txBody>
        </p:sp>
      </p:grpSp>
      <p:pic>
        <p:nvPicPr>
          <p:cNvPr id="39" name="图片 38" descr="C:\Users\summer\Desktop\PPT\ALL\ALL-素材\教师节\艺术字及元素\70ca98cb61183ae838fa12ebddfe2356.png70ca98cb61183ae838fa12ebddfe2356"/>
          <p:cNvPicPr>
            <a:picLocks noChangeAspect="1"/>
          </p:cNvPicPr>
          <p:nvPr/>
        </p:nvPicPr>
        <p:blipFill>
          <a:blip r:embed="rId5"/>
          <a:srcRect/>
          <a:stretch>
            <a:fillRect/>
          </a:stretch>
        </p:blipFill>
        <p:spPr>
          <a:xfrm>
            <a:off x="1207135" y="1634490"/>
            <a:ext cx="2742565" cy="4457065"/>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宽屏</PresentationFormat>
  <Paragraphs>142</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Hiragino Sans GB W3</vt:lpstr>
      <vt:lpstr>思源黑体 Bold</vt:lpstr>
      <vt:lpstr>思源黑体 CN Heavy</vt:lpstr>
      <vt:lpstr>思源黑体 CN Light</vt:lpstr>
      <vt:lpstr>宋体</vt:lpstr>
      <vt:lpstr>微软雅黑</vt:lpstr>
      <vt:lpstr>站酷快乐体2016修订版</vt:lpstr>
      <vt:lpstr>Arial</vt:lpstr>
      <vt:lpstr>Roboto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2021-06-25T00:41:53Z</dcterms:created>
  <dcterms:modified xsi:type="dcterms:W3CDTF">2023-01-10T09:57:44Z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015DEF60E1E6496AAE7893C37EAF119C</vt:lpwstr>
  </property>
  <property fmtid="{A09F084E-AD41-489F-8076-AA5BE3082BCA}" pid="100">
    <vt:ui4>5</vt:ui4>
  </property>
  <property fmtid="{64440492-4C8B-11D1-8B70-080036B11A03}" pid="11">
    <vt:lpwstr>www.2ppt.com-爱PPT提供资源下载</vt:lpwstr>
  </property>
</Properties>
</file>