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61" r:id="rId2"/>
    <p:sldId id="347" r:id="rId3"/>
    <p:sldId id="348" r:id="rId4"/>
    <p:sldId id="349" r:id="rId5"/>
    <p:sldId id="285" r:id="rId6"/>
    <p:sldId id="283" r:id="rId7"/>
    <p:sldId id="286" r:id="rId8"/>
    <p:sldId id="350" r:id="rId9"/>
    <p:sldId id="284" r:id="rId10"/>
    <p:sldId id="351" r:id="rId11"/>
    <p:sldId id="291" r:id="rId12"/>
    <p:sldId id="287" r:id="rId13"/>
    <p:sldId id="352" r:id="rId14"/>
    <p:sldId id="293" r:id="rId15"/>
    <p:sldId id="288" r:id="rId16"/>
    <p:sldId id="289" r:id="rId17"/>
    <p:sldId id="290" r:id="rId18"/>
    <p:sldId id="359" r:id="rId19"/>
    <p:sldId id="292" r:id="rId20"/>
    <p:sldId id="296" r:id="rId21"/>
    <p:sldId id="346" r:id="rId22"/>
    <p:sldId id="295" r:id="rId23"/>
    <p:sldId id="294" r:id="rId24"/>
    <p:sldId id="360" r:id="rId25"/>
    <p:sldId id="354" r:id="rId26"/>
    <p:sldId id="35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DC"/>
    <a:srgbClr val="B8A78D"/>
    <a:srgbClr val="DDCCA4"/>
    <a:srgbClr val="A1A7A3"/>
    <a:srgbClr val="2736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package" Target="../embeddings/Microsoft_Excel____1.xlsx"/><Relationship Id="rId5" Type="http://schemas.openxmlformats.org/officeDocument/2006/relationships/image" Target="../media/image21.png"/><Relationship Id="rId4" Type="http://schemas.openxmlformats.org/officeDocument/2006/relationships/image" Target="../media/image20.png"/></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04453766587402E-2"/>
          <c:y val="0.105145607013532"/>
          <c:w val="0.68006799901892001"/>
          <c:h val="0.72463846007242205"/>
        </c:manualLayout>
      </c:layout>
      <c:barChart>
        <c:barDir val="col"/>
        <c:grouping val="clustered"/>
        <c:varyColors val="0"/>
        <c:ser>
          <c:idx val="0"/>
          <c:order val="0"/>
          <c:tx>
            <c:strRef>
              <c:f>Sheet1!$B$1</c:f>
              <c:strCache>
                <c:ptCount val="1"/>
                <c:pt idx="0">
                  <c:v>系列 1</c:v>
                </c:pt>
              </c:strCache>
            </c:strRef>
          </c:tx>
          <c:spPr>
            <a:pattFill prst="dkUpDiag">
              <a:fgClr>
                <a:schemeClr val="accent1"/>
              </a:fgClr>
              <a:bgClr>
                <a:schemeClr val="bg1"/>
              </a:bgClr>
            </a:patt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FF6-4A05-A10C-54D9E0850496}"/>
            </c:ext>
          </c:extLst>
        </c:ser>
        <c:ser>
          <c:idx val="1"/>
          <c:order val="1"/>
          <c:tx>
            <c:strRef>
              <c:f>Sheet1!$C$1</c:f>
              <c:strCache>
                <c:ptCount val="1"/>
                <c:pt idx="0">
                  <c:v>系列 2</c:v>
                </c:pt>
              </c:strCache>
            </c:strRef>
          </c:tx>
          <c:spPr>
            <a:pattFill prst="ltDnDiag">
              <a:fgClr>
                <a:srgbClr val="B8A78D"/>
              </a:fgClr>
              <a:bgClr>
                <a:schemeClr val="accent1"/>
              </a:bgClr>
            </a:patt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FF6-4A05-A10C-54D9E0850496}"/>
            </c:ext>
          </c:extLst>
        </c:ser>
        <c:ser>
          <c:idx val="2"/>
          <c:order val="2"/>
          <c:tx>
            <c:strRef>
              <c:f>Sheet1!$D$1</c:f>
              <c:strCache>
                <c:ptCount val="1"/>
                <c:pt idx="0">
                  <c:v>系列 3</c:v>
                </c:pt>
              </c:strCache>
            </c:strRef>
          </c:tx>
          <c:spPr>
            <a:pattFill prst="dkUpDiag">
              <a:fgClr>
                <a:srgbClr val="B8A78D"/>
              </a:fgClr>
              <a:bgClr>
                <a:srgbClr val="DDCCA4"/>
              </a:bgClr>
            </a:patt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FF6-4A05-A10C-54D9E0850496}"/>
            </c:ext>
          </c:extLst>
        </c:ser>
        <c:dLbls>
          <c:showLegendKey val="0"/>
          <c:showVal val="0"/>
          <c:showCatName val="0"/>
          <c:showSerName val="0"/>
          <c:showPercent val="0"/>
          <c:showBubbleSize val="0"/>
        </c:dLbls>
        <c:gapWidth val="228"/>
        <c:overlap val="-21"/>
        <c:axId val="31759744"/>
        <c:axId val="31769728"/>
      </c:barChart>
      <c:catAx>
        <c:axId val="317597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800" b="0" i="0" u="none" strike="noStrike" kern="1200" baseline="0">
                <a:solidFill>
                  <a:schemeClr val="accent1"/>
                </a:solidFill>
                <a:latin typeface="微软雅黑" panose="020B0503020204020204" pitchFamily="34" charset="-122"/>
                <a:ea typeface="微软雅黑" panose="020B0503020204020204" pitchFamily="34" charset="-122"/>
                <a:cs typeface="+mn-cs"/>
              </a:defRPr>
            </a:pPr>
            <a:endParaRPr lang="zh-CN"/>
          </a:p>
        </c:txPr>
        <c:crossAx val="31769728"/>
        <c:crosses val="autoZero"/>
        <c:auto val="1"/>
        <c:lblAlgn val="ctr"/>
        <c:lblOffset val="100"/>
        <c:noMultiLvlLbl val="0"/>
      </c:catAx>
      <c:valAx>
        <c:axId val="31769728"/>
        <c:scaling>
          <c:orientation val="minMax"/>
        </c:scaling>
        <c:delete val="1"/>
        <c:axPos val="l"/>
        <c:numFmt formatCode="General" sourceLinked="1"/>
        <c:majorTickMark val="none"/>
        <c:minorTickMark val="none"/>
        <c:tickLblPos val="nextTo"/>
        <c:crossAx val="317597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辅助列（请勿改动)</c:v>
                </c:pt>
              </c:strCache>
            </c:strRef>
          </c:tx>
          <c:spPr>
            <a:blipFill dpi="0" rotWithShape="1">
              <a:blip xmlns:r="http://schemas.openxmlformats.org/officeDocument/2006/relationships" r:embed="rId4"/>
              <a:srcRect/>
              <a:stretch>
                <a:fillRect/>
              </a:stretch>
            </a:blipFill>
            <a:ln>
              <a:noFill/>
            </a:ln>
            <a:effectLst/>
          </c:spPr>
          <c:invertIfNegative val="0"/>
          <c:pictureOptions>
            <c:pictureFormat val="stackScale"/>
            <c:pictureStackUnit val="0.25"/>
          </c:pictureOptions>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7.2</c:v>
                </c:pt>
                <c:pt idx="1">
                  <c:v>7.2</c:v>
                </c:pt>
                <c:pt idx="2">
                  <c:v>7.2</c:v>
                </c:pt>
                <c:pt idx="3">
                  <c:v>7.2</c:v>
                </c:pt>
                <c:pt idx="4">
                  <c:v>7.2</c:v>
                </c:pt>
                <c:pt idx="5">
                  <c:v>7.2</c:v>
                </c:pt>
              </c:numCache>
            </c:numRef>
          </c:val>
          <c:extLst>
            <c:ext xmlns:c16="http://schemas.microsoft.com/office/drawing/2014/chart" uri="{C3380CC4-5D6E-409C-BE32-E72D297353CC}">
              <c16:uniqueId val="{00000000-2862-4944-99E4-82688E522A18}"/>
            </c:ext>
          </c:extLst>
        </c:ser>
        <c:ser>
          <c:idx val="1"/>
          <c:order val="1"/>
          <c:tx>
            <c:strRef>
              <c:f>Sheet1!$C$1</c:f>
              <c:strCache>
                <c:ptCount val="1"/>
                <c:pt idx="0">
                  <c:v>在这里输入您的数据</c:v>
                </c:pt>
              </c:strCache>
            </c:strRef>
          </c:tx>
          <c:spPr>
            <a:blipFill>
              <a:blip xmlns:r="http://schemas.openxmlformats.org/officeDocument/2006/relationships" r:embed="rId5"/>
              <a:stretch>
                <a:fillRect/>
              </a:stretch>
            </a:blipFill>
            <a:ln>
              <a:noFill/>
            </a:ln>
            <a:effectLst/>
          </c:spPr>
          <c:invertIfNegative val="0"/>
          <c:pictureOptions>
            <c:pictureFormat val="stackScale"/>
            <c:pictureStackUnit val="0.2"/>
          </c:pictureOptions>
          <c:dPt>
            <c:idx val="0"/>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2-2862-4944-99E4-82688E522A18}"/>
              </c:ext>
            </c:extLst>
          </c:dPt>
          <c:dPt>
            <c:idx val="1"/>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4-2862-4944-99E4-82688E522A18}"/>
              </c:ext>
            </c:extLst>
          </c:dPt>
          <c:dPt>
            <c:idx val="2"/>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6-2862-4944-99E4-82688E522A18}"/>
              </c:ext>
            </c:extLst>
          </c:dPt>
          <c:dPt>
            <c:idx val="3"/>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8-2862-4944-99E4-82688E522A18}"/>
              </c:ext>
            </c:extLst>
          </c:dPt>
          <c:dPt>
            <c:idx val="4"/>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A-2862-4944-99E4-82688E522A18}"/>
              </c:ext>
            </c:extLst>
          </c:dPt>
          <c:dPt>
            <c:idx val="5"/>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C-2862-4944-99E4-82688E522A18}"/>
              </c:ext>
            </c:extLst>
          </c:dPt>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4.3</c:v>
                </c:pt>
                <c:pt idx="1">
                  <c:v>2.5</c:v>
                </c:pt>
                <c:pt idx="2">
                  <c:v>3.5</c:v>
                </c:pt>
                <c:pt idx="3">
                  <c:v>4.5</c:v>
                </c:pt>
                <c:pt idx="4">
                  <c:v>6</c:v>
                </c:pt>
                <c:pt idx="5">
                  <c:v>5</c:v>
                </c:pt>
              </c:numCache>
            </c:numRef>
          </c:val>
          <c:extLst>
            <c:ext xmlns:c16="http://schemas.microsoft.com/office/drawing/2014/chart" uri="{C3380CC4-5D6E-409C-BE32-E72D297353CC}">
              <c16:uniqueId val="{0000000D-2862-4944-99E4-82688E522A18}"/>
            </c:ext>
          </c:extLst>
        </c:ser>
        <c:dLbls>
          <c:showLegendKey val="0"/>
          <c:showVal val="0"/>
          <c:showCatName val="0"/>
          <c:showSerName val="0"/>
          <c:showPercent val="0"/>
          <c:showBubbleSize val="0"/>
        </c:dLbls>
        <c:gapWidth val="347"/>
        <c:overlap val="100"/>
        <c:axId val="39087104"/>
        <c:axId val="39088896"/>
      </c:barChart>
      <c:catAx>
        <c:axId val="39087104"/>
        <c:scaling>
          <c:orientation val="minMax"/>
        </c:scaling>
        <c:delete val="1"/>
        <c:axPos val="b"/>
        <c:numFmt formatCode="General" sourceLinked="1"/>
        <c:majorTickMark val="none"/>
        <c:minorTickMark val="none"/>
        <c:tickLblPos val="nextTo"/>
        <c:crossAx val="39088896"/>
        <c:crosses val="autoZero"/>
        <c:auto val="1"/>
        <c:lblAlgn val="ctr"/>
        <c:lblOffset val="100"/>
        <c:noMultiLvlLbl val="0"/>
      </c:catAx>
      <c:valAx>
        <c:axId val="39088896"/>
        <c:scaling>
          <c:orientation val="minMax"/>
        </c:scaling>
        <c:delete val="1"/>
        <c:axPos val="l"/>
        <c:numFmt formatCode="General" sourceLinked="1"/>
        <c:majorTickMark val="none"/>
        <c:minorTickMark val="none"/>
        <c:tickLblPos val="nextTo"/>
        <c:crossAx val="390871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6">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系列 1</c:v>
                </c:pt>
              </c:strCache>
            </c:strRef>
          </c:tx>
          <c:spPr>
            <a:ln w="28575" cap="rnd">
              <a:solidFill>
                <a:srgbClr val="B8A78D"/>
              </a:solidFill>
              <a:round/>
              <a:tailEnd type="arrow"/>
            </a:ln>
            <a:effectLst/>
          </c:spPr>
          <c:marker>
            <c:symbol val="none"/>
          </c:marker>
          <c:cat>
            <c:numRef>
              <c:f>Sheet1!$A$2:$A$7</c:f>
              <c:numCache>
                <c:formatCode>General</c:formatCode>
                <c:ptCount val="6"/>
                <c:pt idx="0">
                  <c:v>2001</c:v>
                </c:pt>
                <c:pt idx="1">
                  <c:v>2005</c:v>
                </c:pt>
                <c:pt idx="2">
                  <c:v>2008</c:v>
                </c:pt>
                <c:pt idx="3">
                  <c:v>2009</c:v>
                </c:pt>
                <c:pt idx="4">
                  <c:v>2012</c:v>
                </c:pt>
                <c:pt idx="5">
                  <c:v>2015</c:v>
                </c:pt>
              </c:numCache>
            </c:numRef>
          </c:cat>
          <c:val>
            <c:numRef>
              <c:f>Sheet1!$B$2:$B$7</c:f>
              <c:numCache>
                <c:formatCode>General</c:formatCode>
                <c:ptCount val="6"/>
                <c:pt idx="0">
                  <c:v>4.3</c:v>
                </c:pt>
                <c:pt idx="1">
                  <c:v>2.5</c:v>
                </c:pt>
                <c:pt idx="2">
                  <c:v>3.5</c:v>
                </c:pt>
                <c:pt idx="3">
                  <c:v>4.5</c:v>
                </c:pt>
                <c:pt idx="4">
                  <c:v>2.5</c:v>
                </c:pt>
                <c:pt idx="5">
                  <c:v>6</c:v>
                </c:pt>
              </c:numCache>
            </c:numRef>
          </c:val>
          <c:smooth val="1"/>
          <c:extLst>
            <c:ext xmlns:c16="http://schemas.microsoft.com/office/drawing/2014/chart" uri="{C3380CC4-5D6E-409C-BE32-E72D297353CC}">
              <c16:uniqueId val="{00000000-30EC-4D83-A3CF-3DBCBDCE370F}"/>
            </c:ext>
          </c:extLst>
        </c:ser>
        <c:ser>
          <c:idx val="1"/>
          <c:order val="1"/>
          <c:tx>
            <c:strRef>
              <c:f>Sheet1!$C$1</c:f>
              <c:strCache>
                <c:ptCount val="1"/>
                <c:pt idx="0">
                  <c:v>系列 2</c:v>
                </c:pt>
              </c:strCache>
            </c:strRef>
          </c:tx>
          <c:spPr>
            <a:ln w="28575" cap="rnd">
              <a:solidFill>
                <a:schemeClr val="accent1"/>
              </a:solidFill>
              <a:round/>
              <a:tailEnd type="arrow"/>
            </a:ln>
            <a:effectLst/>
          </c:spPr>
          <c:marker>
            <c:symbol val="none"/>
          </c:marker>
          <c:cat>
            <c:numRef>
              <c:f>Sheet1!$A$2:$A$7</c:f>
              <c:numCache>
                <c:formatCode>General</c:formatCode>
                <c:ptCount val="6"/>
                <c:pt idx="0">
                  <c:v>2001</c:v>
                </c:pt>
                <c:pt idx="1">
                  <c:v>2005</c:v>
                </c:pt>
                <c:pt idx="2">
                  <c:v>2008</c:v>
                </c:pt>
                <c:pt idx="3">
                  <c:v>2009</c:v>
                </c:pt>
                <c:pt idx="4">
                  <c:v>2012</c:v>
                </c:pt>
                <c:pt idx="5">
                  <c:v>2015</c:v>
                </c:pt>
              </c:numCache>
            </c:numRef>
          </c:cat>
          <c:val>
            <c:numRef>
              <c:f>Sheet1!$C$2:$C$7</c:f>
              <c:numCache>
                <c:formatCode>General</c:formatCode>
                <c:ptCount val="6"/>
                <c:pt idx="0">
                  <c:v>2.4</c:v>
                </c:pt>
                <c:pt idx="1">
                  <c:v>4.4000000000000004</c:v>
                </c:pt>
                <c:pt idx="2">
                  <c:v>1.8</c:v>
                </c:pt>
                <c:pt idx="3">
                  <c:v>2.8</c:v>
                </c:pt>
                <c:pt idx="4">
                  <c:v>5</c:v>
                </c:pt>
                <c:pt idx="5">
                  <c:v>4</c:v>
                </c:pt>
              </c:numCache>
            </c:numRef>
          </c:val>
          <c:smooth val="1"/>
          <c:extLst>
            <c:ext xmlns:c16="http://schemas.microsoft.com/office/drawing/2014/chart" uri="{C3380CC4-5D6E-409C-BE32-E72D297353CC}">
              <c16:uniqueId val="{00000001-30EC-4D83-A3CF-3DBCBDCE370F}"/>
            </c:ext>
          </c:extLst>
        </c:ser>
        <c:ser>
          <c:idx val="3"/>
          <c:order val="2"/>
          <c:tx>
            <c:strRef>
              <c:f>Sheet1!$E$1</c:f>
              <c:strCache>
                <c:ptCount val="1"/>
                <c:pt idx="0">
                  <c:v>系列 4</c:v>
                </c:pt>
              </c:strCache>
            </c:strRef>
          </c:tx>
          <c:spPr>
            <a:ln w="28575" cap="rnd">
              <a:solidFill>
                <a:srgbClr val="DDCCA4"/>
              </a:solidFill>
              <a:round/>
              <a:tailEnd type="arrow"/>
            </a:ln>
            <a:effectLst/>
          </c:spPr>
          <c:marker>
            <c:symbol val="none"/>
          </c:marker>
          <c:cat>
            <c:numRef>
              <c:f>Sheet1!$A$2:$A$7</c:f>
              <c:numCache>
                <c:formatCode>General</c:formatCode>
                <c:ptCount val="6"/>
                <c:pt idx="0">
                  <c:v>2001</c:v>
                </c:pt>
                <c:pt idx="1">
                  <c:v>2005</c:v>
                </c:pt>
                <c:pt idx="2">
                  <c:v>2008</c:v>
                </c:pt>
                <c:pt idx="3">
                  <c:v>2009</c:v>
                </c:pt>
                <c:pt idx="4">
                  <c:v>2012</c:v>
                </c:pt>
                <c:pt idx="5">
                  <c:v>2015</c:v>
                </c:pt>
              </c:numCache>
            </c:numRef>
          </c:cat>
          <c:val>
            <c:numRef>
              <c:f>Sheet1!$E$2:$E$7</c:f>
              <c:numCache>
                <c:formatCode>General</c:formatCode>
                <c:ptCount val="6"/>
                <c:pt idx="0">
                  <c:v>7</c:v>
                </c:pt>
                <c:pt idx="1">
                  <c:v>6</c:v>
                </c:pt>
                <c:pt idx="2">
                  <c:v>4</c:v>
                </c:pt>
                <c:pt idx="3">
                  <c:v>6</c:v>
                </c:pt>
                <c:pt idx="4">
                  <c:v>4</c:v>
                </c:pt>
                <c:pt idx="5">
                  <c:v>7</c:v>
                </c:pt>
              </c:numCache>
            </c:numRef>
          </c:val>
          <c:smooth val="1"/>
          <c:extLst>
            <c:ext xmlns:c16="http://schemas.microsoft.com/office/drawing/2014/chart" uri="{C3380CC4-5D6E-409C-BE32-E72D297353CC}">
              <c16:uniqueId val="{00000002-30EC-4D83-A3CF-3DBCBDCE370F}"/>
            </c:ext>
          </c:extLst>
        </c:ser>
        <c:dLbls>
          <c:showLegendKey val="0"/>
          <c:showVal val="0"/>
          <c:showCatName val="0"/>
          <c:showSerName val="0"/>
          <c:showPercent val="0"/>
          <c:showBubbleSize val="0"/>
        </c:dLbls>
        <c:smooth val="0"/>
        <c:axId val="39332864"/>
        <c:axId val="39719680"/>
      </c:lineChart>
      <c:catAx>
        <c:axId val="393328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rgbClr val="DDCCA4"/>
                </a:solidFill>
                <a:latin typeface="+mn-lt"/>
                <a:ea typeface="+mn-ea"/>
                <a:cs typeface="+mn-cs"/>
              </a:defRPr>
            </a:pPr>
            <a:endParaRPr lang="zh-CN"/>
          </a:p>
        </c:txPr>
        <c:crossAx val="39719680"/>
        <c:crosses val="autoZero"/>
        <c:auto val="1"/>
        <c:lblAlgn val="ctr"/>
        <c:lblOffset val="100"/>
        <c:noMultiLvlLbl val="0"/>
      </c:catAx>
      <c:valAx>
        <c:axId val="39719680"/>
        <c:scaling>
          <c:orientation val="minMax"/>
        </c:scaling>
        <c:delete val="1"/>
        <c:axPos val="l"/>
        <c:numFmt formatCode="General" sourceLinked="1"/>
        <c:majorTickMark val="none"/>
        <c:minorTickMark val="none"/>
        <c:tickLblPos val="nextTo"/>
        <c:crossAx val="3933286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0F13B-B966-4564-830B-A4FFF61D442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87CA7-0322-4C07-9409-71E183FD98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AC8128-6136-4132-A2A3-ABAF6F37E79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AC8128-6136-4132-A2A3-ABAF6F37E79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AC8128-6136-4132-A2A3-ABAF6F37E79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8AC8128-6136-4132-A2A3-ABAF6F37E79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8AC8128-6136-4132-A2A3-ABAF6F37E79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8AC8128-6136-4132-A2A3-ABAF6F37E79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8AC8128-6136-4132-A2A3-ABAF6F37E79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AC8128-6136-4132-A2A3-ABAF6F37E79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8AC8128-6136-4132-A2A3-ABAF6F37E79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8AC8128-6136-4132-A2A3-ABAF6F37E79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C8128-6136-4132-A2A3-ABAF6F37E79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71065-479D-4845-8886-B6A5372B90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8.png"/><Relationship Id="rId2" Type="http://schemas.openxmlformats.org/officeDocument/2006/relationships/tags" Target="../tags/tag7.xml"/><Relationship Id="rId16" Type="http://schemas.openxmlformats.org/officeDocument/2006/relationships/notesSlide" Target="../notesSlides/notesSlide14.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slideLayout" Target="../slideLayouts/slideLayout7.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slideLayout" Target="../slideLayouts/slideLayout7.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image" Target="../media/image8.png"/><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7.xml"/><Relationship Id="rId7" Type="http://schemas.openxmlformats.org/officeDocument/2006/relationships/image" Target="../media/image4.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png"/><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8" name="PA_淘宝店chenying0907 1"/>
          <p:cNvGrpSpPr/>
          <p:nvPr>
            <p:custDataLst>
              <p:tags r:id="rId1"/>
            </p:custDataLst>
          </p:nvPr>
        </p:nvGrpSpPr>
        <p:grpSpPr>
          <a:xfrm>
            <a:off x="4236769" y="4848558"/>
            <a:ext cx="1042208" cy="306705"/>
            <a:chOff x="4172329" y="4856277"/>
            <a:chExt cx="1042208" cy="306705"/>
          </a:xfrm>
        </p:grpSpPr>
        <p:pic>
          <p:nvPicPr>
            <p:cNvPr id="30" name="图片 29"/>
            <p:cNvPicPr>
              <a:picLocks noChangeAspect="1"/>
            </p:cNvPicPr>
            <p:nvPr/>
          </p:nvPicPr>
          <p:blipFill>
            <a:blip r:embed="rId8" cstate="email"/>
            <a:stretch>
              <a:fillRect/>
            </a:stretch>
          </p:blipFill>
          <p:spPr>
            <a:xfrm>
              <a:off x="4172329" y="4907779"/>
              <a:ext cx="228422" cy="227415"/>
            </a:xfrm>
            <a:prstGeom prst="rect">
              <a:avLst/>
            </a:prstGeom>
          </p:spPr>
        </p:pic>
        <p:sp>
          <p:nvSpPr>
            <p:cNvPr id="32" name="文本框 31"/>
            <p:cNvSpPr txBox="1"/>
            <p:nvPr/>
          </p:nvSpPr>
          <p:spPr>
            <a:xfrm>
              <a:off x="4439837" y="4856277"/>
              <a:ext cx="774700" cy="3067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rPr>
                <a:t>20XX</a:t>
              </a:r>
              <a:r>
                <a:rPr kumimoji="0" lang="zh-CN" altLang="en-US"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rPr>
                <a:t>年</a:t>
              </a:r>
            </a:p>
          </p:txBody>
        </p:sp>
      </p:grpSp>
      <p:grpSp>
        <p:nvGrpSpPr>
          <p:cNvPr id="34" name="PA_淘宝店chenying0907 7"/>
          <p:cNvGrpSpPr/>
          <p:nvPr>
            <p:custDataLst>
              <p:tags r:id="rId2"/>
            </p:custDataLst>
          </p:nvPr>
        </p:nvGrpSpPr>
        <p:grpSpPr>
          <a:xfrm>
            <a:off x="6892333" y="4848558"/>
            <a:ext cx="1749004" cy="307777"/>
            <a:chOff x="6131207" y="4856277"/>
            <a:chExt cx="1749004" cy="307777"/>
          </a:xfrm>
        </p:grpSpPr>
        <p:sp>
          <p:nvSpPr>
            <p:cNvPr id="35" name="文本框 34"/>
            <p:cNvSpPr txBox="1"/>
            <p:nvPr/>
          </p:nvSpPr>
          <p:spPr>
            <a:xfrm>
              <a:off x="6398715" y="4856277"/>
              <a:ext cx="148149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smtClean="0">
                  <a:ln>
                    <a:noFill/>
                  </a:ln>
                  <a:solidFill>
                    <a:srgbClr val="FDFCDC"/>
                  </a:solidFill>
                  <a:effectLst/>
                  <a:uLnTx/>
                  <a:uFillTx/>
                  <a:latin typeface="微软雅黑 Light" panose="020B0502040204020203" pitchFamily="34" charset="-122"/>
                  <a:ea typeface="微软雅黑 Light" panose="020B0502040204020203" pitchFamily="34" charset="-122"/>
                  <a:cs typeface="+mn-cs"/>
                </a:rPr>
                <a:t>汇报人：</a:t>
              </a:r>
              <a:r>
                <a:rPr kumimoji="0" lang="en-US" altLang="zh-CN" sz="1400" b="0" i="0" u="none" strike="noStrike" kern="1200" cap="none" spc="0" normalizeH="0" baseline="0" noProof="0" smtClean="0">
                  <a:ln>
                    <a:noFill/>
                  </a:ln>
                  <a:solidFill>
                    <a:srgbClr val="FDFCDC"/>
                  </a:solidFill>
                  <a:effectLst/>
                  <a:uLnTx/>
                  <a:uFillTx/>
                  <a:latin typeface="微软雅黑 Light" panose="020B0502040204020203" pitchFamily="34" charset="-122"/>
                  <a:ea typeface="微软雅黑 Light" panose="020B0502040204020203" pitchFamily="34" charset="-122"/>
                  <a:cs typeface="+mn-cs"/>
                </a:rPr>
                <a:t>PPT818</a:t>
              </a:r>
              <a:endParaRPr kumimoji="0" lang="en-US" altLang="zh-CN"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endParaRPr>
            </a:p>
          </p:txBody>
        </p:sp>
        <p:pic>
          <p:nvPicPr>
            <p:cNvPr id="36" name="图片 35"/>
            <p:cNvPicPr>
              <a:picLocks noChangeAspect="1"/>
            </p:cNvPicPr>
            <p:nvPr/>
          </p:nvPicPr>
          <p:blipFill>
            <a:blip r:embed="rId8" cstate="email"/>
            <a:stretch>
              <a:fillRect/>
            </a:stretch>
          </p:blipFill>
          <p:spPr>
            <a:xfrm>
              <a:off x="6131207" y="4907779"/>
              <a:ext cx="228422" cy="227415"/>
            </a:xfrm>
            <a:prstGeom prst="rect">
              <a:avLst/>
            </a:prstGeom>
          </p:spPr>
        </p:pic>
      </p:grpSp>
      <p:sp>
        <p:nvSpPr>
          <p:cNvPr id="37" name="PA_文本框 2"/>
          <p:cNvSpPr txBox="1"/>
          <p:nvPr>
            <p:custDataLst>
              <p:tags r:id="rId3"/>
            </p:custDataLst>
          </p:nvPr>
        </p:nvSpPr>
        <p:spPr>
          <a:xfrm>
            <a:off x="2186784" y="1984870"/>
            <a:ext cx="7505700"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DFCDC">
                    <a:alpha val="59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Hello spring </a:t>
            </a:r>
            <a:endParaRPr kumimoji="0" lang="zh-CN" altLang="en-US" sz="1600" b="0" i="0" u="none" strike="noStrike" kern="1200" cap="none" spc="0" normalizeH="0" baseline="0" noProof="0" dirty="0">
              <a:ln>
                <a:noFill/>
              </a:ln>
              <a:solidFill>
                <a:srgbClr val="FDFCDC">
                  <a:alpha val="59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38" name="PA_文本框 3"/>
          <p:cNvSpPr txBox="1"/>
          <p:nvPr>
            <p:custDataLst>
              <p:tags r:id="rId4"/>
            </p:custDataLst>
          </p:nvPr>
        </p:nvSpPr>
        <p:spPr>
          <a:xfrm>
            <a:off x="1266613" y="2440206"/>
            <a:ext cx="9510251" cy="1323439"/>
          </a:xfrm>
          <a:prstGeom prst="rect">
            <a:avLst/>
          </a:prstGeom>
          <a:noFill/>
          <a:effectLst>
            <a:outerShdw blurRad="63500" sx="102000" sy="102000" algn="ctr" rotWithShape="0">
              <a:prstClr val="black">
                <a:alpha val="40000"/>
              </a:prstClr>
            </a:outerShdw>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rgbClr val="FDFCDC"/>
                </a:solidFill>
                <a:effectLst/>
                <a:uLnTx/>
                <a:uFillTx/>
                <a:latin typeface="ZCOOL Addict Italic 02" panose="02000505030000020003" pitchFamily="2" charset="0"/>
                <a:ea typeface="方正姚体" panose="02010601030101010101" pitchFamily="2" charset="-122"/>
              </a:rPr>
              <a:t>你好春天 </a:t>
            </a:r>
            <a:r>
              <a:rPr kumimoji="0" lang="en-US" altLang="zh-CN" sz="8000" b="1" i="0" u="none" strike="noStrike" kern="1200" cap="none" spc="0" normalizeH="0" baseline="0" noProof="0" dirty="0">
                <a:ln>
                  <a:noFill/>
                </a:ln>
                <a:solidFill>
                  <a:srgbClr val="FDFCDC"/>
                </a:solidFill>
                <a:effectLst/>
                <a:uLnTx/>
                <a:uFillTx/>
                <a:latin typeface="ZCOOL Addict Italic 02" panose="02000505030000020003" pitchFamily="2" charset="0"/>
                <a:ea typeface="方正姚体" panose="02010601030101010101" pitchFamily="2" charset="-122"/>
              </a:rPr>
              <a:t>PPT</a:t>
            </a:r>
            <a:r>
              <a:rPr kumimoji="0" lang="zh-CN" altLang="en-US" sz="8000" b="1" i="0" u="none" strike="noStrike" kern="1200" cap="none" spc="0" normalizeH="0" baseline="0" noProof="0" dirty="0">
                <a:ln>
                  <a:noFill/>
                </a:ln>
                <a:solidFill>
                  <a:srgbClr val="FDFCDC"/>
                </a:solidFill>
                <a:effectLst/>
                <a:uLnTx/>
                <a:uFillTx/>
                <a:latin typeface="ZCOOL Addict Italic 02" panose="02000505030000020003" pitchFamily="2" charset="0"/>
                <a:ea typeface="方正姚体" panose="02010601030101010101" pitchFamily="2" charset="-122"/>
              </a:rPr>
              <a:t>模板</a:t>
            </a:r>
          </a:p>
        </p:txBody>
      </p:sp>
      <p:grpSp>
        <p:nvGrpSpPr>
          <p:cNvPr id="39" name="PA_淘宝店chenying0907 14"/>
          <p:cNvGrpSpPr/>
          <p:nvPr>
            <p:custDataLst>
              <p:tags r:id="rId5"/>
            </p:custDataLst>
          </p:nvPr>
        </p:nvGrpSpPr>
        <p:grpSpPr>
          <a:xfrm>
            <a:off x="1854406" y="3801238"/>
            <a:ext cx="8483188" cy="46576"/>
            <a:chOff x="2618125" y="4283706"/>
            <a:chExt cx="6955750" cy="46576"/>
          </a:xfrm>
        </p:grpSpPr>
        <p:cxnSp>
          <p:nvCxnSpPr>
            <p:cNvPr id="40" name="直接连接符 39"/>
            <p:cNvCxnSpPr/>
            <p:nvPr/>
          </p:nvCxnSpPr>
          <p:spPr>
            <a:xfrm>
              <a:off x="2618125" y="4330282"/>
              <a:ext cx="6955750" cy="0"/>
            </a:xfrm>
            <a:prstGeom prst="line">
              <a:avLst/>
            </a:prstGeom>
            <a:ln w="9525" cmpd="sng">
              <a:solidFill>
                <a:srgbClr val="A1A7A3">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618125" y="4283706"/>
              <a:ext cx="6955750" cy="0"/>
            </a:xfrm>
            <a:prstGeom prst="line">
              <a:avLst/>
            </a:prstGeom>
            <a:ln w="9525" cmpd="sng">
              <a:solidFill>
                <a:srgbClr val="A1A7A3">
                  <a:alpha val="20000"/>
                </a:srgbClr>
              </a:solidFill>
            </a:ln>
          </p:spPr>
          <p:style>
            <a:lnRef idx="1">
              <a:schemeClr val="accent1"/>
            </a:lnRef>
            <a:fillRef idx="0">
              <a:schemeClr val="accent1"/>
            </a:fillRef>
            <a:effectRef idx="0">
              <a:schemeClr val="accent1"/>
            </a:effectRef>
            <a:fontRef idx="minor">
              <a:schemeClr val="tx1"/>
            </a:fontRef>
          </p:style>
        </p:cxnSp>
      </p:grpSp>
      <p:pic>
        <p:nvPicPr>
          <p:cNvPr id="42" name="图片 41" descr="图片包含 金属器皿, 链&#10;&#10;自动生成的说明"/>
          <p:cNvPicPr>
            <a:picLocks noChangeAspect="1"/>
          </p:cNvPicPr>
          <p:nvPr/>
        </p:nvPicPr>
        <p:blipFill>
          <a:blip r:embed="rId9" cstate="email">
            <a:duotone>
              <a:schemeClr val="accent4">
                <a:shade val="45000"/>
                <a:satMod val="135000"/>
              </a:schemeClr>
              <a:prstClr val="white"/>
            </a:duotone>
          </a:blip>
          <a:stretch>
            <a:fillRect/>
          </a:stretch>
        </p:blipFill>
        <p:spPr>
          <a:xfrm>
            <a:off x="4810869" y="242828"/>
            <a:ext cx="2511415" cy="2511415"/>
          </a:xfrm>
          <a:prstGeom prst="rect">
            <a:avLst/>
          </a:prstGeom>
        </p:spPr>
      </p:pic>
      <p:sp>
        <p:nvSpPr>
          <p:cNvPr id="43" name="文本框 42"/>
          <p:cNvSpPr txBox="1"/>
          <p:nvPr/>
        </p:nvSpPr>
        <p:spPr>
          <a:xfrm>
            <a:off x="2186784" y="3981320"/>
            <a:ext cx="8150809" cy="895181"/>
          </a:xfrm>
          <a:prstGeom prst="rect">
            <a:avLst/>
          </a:prstGeom>
          <a:noFill/>
        </p:spPr>
        <p:txBody>
          <a:bodyPr wrap="square" rtlCol="0">
            <a:spAutoFit/>
          </a:bodyPr>
          <a:lstStyle/>
          <a:p>
            <a:pPr algn="ctr">
              <a:lnSpc>
                <a:spcPct val="150000"/>
              </a:lnSpc>
            </a:pPr>
            <a:r>
              <a:rPr lang="zh-CN" altLang="en-US" sz="1200" dirty="0">
                <a:solidFill>
                  <a:srgbClr val="FDFCDC"/>
                </a:solidFill>
                <a:ea typeface="方正清刻本悦宋简体" panose="02000000000000000000" charset="-122"/>
              </a:rPr>
              <a:t>好久不见，</a:t>
            </a:r>
            <a:r>
              <a:rPr lang="en-US" altLang="zh-CN" sz="1200" dirty="0">
                <a:solidFill>
                  <a:srgbClr val="FDFCDC"/>
                </a:solidFill>
                <a:ea typeface="方正清刻本悦宋简体" panose="02000000000000000000" charset="-122"/>
              </a:rPr>
              <a:t>2019</a:t>
            </a:r>
            <a:r>
              <a:rPr lang="zh-CN" altLang="en-US" sz="1200" dirty="0">
                <a:solidFill>
                  <a:srgbClr val="FDFCDC"/>
                </a:solidFill>
                <a:ea typeface="方正清刻本悦宋简体" panose="02000000000000000000" charset="-122"/>
              </a:rPr>
              <a:t>年的春天，你是我记忆中未来的样子，再过几个月，就又要和你重逢。好久不见，</a:t>
            </a:r>
            <a:r>
              <a:rPr lang="en-US" altLang="zh-CN" sz="1200" dirty="0">
                <a:solidFill>
                  <a:srgbClr val="FDFCDC"/>
                </a:solidFill>
                <a:ea typeface="方正清刻本悦宋简体" panose="02000000000000000000" charset="-122"/>
              </a:rPr>
              <a:t>2019</a:t>
            </a:r>
            <a:r>
              <a:rPr lang="zh-CN" altLang="en-US" sz="1200" dirty="0">
                <a:solidFill>
                  <a:srgbClr val="FDFCDC"/>
                </a:solidFill>
                <a:ea typeface="方正清刻本悦宋简体" panose="02000000000000000000" charset="-122"/>
              </a:rPr>
              <a:t>年的春天，你是我记忆中未来的样子，再过几个月，就又要和你重逢。</a:t>
            </a:r>
          </a:p>
          <a:p>
            <a:pPr algn="ctr">
              <a:lnSpc>
                <a:spcPct val="150000"/>
              </a:lnSpc>
            </a:pPr>
            <a:endParaRPr lang="zh-CN" altLang="en-US" sz="1200" dirty="0">
              <a:solidFill>
                <a:srgbClr val="FDFCDC"/>
              </a:solidFill>
              <a:ea typeface="方正清刻本悦宋简体" panose="02000000000000000000" charset="-122"/>
            </a:endParaRPr>
          </a:p>
        </p:txBody>
      </p:sp>
      <p:grpSp>
        <p:nvGrpSpPr>
          <p:cNvPr id="44" name="组合 43"/>
          <p:cNvGrpSpPr/>
          <p:nvPr/>
        </p:nvGrpSpPr>
        <p:grpSpPr>
          <a:xfrm>
            <a:off x="632460" y="822960"/>
            <a:ext cx="11056620" cy="5448300"/>
            <a:chOff x="-922020" y="1051560"/>
            <a:chExt cx="11056620" cy="5448300"/>
          </a:xfrm>
        </p:grpSpPr>
        <p:sp>
          <p:nvSpPr>
            <p:cNvPr id="45" name="矩形 44"/>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descr="图片包含 鲜花, 就坐, 小, 植物&#10;&#10;自动生成的说明"/>
          <p:cNvPicPr>
            <a:picLocks noChangeAspect="1"/>
          </p:cNvPicPr>
          <p:nvPr/>
        </p:nvPicPr>
        <p:blipFill>
          <a:blip r:embed="rId10" cstate="email"/>
          <a:stretch>
            <a:fillRect/>
          </a:stretch>
        </p:blipFill>
        <p:spPr>
          <a:xfrm>
            <a:off x="9100228" y="3903693"/>
            <a:ext cx="3151572" cy="3151572"/>
          </a:xfrm>
          <a:prstGeom prst="rect">
            <a:avLst/>
          </a:prstGeom>
        </p:spPr>
      </p:pic>
      <p:pic>
        <p:nvPicPr>
          <p:cNvPr id="20" name="图片 19" descr="图片包含 鲜花, 就坐, 小, 植物&#10;&#10;自动生成的说明"/>
          <p:cNvPicPr>
            <a:picLocks noChangeAspect="1"/>
          </p:cNvPicPr>
          <p:nvPr/>
        </p:nvPicPr>
        <p:blipFill>
          <a:blip r:embed="rId11" cstate="email"/>
          <a:stretch>
            <a:fillRect/>
          </a:stretch>
        </p:blipFill>
        <p:spPr>
          <a:xfrm flipH="1">
            <a:off x="-151562" y="3847814"/>
            <a:ext cx="2836351" cy="3151572"/>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2000"/>
                                  </p:iterate>
                                  <p:childTnLst>
                                    <p:set>
                                      <p:cBhvr>
                                        <p:cTn id="6" dur="1" fill="hold">
                                          <p:stCondLst>
                                            <p:cond delay="0"/>
                                          </p:stCondLst>
                                        </p:cTn>
                                        <p:tgtEl>
                                          <p:spTgt spid="38"/>
                                        </p:tgtEl>
                                        <p:attrNameLst>
                                          <p:attrName>style.visibility</p:attrName>
                                        </p:attrNameLst>
                                      </p:cBhvr>
                                      <p:to>
                                        <p:strVal val="visible"/>
                                      </p:to>
                                    </p:set>
                                    <p:anim calcmode="lin" valueType="num">
                                      <p:cBhvr>
                                        <p:cTn id="7" dur="750" fill="hold"/>
                                        <p:tgtEl>
                                          <p:spTgt spid="38"/>
                                        </p:tgtEl>
                                        <p:attrNameLst>
                                          <p:attrName>ppt_w</p:attrName>
                                        </p:attrNameLst>
                                      </p:cBhvr>
                                      <p:tavLst>
                                        <p:tav tm="0">
                                          <p:val>
                                            <p:strVal val="#ppt_w*0.70"/>
                                          </p:val>
                                        </p:tav>
                                        <p:tav tm="100000">
                                          <p:val>
                                            <p:strVal val="#ppt_w"/>
                                          </p:val>
                                        </p:tav>
                                      </p:tavLst>
                                    </p:anim>
                                    <p:anim calcmode="lin" valueType="num">
                                      <p:cBhvr>
                                        <p:cTn id="8" dur="750" fill="hold"/>
                                        <p:tgtEl>
                                          <p:spTgt spid="38"/>
                                        </p:tgtEl>
                                        <p:attrNameLst>
                                          <p:attrName>ppt_h</p:attrName>
                                        </p:attrNameLst>
                                      </p:cBhvr>
                                      <p:tavLst>
                                        <p:tav tm="0">
                                          <p:val>
                                            <p:strVal val="#ppt_h"/>
                                          </p:val>
                                        </p:tav>
                                        <p:tav tm="100000">
                                          <p:val>
                                            <p:strVal val="#ppt_h"/>
                                          </p:val>
                                        </p:tav>
                                      </p:tavLst>
                                    </p:anim>
                                    <p:animEffect transition="in" filter="fade">
                                      <p:cBhvr>
                                        <p:cTn id="9" dur="750"/>
                                        <p:tgtEl>
                                          <p:spTgt spid="3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淘宝店chenying0907 1"/>
          <p:cNvGrpSpPr/>
          <p:nvPr/>
        </p:nvGrpSpPr>
        <p:grpSpPr>
          <a:xfrm>
            <a:off x="2937998" y="205130"/>
            <a:ext cx="6316003" cy="1142452"/>
            <a:chOff x="2937998" y="205130"/>
            <a:chExt cx="6316003" cy="1142452"/>
          </a:xfrm>
        </p:grpSpPr>
        <p:grpSp>
          <p:nvGrpSpPr>
            <p:cNvPr id="70" name="淘宝店chenying0907 65"/>
            <p:cNvGrpSpPr/>
            <p:nvPr/>
          </p:nvGrpSpPr>
          <p:grpSpPr>
            <a:xfrm>
              <a:off x="4634754" y="598751"/>
              <a:ext cx="2877711" cy="748831"/>
              <a:chOff x="4634754" y="572903"/>
              <a:chExt cx="2877711" cy="748831"/>
            </a:xfrm>
          </p:grpSpPr>
          <p:sp>
            <p:nvSpPr>
              <p:cNvPr id="72" name="文本框 71"/>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73" name="文本框 72"/>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1" name="图片 70"/>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pSp>
        <p:nvGrpSpPr>
          <p:cNvPr id="49" name="淘宝店chenying0907 1"/>
          <p:cNvGrpSpPr/>
          <p:nvPr/>
        </p:nvGrpSpPr>
        <p:grpSpPr>
          <a:xfrm>
            <a:off x="1817715" y="1259927"/>
            <a:ext cx="3009895" cy="4564749"/>
            <a:chOff x="1238595" y="1067365"/>
            <a:chExt cx="3009895" cy="4564749"/>
          </a:xfrm>
        </p:grpSpPr>
        <p:grpSp>
          <p:nvGrpSpPr>
            <p:cNvPr id="59" name="淘宝店chenying0907 13"/>
            <p:cNvGrpSpPr/>
            <p:nvPr/>
          </p:nvGrpSpPr>
          <p:grpSpPr>
            <a:xfrm>
              <a:off x="1238595" y="1067365"/>
              <a:ext cx="3009895" cy="4564749"/>
              <a:chOff x="1575141" y="1480617"/>
              <a:chExt cx="2782407" cy="4219747"/>
            </a:xfrm>
          </p:grpSpPr>
          <p:sp>
            <p:nvSpPr>
              <p:cNvPr id="75" name="淘宝店chenying0907 10"/>
              <p:cNvSpPr/>
              <p:nvPr/>
            </p:nvSpPr>
            <p:spPr>
              <a:xfrm>
                <a:off x="1575141" y="1542571"/>
                <a:ext cx="2782407" cy="4126846"/>
              </a:xfrm>
              <a:prstGeom prst="rect">
                <a:avLst/>
              </a:prstGeom>
              <a:solidFill>
                <a:schemeClr val="bg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6" name="淘宝店chenying0907 9"/>
              <p:cNvGrpSpPr/>
              <p:nvPr/>
            </p:nvGrpSpPr>
            <p:grpSpPr>
              <a:xfrm rot="21240491">
                <a:off x="1594072" y="1480617"/>
                <a:ext cx="2666430" cy="4219747"/>
                <a:chOff x="1395600" y="1875402"/>
                <a:chExt cx="2371707" cy="3753333"/>
              </a:xfrm>
              <a:effectLst>
                <a:outerShdw blurRad="63500" sx="102000" sy="102000" algn="ctr" rotWithShape="0">
                  <a:prstClr val="black">
                    <a:alpha val="40000"/>
                  </a:prstClr>
                </a:outerShdw>
              </a:effectLst>
            </p:grpSpPr>
            <p:pic>
              <p:nvPicPr>
                <p:cNvPr id="77" name="图片 76"/>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1395600" y="1875402"/>
                  <a:ext cx="2179206" cy="2946401"/>
                </a:xfrm>
                <a:prstGeom prst="rect">
                  <a:avLst/>
                </a:prstGeom>
                <a:ln w="76200">
                  <a:solidFill>
                    <a:schemeClr val="bg1"/>
                  </a:solidFill>
                </a:ln>
              </p:spPr>
            </p:pic>
            <p:sp>
              <p:nvSpPr>
                <p:cNvPr id="78" name="淘宝店chenying0907 8"/>
                <p:cNvSpPr/>
                <p:nvPr/>
              </p:nvSpPr>
              <p:spPr>
                <a:xfrm>
                  <a:off x="1439010" y="4921375"/>
                  <a:ext cx="2328297" cy="707360"/>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74" name="文本框 73"/>
            <p:cNvSpPr txBox="1"/>
            <p:nvPr/>
          </p:nvSpPr>
          <p:spPr>
            <a:xfrm rot="21237339">
              <a:off x="1591565" y="4838163"/>
              <a:ext cx="22621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623E2A"/>
                  </a:solidFill>
                  <a:effectLst/>
                  <a:uLnTx/>
                  <a:uFillTx/>
                  <a:latin typeface="微软雅黑 Light" panose="020B0502040204020203" pitchFamily="34" charset="-122"/>
                  <a:ea typeface="微软雅黑 Light" panose="020B0502040204020203" pitchFamily="34" charset="-122"/>
                  <a:cs typeface="+mn-cs"/>
                </a:rPr>
                <a:t>在这里添加图片标题</a:t>
              </a:r>
            </a:p>
          </p:txBody>
        </p:sp>
      </p:grpSp>
      <p:sp>
        <p:nvSpPr>
          <p:cNvPr id="79" name="椭圆 78"/>
          <p:cNvSpPr/>
          <p:nvPr/>
        </p:nvSpPr>
        <p:spPr>
          <a:xfrm>
            <a:off x="5826892" y="2205638"/>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0" name="文本框 79"/>
          <p:cNvSpPr txBox="1"/>
          <p:nvPr/>
        </p:nvSpPr>
        <p:spPr>
          <a:xfrm>
            <a:off x="5425369" y="2068452"/>
            <a:ext cx="1204176"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S</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81" name="文本框 80"/>
          <p:cNvSpPr txBox="1"/>
          <p:nvPr/>
        </p:nvSpPr>
        <p:spPr>
          <a:xfrm>
            <a:off x="6777792" y="2217986"/>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82" name="淘宝店chenying0907 40"/>
          <p:cNvSpPr/>
          <p:nvPr/>
        </p:nvSpPr>
        <p:spPr>
          <a:xfrm>
            <a:off x="6800730" y="2564742"/>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83" name="椭圆 82"/>
          <p:cNvSpPr/>
          <p:nvPr/>
        </p:nvSpPr>
        <p:spPr>
          <a:xfrm>
            <a:off x="5803954" y="3739077"/>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4" name="文本框 83"/>
          <p:cNvSpPr txBox="1"/>
          <p:nvPr/>
        </p:nvSpPr>
        <p:spPr>
          <a:xfrm>
            <a:off x="6754854" y="3751425"/>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85" name="淘宝店chenying0907 40"/>
          <p:cNvSpPr/>
          <p:nvPr/>
        </p:nvSpPr>
        <p:spPr>
          <a:xfrm>
            <a:off x="6777792" y="4098181"/>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86" name="文本框 85"/>
          <p:cNvSpPr txBox="1"/>
          <p:nvPr/>
        </p:nvSpPr>
        <p:spPr>
          <a:xfrm>
            <a:off x="5407146" y="3677391"/>
            <a:ext cx="1284326"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Y</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randombar(horizontal)">
                                      <p:cBhvr>
                                        <p:cTn id="10" dur="500"/>
                                        <p:tgtEl>
                                          <p:spTgt spid="8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randombar(horizontal)">
                                      <p:cBhvr>
                                        <p:cTn id="13" dur="500"/>
                                        <p:tgtEl>
                                          <p:spTgt spid="8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randombar(horizontal)">
                                      <p:cBhvr>
                                        <p:cTn id="16" dur="500"/>
                                        <p:tgtEl>
                                          <p:spTgt spid="8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randombar(horizontal)">
                                      <p:cBhvr>
                                        <p:cTn id="19" dur="500"/>
                                        <p:tgtEl>
                                          <p:spTgt spid="8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randombar(horizontal)">
                                      <p:cBhvr>
                                        <p:cTn id="22" dur="500"/>
                                        <p:tgtEl>
                                          <p:spTgt spid="8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randombar(horizontal)">
                                      <p:cBhvr>
                                        <p:cTn id="25" dur="500"/>
                                        <p:tgtEl>
                                          <p:spTgt spid="8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randombar(horizontal)">
                                      <p:cBhvr>
                                        <p:cTn id="2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p:bldP spid="83" grpId="0" animBg="1"/>
      <p:bldP spid="84" grpId="0"/>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pic>
        <p:nvPicPr>
          <p:cNvPr id="59" name="图片 58"/>
          <p:cNvPicPr>
            <a:picLocks noChangeAspect="1"/>
          </p:cNvPicPr>
          <p:nvPr/>
        </p:nvPicPr>
        <p:blipFill rotWithShape="1">
          <a:blip r:embed="rId4" cstate="email"/>
          <a:srcRect l="-3054" t="-1284" r="-7711"/>
          <a:stretch>
            <a:fillRect/>
          </a:stretch>
        </p:blipFill>
        <p:spPr>
          <a:xfrm rot="2029294">
            <a:off x="10230637" y="4257613"/>
            <a:ext cx="873765" cy="645881"/>
          </a:xfrm>
          <a:prstGeom prst="rect">
            <a:avLst/>
          </a:prstGeom>
        </p:spPr>
      </p:pic>
      <p:pic>
        <p:nvPicPr>
          <p:cNvPr id="60" name="图片 59"/>
          <p:cNvPicPr>
            <a:picLocks noChangeAspect="1"/>
          </p:cNvPicPr>
          <p:nvPr/>
        </p:nvPicPr>
        <p:blipFill rotWithShape="1">
          <a:blip r:embed="rId4" cstate="email"/>
          <a:srcRect l="-3054" t="-1284" r="-7711"/>
          <a:stretch>
            <a:fillRect/>
          </a:stretch>
        </p:blipFill>
        <p:spPr>
          <a:xfrm rot="2029294">
            <a:off x="8143634" y="4257614"/>
            <a:ext cx="873765" cy="645881"/>
          </a:xfrm>
          <a:prstGeom prst="rect">
            <a:avLst/>
          </a:prstGeom>
        </p:spPr>
      </p:pic>
      <p:pic>
        <p:nvPicPr>
          <p:cNvPr id="61" name="图片 60"/>
          <p:cNvPicPr>
            <a:picLocks noChangeAspect="1"/>
          </p:cNvPicPr>
          <p:nvPr/>
        </p:nvPicPr>
        <p:blipFill rotWithShape="1">
          <a:blip r:embed="rId5" cstate="email"/>
          <a:srcRect l="-3984" t="-1284"/>
          <a:stretch>
            <a:fillRect/>
          </a:stretch>
        </p:blipFill>
        <p:spPr>
          <a:xfrm rot="20419978">
            <a:off x="6503722" y="4238009"/>
            <a:ext cx="739661" cy="759759"/>
          </a:xfrm>
          <a:prstGeom prst="rect">
            <a:avLst/>
          </a:prstGeom>
        </p:spPr>
      </p:pic>
      <p:pic>
        <p:nvPicPr>
          <p:cNvPr id="62" name="图片 61"/>
          <p:cNvPicPr>
            <a:picLocks noChangeAspect="1"/>
          </p:cNvPicPr>
          <p:nvPr/>
        </p:nvPicPr>
        <p:blipFill rotWithShape="1">
          <a:blip r:embed="rId4" cstate="email"/>
          <a:srcRect l="-3054" t="-1284" r="-7711"/>
          <a:stretch>
            <a:fillRect/>
          </a:stretch>
        </p:blipFill>
        <p:spPr>
          <a:xfrm rot="20419978">
            <a:off x="5053944" y="4246128"/>
            <a:ext cx="873765" cy="645881"/>
          </a:xfrm>
          <a:prstGeom prst="rect">
            <a:avLst/>
          </a:prstGeom>
        </p:spPr>
      </p:pic>
      <p:pic>
        <p:nvPicPr>
          <p:cNvPr id="63" name="图片 62"/>
          <p:cNvPicPr>
            <a:picLocks noChangeAspect="1"/>
          </p:cNvPicPr>
          <p:nvPr/>
        </p:nvPicPr>
        <p:blipFill rotWithShape="1">
          <a:blip r:embed="rId4" cstate="email"/>
          <a:srcRect l="-3054" t="-1284" r="-7711"/>
          <a:stretch>
            <a:fillRect/>
          </a:stretch>
        </p:blipFill>
        <p:spPr>
          <a:xfrm rot="20419978">
            <a:off x="2984873" y="4228155"/>
            <a:ext cx="873765" cy="645881"/>
          </a:xfrm>
          <a:prstGeom prst="rect">
            <a:avLst/>
          </a:prstGeom>
        </p:spPr>
      </p:pic>
      <p:pic>
        <p:nvPicPr>
          <p:cNvPr id="64" name="图片 63"/>
          <p:cNvPicPr>
            <a:picLocks noChangeAspect="1"/>
          </p:cNvPicPr>
          <p:nvPr/>
        </p:nvPicPr>
        <p:blipFill rotWithShape="1">
          <a:blip r:embed="rId4" cstate="email"/>
          <a:srcRect l="-3054" t="-1284" r="-7711"/>
          <a:stretch>
            <a:fillRect/>
          </a:stretch>
        </p:blipFill>
        <p:spPr>
          <a:xfrm rot="14488299">
            <a:off x="1550435" y="4169105"/>
            <a:ext cx="873765" cy="645881"/>
          </a:xfrm>
          <a:prstGeom prst="rect">
            <a:avLst/>
          </a:prstGeom>
        </p:spPr>
      </p:pic>
      <p:graphicFrame>
        <p:nvGraphicFramePr>
          <p:cNvPr id="65" name="图表 64"/>
          <p:cNvGraphicFramePr/>
          <p:nvPr/>
        </p:nvGraphicFramePr>
        <p:xfrm>
          <a:off x="857250" y="1003856"/>
          <a:ext cx="10477499" cy="3294996"/>
        </p:xfrm>
        <a:graphic>
          <a:graphicData uri="http://schemas.openxmlformats.org/drawingml/2006/chart">
            <c:chart xmlns:c="http://schemas.openxmlformats.org/drawingml/2006/chart" xmlns:r="http://schemas.openxmlformats.org/officeDocument/2006/relationships" r:id="rId6"/>
          </a:graphicData>
        </a:graphic>
      </p:graphicFrame>
      <p:grpSp>
        <p:nvGrpSpPr>
          <p:cNvPr id="66" name="淘宝店chenying0907 7"/>
          <p:cNvGrpSpPr/>
          <p:nvPr/>
        </p:nvGrpSpPr>
        <p:grpSpPr>
          <a:xfrm>
            <a:off x="1043523" y="4232591"/>
            <a:ext cx="1635598" cy="1798148"/>
            <a:chOff x="1043523" y="4232591"/>
            <a:chExt cx="1635598" cy="1798148"/>
          </a:xfrm>
        </p:grpSpPr>
        <p:grpSp>
          <p:nvGrpSpPr>
            <p:cNvPr id="67" name="淘宝店chenying0907 8"/>
            <p:cNvGrpSpPr/>
            <p:nvPr/>
          </p:nvGrpSpPr>
          <p:grpSpPr>
            <a:xfrm>
              <a:off x="1516657" y="4232591"/>
              <a:ext cx="637014" cy="637010"/>
              <a:chOff x="1181430" y="3152121"/>
              <a:chExt cx="790246" cy="790242"/>
            </a:xfrm>
          </p:grpSpPr>
          <p:sp>
            <p:nvSpPr>
              <p:cNvPr id="71" name="圆角淘宝店chenying0907 12"/>
              <p:cNvSpPr/>
              <p:nvPr/>
            </p:nvSpPr>
            <p:spPr>
              <a:xfrm>
                <a:off x="1181430" y="3152121"/>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2" name="Freeform 135"/>
              <p:cNvSpPr>
                <a:spLocks noEditPoints="1"/>
              </p:cNvSpPr>
              <p:nvPr/>
            </p:nvSpPr>
            <p:spPr bwMode="auto">
              <a:xfrm>
                <a:off x="1348667" y="3364934"/>
                <a:ext cx="455772" cy="364616"/>
              </a:xfrm>
              <a:custGeom>
                <a:avLst/>
                <a:gdLst>
                  <a:gd name="T0" fmla="*/ 197 w 207"/>
                  <a:gd name="T1" fmla="*/ 0 h 166"/>
                  <a:gd name="T2" fmla="*/ 9 w 207"/>
                  <a:gd name="T3" fmla="*/ 0 h 166"/>
                  <a:gd name="T4" fmla="*/ 0 w 207"/>
                  <a:gd name="T5" fmla="*/ 10 h 166"/>
                  <a:gd name="T6" fmla="*/ 0 w 207"/>
                  <a:gd name="T7" fmla="*/ 126 h 166"/>
                  <a:gd name="T8" fmla="*/ 9 w 207"/>
                  <a:gd name="T9" fmla="*/ 135 h 166"/>
                  <a:gd name="T10" fmla="*/ 80 w 207"/>
                  <a:gd name="T11" fmla="*/ 135 h 166"/>
                  <a:gd name="T12" fmla="*/ 80 w 207"/>
                  <a:gd name="T13" fmla="*/ 157 h 166"/>
                  <a:gd name="T14" fmla="*/ 60 w 207"/>
                  <a:gd name="T15" fmla="*/ 157 h 166"/>
                  <a:gd name="T16" fmla="*/ 60 w 207"/>
                  <a:gd name="T17" fmla="*/ 166 h 166"/>
                  <a:gd name="T18" fmla="*/ 147 w 207"/>
                  <a:gd name="T19" fmla="*/ 166 h 166"/>
                  <a:gd name="T20" fmla="*/ 147 w 207"/>
                  <a:gd name="T21" fmla="*/ 157 h 166"/>
                  <a:gd name="T22" fmla="*/ 126 w 207"/>
                  <a:gd name="T23" fmla="*/ 157 h 166"/>
                  <a:gd name="T24" fmla="*/ 126 w 207"/>
                  <a:gd name="T25" fmla="*/ 135 h 166"/>
                  <a:gd name="T26" fmla="*/ 197 w 207"/>
                  <a:gd name="T27" fmla="*/ 135 h 166"/>
                  <a:gd name="T28" fmla="*/ 207 w 207"/>
                  <a:gd name="T29" fmla="*/ 126 h 166"/>
                  <a:gd name="T30" fmla="*/ 207 w 207"/>
                  <a:gd name="T31" fmla="*/ 10 h 166"/>
                  <a:gd name="T32" fmla="*/ 197 w 207"/>
                  <a:gd name="T33" fmla="*/ 0 h 166"/>
                  <a:gd name="T34" fmla="*/ 199 w 207"/>
                  <a:gd name="T35" fmla="*/ 126 h 166"/>
                  <a:gd name="T36" fmla="*/ 197 w 207"/>
                  <a:gd name="T37" fmla="*/ 127 h 166"/>
                  <a:gd name="T38" fmla="*/ 9 w 207"/>
                  <a:gd name="T39" fmla="*/ 127 h 166"/>
                  <a:gd name="T40" fmla="*/ 8 w 207"/>
                  <a:gd name="T41" fmla="*/ 126 h 166"/>
                  <a:gd name="T42" fmla="*/ 8 w 207"/>
                  <a:gd name="T43" fmla="*/ 10 h 166"/>
                  <a:gd name="T44" fmla="*/ 9 w 207"/>
                  <a:gd name="T45" fmla="*/ 8 h 166"/>
                  <a:gd name="T46" fmla="*/ 197 w 207"/>
                  <a:gd name="T47" fmla="*/ 8 h 166"/>
                  <a:gd name="T48" fmla="*/ 199 w 207"/>
                  <a:gd name="T49" fmla="*/ 10 h 166"/>
                  <a:gd name="T50" fmla="*/ 199 w 207"/>
                  <a:gd name="T51"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 h="166">
                    <a:moveTo>
                      <a:pt x="197" y="0"/>
                    </a:moveTo>
                    <a:cubicBezTo>
                      <a:pt x="9" y="0"/>
                      <a:pt x="9" y="0"/>
                      <a:pt x="9" y="0"/>
                    </a:cubicBezTo>
                    <a:cubicBezTo>
                      <a:pt x="4" y="0"/>
                      <a:pt x="0" y="4"/>
                      <a:pt x="0" y="10"/>
                    </a:cubicBezTo>
                    <a:cubicBezTo>
                      <a:pt x="0" y="126"/>
                      <a:pt x="0" y="126"/>
                      <a:pt x="0" y="126"/>
                    </a:cubicBezTo>
                    <a:cubicBezTo>
                      <a:pt x="0" y="131"/>
                      <a:pt x="4" y="135"/>
                      <a:pt x="9" y="135"/>
                    </a:cubicBezTo>
                    <a:cubicBezTo>
                      <a:pt x="80" y="135"/>
                      <a:pt x="80" y="135"/>
                      <a:pt x="80" y="135"/>
                    </a:cubicBezTo>
                    <a:cubicBezTo>
                      <a:pt x="80" y="157"/>
                      <a:pt x="80" y="157"/>
                      <a:pt x="80" y="157"/>
                    </a:cubicBezTo>
                    <a:cubicBezTo>
                      <a:pt x="60" y="157"/>
                      <a:pt x="60" y="157"/>
                      <a:pt x="60" y="157"/>
                    </a:cubicBezTo>
                    <a:cubicBezTo>
                      <a:pt x="60" y="166"/>
                      <a:pt x="60" y="166"/>
                      <a:pt x="60" y="166"/>
                    </a:cubicBezTo>
                    <a:cubicBezTo>
                      <a:pt x="147" y="166"/>
                      <a:pt x="147" y="166"/>
                      <a:pt x="147" y="166"/>
                    </a:cubicBezTo>
                    <a:cubicBezTo>
                      <a:pt x="147" y="157"/>
                      <a:pt x="147" y="157"/>
                      <a:pt x="147" y="157"/>
                    </a:cubicBezTo>
                    <a:cubicBezTo>
                      <a:pt x="126" y="157"/>
                      <a:pt x="126" y="157"/>
                      <a:pt x="126" y="157"/>
                    </a:cubicBezTo>
                    <a:cubicBezTo>
                      <a:pt x="126" y="135"/>
                      <a:pt x="126" y="135"/>
                      <a:pt x="126" y="135"/>
                    </a:cubicBezTo>
                    <a:cubicBezTo>
                      <a:pt x="197" y="135"/>
                      <a:pt x="197" y="135"/>
                      <a:pt x="197" y="135"/>
                    </a:cubicBezTo>
                    <a:cubicBezTo>
                      <a:pt x="202" y="135"/>
                      <a:pt x="207" y="131"/>
                      <a:pt x="207" y="126"/>
                    </a:cubicBezTo>
                    <a:cubicBezTo>
                      <a:pt x="207" y="10"/>
                      <a:pt x="207" y="10"/>
                      <a:pt x="207" y="10"/>
                    </a:cubicBezTo>
                    <a:cubicBezTo>
                      <a:pt x="207" y="4"/>
                      <a:pt x="202" y="0"/>
                      <a:pt x="197" y="0"/>
                    </a:cubicBezTo>
                    <a:close/>
                    <a:moveTo>
                      <a:pt x="199" y="126"/>
                    </a:moveTo>
                    <a:cubicBezTo>
                      <a:pt x="199" y="126"/>
                      <a:pt x="198" y="127"/>
                      <a:pt x="197" y="127"/>
                    </a:cubicBezTo>
                    <a:cubicBezTo>
                      <a:pt x="9" y="127"/>
                      <a:pt x="9" y="127"/>
                      <a:pt x="9" y="127"/>
                    </a:cubicBezTo>
                    <a:cubicBezTo>
                      <a:pt x="8" y="127"/>
                      <a:pt x="8" y="126"/>
                      <a:pt x="8" y="126"/>
                    </a:cubicBezTo>
                    <a:cubicBezTo>
                      <a:pt x="8" y="10"/>
                      <a:pt x="8" y="10"/>
                      <a:pt x="8" y="10"/>
                    </a:cubicBezTo>
                    <a:cubicBezTo>
                      <a:pt x="8" y="9"/>
                      <a:pt x="8" y="8"/>
                      <a:pt x="9" y="8"/>
                    </a:cubicBezTo>
                    <a:cubicBezTo>
                      <a:pt x="197" y="8"/>
                      <a:pt x="197" y="8"/>
                      <a:pt x="197" y="8"/>
                    </a:cubicBezTo>
                    <a:cubicBezTo>
                      <a:pt x="198" y="8"/>
                      <a:pt x="199" y="9"/>
                      <a:pt x="199" y="10"/>
                    </a:cubicBezTo>
                    <a:lnTo>
                      <a:pt x="199" y="126"/>
                    </a:ln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68" name="淘宝店chenying0907 9"/>
            <p:cNvGrpSpPr/>
            <p:nvPr/>
          </p:nvGrpSpPr>
          <p:grpSpPr>
            <a:xfrm>
              <a:off x="1043523" y="4915409"/>
              <a:ext cx="1635598" cy="1115330"/>
              <a:chOff x="23665" y="4584229"/>
              <a:chExt cx="2018497" cy="1115330"/>
            </a:xfrm>
          </p:grpSpPr>
          <p:sp>
            <p:nvSpPr>
              <p:cNvPr id="69" name="文本框 68"/>
              <p:cNvSpPr txBox="1"/>
              <p:nvPr/>
            </p:nvSpPr>
            <p:spPr>
              <a:xfrm>
                <a:off x="349220" y="4584229"/>
                <a:ext cx="13673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Light" panose="020F0302020204030204"/>
                    <a:ea typeface="微软雅黑 Light" panose="020B0502040204020203" pitchFamily="34" charset="-122"/>
                  </a:rPr>
                  <a:t>添加信息</a:t>
                </a:r>
              </a:p>
            </p:txBody>
          </p:sp>
          <p:sp>
            <p:nvSpPr>
              <p:cNvPr id="70" name="淘宝店chenying0907 11"/>
              <p:cNvSpPr/>
              <p:nvPr/>
            </p:nvSpPr>
            <p:spPr>
              <a:xfrm>
                <a:off x="23665" y="4960895"/>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grpSp>
        <p:nvGrpSpPr>
          <p:cNvPr id="73" name="淘宝店chenying0907 14"/>
          <p:cNvGrpSpPr/>
          <p:nvPr/>
        </p:nvGrpSpPr>
        <p:grpSpPr>
          <a:xfrm>
            <a:off x="2745590" y="4232591"/>
            <a:ext cx="1635598" cy="1798148"/>
            <a:chOff x="2745590" y="4232591"/>
            <a:chExt cx="1635598" cy="1798148"/>
          </a:xfrm>
        </p:grpSpPr>
        <p:grpSp>
          <p:nvGrpSpPr>
            <p:cNvPr id="74" name="淘宝店chenying0907 15"/>
            <p:cNvGrpSpPr/>
            <p:nvPr/>
          </p:nvGrpSpPr>
          <p:grpSpPr>
            <a:xfrm>
              <a:off x="3218724" y="4232591"/>
              <a:ext cx="637014" cy="637010"/>
              <a:chOff x="2611162" y="3152121"/>
              <a:chExt cx="790246" cy="790242"/>
            </a:xfrm>
          </p:grpSpPr>
          <p:sp>
            <p:nvSpPr>
              <p:cNvPr id="78" name="圆角淘宝店chenying0907 19"/>
              <p:cNvSpPr/>
              <p:nvPr/>
            </p:nvSpPr>
            <p:spPr>
              <a:xfrm>
                <a:off x="2611162" y="3152121"/>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DFCDC"/>
                  </a:solidFill>
                  <a:effectLst/>
                  <a:uLnTx/>
                  <a:uFillTx/>
                  <a:latin typeface="Calibri" panose="020F0502020204030204"/>
                  <a:ea typeface="宋体" panose="02010600030101010101" pitchFamily="2" charset="-122"/>
                  <a:cs typeface="+mn-cs"/>
                </a:endParaRPr>
              </a:p>
            </p:txBody>
          </p:sp>
          <p:sp>
            <p:nvSpPr>
              <p:cNvPr id="79" name="Freeform 88"/>
              <p:cNvSpPr>
                <a:spLocks noEditPoints="1"/>
              </p:cNvSpPr>
              <p:nvPr/>
            </p:nvSpPr>
            <p:spPr bwMode="auto">
              <a:xfrm>
                <a:off x="2792117" y="3395558"/>
                <a:ext cx="428336" cy="303368"/>
              </a:xfrm>
              <a:custGeom>
                <a:avLst/>
                <a:gdLst>
                  <a:gd name="T0" fmla="*/ 110 w 210"/>
                  <a:gd name="T1" fmla="*/ 149 h 149"/>
                  <a:gd name="T2" fmla="*/ 110 w 210"/>
                  <a:gd name="T3" fmla="*/ 149 h 149"/>
                  <a:gd name="T4" fmla="*/ 33 w 210"/>
                  <a:gd name="T5" fmla="*/ 147 h 149"/>
                  <a:gd name="T6" fmla="*/ 3 w 210"/>
                  <a:gd name="T7" fmla="*/ 117 h 149"/>
                  <a:gd name="T8" fmla="*/ 3 w 210"/>
                  <a:gd name="T9" fmla="*/ 33 h 149"/>
                  <a:gd name="T10" fmla="*/ 33 w 210"/>
                  <a:gd name="T11" fmla="*/ 3 h 149"/>
                  <a:gd name="T12" fmla="*/ 176 w 210"/>
                  <a:gd name="T13" fmla="*/ 3 h 149"/>
                  <a:gd name="T14" fmla="*/ 207 w 210"/>
                  <a:gd name="T15" fmla="*/ 33 h 149"/>
                  <a:gd name="T16" fmla="*/ 207 w 210"/>
                  <a:gd name="T17" fmla="*/ 117 h 149"/>
                  <a:gd name="T18" fmla="*/ 176 w 210"/>
                  <a:gd name="T19" fmla="*/ 147 h 149"/>
                  <a:gd name="T20" fmla="*/ 110 w 210"/>
                  <a:gd name="T21" fmla="*/ 149 h 149"/>
                  <a:gd name="T22" fmla="*/ 104 w 210"/>
                  <a:gd name="T23" fmla="*/ 8 h 149"/>
                  <a:gd name="T24" fmla="*/ 33 w 210"/>
                  <a:gd name="T25" fmla="*/ 11 h 149"/>
                  <a:gd name="T26" fmla="*/ 11 w 210"/>
                  <a:gd name="T27" fmla="*/ 33 h 149"/>
                  <a:gd name="T28" fmla="*/ 11 w 210"/>
                  <a:gd name="T29" fmla="*/ 116 h 149"/>
                  <a:gd name="T30" fmla="*/ 33 w 210"/>
                  <a:gd name="T31" fmla="*/ 139 h 149"/>
                  <a:gd name="T32" fmla="*/ 110 w 210"/>
                  <a:gd name="T33" fmla="*/ 141 h 149"/>
                  <a:gd name="T34" fmla="*/ 176 w 210"/>
                  <a:gd name="T35" fmla="*/ 139 h 149"/>
                  <a:gd name="T36" fmla="*/ 199 w 210"/>
                  <a:gd name="T37" fmla="*/ 116 h 149"/>
                  <a:gd name="T38" fmla="*/ 199 w 210"/>
                  <a:gd name="T39" fmla="*/ 33 h 149"/>
                  <a:gd name="T40" fmla="*/ 176 w 210"/>
                  <a:gd name="T41" fmla="*/ 11 h 149"/>
                  <a:gd name="T42" fmla="*/ 104 w 210"/>
                  <a:gd name="T43" fmla="*/ 8 h 149"/>
                  <a:gd name="T44" fmla="*/ 84 w 210"/>
                  <a:gd name="T45" fmla="*/ 46 h 149"/>
                  <a:gd name="T46" fmla="*/ 84 w 210"/>
                  <a:gd name="T47" fmla="*/ 101 h 149"/>
                  <a:gd name="T48" fmla="*/ 137 w 210"/>
                  <a:gd name="T49" fmla="*/ 74 h 149"/>
                  <a:gd name="T50" fmla="*/ 84 w 210"/>
                  <a:gd name="T51" fmla="*/ 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149">
                    <a:moveTo>
                      <a:pt x="110" y="149"/>
                    </a:moveTo>
                    <a:cubicBezTo>
                      <a:pt x="110" y="149"/>
                      <a:pt x="110" y="149"/>
                      <a:pt x="110" y="149"/>
                    </a:cubicBezTo>
                    <a:cubicBezTo>
                      <a:pt x="86" y="149"/>
                      <a:pt x="60" y="149"/>
                      <a:pt x="33" y="147"/>
                    </a:cubicBezTo>
                    <a:cubicBezTo>
                      <a:pt x="17" y="146"/>
                      <a:pt x="5" y="134"/>
                      <a:pt x="3" y="117"/>
                    </a:cubicBezTo>
                    <a:cubicBezTo>
                      <a:pt x="0" y="89"/>
                      <a:pt x="0" y="60"/>
                      <a:pt x="3" y="33"/>
                    </a:cubicBezTo>
                    <a:cubicBezTo>
                      <a:pt x="5" y="16"/>
                      <a:pt x="17" y="4"/>
                      <a:pt x="33" y="3"/>
                    </a:cubicBezTo>
                    <a:cubicBezTo>
                      <a:pt x="80" y="0"/>
                      <a:pt x="128" y="0"/>
                      <a:pt x="176" y="3"/>
                    </a:cubicBezTo>
                    <a:cubicBezTo>
                      <a:pt x="193" y="4"/>
                      <a:pt x="205" y="16"/>
                      <a:pt x="207" y="33"/>
                    </a:cubicBezTo>
                    <a:cubicBezTo>
                      <a:pt x="210" y="60"/>
                      <a:pt x="210" y="88"/>
                      <a:pt x="207" y="117"/>
                    </a:cubicBezTo>
                    <a:cubicBezTo>
                      <a:pt x="205" y="134"/>
                      <a:pt x="193" y="146"/>
                      <a:pt x="176" y="147"/>
                    </a:cubicBezTo>
                    <a:cubicBezTo>
                      <a:pt x="156" y="149"/>
                      <a:pt x="133" y="149"/>
                      <a:pt x="110" y="149"/>
                    </a:cubicBezTo>
                    <a:close/>
                    <a:moveTo>
                      <a:pt x="104" y="8"/>
                    </a:moveTo>
                    <a:cubicBezTo>
                      <a:pt x="81" y="8"/>
                      <a:pt x="57" y="9"/>
                      <a:pt x="33" y="11"/>
                    </a:cubicBezTo>
                    <a:cubicBezTo>
                      <a:pt x="21" y="11"/>
                      <a:pt x="12" y="21"/>
                      <a:pt x="11" y="33"/>
                    </a:cubicBezTo>
                    <a:cubicBezTo>
                      <a:pt x="8" y="61"/>
                      <a:pt x="8" y="89"/>
                      <a:pt x="11" y="116"/>
                    </a:cubicBezTo>
                    <a:cubicBezTo>
                      <a:pt x="12" y="129"/>
                      <a:pt x="21" y="138"/>
                      <a:pt x="33" y="139"/>
                    </a:cubicBezTo>
                    <a:cubicBezTo>
                      <a:pt x="60" y="141"/>
                      <a:pt x="86" y="141"/>
                      <a:pt x="110" y="141"/>
                    </a:cubicBezTo>
                    <a:cubicBezTo>
                      <a:pt x="133" y="141"/>
                      <a:pt x="155" y="141"/>
                      <a:pt x="176" y="139"/>
                    </a:cubicBezTo>
                    <a:cubicBezTo>
                      <a:pt x="188" y="138"/>
                      <a:pt x="197" y="129"/>
                      <a:pt x="199" y="116"/>
                    </a:cubicBezTo>
                    <a:cubicBezTo>
                      <a:pt x="202" y="88"/>
                      <a:pt x="202" y="60"/>
                      <a:pt x="199" y="33"/>
                    </a:cubicBezTo>
                    <a:cubicBezTo>
                      <a:pt x="197" y="20"/>
                      <a:pt x="188" y="11"/>
                      <a:pt x="176" y="11"/>
                    </a:cubicBezTo>
                    <a:cubicBezTo>
                      <a:pt x="152" y="9"/>
                      <a:pt x="128" y="8"/>
                      <a:pt x="104" y="8"/>
                    </a:cubicBezTo>
                    <a:close/>
                    <a:moveTo>
                      <a:pt x="84" y="46"/>
                    </a:moveTo>
                    <a:cubicBezTo>
                      <a:pt x="84" y="101"/>
                      <a:pt x="84" y="101"/>
                      <a:pt x="84" y="101"/>
                    </a:cubicBezTo>
                    <a:cubicBezTo>
                      <a:pt x="137" y="74"/>
                      <a:pt x="137" y="74"/>
                      <a:pt x="137" y="74"/>
                    </a:cubicBezTo>
                    <a:lnTo>
                      <a:pt x="84" y="46"/>
                    </a:ln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75" name="淘宝店chenying0907 16"/>
            <p:cNvGrpSpPr/>
            <p:nvPr/>
          </p:nvGrpSpPr>
          <p:grpSpPr>
            <a:xfrm>
              <a:off x="2745590" y="4915409"/>
              <a:ext cx="1635598" cy="1115330"/>
              <a:chOff x="23665" y="4584229"/>
              <a:chExt cx="2018497" cy="1115330"/>
            </a:xfrm>
          </p:grpSpPr>
          <p:sp>
            <p:nvSpPr>
              <p:cNvPr id="76" name="文本框 75"/>
              <p:cNvSpPr txBox="1"/>
              <p:nvPr/>
            </p:nvSpPr>
            <p:spPr>
              <a:xfrm>
                <a:off x="349221" y="4584229"/>
                <a:ext cx="1367383"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DFCDC"/>
                  </a:solidFill>
                  <a:effectLst/>
                  <a:uLnTx/>
                  <a:uFillTx/>
                  <a:latin typeface="Calibri Light" panose="020F0302020204030204"/>
                  <a:ea typeface="微软雅黑 Light" panose="020B0502040204020203" pitchFamily="34" charset="-122"/>
                </a:endParaRPr>
              </a:p>
            </p:txBody>
          </p:sp>
          <p:sp>
            <p:nvSpPr>
              <p:cNvPr id="77" name="淘宝店chenying0907 18"/>
              <p:cNvSpPr/>
              <p:nvPr/>
            </p:nvSpPr>
            <p:spPr>
              <a:xfrm>
                <a:off x="23665" y="4960895"/>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grpSp>
        <p:nvGrpSpPr>
          <p:cNvPr id="80" name="淘宝店chenying0907 21"/>
          <p:cNvGrpSpPr/>
          <p:nvPr/>
        </p:nvGrpSpPr>
        <p:grpSpPr>
          <a:xfrm>
            <a:off x="4447657" y="4232591"/>
            <a:ext cx="1635598" cy="1790814"/>
            <a:chOff x="4447657" y="4232591"/>
            <a:chExt cx="1635598" cy="1790814"/>
          </a:xfrm>
        </p:grpSpPr>
        <p:grpSp>
          <p:nvGrpSpPr>
            <p:cNvPr id="81" name="淘宝店chenying0907 22"/>
            <p:cNvGrpSpPr/>
            <p:nvPr/>
          </p:nvGrpSpPr>
          <p:grpSpPr>
            <a:xfrm>
              <a:off x="4920791" y="4232591"/>
              <a:ext cx="637014" cy="637010"/>
              <a:chOff x="4040894" y="3152121"/>
              <a:chExt cx="790246" cy="790242"/>
            </a:xfrm>
          </p:grpSpPr>
          <p:sp>
            <p:nvSpPr>
              <p:cNvPr id="85" name="圆角淘宝店chenying0907 26"/>
              <p:cNvSpPr/>
              <p:nvPr/>
            </p:nvSpPr>
            <p:spPr>
              <a:xfrm>
                <a:off x="4040894" y="3152121"/>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6" name="Freeform 44"/>
              <p:cNvSpPr>
                <a:spLocks noEditPoints="1"/>
              </p:cNvSpPr>
              <p:nvPr/>
            </p:nvSpPr>
            <p:spPr bwMode="auto">
              <a:xfrm>
                <a:off x="4247704" y="3358929"/>
                <a:ext cx="376626" cy="376626"/>
              </a:xfrm>
              <a:custGeom>
                <a:avLst/>
                <a:gdLst>
                  <a:gd name="T0" fmla="*/ 180 w 185"/>
                  <a:gd name="T1" fmla="*/ 29 h 185"/>
                  <a:gd name="T2" fmla="*/ 156 w 185"/>
                  <a:gd name="T3" fmla="*/ 5 h 185"/>
                  <a:gd name="T4" fmla="*/ 144 w 185"/>
                  <a:gd name="T5" fmla="*/ 0 h 185"/>
                  <a:gd name="T6" fmla="*/ 131 w 185"/>
                  <a:gd name="T7" fmla="*/ 5 h 185"/>
                  <a:gd name="T8" fmla="*/ 18 w 185"/>
                  <a:gd name="T9" fmla="*/ 118 h 185"/>
                  <a:gd name="T10" fmla="*/ 0 w 185"/>
                  <a:gd name="T11" fmla="*/ 185 h 185"/>
                  <a:gd name="T12" fmla="*/ 67 w 185"/>
                  <a:gd name="T13" fmla="*/ 167 h 185"/>
                  <a:gd name="T14" fmla="*/ 180 w 185"/>
                  <a:gd name="T15" fmla="*/ 54 h 185"/>
                  <a:gd name="T16" fmla="*/ 185 w 185"/>
                  <a:gd name="T17" fmla="*/ 41 h 185"/>
                  <a:gd name="T18" fmla="*/ 180 w 185"/>
                  <a:gd name="T19" fmla="*/ 29 h 185"/>
                  <a:gd name="T20" fmla="*/ 28 w 185"/>
                  <a:gd name="T21" fmla="*/ 120 h 185"/>
                  <a:gd name="T22" fmla="*/ 113 w 185"/>
                  <a:gd name="T23" fmla="*/ 34 h 185"/>
                  <a:gd name="T24" fmla="*/ 151 w 185"/>
                  <a:gd name="T25" fmla="*/ 72 h 185"/>
                  <a:gd name="T26" fmla="*/ 65 w 185"/>
                  <a:gd name="T27" fmla="*/ 158 h 185"/>
                  <a:gd name="T28" fmla="*/ 28 w 185"/>
                  <a:gd name="T29" fmla="*/ 120 h 185"/>
                  <a:gd name="T30" fmla="*/ 24 w 185"/>
                  <a:gd name="T31" fmla="*/ 128 h 185"/>
                  <a:gd name="T32" fmla="*/ 57 w 185"/>
                  <a:gd name="T33" fmla="*/ 161 h 185"/>
                  <a:gd name="T34" fmla="*/ 31 w 185"/>
                  <a:gd name="T35" fmla="*/ 168 h 185"/>
                  <a:gd name="T36" fmla="*/ 17 w 185"/>
                  <a:gd name="T37" fmla="*/ 154 h 185"/>
                  <a:gd name="T38" fmla="*/ 24 w 185"/>
                  <a:gd name="T39" fmla="*/ 128 h 185"/>
                  <a:gd name="T40" fmla="*/ 175 w 185"/>
                  <a:gd name="T41" fmla="*/ 48 h 185"/>
                  <a:gd name="T42" fmla="*/ 162 w 185"/>
                  <a:gd name="T43" fmla="*/ 60 h 185"/>
                  <a:gd name="T44" fmla="*/ 125 w 185"/>
                  <a:gd name="T45" fmla="*/ 23 h 185"/>
                  <a:gd name="T46" fmla="*/ 137 w 185"/>
                  <a:gd name="T47" fmla="*/ 11 h 185"/>
                  <a:gd name="T48" fmla="*/ 150 w 185"/>
                  <a:gd name="T49" fmla="*/ 11 h 185"/>
                  <a:gd name="T50" fmla="*/ 175 w 185"/>
                  <a:gd name="T51" fmla="*/ 35 h 185"/>
                  <a:gd name="T52" fmla="*/ 177 w 185"/>
                  <a:gd name="T53" fmla="*/ 41 h 185"/>
                  <a:gd name="T54" fmla="*/ 175 w 185"/>
                  <a:gd name="T55"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185">
                    <a:moveTo>
                      <a:pt x="180" y="29"/>
                    </a:moveTo>
                    <a:cubicBezTo>
                      <a:pt x="156" y="5"/>
                      <a:pt x="156" y="5"/>
                      <a:pt x="156" y="5"/>
                    </a:cubicBezTo>
                    <a:cubicBezTo>
                      <a:pt x="153" y="2"/>
                      <a:pt x="148" y="0"/>
                      <a:pt x="144" y="0"/>
                    </a:cubicBezTo>
                    <a:cubicBezTo>
                      <a:pt x="139" y="0"/>
                      <a:pt x="135" y="2"/>
                      <a:pt x="131" y="5"/>
                    </a:cubicBezTo>
                    <a:cubicBezTo>
                      <a:pt x="18" y="118"/>
                      <a:pt x="18" y="118"/>
                      <a:pt x="18" y="118"/>
                    </a:cubicBezTo>
                    <a:cubicBezTo>
                      <a:pt x="0" y="185"/>
                      <a:pt x="0" y="185"/>
                      <a:pt x="0" y="185"/>
                    </a:cubicBezTo>
                    <a:cubicBezTo>
                      <a:pt x="67" y="167"/>
                      <a:pt x="67" y="167"/>
                      <a:pt x="67" y="167"/>
                    </a:cubicBezTo>
                    <a:cubicBezTo>
                      <a:pt x="180" y="54"/>
                      <a:pt x="180" y="54"/>
                      <a:pt x="180" y="54"/>
                    </a:cubicBezTo>
                    <a:cubicBezTo>
                      <a:pt x="184" y="51"/>
                      <a:pt x="185" y="46"/>
                      <a:pt x="185" y="41"/>
                    </a:cubicBezTo>
                    <a:cubicBezTo>
                      <a:pt x="185" y="37"/>
                      <a:pt x="184" y="32"/>
                      <a:pt x="180" y="29"/>
                    </a:cubicBezTo>
                    <a:close/>
                    <a:moveTo>
                      <a:pt x="28" y="120"/>
                    </a:moveTo>
                    <a:cubicBezTo>
                      <a:pt x="113" y="34"/>
                      <a:pt x="113" y="34"/>
                      <a:pt x="113" y="34"/>
                    </a:cubicBezTo>
                    <a:cubicBezTo>
                      <a:pt x="151" y="72"/>
                      <a:pt x="151" y="72"/>
                      <a:pt x="151" y="72"/>
                    </a:cubicBezTo>
                    <a:cubicBezTo>
                      <a:pt x="65" y="158"/>
                      <a:pt x="65" y="158"/>
                      <a:pt x="65" y="158"/>
                    </a:cubicBezTo>
                    <a:lnTo>
                      <a:pt x="28" y="120"/>
                    </a:lnTo>
                    <a:close/>
                    <a:moveTo>
                      <a:pt x="24" y="128"/>
                    </a:moveTo>
                    <a:cubicBezTo>
                      <a:pt x="57" y="161"/>
                      <a:pt x="57" y="161"/>
                      <a:pt x="57" y="161"/>
                    </a:cubicBezTo>
                    <a:cubicBezTo>
                      <a:pt x="31" y="168"/>
                      <a:pt x="31" y="168"/>
                      <a:pt x="31" y="168"/>
                    </a:cubicBezTo>
                    <a:cubicBezTo>
                      <a:pt x="17" y="154"/>
                      <a:pt x="17" y="154"/>
                      <a:pt x="17" y="154"/>
                    </a:cubicBezTo>
                    <a:lnTo>
                      <a:pt x="24" y="128"/>
                    </a:lnTo>
                    <a:close/>
                    <a:moveTo>
                      <a:pt x="175" y="48"/>
                    </a:moveTo>
                    <a:cubicBezTo>
                      <a:pt x="162" y="60"/>
                      <a:pt x="162" y="60"/>
                      <a:pt x="162" y="60"/>
                    </a:cubicBezTo>
                    <a:cubicBezTo>
                      <a:pt x="125" y="23"/>
                      <a:pt x="125" y="23"/>
                      <a:pt x="125" y="23"/>
                    </a:cubicBezTo>
                    <a:cubicBezTo>
                      <a:pt x="137" y="11"/>
                      <a:pt x="137" y="11"/>
                      <a:pt x="137" y="11"/>
                    </a:cubicBezTo>
                    <a:cubicBezTo>
                      <a:pt x="140" y="7"/>
                      <a:pt x="147" y="7"/>
                      <a:pt x="150" y="11"/>
                    </a:cubicBezTo>
                    <a:cubicBezTo>
                      <a:pt x="175" y="35"/>
                      <a:pt x="175" y="35"/>
                      <a:pt x="175" y="35"/>
                    </a:cubicBezTo>
                    <a:cubicBezTo>
                      <a:pt x="176" y="36"/>
                      <a:pt x="177" y="39"/>
                      <a:pt x="177" y="41"/>
                    </a:cubicBezTo>
                    <a:cubicBezTo>
                      <a:pt x="177" y="44"/>
                      <a:pt x="176" y="46"/>
                      <a:pt x="175" y="48"/>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82" name="淘宝店chenying0907 23"/>
            <p:cNvGrpSpPr/>
            <p:nvPr/>
          </p:nvGrpSpPr>
          <p:grpSpPr>
            <a:xfrm>
              <a:off x="4447657" y="4915409"/>
              <a:ext cx="1635598" cy="1107996"/>
              <a:chOff x="23665" y="4584229"/>
              <a:chExt cx="2018497" cy="1107996"/>
            </a:xfrm>
          </p:grpSpPr>
          <p:sp>
            <p:nvSpPr>
              <p:cNvPr id="83" name="文本框 82"/>
              <p:cNvSpPr txBox="1"/>
              <p:nvPr/>
            </p:nvSpPr>
            <p:spPr>
              <a:xfrm>
                <a:off x="349221" y="4584229"/>
                <a:ext cx="13673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84" name="淘宝店chenying0907 25"/>
              <p:cNvSpPr/>
              <p:nvPr/>
            </p:nvSpPr>
            <p:spPr>
              <a:xfrm>
                <a:off x="23665" y="4953561"/>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grpSp>
        <p:nvGrpSpPr>
          <p:cNvPr id="87" name="淘宝店chenying0907 28"/>
          <p:cNvGrpSpPr/>
          <p:nvPr/>
        </p:nvGrpSpPr>
        <p:grpSpPr>
          <a:xfrm>
            <a:off x="6149724" y="4232591"/>
            <a:ext cx="1635598" cy="1831858"/>
            <a:chOff x="6149724" y="4232591"/>
            <a:chExt cx="1635598" cy="1831858"/>
          </a:xfrm>
        </p:grpSpPr>
        <p:grpSp>
          <p:nvGrpSpPr>
            <p:cNvPr id="88" name="淘宝店chenying0907 29"/>
            <p:cNvGrpSpPr/>
            <p:nvPr/>
          </p:nvGrpSpPr>
          <p:grpSpPr>
            <a:xfrm>
              <a:off x="6622858" y="4232591"/>
              <a:ext cx="637014" cy="637010"/>
              <a:chOff x="5470626" y="3152121"/>
              <a:chExt cx="790246" cy="790242"/>
            </a:xfrm>
          </p:grpSpPr>
          <p:sp>
            <p:nvSpPr>
              <p:cNvPr id="92" name="圆角淘宝店chenying0907 33"/>
              <p:cNvSpPr/>
              <p:nvPr/>
            </p:nvSpPr>
            <p:spPr>
              <a:xfrm>
                <a:off x="5470626" y="3152121"/>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3" name="Freeform 105"/>
              <p:cNvSpPr>
                <a:spLocks noEditPoints="1"/>
              </p:cNvSpPr>
              <p:nvPr/>
            </p:nvSpPr>
            <p:spPr bwMode="auto">
              <a:xfrm>
                <a:off x="5656752" y="3340400"/>
                <a:ext cx="417994" cy="413684"/>
              </a:xfrm>
              <a:custGeom>
                <a:avLst/>
                <a:gdLst>
                  <a:gd name="T0" fmla="*/ 48 w 205"/>
                  <a:gd name="T1" fmla="*/ 203 h 203"/>
                  <a:gd name="T2" fmla="*/ 30 w 205"/>
                  <a:gd name="T3" fmla="*/ 200 h 203"/>
                  <a:gd name="T4" fmla="*/ 25 w 205"/>
                  <a:gd name="T5" fmla="*/ 197 h 203"/>
                  <a:gd name="T6" fmla="*/ 51 w 205"/>
                  <a:gd name="T7" fmla="*/ 171 h 203"/>
                  <a:gd name="T8" fmla="*/ 55 w 205"/>
                  <a:gd name="T9" fmla="*/ 162 h 203"/>
                  <a:gd name="T10" fmla="*/ 51 w 205"/>
                  <a:gd name="T11" fmla="*/ 153 h 203"/>
                  <a:gd name="T12" fmla="*/ 32 w 205"/>
                  <a:gd name="T13" fmla="*/ 153 h 203"/>
                  <a:gd name="T14" fmla="*/ 6 w 205"/>
                  <a:gd name="T15" fmla="*/ 179 h 203"/>
                  <a:gd name="T16" fmla="*/ 4 w 205"/>
                  <a:gd name="T17" fmla="*/ 174 h 203"/>
                  <a:gd name="T18" fmla="*/ 0 w 205"/>
                  <a:gd name="T19" fmla="*/ 155 h 203"/>
                  <a:gd name="T20" fmla="*/ 48 w 205"/>
                  <a:gd name="T21" fmla="*/ 107 h 203"/>
                  <a:gd name="T22" fmla="*/ 65 w 205"/>
                  <a:gd name="T23" fmla="*/ 109 h 203"/>
                  <a:gd name="T24" fmla="*/ 111 w 205"/>
                  <a:gd name="T25" fmla="*/ 64 h 203"/>
                  <a:gd name="T26" fmla="*/ 108 w 205"/>
                  <a:gd name="T27" fmla="*/ 48 h 203"/>
                  <a:gd name="T28" fmla="*/ 157 w 205"/>
                  <a:gd name="T29" fmla="*/ 0 h 203"/>
                  <a:gd name="T30" fmla="*/ 175 w 205"/>
                  <a:gd name="T31" fmla="*/ 4 h 203"/>
                  <a:gd name="T32" fmla="*/ 181 w 205"/>
                  <a:gd name="T33" fmla="*/ 6 h 203"/>
                  <a:gd name="T34" fmla="*/ 154 w 205"/>
                  <a:gd name="T35" fmla="*/ 32 h 203"/>
                  <a:gd name="T36" fmla="*/ 150 w 205"/>
                  <a:gd name="T37" fmla="*/ 42 h 203"/>
                  <a:gd name="T38" fmla="*/ 154 w 205"/>
                  <a:gd name="T39" fmla="*/ 51 h 203"/>
                  <a:gd name="T40" fmla="*/ 172 w 205"/>
                  <a:gd name="T41" fmla="*/ 51 h 203"/>
                  <a:gd name="T42" fmla="*/ 199 w 205"/>
                  <a:gd name="T43" fmla="*/ 24 h 203"/>
                  <a:gd name="T44" fmla="*/ 201 w 205"/>
                  <a:gd name="T45" fmla="*/ 30 h 203"/>
                  <a:gd name="T46" fmla="*/ 205 w 205"/>
                  <a:gd name="T47" fmla="*/ 48 h 203"/>
                  <a:gd name="T48" fmla="*/ 157 w 205"/>
                  <a:gd name="T49" fmla="*/ 97 h 203"/>
                  <a:gd name="T50" fmla="*/ 140 w 205"/>
                  <a:gd name="T51" fmla="*/ 94 h 203"/>
                  <a:gd name="T52" fmla="*/ 94 w 205"/>
                  <a:gd name="T53" fmla="*/ 140 h 203"/>
                  <a:gd name="T54" fmla="*/ 97 w 205"/>
                  <a:gd name="T55" fmla="*/ 155 h 203"/>
                  <a:gd name="T56" fmla="*/ 48 w 205"/>
                  <a:gd name="T57" fmla="*/ 203 h 203"/>
                  <a:gd name="T58" fmla="*/ 39 w 205"/>
                  <a:gd name="T59" fmla="*/ 194 h 203"/>
                  <a:gd name="T60" fmla="*/ 48 w 205"/>
                  <a:gd name="T61" fmla="*/ 195 h 203"/>
                  <a:gd name="T62" fmla="*/ 89 w 205"/>
                  <a:gd name="T63" fmla="*/ 155 h 203"/>
                  <a:gd name="T64" fmla="*/ 86 w 205"/>
                  <a:gd name="T65" fmla="*/ 140 h 203"/>
                  <a:gd name="T66" fmla="*/ 85 w 205"/>
                  <a:gd name="T67" fmla="*/ 138 h 203"/>
                  <a:gd name="T68" fmla="*/ 138 w 205"/>
                  <a:gd name="T69" fmla="*/ 84 h 203"/>
                  <a:gd name="T70" fmla="*/ 141 w 205"/>
                  <a:gd name="T71" fmla="*/ 85 h 203"/>
                  <a:gd name="T72" fmla="*/ 157 w 205"/>
                  <a:gd name="T73" fmla="*/ 89 h 203"/>
                  <a:gd name="T74" fmla="*/ 197 w 205"/>
                  <a:gd name="T75" fmla="*/ 48 h 203"/>
                  <a:gd name="T76" fmla="*/ 196 w 205"/>
                  <a:gd name="T77" fmla="*/ 39 h 203"/>
                  <a:gd name="T78" fmla="*/ 178 w 205"/>
                  <a:gd name="T79" fmla="*/ 57 h 203"/>
                  <a:gd name="T80" fmla="*/ 163 w 205"/>
                  <a:gd name="T81" fmla="*/ 63 h 203"/>
                  <a:gd name="T82" fmla="*/ 148 w 205"/>
                  <a:gd name="T83" fmla="*/ 57 h 203"/>
                  <a:gd name="T84" fmla="*/ 142 w 205"/>
                  <a:gd name="T85" fmla="*/ 42 h 203"/>
                  <a:gd name="T86" fmla="*/ 148 w 205"/>
                  <a:gd name="T87" fmla="*/ 27 h 203"/>
                  <a:gd name="T88" fmla="*/ 166 w 205"/>
                  <a:gd name="T89" fmla="*/ 9 h 203"/>
                  <a:gd name="T90" fmla="*/ 157 w 205"/>
                  <a:gd name="T91" fmla="*/ 8 h 203"/>
                  <a:gd name="T92" fmla="*/ 116 w 205"/>
                  <a:gd name="T93" fmla="*/ 48 h 203"/>
                  <a:gd name="T94" fmla="*/ 119 w 205"/>
                  <a:gd name="T95" fmla="*/ 63 h 203"/>
                  <a:gd name="T96" fmla="*/ 120 w 205"/>
                  <a:gd name="T97" fmla="*/ 66 h 203"/>
                  <a:gd name="T98" fmla="*/ 67 w 205"/>
                  <a:gd name="T99" fmla="*/ 119 h 203"/>
                  <a:gd name="T100" fmla="*/ 64 w 205"/>
                  <a:gd name="T101" fmla="*/ 118 h 203"/>
                  <a:gd name="T102" fmla="*/ 48 w 205"/>
                  <a:gd name="T103" fmla="*/ 115 h 203"/>
                  <a:gd name="T104" fmla="*/ 8 w 205"/>
                  <a:gd name="T105" fmla="*/ 155 h 203"/>
                  <a:gd name="T106" fmla="*/ 9 w 205"/>
                  <a:gd name="T107" fmla="*/ 165 h 203"/>
                  <a:gd name="T108" fmla="*/ 27 w 205"/>
                  <a:gd name="T109" fmla="*/ 147 h 203"/>
                  <a:gd name="T110" fmla="*/ 42 w 205"/>
                  <a:gd name="T111" fmla="*/ 141 h 203"/>
                  <a:gd name="T112" fmla="*/ 57 w 205"/>
                  <a:gd name="T113" fmla="*/ 147 h 203"/>
                  <a:gd name="T114" fmla="*/ 63 w 205"/>
                  <a:gd name="T115" fmla="*/ 162 h 203"/>
                  <a:gd name="T116" fmla="*/ 57 w 205"/>
                  <a:gd name="T117" fmla="*/ 177 h 203"/>
                  <a:gd name="T118" fmla="*/ 39 w 205"/>
                  <a:gd name="T119" fmla="*/ 19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 h="203">
                    <a:moveTo>
                      <a:pt x="48" y="203"/>
                    </a:moveTo>
                    <a:cubicBezTo>
                      <a:pt x="42" y="203"/>
                      <a:pt x="36" y="202"/>
                      <a:pt x="30" y="200"/>
                    </a:cubicBezTo>
                    <a:cubicBezTo>
                      <a:pt x="25" y="197"/>
                      <a:pt x="25" y="197"/>
                      <a:pt x="25" y="197"/>
                    </a:cubicBezTo>
                    <a:cubicBezTo>
                      <a:pt x="51" y="171"/>
                      <a:pt x="51" y="171"/>
                      <a:pt x="51" y="171"/>
                    </a:cubicBezTo>
                    <a:cubicBezTo>
                      <a:pt x="53" y="169"/>
                      <a:pt x="55" y="165"/>
                      <a:pt x="55" y="162"/>
                    </a:cubicBezTo>
                    <a:cubicBezTo>
                      <a:pt x="55" y="158"/>
                      <a:pt x="53" y="155"/>
                      <a:pt x="51" y="153"/>
                    </a:cubicBezTo>
                    <a:cubicBezTo>
                      <a:pt x="46" y="148"/>
                      <a:pt x="37" y="148"/>
                      <a:pt x="32" y="153"/>
                    </a:cubicBezTo>
                    <a:cubicBezTo>
                      <a:pt x="6" y="179"/>
                      <a:pt x="6" y="179"/>
                      <a:pt x="6" y="179"/>
                    </a:cubicBezTo>
                    <a:cubicBezTo>
                      <a:pt x="4" y="174"/>
                      <a:pt x="4" y="174"/>
                      <a:pt x="4" y="174"/>
                    </a:cubicBezTo>
                    <a:cubicBezTo>
                      <a:pt x="1" y="168"/>
                      <a:pt x="0" y="161"/>
                      <a:pt x="0" y="155"/>
                    </a:cubicBezTo>
                    <a:cubicBezTo>
                      <a:pt x="0" y="128"/>
                      <a:pt x="22" y="107"/>
                      <a:pt x="48" y="107"/>
                    </a:cubicBezTo>
                    <a:cubicBezTo>
                      <a:pt x="54" y="107"/>
                      <a:pt x="59" y="107"/>
                      <a:pt x="65" y="109"/>
                    </a:cubicBezTo>
                    <a:cubicBezTo>
                      <a:pt x="111" y="64"/>
                      <a:pt x="111" y="64"/>
                      <a:pt x="111" y="64"/>
                    </a:cubicBezTo>
                    <a:cubicBezTo>
                      <a:pt x="109" y="59"/>
                      <a:pt x="108" y="53"/>
                      <a:pt x="108" y="48"/>
                    </a:cubicBezTo>
                    <a:cubicBezTo>
                      <a:pt x="108" y="22"/>
                      <a:pt x="130" y="0"/>
                      <a:pt x="157" y="0"/>
                    </a:cubicBezTo>
                    <a:cubicBezTo>
                      <a:pt x="163" y="0"/>
                      <a:pt x="169" y="1"/>
                      <a:pt x="175" y="4"/>
                    </a:cubicBezTo>
                    <a:cubicBezTo>
                      <a:pt x="181" y="6"/>
                      <a:pt x="181" y="6"/>
                      <a:pt x="181" y="6"/>
                    </a:cubicBezTo>
                    <a:cubicBezTo>
                      <a:pt x="154" y="32"/>
                      <a:pt x="154" y="32"/>
                      <a:pt x="154" y="32"/>
                    </a:cubicBezTo>
                    <a:cubicBezTo>
                      <a:pt x="151" y="35"/>
                      <a:pt x="150" y="38"/>
                      <a:pt x="150" y="42"/>
                    </a:cubicBezTo>
                    <a:cubicBezTo>
                      <a:pt x="150" y="45"/>
                      <a:pt x="151" y="48"/>
                      <a:pt x="154" y="51"/>
                    </a:cubicBezTo>
                    <a:cubicBezTo>
                      <a:pt x="159" y="56"/>
                      <a:pt x="167" y="56"/>
                      <a:pt x="172" y="51"/>
                    </a:cubicBezTo>
                    <a:cubicBezTo>
                      <a:pt x="199" y="24"/>
                      <a:pt x="199" y="24"/>
                      <a:pt x="199" y="24"/>
                    </a:cubicBezTo>
                    <a:cubicBezTo>
                      <a:pt x="201" y="30"/>
                      <a:pt x="201" y="30"/>
                      <a:pt x="201" y="30"/>
                    </a:cubicBezTo>
                    <a:cubicBezTo>
                      <a:pt x="204" y="36"/>
                      <a:pt x="205" y="42"/>
                      <a:pt x="205" y="48"/>
                    </a:cubicBezTo>
                    <a:cubicBezTo>
                      <a:pt x="205" y="75"/>
                      <a:pt x="183" y="97"/>
                      <a:pt x="157" y="97"/>
                    </a:cubicBezTo>
                    <a:cubicBezTo>
                      <a:pt x="151" y="97"/>
                      <a:pt x="145" y="96"/>
                      <a:pt x="140" y="94"/>
                    </a:cubicBezTo>
                    <a:cubicBezTo>
                      <a:pt x="94" y="140"/>
                      <a:pt x="94" y="140"/>
                      <a:pt x="94" y="140"/>
                    </a:cubicBezTo>
                    <a:cubicBezTo>
                      <a:pt x="96" y="145"/>
                      <a:pt x="97" y="150"/>
                      <a:pt x="97" y="155"/>
                    </a:cubicBezTo>
                    <a:cubicBezTo>
                      <a:pt x="97" y="182"/>
                      <a:pt x="75" y="203"/>
                      <a:pt x="48" y="203"/>
                    </a:cubicBezTo>
                    <a:close/>
                    <a:moveTo>
                      <a:pt x="39" y="194"/>
                    </a:moveTo>
                    <a:cubicBezTo>
                      <a:pt x="42" y="195"/>
                      <a:pt x="45" y="195"/>
                      <a:pt x="48" y="195"/>
                    </a:cubicBezTo>
                    <a:cubicBezTo>
                      <a:pt x="70" y="195"/>
                      <a:pt x="89" y="177"/>
                      <a:pt x="89" y="155"/>
                    </a:cubicBezTo>
                    <a:cubicBezTo>
                      <a:pt x="89" y="150"/>
                      <a:pt x="88" y="145"/>
                      <a:pt x="86" y="140"/>
                    </a:cubicBezTo>
                    <a:cubicBezTo>
                      <a:pt x="85" y="138"/>
                      <a:pt x="85" y="138"/>
                      <a:pt x="85" y="138"/>
                    </a:cubicBezTo>
                    <a:cubicBezTo>
                      <a:pt x="138" y="84"/>
                      <a:pt x="138" y="84"/>
                      <a:pt x="138" y="84"/>
                    </a:cubicBezTo>
                    <a:cubicBezTo>
                      <a:pt x="141" y="85"/>
                      <a:pt x="141" y="85"/>
                      <a:pt x="141" y="85"/>
                    </a:cubicBezTo>
                    <a:cubicBezTo>
                      <a:pt x="146" y="87"/>
                      <a:pt x="151" y="89"/>
                      <a:pt x="157" y="89"/>
                    </a:cubicBezTo>
                    <a:cubicBezTo>
                      <a:pt x="179" y="89"/>
                      <a:pt x="197" y="70"/>
                      <a:pt x="197" y="48"/>
                    </a:cubicBezTo>
                    <a:cubicBezTo>
                      <a:pt x="197" y="45"/>
                      <a:pt x="197" y="42"/>
                      <a:pt x="196" y="39"/>
                    </a:cubicBezTo>
                    <a:cubicBezTo>
                      <a:pt x="178" y="57"/>
                      <a:pt x="178" y="57"/>
                      <a:pt x="178" y="57"/>
                    </a:cubicBezTo>
                    <a:cubicBezTo>
                      <a:pt x="174" y="60"/>
                      <a:pt x="169" y="63"/>
                      <a:pt x="163" y="63"/>
                    </a:cubicBezTo>
                    <a:cubicBezTo>
                      <a:pt x="157" y="63"/>
                      <a:pt x="152" y="60"/>
                      <a:pt x="148" y="57"/>
                    </a:cubicBezTo>
                    <a:cubicBezTo>
                      <a:pt x="144" y="53"/>
                      <a:pt x="142" y="47"/>
                      <a:pt x="142" y="42"/>
                    </a:cubicBezTo>
                    <a:cubicBezTo>
                      <a:pt x="142" y="36"/>
                      <a:pt x="144" y="31"/>
                      <a:pt x="148" y="27"/>
                    </a:cubicBezTo>
                    <a:cubicBezTo>
                      <a:pt x="166" y="9"/>
                      <a:pt x="166" y="9"/>
                      <a:pt x="166" y="9"/>
                    </a:cubicBezTo>
                    <a:cubicBezTo>
                      <a:pt x="163" y="8"/>
                      <a:pt x="160" y="8"/>
                      <a:pt x="157" y="8"/>
                    </a:cubicBezTo>
                    <a:cubicBezTo>
                      <a:pt x="134" y="8"/>
                      <a:pt x="116" y="26"/>
                      <a:pt x="116" y="48"/>
                    </a:cubicBezTo>
                    <a:cubicBezTo>
                      <a:pt x="116" y="53"/>
                      <a:pt x="117" y="58"/>
                      <a:pt x="119" y="63"/>
                    </a:cubicBezTo>
                    <a:cubicBezTo>
                      <a:pt x="120" y="66"/>
                      <a:pt x="120" y="66"/>
                      <a:pt x="120" y="66"/>
                    </a:cubicBezTo>
                    <a:cubicBezTo>
                      <a:pt x="67" y="119"/>
                      <a:pt x="67" y="119"/>
                      <a:pt x="67" y="119"/>
                    </a:cubicBezTo>
                    <a:cubicBezTo>
                      <a:pt x="64" y="118"/>
                      <a:pt x="64" y="118"/>
                      <a:pt x="64" y="118"/>
                    </a:cubicBezTo>
                    <a:cubicBezTo>
                      <a:pt x="59" y="116"/>
                      <a:pt x="54" y="115"/>
                      <a:pt x="48" y="115"/>
                    </a:cubicBezTo>
                    <a:cubicBezTo>
                      <a:pt x="26" y="115"/>
                      <a:pt x="8" y="133"/>
                      <a:pt x="8" y="155"/>
                    </a:cubicBezTo>
                    <a:cubicBezTo>
                      <a:pt x="8" y="158"/>
                      <a:pt x="8" y="162"/>
                      <a:pt x="9" y="165"/>
                    </a:cubicBezTo>
                    <a:cubicBezTo>
                      <a:pt x="27" y="147"/>
                      <a:pt x="27" y="147"/>
                      <a:pt x="27" y="147"/>
                    </a:cubicBezTo>
                    <a:cubicBezTo>
                      <a:pt x="31" y="143"/>
                      <a:pt x="36" y="141"/>
                      <a:pt x="42" y="141"/>
                    </a:cubicBezTo>
                    <a:cubicBezTo>
                      <a:pt x="47" y="141"/>
                      <a:pt x="53" y="143"/>
                      <a:pt x="57" y="147"/>
                    </a:cubicBezTo>
                    <a:cubicBezTo>
                      <a:pt x="60" y="151"/>
                      <a:pt x="63" y="156"/>
                      <a:pt x="63" y="162"/>
                    </a:cubicBezTo>
                    <a:cubicBezTo>
                      <a:pt x="63" y="168"/>
                      <a:pt x="60" y="173"/>
                      <a:pt x="57" y="177"/>
                    </a:cubicBezTo>
                    <a:lnTo>
                      <a:pt x="39" y="194"/>
                    </a:ln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89" name="淘宝店chenying0907 30"/>
            <p:cNvGrpSpPr/>
            <p:nvPr/>
          </p:nvGrpSpPr>
          <p:grpSpPr>
            <a:xfrm>
              <a:off x="6149724" y="4915409"/>
              <a:ext cx="1635598" cy="1149040"/>
              <a:chOff x="23665" y="4584229"/>
              <a:chExt cx="2018497" cy="1149040"/>
            </a:xfrm>
          </p:grpSpPr>
          <p:sp>
            <p:nvSpPr>
              <p:cNvPr id="90" name="文本框 89"/>
              <p:cNvSpPr txBox="1"/>
              <p:nvPr/>
            </p:nvSpPr>
            <p:spPr>
              <a:xfrm>
                <a:off x="349221" y="4584229"/>
                <a:ext cx="13673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91" name="淘宝店chenying0907 32"/>
              <p:cNvSpPr/>
              <p:nvPr/>
            </p:nvSpPr>
            <p:spPr>
              <a:xfrm>
                <a:off x="23665" y="4994605"/>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grpSp>
        <p:nvGrpSpPr>
          <p:cNvPr id="94" name="淘宝店chenying0907 35"/>
          <p:cNvGrpSpPr/>
          <p:nvPr/>
        </p:nvGrpSpPr>
        <p:grpSpPr>
          <a:xfrm>
            <a:off x="7851791" y="4232591"/>
            <a:ext cx="1635598" cy="1793741"/>
            <a:chOff x="7851791" y="4232591"/>
            <a:chExt cx="1635598" cy="1793741"/>
          </a:xfrm>
        </p:grpSpPr>
        <p:grpSp>
          <p:nvGrpSpPr>
            <p:cNvPr id="95" name="淘宝店chenying0907 36"/>
            <p:cNvGrpSpPr/>
            <p:nvPr/>
          </p:nvGrpSpPr>
          <p:grpSpPr>
            <a:xfrm>
              <a:off x="8324925" y="4232591"/>
              <a:ext cx="637014" cy="637010"/>
              <a:chOff x="6900358" y="3152121"/>
              <a:chExt cx="790246" cy="790242"/>
            </a:xfrm>
          </p:grpSpPr>
          <p:sp>
            <p:nvSpPr>
              <p:cNvPr id="99" name="圆角淘宝店chenying0907 40"/>
              <p:cNvSpPr/>
              <p:nvPr/>
            </p:nvSpPr>
            <p:spPr>
              <a:xfrm>
                <a:off x="6900358" y="3152121"/>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0" name="Freeform 101"/>
              <p:cNvSpPr>
                <a:spLocks noEditPoints="1"/>
              </p:cNvSpPr>
              <p:nvPr/>
            </p:nvSpPr>
            <p:spPr bwMode="auto">
              <a:xfrm>
                <a:off x="7128283" y="3346432"/>
                <a:ext cx="334396" cy="401620"/>
              </a:xfrm>
              <a:custGeom>
                <a:avLst/>
                <a:gdLst>
                  <a:gd name="T0" fmla="*/ 115 w 164"/>
                  <a:gd name="T1" fmla="*/ 115 h 197"/>
                  <a:gd name="T2" fmla="*/ 108 w 164"/>
                  <a:gd name="T3" fmla="*/ 112 h 197"/>
                  <a:gd name="T4" fmla="*/ 99 w 164"/>
                  <a:gd name="T5" fmla="*/ 110 h 197"/>
                  <a:gd name="T6" fmla="*/ 97 w 164"/>
                  <a:gd name="T7" fmla="*/ 110 h 197"/>
                  <a:gd name="T8" fmla="*/ 93 w 164"/>
                  <a:gd name="T9" fmla="*/ 109 h 197"/>
                  <a:gd name="T10" fmla="*/ 93 w 164"/>
                  <a:gd name="T11" fmla="*/ 109 h 197"/>
                  <a:gd name="T12" fmla="*/ 87 w 164"/>
                  <a:gd name="T13" fmla="*/ 108 h 197"/>
                  <a:gd name="T14" fmla="*/ 75 w 164"/>
                  <a:gd name="T15" fmla="*/ 108 h 197"/>
                  <a:gd name="T16" fmla="*/ 73 w 164"/>
                  <a:gd name="T17" fmla="*/ 109 h 197"/>
                  <a:gd name="T18" fmla="*/ 69 w 164"/>
                  <a:gd name="T19" fmla="*/ 109 h 197"/>
                  <a:gd name="T20" fmla="*/ 64 w 164"/>
                  <a:gd name="T21" fmla="*/ 110 h 197"/>
                  <a:gd name="T22" fmla="*/ 55 w 164"/>
                  <a:gd name="T23" fmla="*/ 112 h 197"/>
                  <a:gd name="T24" fmla="*/ 47 w 164"/>
                  <a:gd name="T25" fmla="*/ 116 h 197"/>
                  <a:gd name="T26" fmla="*/ 46 w 164"/>
                  <a:gd name="T27" fmla="*/ 116 h 197"/>
                  <a:gd name="T28" fmla="*/ 0 w 164"/>
                  <a:gd name="T29" fmla="*/ 192 h 197"/>
                  <a:gd name="T30" fmla="*/ 163 w 164"/>
                  <a:gd name="T31" fmla="*/ 197 h 197"/>
                  <a:gd name="T32" fmla="*/ 164 w 164"/>
                  <a:gd name="T33" fmla="*/ 190 h 197"/>
                  <a:gd name="T34" fmla="*/ 8 w 164"/>
                  <a:gd name="T35" fmla="*/ 189 h 197"/>
                  <a:gd name="T36" fmla="*/ 51 w 164"/>
                  <a:gd name="T37" fmla="*/ 123 h 197"/>
                  <a:gd name="T38" fmla="*/ 57 w 164"/>
                  <a:gd name="T39" fmla="*/ 120 h 197"/>
                  <a:gd name="T40" fmla="*/ 61 w 164"/>
                  <a:gd name="T41" fmla="*/ 119 h 197"/>
                  <a:gd name="T42" fmla="*/ 68 w 164"/>
                  <a:gd name="T43" fmla="*/ 117 h 197"/>
                  <a:gd name="T44" fmla="*/ 70 w 164"/>
                  <a:gd name="T45" fmla="*/ 117 h 197"/>
                  <a:gd name="T46" fmla="*/ 76 w 164"/>
                  <a:gd name="T47" fmla="*/ 116 h 197"/>
                  <a:gd name="T48" fmla="*/ 89 w 164"/>
                  <a:gd name="T49" fmla="*/ 116 h 197"/>
                  <a:gd name="T50" fmla="*/ 92 w 164"/>
                  <a:gd name="T51" fmla="*/ 117 h 197"/>
                  <a:gd name="T52" fmla="*/ 96 w 164"/>
                  <a:gd name="T53" fmla="*/ 117 h 197"/>
                  <a:gd name="T54" fmla="*/ 102 w 164"/>
                  <a:gd name="T55" fmla="*/ 119 h 197"/>
                  <a:gd name="T56" fmla="*/ 109 w 164"/>
                  <a:gd name="T57" fmla="*/ 121 h 197"/>
                  <a:gd name="T58" fmla="*/ 112 w 164"/>
                  <a:gd name="T59" fmla="*/ 123 h 197"/>
                  <a:gd name="T60" fmla="*/ 8 w 164"/>
                  <a:gd name="T61" fmla="*/ 189 h 197"/>
                  <a:gd name="T62" fmla="*/ 64 w 164"/>
                  <a:gd name="T63" fmla="*/ 99 h 197"/>
                  <a:gd name="T64" fmla="*/ 66 w 164"/>
                  <a:gd name="T65" fmla="*/ 100 h 197"/>
                  <a:gd name="T66" fmla="*/ 82 w 164"/>
                  <a:gd name="T67" fmla="*/ 102 h 197"/>
                  <a:gd name="T68" fmla="*/ 89 w 164"/>
                  <a:gd name="T69" fmla="*/ 101 h 197"/>
                  <a:gd name="T70" fmla="*/ 92 w 164"/>
                  <a:gd name="T71" fmla="*/ 101 h 197"/>
                  <a:gd name="T72" fmla="*/ 95 w 164"/>
                  <a:gd name="T73" fmla="*/ 100 h 197"/>
                  <a:gd name="T74" fmla="*/ 98 w 164"/>
                  <a:gd name="T75" fmla="*/ 99 h 197"/>
                  <a:gd name="T76" fmla="*/ 102 w 164"/>
                  <a:gd name="T77" fmla="*/ 98 h 197"/>
                  <a:gd name="T78" fmla="*/ 103 w 164"/>
                  <a:gd name="T79" fmla="*/ 97 h 197"/>
                  <a:gd name="T80" fmla="*/ 107 w 164"/>
                  <a:gd name="T81" fmla="*/ 95 h 197"/>
                  <a:gd name="T82" fmla="*/ 112 w 164"/>
                  <a:gd name="T83" fmla="*/ 92 h 197"/>
                  <a:gd name="T84" fmla="*/ 133 w 164"/>
                  <a:gd name="T85" fmla="*/ 51 h 197"/>
                  <a:gd name="T86" fmla="*/ 82 w 164"/>
                  <a:gd name="T87" fmla="*/ 0 h 197"/>
                  <a:gd name="T88" fmla="*/ 31 w 164"/>
                  <a:gd name="T89" fmla="*/ 48 h 197"/>
                  <a:gd name="T90" fmla="*/ 62 w 164"/>
                  <a:gd name="T91" fmla="*/ 98 h 197"/>
                  <a:gd name="T92" fmla="*/ 39 w 164"/>
                  <a:gd name="T93" fmla="*/ 48 h 197"/>
                  <a:gd name="T94" fmla="*/ 125 w 164"/>
                  <a:gd name="T95" fmla="*/ 51 h 197"/>
                  <a:gd name="T96" fmla="*/ 109 w 164"/>
                  <a:gd name="T97" fmla="*/ 84 h 197"/>
                  <a:gd name="T98" fmla="*/ 106 w 164"/>
                  <a:gd name="T99" fmla="*/ 87 h 197"/>
                  <a:gd name="T100" fmla="*/ 102 w 164"/>
                  <a:gd name="T101" fmla="*/ 89 h 197"/>
                  <a:gd name="T102" fmla="*/ 98 w 164"/>
                  <a:gd name="T103" fmla="*/ 91 h 197"/>
                  <a:gd name="T104" fmla="*/ 95 w 164"/>
                  <a:gd name="T105" fmla="*/ 92 h 197"/>
                  <a:gd name="T106" fmla="*/ 93 w 164"/>
                  <a:gd name="T107" fmla="*/ 92 h 197"/>
                  <a:gd name="T108" fmla="*/ 90 w 164"/>
                  <a:gd name="T109" fmla="*/ 93 h 197"/>
                  <a:gd name="T110" fmla="*/ 87 w 164"/>
                  <a:gd name="T111" fmla="*/ 94 h 197"/>
                  <a:gd name="T112" fmla="*/ 82 w 164"/>
                  <a:gd name="T113" fmla="*/ 94 h 197"/>
                  <a:gd name="T114" fmla="*/ 82 w 164"/>
                  <a:gd name="T115" fmla="*/ 94 h 197"/>
                  <a:gd name="T116" fmla="*/ 68 w 164"/>
                  <a:gd name="T117" fmla="*/ 92 h 197"/>
                  <a:gd name="T118" fmla="*/ 65 w 164"/>
                  <a:gd name="T119" fmla="*/ 91 h 197"/>
                  <a:gd name="T120" fmla="*/ 39 w 164"/>
                  <a:gd name="T121" fmla="*/ 4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7">
                    <a:moveTo>
                      <a:pt x="116" y="116"/>
                    </a:moveTo>
                    <a:cubicBezTo>
                      <a:pt x="115" y="115"/>
                      <a:pt x="115" y="115"/>
                      <a:pt x="115" y="115"/>
                    </a:cubicBezTo>
                    <a:cubicBezTo>
                      <a:pt x="114" y="115"/>
                      <a:pt x="113" y="114"/>
                      <a:pt x="112" y="114"/>
                    </a:cubicBezTo>
                    <a:cubicBezTo>
                      <a:pt x="110" y="113"/>
                      <a:pt x="109" y="113"/>
                      <a:pt x="108" y="112"/>
                    </a:cubicBezTo>
                    <a:cubicBezTo>
                      <a:pt x="106" y="112"/>
                      <a:pt x="105" y="112"/>
                      <a:pt x="104" y="111"/>
                    </a:cubicBezTo>
                    <a:cubicBezTo>
                      <a:pt x="103" y="111"/>
                      <a:pt x="101" y="110"/>
                      <a:pt x="99" y="110"/>
                    </a:cubicBezTo>
                    <a:cubicBezTo>
                      <a:pt x="98" y="110"/>
                      <a:pt x="98" y="110"/>
                      <a:pt x="97" y="110"/>
                    </a:cubicBezTo>
                    <a:cubicBezTo>
                      <a:pt x="97" y="110"/>
                      <a:pt x="97" y="110"/>
                      <a:pt x="97" y="110"/>
                    </a:cubicBezTo>
                    <a:cubicBezTo>
                      <a:pt x="96" y="109"/>
                      <a:pt x="95" y="109"/>
                      <a:pt x="94" y="109"/>
                    </a:cubicBezTo>
                    <a:cubicBezTo>
                      <a:pt x="93" y="109"/>
                      <a:pt x="93" y="109"/>
                      <a:pt x="93" y="109"/>
                    </a:cubicBezTo>
                    <a:cubicBezTo>
                      <a:pt x="93" y="109"/>
                      <a:pt x="93" y="109"/>
                      <a:pt x="93" y="109"/>
                    </a:cubicBezTo>
                    <a:cubicBezTo>
                      <a:pt x="93" y="109"/>
                      <a:pt x="93" y="109"/>
                      <a:pt x="93" y="109"/>
                    </a:cubicBezTo>
                    <a:cubicBezTo>
                      <a:pt x="92" y="109"/>
                      <a:pt x="91" y="109"/>
                      <a:pt x="90" y="109"/>
                    </a:cubicBezTo>
                    <a:cubicBezTo>
                      <a:pt x="87" y="108"/>
                      <a:pt x="87" y="108"/>
                      <a:pt x="87" y="108"/>
                    </a:cubicBezTo>
                    <a:cubicBezTo>
                      <a:pt x="83" y="108"/>
                      <a:pt x="79" y="108"/>
                      <a:pt x="76" y="108"/>
                    </a:cubicBezTo>
                    <a:cubicBezTo>
                      <a:pt x="75" y="108"/>
                      <a:pt x="75" y="108"/>
                      <a:pt x="75" y="108"/>
                    </a:cubicBezTo>
                    <a:cubicBezTo>
                      <a:pt x="74" y="108"/>
                      <a:pt x="74" y="108"/>
                      <a:pt x="74" y="108"/>
                    </a:cubicBezTo>
                    <a:cubicBezTo>
                      <a:pt x="73" y="109"/>
                      <a:pt x="73" y="109"/>
                      <a:pt x="73" y="109"/>
                    </a:cubicBezTo>
                    <a:cubicBezTo>
                      <a:pt x="72" y="109"/>
                      <a:pt x="70" y="109"/>
                      <a:pt x="69" y="109"/>
                    </a:cubicBezTo>
                    <a:cubicBezTo>
                      <a:pt x="69" y="109"/>
                      <a:pt x="69" y="109"/>
                      <a:pt x="69" y="109"/>
                    </a:cubicBezTo>
                    <a:cubicBezTo>
                      <a:pt x="68" y="109"/>
                      <a:pt x="67" y="109"/>
                      <a:pt x="67" y="109"/>
                    </a:cubicBezTo>
                    <a:cubicBezTo>
                      <a:pt x="66" y="110"/>
                      <a:pt x="65" y="110"/>
                      <a:pt x="64" y="110"/>
                    </a:cubicBezTo>
                    <a:cubicBezTo>
                      <a:pt x="62" y="110"/>
                      <a:pt x="61" y="111"/>
                      <a:pt x="59" y="111"/>
                    </a:cubicBezTo>
                    <a:cubicBezTo>
                      <a:pt x="58" y="112"/>
                      <a:pt x="56" y="112"/>
                      <a:pt x="55" y="112"/>
                    </a:cubicBezTo>
                    <a:cubicBezTo>
                      <a:pt x="54" y="113"/>
                      <a:pt x="54" y="113"/>
                      <a:pt x="54" y="113"/>
                    </a:cubicBezTo>
                    <a:cubicBezTo>
                      <a:pt x="52" y="114"/>
                      <a:pt x="49" y="115"/>
                      <a:pt x="47" y="116"/>
                    </a:cubicBezTo>
                    <a:cubicBezTo>
                      <a:pt x="46" y="116"/>
                      <a:pt x="46" y="116"/>
                      <a:pt x="46" y="116"/>
                    </a:cubicBezTo>
                    <a:cubicBezTo>
                      <a:pt x="46" y="116"/>
                      <a:pt x="46" y="116"/>
                      <a:pt x="46" y="116"/>
                    </a:cubicBezTo>
                    <a:cubicBezTo>
                      <a:pt x="18" y="130"/>
                      <a:pt x="0" y="159"/>
                      <a:pt x="0" y="190"/>
                    </a:cubicBezTo>
                    <a:cubicBezTo>
                      <a:pt x="0" y="191"/>
                      <a:pt x="0" y="191"/>
                      <a:pt x="0" y="192"/>
                    </a:cubicBezTo>
                    <a:cubicBezTo>
                      <a:pt x="0" y="197"/>
                      <a:pt x="0" y="197"/>
                      <a:pt x="0" y="197"/>
                    </a:cubicBezTo>
                    <a:cubicBezTo>
                      <a:pt x="163" y="197"/>
                      <a:pt x="163" y="197"/>
                      <a:pt x="163" y="197"/>
                    </a:cubicBezTo>
                    <a:cubicBezTo>
                      <a:pt x="163" y="192"/>
                      <a:pt x="163" y="192"/>
                      <a:pt x="163" y="192"/>
                    </a:cubicBezTo>
                    <a:cubicBezTo>
                      <a:pt x="163" y="191"/>
                      <a:pt x="164" y="191"/>
                      <a:pt x="164" y="190"/>
                    </a:cubicBezTo>
                    <a:cubicBezTo>
                      <a:pt x="164" y="158"/>
                      <a:pt x="145" y="129"/>
                      <a:pt x="116" y="116"/>
                    </a:cubicBezTo>
                    <a:close/>
                    <a:moveTo>
                      <a:pt x="8" y="189"/>
                    </a:moveTo>
                    <a:cubicBezTo>
                      <a:pt x="8" y="161"/>
                      <a:pt x="25" y="135"/>
                      <a:pt x="50" y="123"/>
                    </a:cubicBezTo>
                    <a:cubicBezTo>
                      <a:pt x="51" y="123"/>
                      <a:pt x="51" y="123"/>
                      <a:pt x="51" y="123"/>
                    </a:cubicBezTo>
                    <a:cubicBezTo>
                      <a:pt x="51" y="123"/>
                      <a:pt x="51" y="123"/>
                      <a:pt x="51" y="123"/>
                    </a:cubicBezTo>
                    <a:cubicBezTo>
                      <a:pt x="53" y="122"/>
                      <a:pt x="55" y="121"/>
                      <a:pt x="57" y="120"/>
                    </a:cubicBezTo>
                    <a:cubicBezTo>
                      <a:pt x="58" y="120"/>
                      <a:pt x="58" y="120"/>
                      <a:pt x="58" y="120"/>
                    </a:cubicBezTo>
                    <a:cubicBezTo>
                      <a:pt x="59" y="120"/>
                      <a:pt x="60" y="119"/>
                      <a:pt x="61" y="119"/>
                    </a:cubicBezTo>
                    <a:cubicBezTo>
                      <a:pt x="63" y="119"/>
                      <a:pt x="64" y="118"/>
                      <a:pt x="66" y="118"/>
                    </a:cubicBezTo>
                    <a:cubicBezTo>
                      <a:pt x="66" y="118"/>
                      <a:pt x="67" y="117"/>
                      <a:pt x="68" y="117"/>
                    </a:cubicBezTo>
                    <a:cubicBezTo>
                      <a:pt x="69" y="117"/>
                      <a:pt x="69" y="117"/>
                      <a:pt x="70" y="117"/>
                    </a:cubicBezTo>
                    <a:cubicBezTo>
                      <a:pt x="70" y="117"/>
                      <a:pt x="70" y="117"/>
                      <a:pt x="70" y="117"/>
                    </a:cubicBezTo>
                    <a:cubicBezTo>
                      <a:pt x="71" y="117"/>
                      <a:pt x="73" y="117"/>
                      <a:pt x="74" y="116"/>
                    </a:cubicBezTo>
                    <a:cubicBezTo>
                      <a:pt x="76" y="116"/>
                      <a:pt x="76" y="116"/>
                      <a:pt x="76" y="116"/>
                    </a:cubicBezTo>
                    <a:cubicBezTo>
                      <a:pt x="80" y="116"/>
                      <a:pt x="83" y="116"/>
                      <a:pt x="87" y="116"/>
                    </a:cubicBezTo>
                    <a:cubicBezTo>
                      <a:pt x="89" y="116"/>
                      <a:pt x="89" y="116"/>
                      <a:pt x="89" y="116"/>
                    </a:cubicBezTo>
                    <a:cubicBezTo>
                      <a:pt x="90" y="117"/>
                      <a:pt x="91" y="117"/>
                      <a:pt x="91" y="117"/>
                    </a:cubicBezTo>
                    <a:cubicBezTo>
                      <a:pt x="92" y="117"/>
                      <a:pt x="92" y="117"/>
                      <a:pt x="92" y="117"/>
                    </a:cubicBezTo>
                    <a:cubicBezTo>
                      <a:pt x="93" y="117"/>
                      <a:pt x="94" y="117"/>
                      <a:pt x="95" y="117"/>
                    </a:cubicBezTo>
                    <a:cubicBezTo>
                      <a:pt x="96" y="117"/>
                      <a:pt x="96" y="117"/>
                      <a:pt x="96" y="117"/>
                    </a:cubicBezTo>
                    <a:cubicBezTo>
                      <a:pt x="96" y="118"/>
                      <a:pt x="97" y="118"/>
                      <a:pt x="97" y="118"/>
                    </a:cubicBezTo>
                    <a:cubicBezTo>
                      <a:pt x="99" y="118"/>
                      <a:pt x="100" y="119"/>
                      <a:pt x="102" y="119"/>
                    </a:cubicBezTo>
                    <a:cubicBezTo>
                      <a:pt x="103" y="119"/>
                      <a:pt x="104" y="120"/>
                      <a:pt x="105" y="120"/>
                    </a:cubicBezTo>
                    <a:cubicBezTo>
                      <a:pt x="106" y="120"/>
                      <a:pt x="107" y="121"/>
                      <a:pt x="109" y="121"/>
                    </a:cubicBezTo>
                    <a:cubicBezTo>
                      <a:pt x="110" y="122"/>
                      <a:pt x="111" y="122"/>
                      <a:pt x="112" y="123"/>
                    </a:cubicBezTo>
                    <a:cubicBezTo>
                      <a:pt x="112" y="123"/>
                      <a:pt x="112" y="123"/>
                      <a:pt x="112" y="123"/>
                    </a:cubicBezTo>
                    <a:cubicBezTo>
                      <a:pt x="138" y="135"/>
                      <a:pt x="155" y="161"/>
                      <a:pt x="156" y="189"/>
                    </a:cubicBezTo>
                    <a:lnTo>
                      <a:pt x="8" y="189"/>
                    </a:lnTo>
                    <a:close/>
                    <a:moveTo>
                      <a:pt x="62" y="98"/>
                    </a:moveTo>
                    <a:cubicBezTo>
                      <a:pt x="62" y="98"/>
                      <a:pt x="63" y="98"/>
                      <a:pt x="64" y="99"/>
                    </a:cubicBezTo>
                    <a:cubicBezTo>
                      <a:pt x="65" y="99"/>
                      <a:pt x="65" y="99"/>
                      <a:pt x="65" y="99"/>
                    </a:cubicBezTo>
                    <a:cubicBezTo>
                      <a:pt x="65" y="99"/>
                      <a:pt x="66" y="100"/>
                      <a:pt x="66" y="100"/>
                    </a:cubicBezTo>
                    <a:cubicBezTo>
                      <a:pt x="71" y="101"/>
                      <a:pt x="76" y="102"/>
                      <a:pt x="81" y="102"/>
                    </a:cubicBezTo>
                    <a:cubicBezTo>
                      <a:pt x="82" y="102"/>
                      <a:pt x="82" y="102"/>
                      <a:pt x="82" y="102"/>
                    </a:cubicBezTo>
                    <a:cubicBezTo>
                      <a:pt x="83" y="102"/>
                      <a:pt x="85" y="102"/>
                      <a:pt x="87" y="102"/>
                    </a:cubicBezTo>
                    <a:cubicBezTo>
                      <a:pt x="87" y="102"/>
                      <a:pt x="88" y="102"/>
                      <a:pt x="89" y="101"/>
                    </a:cubicBezTo>
                    <a:cubicBezTo>
                      <a:pt x="90" y="101"/>
                      <a:pt x="90" y="101"/>
                      <a:pt x="90" y="101"/>
                    </a:cubicBezTo>
                    <a:cubicBezTo>
                      <a:pt x="91" y="101"/>
                      <a:pt x="91" y="101"/>
                      <a:pt x="92" y="101"/>
                    </a:cubicBezTo>
                    <a:cubicBezTo>
                      <a:pt x="92" y="101"/>
                      <a:pt x="93" y="101"/>
                      <a:pt x="93" y="101"/>
                    </a:cubicBezTo>
                    <a:cubicBezTo>
                      <a:pt x="95" y="100"/>
                      <a:pt x="95" y="100"/>
                      <a:pt x="95" y="100"/>
                    </a:cubicBezTo>
                    <a:cubicBezTo>
                      <a:pt x="96" y="100"/>
                      <a:pt x="96" y="100"/>
                      <a:pt x="97" y="100"/>
                    </a:cubicBezTo>
                    <a:cubicBezTo>
                      <a:pt x="97" y="100"/>
                      <a:pt x="98" y="99"/>
                      <a:pt x="98" y="99"/>
                    </a:cubicBezTo>
                    <a:cubicBezTo>
                      <a:pt x="99" y="99"/>
                      <a:pt x="99" y="99"/>
                      <a:pt x="99" y="99"/>
                    </a:cubicBezTo>
                    <a:cubicBezTo>
                      <a:pt x="100" y="99"/>
                      <a:pt x="101" y="98"/>
                      <a:pt x="102" y="98"/>
                    </a:cubicBezTo>
                    <a:cubicBezTo>
                      <a:pt x="102" y="98"/>
                      <a:pt x="102" y="98"/>
                      <a:pt x="102" y="98"/>
                    </a:cubicBezTo>
                    <a:cubicBezTo>
                      <a:pt x="103" y="97"/>
                      <a:pt x="103" y="97"/>
                      <a:pt x="103" y="97"/>
                    </a:cubicBezTo>
                    <a:cubicBezTo>
                      <a:pt x="104" y="97"/>
                      <a:pt x="105" y="96"/>
                      <a:pt x="106" y="96"/>
                    </a:cubicBezTo>
                    <a:cubicBezTo>
                      <a:pt x="107" y="95"/>
                      <a:pt x="107" y="95"/>
                      <a:pt x="107" y="95"/>
                    </a:cubicBezTo>
                    <a:cubicBezTo>
                      <a:pt x="108" y="95"/>
                      <a:pt x="109" y="94"/>
                      <a:pt x="110" y="93"/>
                    </a:cubicBezTo>
                    <a:cubicBezTo>
                      <a:pt x="111" y="93"/>
                      <a:pt x="112" y="92"/>
                      <a:pt x="112" y="92"/>
                    </a:cubicBezTo>
                    <a:cubicBezTo>
                      <a:pt x="114" y="90"/>
                      <a:pt x="114" y="90"/>
                      <a:pt x="114" y="90"/>
                    </a:cubicBezTo>
                    <a:cubicBezTo>
                      <a:pt x="126" y="80"/>
                      <a:pt x="133" y="66"/>
                      <a:pt x="133" y="51"/>
                    </a:cubicBezTo>
                    <a:cubicBezTo>
                      <a:pt x="133" y="51"/>
                      <a:pt x="133" y="51"/>
                      <a:pt x="133" y="51"/>
                    </a:cubicBezTo>
                    <a:cubicBezTo>
                      <a:pt x="133" y="23"/>
                      <a:pt x="110" y="0"/>
                      <a:pt x="82" y="0"/>
                    </a:cubicBezTo>
                    <a:cubicBezTo>
                      <a:pt x="55" y="0"/>
                      <a:pt x="32" y="21"/>
                      <a:pt x="31" y="48"/>
                    </a:cubicBezTo>
                    <a:cubicBezTo>
                      <a:pt x="31" y="48"/>
                      <a:pt x="31" y="48"/>
                      <a:pt x="31" y="48"/>
                    </a:cubicBezTo>
                    <a:cubicBezTo>
                      <a:pt x="31" y="49"/>
                      <a:pt x="31" y="50"/>
                      <a:pt x="31" y="51"/>
                    </a:cubicBezTo>
                    <a:cubicBezTo>
                      <a:pt x="31" y="71"/>
                      <a:pt x="43" y="90"/>
                      <a:pt x="62" y="98"/>
                    </a:cubicBezTo>
                    <a:close/>
                    <a:moveTo>
                      <a:pt x="39" y="49"/>
                    </a:moveTo>
                    <a:cubicBezTo>
                      <a:pt x="39" y="48"/>
                      <a:pt x="39" y="48"/>
                      <a:pt x="39" y="48"/>
                    </a:cubicBezTo>
                    <a:cubicBezTo>
                      <a:pt x="40" y="26"/>
                      <a:pt x="59" y="8"/>
                      <a:pt x="82" y="8"/>
                    </a:cubicBezTo>
                    <a:cubicBezTo>
                      <a:pt x="105" y="8"/>
                      <a:pt x="125" y="27"/>
                      <a:pt x="125" y="51"/>
                    </a:cubicBezTo>
                    <a:cubicBezTo>
                      <a:pt x="125" y="51"/>
                      <a:pt x="125" y="51"/>
                      <a:pt x="125" y="51"/>
                    </a:cubicBezTo>
                    <a:cubicBezTo>
                      <a:pt x="125" y="64"/>
                      <a:pt x="119" y="76"/>
                      <a:pt x="109" y="84"/>
                    </a:cubicBezTo>
                    <a:cubicBezTo>
                      <a:pt x="107" y="86"/>
                      <a:pt x="107" y="86"/>
                      <a:pt x="107" y="86"/>
                    </a:cubicBezTo>
                    <a:cubicBezTo>
                      <a:pt x="107" y="86"/>
                      <a:pt x="106" y="86"/>
                      <a:pt x="106" y="87"/>
                    </a:cubicBezTo>
                    <a:cubicBezTo>
                      <a:pt x="105" y="87"/>
                      <a:pt x="104" y="88"/>
                      <a:pt x="103" y="88"/>
                    </a:cubicBezTo>
                    <a:cubicBezTo>
                      <a:pt x="102" y="89"/>
                      <a:pt x="102" y="89"/>
                      <a:pt x="102" y="89"/>
                    </a:cubicBezTo>
                    <a:cubicBezTo>
                      <a:pt x="101" y="89"/>
                      <a:pt x="100" y="90"/>
                      <a:pt x="99" y="90"/>
                    </a:cubicBezTo>
                    <a:cubicBezTo>
                      <a:pt x="98" y="91"/>
                      <a:pt x="98" y="91"/>
                      <a:pt x="98" y="91"/>
                    </a:cubicBezTo>
                    <a:cubicBezTo>
                      <a:pt x="98" y="91"/>
                      <a:pt x="97" y="91"/>
                      <a:pt x="97" y="91"/>
                    </a:cubicBezTo>
                    <a:cubicBezTo>
                      <a:pt x="95" y="92"/>
                      <a:pt x="95" y="92"/>
                      <a:pt x="95" y="92"/>
                    </a:cubicBezTo>
                    <a:cubicBezTo>
                      <a:pt x="95" y="92"/>
                      <a:pt x="95" y="92"/>
                      <a:pt x="94" y="92"/>
                    </a:cubicBezTo>
                    <a:cubicBezTo>
                      <a:pt x="94" y="92"/>
                      <a:pt x="93" y="92"/>
                      <a:pt x="93" y="92"/>
                    </a:cubicBezTo>
                    <a:cubicBezTo>
                      <a:pt x="91" y="93"/>
                      <a:pt x="91" y="93"/>
                      <a:pt x="91" y="93"/>
                    </a:cubicBezTo>
                    <a:cubicBezTo>
                      <a:pt x="91" y="93"/>
                      <a:pt x="91" y="93"/>
                      <a:pt x="90" y="93"/>
                    </a:cubicBezTo>
                    <a:cubicBezTo>
                      <a:pt x="90" y="93"/>
                      <a:pt x="89" y="93"/>
                      <a:pt x="89" y="93"/>
                    </a:cubicBezTo>
                    <a:cubicBezTo>
                      <a:pt x="87" y="94"/>
                      <a:pt x="87" y="94"/>
                      <a:pt x="87" y="94"/>
                    </a:cubicBezTo>
                    <a:cubicBezTo>
                      <a:pt x="87" y="94"/>
                      <a:pt x="87" y="94"/>
                      <a:pt x="86" y="94"/>
                    </a:cubicBezTo>
                    <a:cubicBezTo>
                      <a:pt x="85" y="94"/>
                      <a:pt x="83" y="94"/>
                      <a:pt x="82" y="94"/>
                    </a:cubicBezTo>
                    <a:cubicBezTo>
                      <a:pt x="82" y="94"/>
                      <a:pt x="82" y="94"/>
                      <a:pt x="82" y="94"/>
                    </a:cubicBezTo>
                    <a:cubicBezTo>
                      <a:pt x="82" y="94"/>
                      <a:pt x="82" y="94"/>
                      <a:pt x="82" y="94"/>
                    </a:cubicBezTo>
                    <a:cubicBezTo>
                      <a:pt x="77" y="94"/>
                      <a:pt x="73" y="93"/>
                      <a:pt x="69" y="92"/>
                    </a:cubicBezTo>
                    <a:cubicBezTo>
                      <a:pt x="69" y="92"/>
                      <a:pt x="68" y="92"/>
                      <a:pt x="68" y="92"/>
                    </a:cubicBezTo>
                    <a:cubicBezTo>
                      <a:pt x="66" y="91"/>
                      <a:pt x="66" y="91"/>
                      <a:pt x="66" y="91"/>
                    </a:cubicBezTo>
                    <a:cubicBezTo>
                      <a:pt x="66" y="91"/>
                      <a:pt x="65" y="91"/>
                      <a:pt x="65" y="91"/>
                    </a:cubicBezTo>
                    <a:cubicBezTo>
                      <a:pt x="49" y="84"/>
                      <a:pt x="39" y="68"/>
                      <a:pt x="39" y="51"/>
                    </a:cubicBezTo>
                    <a:cubicBezTo>
                      <a:pt x="39" y="50"/>
                      <a:pt x="39" y="50"/>
                      <a:pt x="39" y="4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96" name="淘宝店chenying0907 37"/>
            <p:cNvGrpSpPr/>
            <p:nvPr/>
          </p:nvGrpSpPr>
          <p:grpSpPr>
            <a:xfrm>
              <a:off x="7851791" y="4915409"/>
              <a:ext cx="1635598" cy="1110923"/>
              <a:chOff x="23665" y="4584229"/>
              <a:chExt cx="2018497" cy="1110923"/>
            </a:xfrm>
          </p:grpSpPr>
          <p:sp>
            <p:nvSpPr>
              <p:cNvPr id="97" name="文本框 96"/>
              <p:cNvSpPr txBox="1"/>
              <p:nvPr/>
            </p:nvSpPr>
            <p:spPr>
              <a:xfrm>
                <a:off x="349221" y="4584229"/>
                <a:ext cx="13673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98" name="淘宝店chenying0907 39"/>
              <p:cNvSpPr/>
              <p:nvPr/>
            </p:nvSpPr>
            <p:spPr>
              <a:xfrm>
                <a:off x="23665" y="4956488"/>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grpSp>
        <p:nvGrpSpPr>
          <p:cNvPr id="101" name="淘宝店chenying0907 42"/>
          <p:cNvGrpSpPr/>
          <p:nvPr/>
        </p:nvGrpSpPr>
        <p:grpSpPr>
          <a:xfrm>
            <a:off x="9553860" y="4232591"/>
            <a:ext cx="1635598" cy="1790814"/>
            <a:chOff x="9553860" y="4232591"/>
            <a:chExt cx="1635598" cy="1790814"/>
          </a:xfrm>
        </p:grpSpPr>
        <p:grpSp>
          <p:nvGrpSpPr>
            <p:cNvPr id="102" name="淘宝店chenying0907 43"/>
            <p:cNvGrpSpPr/>
            <p:nvPr/>
          </p:nvGrpSpPr>
          <p:grpSpPr>
            <a:xfrm>
              <a:off x="10026994" y="4232591"/>
              <a:ext cx="637014" cy="637010"/>
              <a:chOff x="9207428" y="3752196"/>
              <a:chExt cx="790246" cy="790242"/>
            </a:xfrm>
          </p:grpSpPr>
          <p:sp>
            <p:nvSpPr>
              <p:cNvPr id="106" name="圆角淘宝店chenying0907 47"/>
              <p:cNvSpPr/>
              <p:nvPr/>
            </p:nvSpPr>
            <p:spPr>
              <a:xfrm>
                <a:off x="9207428" y="3752196"/>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7" name="Freeform 133"/>
              <p:cNvSpPr>
                <a:spLocks noEditPoints="1"/>
              </p:cNvSpPr>
              <p:nvPr/>
            </p:nvSpPr>
            <p:spPr bwMode="auto">
              <a:xfrm>
                <a:off x="9370408" y="3915174"/>
                <a:ext cx="464286" cy="464286"/>
              </a:xfrm>
              <a:custGeom>
                <a:avLst/>
                <a:gdLst>
                  <a:gd name="T0" fmla="*/ 0 w 80"/>
                  <a:gd name="T1" fmla="*/ 40 h 80"/>
                  <a:gd name="T2" fmla="*/ 80 w 80"/>
                  <a:gd name="T3" fmla="*/ 40 h 80"/>
                  <a:gd name="T4" fmla="*/ 33 w 80"/>
                  <a:gd name="T5" fmla="*/ 76 h 80"/>
                  <a:gd name="T6" fmla="*/ 39 w 80"/>
                  <a:gd name="T7" fmla="*/ 61 h 80"/>
                  <a:gd name="T8" fmla="*/ 33 w 80"/>
                  <a:gd name="T9" fmla="*/ 76 h 80"/>
                  <a:gd name="T10" fmla="*/ 18 w 80"/>
                  <a:gd name="T11" fmla="*/ 41 h 80"/>
                  <a:gd name="T12" fmla="*/ 8 w 80"/>
                  <a:gd name="T13" fmla="*/ 58 h 80"/>
                  <a:gd name="T14" fmla="*/ 42 w 80"/>
                  <a:gd name="T15" fmla="*/ 19 h 80"/>
                  <a:gd name="T16" fmla="*/ 46 w 80"/>
                  <a:gd name="T17" fmla="*/ 3 h 80"/>
                  <a:gd name="T18" fmla="*/ 42 w 80"/>
                  <a:gd name="T19" fmla="*/ 19 h 80"/>
                  <a:gd name="T20" fmla="*/ 59 w 80"/>
                  <a:gd name="T21" fmla="*/ 38 h 80"/>
                  <a:gd name="T22" fmla="*/ 42 w 80"/>
                  <a:gd name="T23" fmla="*/ 22 h 80"/>
                  <a:gd name="T24" fmla="*/ 39 w 80"/>
                  <a:gd name="T25" fmla="*/ 19 h 80"/>
                  <a:gd name="T26" fmla="*/ 33 w 80"/>
                  <a:gd name="T27" fmla="*/ 3 h 80"/>
                  <a:gd name="T28" fmla="*/ 39 w 80"/>
                  <a:gd name="T29" fmla="*/ 19 h 80"/>
                  <a:gd name="T30" fmla="*/ 39 w 80"/>
                  <a:gd name="T31" fmla="*/ 38 h 80"/>
                  <a:gd name="T32" fmla="*/ 24 w 80"/>
                  <a:gd name="T33" fmla="*/ 22 h 80"/>
                  <a:gd name="T34" fmla="*/ 18 w 80"/>
                  <a:gd name="T35" fmla="*/ 38 h 80"/>
                  <a:gd name="T36" fmla="*/ 8 w 80"/>
                  <a:gd name="T37" fmla="*/ 22 h 80"/>
                  <a:gd name="T38" fmla="*/ 18 w 80"/>
                  <a:gd name="T39" fmla="*/ 38 h 80"/>
                  <a:gd name="T40" fmla="*/ 39 w 80"/>
                  <a:gd name="T41" fmla="*/ 41 h 80"/>
                  <a:gd name="T42" fmla="*/ 24 w 80"/>
                  <a:gd name="T43" fmla="*/ 58 h 80"/>
                  <a:gd name="T44" fmla="*/ 42 w 80"/>
                  <a:gd name="T45" fmla="*/ 61 h 80"/>
                  <a:gd name="T46" fmla="*/ 46 w 80"/>
                  <a:gd name="T47" fmla="*/ 77 h 80"/>
                  <a:gd name="T48" fmla="*/ 42 w 80"/>
                  <a:gd name="T49" fmla="*/ 61 h 80"/>
                  <a:gd name="T50" fmla="*/ 42 w 80"/>
                  <a:gd name="T51" fmla="*/ 41 h 80"/>
                  <a:gd name="T52" fmla="*/ 56 w 80"/>
                  <a:gd name="T53" fmla="*/ 58 h 80"/>
                  <a:gd name="T54" fmla="*/ 61 w 80"/>
                  <a:gd name="T55" fmla="*/ 41 h 80"/>
                  <a:gd name="T56" fmla="*/ 73 w 80"/>
                  <a:gd name="T57" fmla="*/ 58 h 80"/>
                  <a:gd name="T58" fmla="*/ 59 w 80"/>
                  <a:gd name="T59" fmla="*/ 58 h 80"/>
                  <a:gd name="T60" fmla="*/ 61 w 80"/>
                  <a:gd name="T61" fmla="*/ 38 h 80"/>
                  <a:gd name="T62" fmla="*/ 73 w 80"/>
                  <a:gd name="T63" fmla="*/ 22 h 80"/>
                  <a:gd name="T64" fmla="*/ 61 w 80"/>
                  <a:gd name="T65" fmla="*/ 38 h 80"/>
                  <a:gd name="T66" fmla="*/ 58 w 80"/>
                  <a:gd name="T67" fmla="*/ 19 h 80"/>
                  <a:gd name="T68" fmla="*/ 67 w 80"/>
                  <a:gd name="T69" fmla="*/ 13 h 80"/>
                  <a:gd name="T70" fmla="*/ 14 w 80"/>
                  <a:gd name="T71" fmla="*/ 13 h 80"/>
                  <a:gd name="T72" fmla="*/ 22 w 80"/>
                  <a:gd name="T73" fmla="*/ 19 h 80"/>
                  <a:gd name="T74" fmla="*/ 14 w 80"/>
                  <a:gd name="T75" fmla="*/ 13 h 80"/>
                  <a:gd name="T76" fmla="*/ 22 w 80"/>
                  <a:gd name="T77" fmla="*/ 61 h 80"/>
                  <a:gd name="T78" fmla="*/ 14 w 80"/>
                  <a:gd name="T79" fmla="*/ 66 h 80"/>
                  <a:gd name="T80" fmla="*/ 67 w 80"/>
                  <a:gd name="T81" fmla="*/ 66 h 80"/>
                  <a:gd name="T82" fmla="*/ 58 w 80"/>
                  <a:gd name="T83" fmla="*/ 61 h 80"/>
                  <a:gd name="T84" fmla="*/ 67 w 80"/>
                  <a:gd name="T85"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3" y="76"/>
                    </a:moveTo>
                    <a:cubicBezTo>
                      <a:pt x="30" y="72"/>
                      <a:pt x="27" y="67"/>
                      <a:pt x="25" y="61"/>
                    </a:cubicBezTo>
                    <a:cubicBezTo>
                      <a:pt x="39" y="61"/>
                      <a:pt x="39" y="61"/>
                      <a:pt x="39" y="61"/>
                    </a:cubicBezTo>
                    <a:cubicBezTo>
                      <a:pt x="39" y="77"/>
                      <a:pt x="39" y="77"/>
                      <a:pt x="39" y="77"/>
                    </a:cubicBezTo>
                    <a:cubicBezTo>
                      <a:pt x="37" y="77"/>
                      <a:pt x="35" y="77"/>
                      <a:pt x="33" y="76"/>
                    </a:cubicBezTo>
                    <a:close/>
                    <a:moveTo>
                      <a:pt x="3" y="41"/>
                    </a:moveTo>
                    <a:cubicBezTo>
                      <a:pt x="18" y="41"/>
                      <a:pt x="18" y="41"/>
                      <a:pt x="18" y="41"/>
                    </a:cubicBezTo>
                    <a:cubicBezTo>
                      <a:pt x="19" y="47"/>
                      <a:pt x="19" y="53"/>
                      <a:pt x="21" y="58"/>
                    </a:cubicBezTo>
                    <a:cubicBezTo>
                      <a:pt x="8" y="58"/>
                      <a:pt x="8" y="58"/>
                      <a:pt x="8" y="58"/>
                    </a:cubicBezTo>
                    <a:cubicBezTo>
                      <a:pt x="5" y="53"/>
                      <a:pt x="3" y="47"/>
                      <a:pt x="3" y="41"/>
                    </a:cubicBezTo>
                    <a:close/>
                    <a:moveTo>
                      <a:pt x="42" y="19"/>
                    </a:moveTo>
                    <a:cubicBezTo>
                      <a:pt x="42" y="3"/>
                      <a:pt x="42" y="3"/>
                      <a:pt x="42" y="3"/>
                    </a:cubicBezTo>
                    <a:cubicBezTo>
                      <a:pt x="43" y="3"/>
                      <a:pt x="45" y="3"/>
                      <a:pt x="46" y="3"/>
                    </a:cubicBezTo>
                    <a:cubicBezTo>
                      <a:pt x="50" y="8"/>
                      <a:pt x="53" y="13"/>
                      <a:pt x="55" y="19"/>
                    </a:cubicBezTo>
                    <a:lnTo>
                      <a:pt x="42" y="19"/>
                    </a:lnTo>
                    <a:close/>
                    <a:moveTo>
                      <a:pt x="56" y="22"/>
                    </a:moveTo>
                    <a:cubicBezTo>
                      <a:pt x="58" y="27"/>
                      <a:pt x="58" y="33"/>
                      <a:pt x="59" y="38"/>
                    </a:cubicBezTo>
                    <a:cubicBezTo>
                      <a:pt x="42" y="38"/>
                      <a:pt x="42" y="38"/>
                      <a:pt x="42" y="38"/>
                    </a:cubicBezTo>
                    <a:cubicBezTo>
                      <a:pt x="42" y="22"/>
                      <a:pt x="42" y="22"/>
                      <a:pt x="42" y="22"/>
                    </a:cubicBezTo>
                    <a:lnTo>
                      <a:pt x="56" y="22"/>
                    </a:lnTo>
                    <a:close/>
                    <a:moveTo>
                      <a:pt x="39" y="19"/>
                    </a:moveTo>
                    <a:cubicBezTo>
                      <a:pt x="25" y="19"/>
                      <a:pt x="25" y="19"/>
                      <a:pt x="25" y="19"/>
                    </a:cubicBezTo>
                    <a:cubicBezTo>
                      <a:pt x="27" y="13"/>
                      <a:pt x="30" y="8"/>
                      <a:pt x="33" y="3"/>
                    </a:cubicBezTo>
                    <a:cubicBezTo>
                      <a:pt x="35" y="3"/>
                      <a:pt x="37" y="3"/>
                      <a:pt x="39" y="3"/>
                    </a:cubicBezTo>
                    <a:lnTo>
                      <a:pt x="39" y="19"/>
                    </a:lnTo>
                    <a:close/>
                    <a:moveTo>
                      <a:pt x="39" y="22"/>
                    </a:moveTo>
                    <a:cubicBezTo>
                      <a:pt x="39" y="38"/>
                      <a:pt x="39" y="38"/>
                      <a:pt x="39" y="38"/>
                    </a:cubicBezTo>
                    <a:cubicBezTo>
                      <a:pt x="21" y="38"/>
                      <a:pt x="21" y="38"/>
                      <a:pt x="21" y="38"/>
                    </a:cubicBezTo>
                    <a:cubicBezTo>
                      <a:pt x="21" y="33"/>
                      <a:pt x="22" y="27"/>
                      <a:pt x="24" y="22"/>
                    </a:cubicBezTo>
                    <a:lnTo>
                      <a:pt x="39" y="22"/>
                    </a:lnTo>
                    <a:close/>
                    <a:moveTo>
                      <a:pt x="18" y="38"/>
                    </a:moveTo>
                    <a:cubicBezTo>
                      <a:pt x="3" y="38"/>
                      <a:pt x="3" y="38"/>
                      <a:pt x="3" y="38"/>
                    </a:cubicBezTo>
                    <a:cubicBezTo>
                      <a:pt x="3" y="32"/>
                      <a:pt x="5" y="27"/>
                      <a:pt x="8" y="22"/>
                    </a:cubicBezTo>
                    <a:cubicBezTo>
                      <a:pt x="21" y="22"/>
                      <a:pt x="21" y="22"/>
                      <a:pt x="21" y="22"/>
                    </a:cubicBezTo>
                    <a:cubicBezTo>
                      <a:pt x="19" y="27"/>
                      <a:pt x="19" y="33"/>
                      <a:pt x="18" y="38"/>
                    </a:cubicBezTo>
                    <a:close/>
                    <a:moveTo>
                      <a:pt x="21" y="41"/>
                    </a:moveTo>
                    <a:cubicBezTo>
                      <a:pt x="39" y="41"/>
                      <a:pt x="39" y="41"/>
                      <a:pt x="39" y="41"/>
                    </a:cubicBezTo>
                    <a:cubicBezTo>
                      <a:pt x="39" y="58"/>
                      <a:pt x="39" y="58"/>
                      <a:pt x="39" y="58"/>
                    </a:cubicBezTo>
                    <a:cubicBezTo>
                      <a:pt x="24" y="58"/>
                      <a:pt x="24" y="58"/>
                      <a:pt x="24" y="58"/>
                    </a:cubicBezTo>
                    <a:cubicBezTo>
                      <a:pt x="22" y="53"/>
                      <a:pt x="21" y="47"/>
                      <a:pt x="21" y="41"/>
                    </a:cubicBezTo>
                    <a:close/>
                    <a:moveTo>
                      <a:pt x="42" y="61"/>
                    </a:moveTo>
                    <a:cubicBezTo>
                      <a:pt x="55" y="61"/>
                      <a:pt x="55" y="61"/>
                      <a:pt x="55" y="61"/>
                    </a:cubicBezTo>
                    <a:cubicBezTo>
                      <a:pt x="53" y="67"/>
                      <a:pt x="50" y="72"/>
                      <a:pt x="46" y="77"/>
                    </a:cubicBezTo>
                    <a:cubicBezTo>
                      <a:pt x="45" y="77"/>
                      <a:pt x="43" y="77"/>
                      <a:pt x="42" y="77"/>
                    </a:cubicBezTo>
                    <a:lnTo>
                      <a:pt x="42" y="61"/>
                    </a:lnTo>
                    <a:close/>
                    <a:moveTo>
                      <a:pt x="42" y="58"/>
                    </a:moveTo>
                    <a:cubicBezTo>
                      <a:pt x="42" y="41"/>
                      <a:pt x="42" y="41"/>
                      <a:pt x="42" y="41"/>
                    </a:cubicBezTo>
                    <a:cubicBezTo>
                      <a:pt x="59" y="41"/>
                      <a:pt x="59" y="41"/>
                      <a:pt x="59" y="41"/>
                    </a:cubicBezTo>
                    <a:cubicBezTo>
                      <a:pt x="58" y="47"/>
                      <a:pt x="58" y="53"/>
                      <a:pt x="56" y="58"/>
                    </a:cubicBezTo>
                    <a:lnTo>
                      <a:pt x="42" y="58"/>
                    </a:lnTo>
                    <a:close/>
                    <a:moveTo>
                      <a:pt x="61" y="41"/>
                    </a:moveTo>
                    <a:cubicBezTo>
                      <a:pt x="78" y="41"/>
                      <a:pt x="78" y="41"/>
                      <a:pt x="78" y="41"/>
                    </a:cubicBezTo>
                    <a:cubicBezTo>
                      <a:pt x="77" y="47"/>
                      <a:pt x="76" y="53"/>
                      <a:pt x="73" y="58"/>
                    </a:cubicBezTo>
                    <a:cubicBezTo>
                      <a:pt x="73" y="58"/>
                      <a:pt x="73" y="58"/>
                      <a:pt x="73" y="58"/>
                    </a:cubicBezTo>
                    <a:cubicBezTo>
                      <a:pt x="59" y="58"/>
                      <a:pt x="59" y="58"/>
                      <a:pt x="59" y="58"/>
                    </a:cubicBezTo>
                    <a:cubicBezTo>
                      <a:pt x="60" y="53"/>
                      <a:pt x="61" y="47"/>
                      <a:pt x="61" y="41"/>
                    </a:cubicBezTo>
                    <a:close/>
                    <a:moveTo>
                      <a:pt x="61" y="38"/>
                    </a:moveTo>
                    <a:cubicBezTo>
                      <a:pt x="61" y="33"/>
                      <a:pt x="60" y="27"/>
                      <a:pt x="59" y="22"/>
                    </a:cubicBezTo>
                    <a:cubicBezTo>
                      <a:pt x="73" y="22"/>
                      <a:pt x="73" y="22"/>
                      <a:pt x="73" y="22"/>
                    </a:cubicBezTo>
                    <a:cubicBezTo>
                      <a:pt x="76" y="27"/>
                      <a:pt x="77" y="32"/>
                      <a:pt x="78" y="38"/>
                    </a:cubicBezTo>
                    <a:lnTo>
                      <a:pt x="61" y="38"/>
                    </a:lnTo>
                    <a:close/>
                    <a:moveTo>
                      <a:pt x="71" y="19"/>
                    </a:moveTo>
                    <a:cubicBezTo>
                      <a:pt x="58" y="19"/>
                      <a:pt x="58" y="19"/>
                      <a:pt x="58" y="19"/>
                    </a:cubicBezTo>
                    <a:cubicBezTo>
                      <a:pt x="56" y="13"/>
                      <a:pt x="54" y="8"/>
                      <a:pt x="50" y="4"/>
                    </a:cubicBezTo>
                    <a:cubicBezTo>
                      <a:pt x="57" y="6"/>
                      <a:pt x="62" y="9"/>
                      <a:pt x="67" y="13"/>
                    </a:cubicBezTo>
                    <a:cubicBezTo>
                      <a:pt x="68" y="15"/>
                      <a:pt x="70" y="17"/>
                      <a:pt x="71" y="19"/>
                    </a:cubicBezTo>
                    <a:close/>
                    <a:moveTo>
                      <a:pt x="14" y="13"/>
                    </a:moveTo>
                    <a:cubicBezTo>
                      <a:pt x="18" y="9"/>
                      <a:pt x="23" y="6"/>
                      <a:pt x="29" y="4"/>
                    </a:cubicBezTo>
                    <a:cubicBezTo>
                      <a:pt x="26" y="9"/>
                      <a:pt x="24" y="14"/>
                      <a:pt x="22" y="19"/>
                    </a:cubicBezTo>
                    <a:cubicBezTo>
                      <a:pt x="9" y="19"/>
                      <a:pt x="9" y="19"/>
                      <a:pt x="9" y="19"/>
                    </a:cubicBezTo>
                    <a:cubicBezTo>
                      <a:pt x="11" y="17"/>
                      <a:pt x="12" y="15"/>
                      <a:pt x="14" y="13"/>
                    </a:cubicBezTo>
                    <a:close/>
                    <a:moveTo>
                      <a:pt x="9" y="61"/>
                    </a:moveTo>
                    <a:cubicBezTo>
                      <a:pt x="22" y="61"/>
                      <a:pt x="22" y="61"/>
                      <a:pt x="22" y="61"/>
                    </a:cubicBezTo>
                    <a:cubicBezTo>
                      <a:pt x="24" y="66"/>
                      <a:pt x="26" y="71"/>
                      <a:pt x="29" y="75"/>
                    </a:cubicBezTo>
                    <a:cubicBezTo>
                      <a:pt x="23" y="74"/>
                      <a:pt x="18" y="70"/>
                      <a:pt x="14" y="66"/>
                    </a:cubicBezTo>
                    <a:cubicBezTo>
                      <a:pt x="12" y="65"/>
                      <a:pt x="11" y="63"/>
                      <a:pt x="9" y="61"/>
                    </a:cubicBezTo>
                    <a:close/>
                    <a:moveTo>
                      <a:pt x="67" y="66"/>
                    </a:moveTo>
                    <a:cubicBezTo>
                      <a:pt x="62" y="71"/>
                      <a:pt x="57" y="74"/>
                      <a:pt x="50" y="76"/>
                    </a:cubicBezTo>
                    <a:cubicBezTo>
                      <a:pt x="54" y="71"/>
                      <a:pt x="56" y="66"/>
                      <a:pt x="58" y="61"/>
                    </a:cubicBezTo>
                    <a:cubicBezTo>
                      <a:pt x="71" y="61"/>
                      <a:pt x="71" y="61"/>
                      <a:pt x="71" y="61"/>
                    </a:cubicBezTo>
                    <a:cubicBezTo>
                      <a:pt x="70" y="63"/>
                      <a:pt x="68" y="65"/>
                      <a:pt x="67" y="66"/>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103" name="淘宝店chenying0907 44"/>
            <p:cNvGrpSpPr/>
            <p:nvPr/>
          </p:nvGrpSpPr>
          <p:grpSpPr>
            <a:xfrm>
              <a:off x="9553860" y="4915409"/>
              <a:ext cx="1635598" cy="1107996"/>
              <a:chOff x="23665" y="4584229"/>
              <a:chExt cx="2018497" cy="1107996"/>
            </a:xfrm>
          </p:grpSpPr>
          <p:sp>
            <p:nvSpPr>
              <p:cNvPr id="104" name="文本框 103"/>
              <p:cNvSpPr txBox="1"/>
              <p:nvPr/>
            </p:nvSpPr>
            <p:spPr>
              <a:xfrm>
                <a:off x="349221" y="4584229"/>
                <a:ext cx="13673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105" name="淘宝店chenying0907 46"/>
              <p:cNvSpPr/>
              <p:nvPr/>
            </p:nvSpPr>
            <p:spPr>
              <a:xfrm>
                <a:off x="23665" y="4953561"/>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5">
                                            <p:graphicEl>
                                              <a:chart seriesIdx="-3" categoryIdx="-3" bldStep="gridLegend"/>
                                            </p:graphicEl>
                                          </p:spTgt>
                                        </p:tgtEl>
                                        <p:attrNameLst>
                                          <p:attrName>style.visibility</p:attrName>
                                        </p:attrNameLst>
                                      </p:cBhvr>
                                      <p:to>
                                        <p:strVal val="visible"/>
                                      </p:to>
                                    </p:set>
                                    <p:animEffect transition="in" filter="wipe(down)">
                                      <p:cBhvr>
                                        <p:cTn id="7" dur="500"/>
                                        <p:tgtEl>
                                          <p:spTgt spid="65">
                                            <p:graphicEl>
                                              <a:chart seriesIdx="-3" categoryIdx="-3" bldStep="gridLegend"/>
                                            </p:graphicEl>
                                          </p:spTgt>
                                        </p:tgtEl>
                                      </p:cBhvr>
                                    </p:animEffect>
                                  </p:childTnLst>
                                </p:cTn>
                              </p:par>
                              <p:par>
                                <p:cTn id="8" presetID="22" presetClass="entr" presetSubtype="4" fill="hold" grpId="0" nodeType="withEffect">
                                  <p:stCondLst>
                                    <p:cond delay="200"/>
                                  </p:stCondLst>
                                  <p:childTnLst>
                                    <p:set>
                                      <p:cBhvr>
                                        <p:cTn id="9" dur="1" fill="hold">
                                          <p:stCondLst>
                                            <p:cond delay="0"/>
                                          </p:stCondLst>
                                        </p:cTn>
                                        <p:tgtEl>
                                          <p:spTgt spid="65">
                                            <p:graphicEl>
                                              <a:chart seriesIdx="-4" categoryIdx="0" bldStep="category"/>
                                            </p:graphicEl>
                                          </p:spTgt>
                                        </p:tgtEl>
                                        <p:attrNameLst>
                                          <p:attrName>style.visibility</p:attrName>
                                        </p:attrNameLst>
                                      </p:cBhvr>
                                      <p:to>
                                        <p:strVal val="visible"/>
                                      </p:to>
                                    </p:set>
                                    <p:animEffect transition="in" filter="wipe(down)">
                                      <p:cBhvr>
                                        <p:cTn id="10" dur="500"/>
                                        <p:tgtEl>
                                          <p:spTgt spid="65">
                                            <p:graphicEl>
                                              <a:chart seriesIdx="-4" categoryIdx="0" bldStep="category"/>
                                            </p:graphicEl>
                                          </p:spTgt>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65">
                                            <p:graphicEl>
                                              <a:chart seriesIdx="-4" categoryIdx="1" bldStep="category"/>
                                            </p:graphicEl>
                                          </p:spTgt>
                                        </p:tgtEl>
                                        <p:attrNameLst>
                                          <p:attrName>style.visibility</p:attrName>
                                        </p:attrNameLst>
                                      </p:cBhvr>
                                      <p:to>
                                        <p:strVal val="visible"/>
                                      </p:to>
                                    </p:set>
                                    <p:animEffect transition="in" filter="wipe(down)">
                                      <p:cBhvr>
                                        <p:cTn id="13" dur="500"/>
                                        <p:tgtEl>
                                          <p:spTgt spid="65">
                                            <p:graphicEl>
                                              <a:chart seriesIdx="-4" categoryIdx="1" bldStep="category"/>
                                            </p:graphicEl>
                                          </p:spTgt>
                                        </p:tgtEl>
                                      </p:cBhvr>
                                    </p:animEffect>
                                  </p:childTnLst>
                                </p:cTn>
                              </p:par>
                              <p:par>
                                <p:cTn id="14" presetID="22" presetClass="entr" presetSubtype="4" fill="hold" grpId="0" nodeType="withEffect">
                                  <p:stCondLst>
                                    <p:cond delay="600"/>
                                  </p:stCondLst>
                                  <p:childTnLst>
                                    <p:set>
                                      <p:cBhvr>
                                        <p:cTn id="15" dur="1" fill="hold">
                                          <p:stCondLst>
                                            <p:cond delay="0"/>
                                          </p:stCondLst>
                                        </p:cTn>
                                        <p:tgtEl>
                                          <p:spTgt spid="65">
                                            <p:graphicEl>
                                              <a:chart seriesIdx="-4" categoryIdx="2" bldStep="category"/>
                                            </p:graphicEl>
                                          </p:spTgt>
                                        </p:tgtEl>
                                        <p:attrNameLst>
                                          <p:attrName>style.visibility</p:attrName>
                                        </p:attrNameLst>
                                      </p:cBhvr>
                                      <p:to>
                                        <p:strVal val="visible"/>
                                      </p:to>
                                    </p:set>
                                    <p:animEffect transition="in" filter="wipe(down)">
                                      <p:cBhvr>
                                        <p:cTn id="16" dur="500"/>
                                        <p:tgtEl>
                                          <p:spTgt spid="65">
                                            <p:graphicEl>
                                              <a:chart seriesIdx="-4" categoryIdx="2" bldStep="category"/>
                                            </p:graphicEl>
                                          </p:spTgt>
                                        </p:tgtEl>
                                      </p:cBhvr>
                                    </p:animEffect>
                                  </p:childTnLst>
                                </p:cTn>
                              </p:par>
                              <p:par>
                                <p:cTn id="17" presetID="22" presetClass="entr" presetSubtype="4" fill="hold" grpId="0" nodeType="withEffect">
                                  <p:stCondLst>
                                    <p:cond delay="800"/>
                                  </p:stCondLst>
                                  <p:childTnLst>
                                    <p:set>
                                      <p:cBhvr>
                                        <p:cTn id="18" dur="1" fill="hold">
                                          <p:stCondLst>
                                            <p:cond delay="0"/>
                                          </p:stCondLst>
                                        </p:cTn>
                                        <p:tgtEl>
                                          <p:spTgt spid="65">
                                            <p:graphicEl>
                                              <a:chart seriesIdx="-4" categoryIdx="3" bldStep="category"/>
                                            </p:graphicEl>
                                          </p:spTgt>
                                        </p:tgtEl>
                                        <p:attrNameLst>
                                          <p:attrName>style.visibility</p:attrName>
                                        </p:attrNameLst>
                                      </p:cBhvr>
                                      <p:to>
                                        <p:strVal val="visible"/>
                                      </p:to>
                                    </p:set>
                                    <p:animEffect transition="in" filter="wipe(down)">
                                      <p:cBhvr>
                                        <p:cTn id="19" dur="500"/>
                                        <p:tgtEl>
                                          <p:spTgt spid="65">
                                            <p:graphicEl>
                                              <a:chart seriesIdx="-4" categoryIdx="3" bldStep="category"/>
                                            </p:graphicEl>
                                          </p:spTgt>
                                        </p:tgtEl>
                                      </p:cBhvr>
                                    </p:animEffect>
                                  </p:childTnLst>
                                </p:cTn>
                              </p:par>
                              <p:par>
                                <p:cTn id="20" presetID="22" presetClass="entr" presetSubtype="4" fill="hold" grpId="0" nodeType="withEffect">
                                  <p:stCondLst>
                                    <p:cond delay="1000"/>
                                  </p:stCondLst>
                                  <p:childTnLst>
                                    <p:set>
                                      <p:cBhvr>
                                        <p:cTn id="21" dur="1" fill="hold">
                                          <p:stCondLst>
                                            <p:cond delay="0"/>
                                          </p:stCondLst>
                                        </p:cTn>
                                        <p:tgtEl>
                                          <p:spTgt spid="65">
                                            <p:graphicEl>
                                              <a:chart seriesIdx="-4" categoryIdx="4" bldStep="category"/>
                                            </p:graphicEl>
                                          </p:spTgt>
                                        </p:tgtEl>
                                        <p:attrNameLst>
                                          <p:attrName>style.visibility</p:attrName>
                                        </p:attrNameLst>
                                      </p:cBhvr>
                                      <p:to>
                                        <p:strVal val="visible"/>
                                      </p:to>
                                    </p:set>
                                    <p:animEffect transition="in" filter="wipe(down)">
                                      <p:cBhvr>
                                        <p:cTn id="22" dur="500"/>
                                        <p:tgtEl>
                                          <p:spTgt spid="65">
                                            <p:graphicEl>
                                              <a:chart seriesIdx="-4" categoryIdx="4" bldStep="category"/>
                                            </p:graphicEl>
                                          </p:spTgt>
                                        </p:tgtEl>
                                      </p:cBhvr>
                                    </p:animEffect>
                                  </p:childTnLst>
                                </p:cTn>
                              </p:par>
                              <p:par>
                                <p:cTn id="23" presetID="22" presetClass="entr" presetSubtype="4" fill="hold" grpId="0" nodeType="withEffect">
                                  <p:stCondLst>
                                    <p:cond delay="1200"/>
                                  </p:stCondLst>
                                  <p:childTnLst>
                                    <p:set>
                                      <p:cBhvr>
                                        <p:cTn id="24" dur="1" fill="hold">
                                          <p:stCondLst>
                                            <p:cond delay="0"/>
                                          </p:stCondLst>
                                        </p:cTn>
                                        <p:tgtEl>
                                          <p:spTgt spid="65">
                                            <p:graphicEl>
                                              <a:chart seriesIdx="-4" categoryIdx="5" bldStep="category"/>
                                            </p:graphicEl>
                                          </p:spTgt>
                                        </p:tgtEl>
                                        <p:attrNameLst>
                                          <p:attrName>style.visibility</p:attrName>
                                        </p:attrNameLst>
                                      </p:cBhvr>
                                      <p:to>
                                        <p:strVal val="visible"/>
                                      </p:to>
                                    </p:set>
                                    <p:animEffect transition="in" filter="wipe(down)">
                                      <p:cBhvr>
                                        <p:cTn id="25" dur="500"/>
                                        <p:tgtEl>
                                          <p:spTgt spid="65">
                                            <p:graphicEl>
                                              <a:chart seriesIdx="-4" categoryIdx="5" bldStep="category"/>
                                            </p:graphic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par>
                                <p:cTn id="29" presetID="10" presetClass="entr" presetSubtype="0" fill="hold" nodeType="withEffect">
                                  <p:stCondLst>
                                    <p:cond delay="20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nodeType="withEffect">
                                  <p:stCondLst>
                                    <p:cond delay="40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60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nodeType="withEffect">
                                  <p:stCondLst>
                                    <p:cond delay="80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nodeType="withEffect">
                                  <p:stCondLst>
                                    <p:cond delay="100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5"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pSp>
        <p:nvGrpSpPr>
          <p:cNvPr id="10" name="淘宝店chenying0907 32"/>
          <p:cNvGrpSpPr/>
          <p:nvPr/>
        </p:nvGrpSpPr>
        <p:grpSpPr>
          <a:xfrm>
            <a:off x="1104277" y="1752361"/>
            <a:ext cx="9324410" cy="4392269"/>
            <a:chOff x="1104277" y="1752361"/>
            <a:chExt cx="9324410" cy="4392269"/>
          </a:xfrm>
        </p:grpSpPr>
        <p:pic>
          <p:nvPicPr>
            <p:cNvPr id="11" name="图片 10"/>
            <p:cNvPicPr>
              <a:picLocks noChangeAspect="1"/>
            </p:cNvPicPr>
            <p:nvPr/>
          </p:nvPicPr>
          <p:blipFill rotWithShape="1">
            <a:blip r:embed="rId4" cstate="email"/>
            <a:srcRect l="-3057" t="-2080" r="-1"/>
            <a:stretch>
              <a:fillRect/>
            </a:stretch>
          </p:blipFill>
          <p:spPr>
            <a:xfrm rot="15959365">
              <a:off x="666658" y="2189980"/>
              <a:ext cx="4392269" cy="3517032"/>
            </a:xfrm>
            <a:prstGeom prst="rect">
              <a:avLst/>
            </a:prstGeom>
          </p:spPr>
        </p:pic>
        <p:grpSp>
          <p:nvGrpSpPr>
            <p:cNvPr id="12" name="淘宝店chenying0907 11"/>
            <p:cNvGrpSpPr/>
            <p:nvPr/>
          </p:nvGrpSpPr>
          <p:grpSpPr>
            <a:xfrm>
              <a:off x="2862793" y="3053784"/>
              <a:ext cx="7565894" cy="2468203"/>
              <a:chOff x="-980242" y="-1133315"/>
              <a:chExt cx="8817618" cy="2876550"/>
            </a:xfrm>
          </p:grpSpPr>
          <p:sp>
            <p:nvSpPr>
              <p:cNvPr id="13" name="任意多边形 17"/>
              <p:cNvSpPr/>
              <p:nvPr/>
            </p:nvSpPr>
            <p:spPr>
              <a:xfrm>
                <a:off x="-980242" y="-1133315"/>
                <a:ext cx="8817618" cy="2876550"/>
              </a:xfrm>
              <a:custGeom>
                <a:avLst/>
                <a:gdLst>
                  <a:gd name="connsiteX0" fmla="*/ 409575 w 8817618"/>
                  <a:gd name="connsiteY0" fmla="*/ 0 h 2876550"/>
                  <a:gd name="connsiteX1" fmla="*/ 8408043 w 8817618"/>
                  <a:gd name="connsiteY1" fmla="*/ 0 h 2876550"/>
                  <a:gd name="connsiteX2" fmla="*/ 8440229 w 8817618"/>
                  <a:gd name="connsiteY2" fmla="*/ 159425 h 2876550"/>
                  <a:gd name="connsiteX3" fmla="*/ 8817618 w 8817618"/>
                  <a:gd name="connsiteY3" fmla="*/ 409575 h 2876550"/>
                  <a:gd name="connsiteX4" fmla="*/ 8817618 w 8817618"/>
                  <a:gd name="connsiteY4" fmla="*/ 2427763 h 2876550"/>
                  <a:gd name="connsiteX5" fmla="*/ 8408043 w 8817618"/>
                  <a:gd name="connsiteY5" fmla="*/ 2837338 h 2876550"/>
                  <a:gd name="connsiteX6" fmla="*/ 8415959 w 8817618"/>
                  <a:gd name="connsiteY6" fmla="*/ 2876550 h 2876550"/>
                  <a:gd name="connsiteX7" fmla="*/ 401658 w 8817618"/>
                  <a:gd name="connsiteY7" fmla="*/ 2876550 h 2876550"/>
                  <a:gd name="connsiteX8" fmla="*/ 409574 w 8817618"/>
                  <a:gd name="connsiteY8" fmla="*/ 2837338 h 2876550"/>
                  <a:gd name="connsiteX9" fmla="*/ 82543 w 8817618"/>
                  <a:gd name="connsiteY9" fmla="*/ 2436084 h 2876550"/>
                  <a:gd name="connsiteX10" fmla="*/ 0 w 8817618"/>
                  <a:gd name="connsiteY10" fmla="*/ 2427763 h 2876550"/>
                  <a:gd name="connsiteX11" fmla="*/ 0 w 8817618"/>
                  <a:gd name="connsiteY11" fmla="*/ 409575 h 2876550"/>
                  <a:gd name="connsiteX12" fmla="*/ 409575 w 8817618"/>
                  <a:gd name="connsiteY12" fmla="*/ 0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17618" h="2876550">
                    <a:moveTo>
                      <a:pt x="409575" y="0"/>
                    </a:moveTo>
                    <a:lnTo>
                      <a:pt x="8408043" y="0"/>
                    </a:lnTo>
                    <a:lnTo>
                      <a:pt x="8440229" y="159425"/>
                    </a:lnTo>
                    <a:cubicBezTo>
                      <a:pt x="8502407" y="306428"/>
                      <a:pt x="8647967" y="409575"/>
                      <a:pt x="8817618" y="409575"/>
                    </a:cubicBezTo>
                    <a:lnTo>
                      <a:pt x="8817618" y="2427763"/>
                    </a:lnTo>
                    <a:cubicBezTo>
                      <a:pt x="8591416" y="2427763"/>
                      <a:pt x="8408043" y="2611136"/>
                      <a:pt x="8408043" y="2837338"/>
                    </a:cubicBezTo>
                    <a:lnTo>
                      <a:pt x="8415959" y="2876550"/>
                    </a:lnTo>
                    <a:lnTo>
                      <a:pt x="401658" y="2876550"/>
                    </a:lnTo>
                    <a:lnTo>
                      <a:pt x="409574" y="2837338"/>
                    </a:lnTo>
                    <a:cubicBezTo>
                      <a:pt x="409574" y="2639411"/>
                      <a:pt x="269180" y="2474276"/>
                      <a:pt x="82543" y="2436084"/>
                    </a:cubicBezTo>
                    <a:lnTo>
                      <a:pt x="0" y="2427763"/>
                    </a:lnTo>
                    <a:lnTo>
                      <a:pt x="0" y="409575"/>
                    </a:lnTo>
                    <a:cubicBezTo>
                      <a:pt x="226202" y="409575"/>
                      <a:pt x="409575" y="226202"/>
                      <a:pt x="409575" y="0"/>
                    </a:cubicBezTo>
                    <a:close/>
                  </a:path>
                </a:pathLst>
              </a:custGeom>
              <a:solidFill>
                <a:srgbClr val="DDCCA4"/>
              </a:solidFill>
              <a:ln>
                <a:noFill/>
              </a:ln>
              <a:effectLst>
                <a:outerShdw blurRad="254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任意多边形 18"/>
              <p:cNvSpPr/>
              <p:nvPr/>
            </p:nvSpPr>
            <p:spPr>
              <a:xfrm>
                <a:off x="-819583" y="-978249"/>
                <a:ext cx="8496300" cy="2566418"/>
              </a:xfrm>
              <a:custGeom>
                <a:avLst/>
                <a:gdLst>
                  <a:gd name="connsiteX0" fmla="*/ 409575 w 8817618"/>
                  <a:gd name="connsiteY0" fmla="*/ 0 h 2876550"/>
                  <a:gd name="connsiteX1" fmla="*/ 8408043 w 8817618"/>
                  <a:gd name="connsiteY1" fmla="*/ 0 h 2876550"/>
                  <a:gd name="connsiteX2" fmla="*/ 8440229 w 8817618"/>
                  <a:gd name="connsiteY2" fmla="*/ 159425 h 2876550"/>
                  <a:gd name="connsiteX3" fmla="*/ 8817618 w 8817618"/>
                  <a:gd name="connsiteY3" fmla="*/ 409575 h 2876550"/>
                  <a:gd name="connsiteX4" fmla="*/ 8817618 w 8817618"/>
                  <a:gd name="connsiteY4" fmla="*/ 2427763 h 2876550"/>
                  <a:gd name="connsiteX5" fmla="*/ 8408043 w 8817618"/>
                  <a:gd name="connsiteY5" fmla="*/ 2837338 h 2876550"/>
                  <a:gd name="connsiteX6" fmla="*/ 8415959 w 8817618"/>
                  <a:gd name="connsiteY6" fmla="*/ 2876550 h 2876550"/>
                  <a:gd name="connsiteX7" fmla="*/ 401658 w 8817618"/>
                  <a:gd name="connsiteY7" fmla="*/ 2876550 h 2876550"/>
                  <a:gd name="connsiteX8" fmla="*/ 409574 w 8817618"/>
                  <a:gd name="connsiteY8" fmla="*/ 2837338 h 2876550"/>
                  <a:gd name="connsiteX9" fmla="*/ 82543 w 8817618"/>
                  <a:gd name="connsiteY9" fmla="*/ 2436084 h 2876550"/>
                  <a:gd name="connsiteX10" fmla="*/ 0 w 8817618"/>
                  <a:gd name="connsiteY10" fmla="*/ 2427763 h 2876550"/>
                  <a:gd name="connsiteX11" fmla="*/ 0 w 8817618"/>
                  <a:gd name="connsiteY11" fmla="*/ 409575 h 2876550"/>
                  <a:gd name="connsiteX12" fmla="*/ 409575 w 8817618"/>
                  <a:gd name="connsiteY12" fmla="*/ 0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17618" h="2876550">
                    <a:moveTo>
                      <a:pt x="409575" y="0"/>
                    </a:moveTo>
                    <a:lnTo>
                      <a:pt x="8408043" y="0"/>
                    </a:lnTo>
                    <a:lnTo>
                      <a:pt x="8440229" y="159425"/>
                    </a:lnTo>
                    <a:cubicBezTo>
                      <a:pt x="8502407" y="306428"/>
                      <a:pt x="8647967" y="409575"/>
                      <a:pt x="8817618" y="409575"/>
                    </a:cubicBezTo>
                    <a:lnTo>
                      <a:pt x="8817618" y="2427763"/>
                    </a:lnTo>
                    <a:cubicBezTo>
                      <a:pt x="8591416" y="2427763"/>
                      <a:pt x="8408043" y="2611136"/>
                      <a:pt x="8408043" y="2837338"/>
                    </a:cubicBezTo>
                    <a:lnTo>
                      <a:pt x="8415959" y="2876550"/>
                    </a:lnTo>
                    <a:lnTo>
                      <a:pt x="401658" y="2876550"/>
                    </a:lnTo>
                    <a:lnTo>
                      <a:pt x="409574" y="2837338"/>
                    </a:lnTo>
                    <a:cubicBezTo>
                      <a:pt x="409574" y="2639411"/>
                      <a:pt x="269180" y="2474276"/>
                      <a:pt x="82543" y="2436084"/>
                    </a:cubicBezTo>
                    <a:lnTo>
                      <a:pt x="0" y="2427763"/>
                    </a:lnTo>
                    <a:lnTo>
                      <a:pt x="0" y="409575"/>
                    </a:lnTo>
                    <a:cubicBezTo>
                      <a:pt x="226202" y="409575"/>
                      <a:pt x="409575" y="226202"/>
                      <a:pt x="409575" y="0"/>
                    </a:cubicBezTo>
                    <a:close/>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5" name="淘宝店chenying0907 25"/>
          <p:cNvGrpSpPr/>
          <p:nvPr/>
        </p:nvGrpSpPr>
        <p:grpSpPr>
          <a:xfrm>
            <a:off x="3558127" y="2134456"/>
            <a:ext cx="6256846" cy="811737"/>
            <a:chOff x="3581290" y="2398608"/>
            <a:chExt cx="6256846" cy="811737"/>
          </a:xfrm>
        </p:grpSpPr>
        <p:sp>
          <p:nvSpPr>
            <p:cNvPr id="16" name="文本框 15"/>
            <p:cNvSpPr txBox="1"/>
            <p:nvPr/>
          </p:nvSpPr>
          <p:spPr>
            <a:xfrm>
              <a:off x="4126322" y="2471681"/>
              <a:ext cx="5711814" cy="738664"/>
            </a:xfrm>
            <a:prstGeom prst="rect">
              <a:avLst/>
            </a:prstGeom>
            <a:noFill/>
          </p:spPr>
          <p:txBody>
            <a:bodyPr wrap="square" rtlCol="0">
              <a:spAutoFit/>
            </a:bodyPr>
            <a:lstStyle/>
            <a:p>
              <a:pPr lvl="0">
                <a:defRPr/>
              </a:pPr>
              <a:r>
                <a:rPr lang="zh-CN" altLang="en-US" sz="140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endParaRPr>
            </a:p>
          </p:txBody>
        </p:sp>
        <p:sp>
          <p:nvSpPr>
            <p:cNvPr id="17" name="淘宝店chenying0907 27"/>
            <p:cNvSpPr/>
            <p:nvPr/>
          </p:nvSpPr>
          <p:spPr>
            <a:xfrm>
              <a:off x="3581290" y="2398608"/>
              <a:ext cx="64633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rPr>
                <a:t>究</a:t>
              </a:r>
            </a:p>
          </p:txBody>
        </p:sp>
      </p:grpSp>
      <p:grpSp>
        <p:nvGrpSpPr>
          <p:cNvPr id="18" name="淘宝店chenying0907 33"/>
          <p:cNvGrpSpPr/>
          <p:nvPr/>
        </p:nvGrpSpPr>
        <p:grpSpPr>
          <a:xfrm>
            <a:off x="3450199" y="3502893"/>
            <a:ext cx="6472702" cy="1625102"/>
            <a:chOff x="3450199" y="3502893"/>
            <a:chExt cx="6472702" cy="1625102"/>
          </a:xfrm>
        </p:grpSpPr>
        <p:sp>
          <p:nvSpPr>
            <p:cNvPr id="19" name="淘宝店chenying0907 24"/>
            <p:cNvSpPr/>
            <p:nvPr/>
          </p:nvSpPr>
          <p:spPr>
            <a:xfrm>
              <a:off x="3450199" y="3502893"/>
              <a:ext cx="6472702" cy="954107"/>
            </a:xfrm>
            <a:prstGeom prst="rect">
              <a:avLst/>
            </a:prstGeom>
          </p:spPr>
          <p:txBody>
            <a:bodyPr wrap="square">
              <a:spAutoFit/>
            </a:bodyPr>
            <a:lstStyle/>
            <a:p>
              <a:pPr lvl="0">
                <a:defRPr/>
              </a:pP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a:t>
              </a:r>
              <a:endParaRPr kumimoji="0" lang="zh-CN" altLang="en-US" sz="1400" b="0" i="0" u="none" strike="noStrike" kern="1200" cap="none" spc="0" normalizeH="0" baseline="0" noProof="0" dirty="0">
                <a:ln>
                  <a:noFill/>
                </a:ln>
                <a:solidFill>
                  <a:srgbClr val="223154"/>
                </a:solidFill>
                <a:effectLst/>
                <a:uLnTx/>
                <a:uFillTx/>
                <a:latin typeface="微软雅黑 Light" panose="020B0502040204020203" pitchFamily="34" charset="-122"/>
                <a:ea typeface="微软雅黑 Light" panose="020B0502040204020203" pitchFamily="34" charset="-122"/>
                <a:cs typeface="+mn-cs"/>
              </a:endParaRPr>
            </a:p>
          </p:txBody>
        </p:sp>
        <p:sp>
          <p:nvSpPr>
            <p:cNvPr id="20" name="文本框 19"/>
            <p:cNvSpPr txBox="1"/>
            <p:nvPr/>
          </p:nvSpPr>
          <p:spPr>
            <a:xfrm>
              <a:off x="8677047" y="4758663"/>
              <a:ext cx="1245854"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23154"/>
                  </a:solidFill>
                  <a:effectLst/>
                  <a:uLnTx/>
                  <a:uFillTx/>
                  <a:latin typeface="微软雅黑 Light" panose="020B0502040204020203" pitchFamily="34" charset="-122"/>
                  <a:ea typeface="微软雅黑 Light" panose="020B0502040204020203" pitchFamily="34" charset="-122"/>
                  <a:cs typeface="+mn-cs"/>
                </a:rPr>
                <a:t>你好 春天 </a:t>
              </a:r>
            </a:p>
          </p:txBody>
        </p:sp>
      </p:grpSp>
    </p:spTree>
  </p:cSld>
  <p:clrMapOvr>
    <a:masterClrMapping/>
  </p:clrMapOvr>
  <p:transition spd="slow" advClick="0" advTm="3000">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55" name="组合 54"/>
          <p:cNvGrpSpPr/>
          <p:nvPr/>
        </p:nvGrpSpPr>
        <p:grpSpPr>
          <a:xfrm>
            <a:off x="332740" y="242549"/>
            <a:ext cx="11526520" cy="6372902"/>
            <a:chOff x="-922020" y="1051560"/>
            <a:chExt cx="11056620" cy="5448300"/>
          </a:xfrm>
        </p:grpSpPr>
        <p:sp>
          <p:nvSpPr>
            <p:cNvPr id="56" name="矩形 55"/>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淘宝店chenying0907 7"/>
          <p:cNvGrpSpPr/>
          <p:nvPr/>
        </p:nvGrpSpPr>
        <p:grpSpPr>
          <a:xfrm>
            <a:off x="3417303" y="3471073"/>
            <a:ext cx="5326648" cy="1776378"/>
            <a:chOff x="5621591" y="458694"/>
            <a:chExt cx="5326648" cy="1776378"/>
          </a:xfrm>
        </p:grpSpPr>
        <p:sp>
          <p:nvSpPr>
            <p:cNvPr id="35" name="文本框 34"/>
            <p:cNvSpPr txBox="1"/>
            <p:nvPr/>
          </p:nvSpPr>
          <p:spPr>
            <a:xfrm>
              <a:off x="6021642" y="949830"/>
              <a:ext cx="4526546" cy="769441"/>
            </a:xfrm>
            <a:prstGeom prst="rect">
              <a:avLst/>
            </a:prstGeom>
            <a:noFill/>
          </p:spPr>
          <p:txBody>
            <a:bodyPr wrap="square" rtlCol="0">
              <a:spAutoFit/>
            </a:bodyPr>
            <a:lstStyle/>
            <a:p>
              <a:pPr algn="dist"/>
              <a:r>
                <a:rPr lang="zh-CN" altLang="en-US" sz="4400" dirty="0">
                  <a:solidFill>
                    <a:srgbClr val="FDFCDC"/>
                  </a:solidFill>
                  <a:latin typeface="方正清刻本悦宋简体" panose="02000000000000000000" charset="-122"/>
                  <a:ea typeface="方正清刻本悦宋简体" panose="02000000000000000000" charset="-122"/>
                </a:rPr>
                <a:t>好久不见</a:t>
              </a:r>
            </a:p>
          </p:txBody>
        </p:sp>
        <p:sp>
          <p:nvSpPr>
            <p:cNvPr id="40" name="淘宝店chenying0907 10"/>
            <p:cNvSpPr/>
            <p:nvPr/>
          </p:nvSpPr>
          <p:spPr>
            <a:xfrm>
              <a:off x="6212140" y="458694"/>
              <a:ext cx="4145548" cy="338554"/>
            </a:xfrm>
            <a:prstGeom prst="rect">
              <a:avLst/>
            </a:prstGeom>
            <a:noFill/>
          </p:spPr>
          <p:txBody>
            <a:bodyPr wrap="square" rtlCol="0">
              <a:spAutoFit/>
            </a:bodyPr>
            <a:lstStyle/>
            <a:p>
              <a:pPr algn="dist"/>
              <a:r>
                <a:rPr lang="en-US" altLang="zh-CN"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rPr>
                <a:t>Your Title Here</a:t>
              </a:r>
              <a:endParaRPr lang="zh-CN" altLang="en-US"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5" name="文本框 44"/>
            <p:cNvSpPr txBox="1"/>
            <p:nvPr/>
          </p:nvSpPr>
          <p:spPr>
            <a:xfrm>
              <a:off x="5621591" y="1896518"/>
              <a:ext cx="5326648" cy="338554"/>
            </a:xfrm>
            <a:prstGeom prst="rect">
              <a:avLst/>
            </a:prstGeom>
            <a:noFill/>
          </p:spPr>
          <p:txBody>
            <a:bodyPr wrap="square" rtlCol="0">
              <a:spAutoFit/>
            </a:bodyPr>
            <a:lstStyle/>
            <a:p>
              <a:pPr algn="ctr"/>
              <a:r>
                <a:rPr lang="zh-CN" altLang="en-US" sz="1600" dirty="0">
                  <a:solidFill>
                    <a:srgbClr val="FDFCDC">
                      <a:alpha val="74000"/>
                    </a:srgbClr>
                  </a:solidFill>
                  <a:latin typeface="微软雅黑 Light" panose="020B0502040204020203" pitchFamily="34" charset="-122"/>
                  <a:ea typeface="微软雅黑 Light" panose="020B0502040204020203" pitchFamily="34" charset="-122"/>
                </a:rPr>
                <a:t>在这里输入一些描述性文字，是对这个章节的概括性描述</a:t>
              </a:r>
              <a:endParaRPr lang="zh-CN" altLang="en-US" sz="1100" dirty="0">
                <a:solidFill>
                  <a:srgbClr val="FDFCDC">
                    <a:alpha val="74000"/>
                  </a:srgbClr>
                </a:solidFill>
                <a:latin typeface="微软雅黑 Light" panose="020B0502040204020203" pitchFamily="34" charset="-122"/>
                <a:ea typeface="微软雅黑 Light" panose="020B0502040204020203" pitchFamily="34" charset="-122"/>
              </a:endParaRPr>
            </a:p>
          </p:txBody>
        </p:sp>
      </p:grpSp>
      <p:grpSp>
        <p:nvGrpSpPr>
          <p:cNvPr id="50" name="淘宝店chenying0907 24"/>
          <p:cNvGrpSpPr/>
          <p:nvPr/>
        </p:nvGrpSpPr>
        <p:grpSpPr>
          <a:xfrm>
            <a:off x="5539454" y="1524000"/>
            <a:ext cx="1113092" cy="1124624"/>
            <a:chOff x="5280876" y="1286950"/>
            <a:chExt cx="1630248" cy="1647137"/>
          </a:xfrm>
        </p:grpSpPr>
        <p:grpSp>
          <p:nvGrpSpPr>
            <p:cNvPr id="58" name="淘宝店chenying0907 23"/>
            <p:cNvGrpSpPr/>
            <p:nvPr/>
          </p:nvGrpSpPr>
          <p:grpSpPr>
            <a:xfrm>
              <a:off x="5280876" y="1286950"/>
              <a:ext cx="1630248" cy="1647137"/>
              <a:chOff x="4797425" y="2112963"/>
              <a:chExt cx="2605088" cy="2632075"/>
            </a:xfrm>
          </p:grpSpPr>
          <p:sp>
            <p:nvSpPr>
              <p:cNvPr id="60" name="Freeform 9"/>
              <p:cNvSpPr/>
              <p:nvPr/>
            </p:nvSpPr>
            <p:spPr bwMode="auto">
              <a:xfrm>
                <a:off x="4797425" y="2112963"/>
                <a:ext cx="2605088" cy="2632075"/>
              </a:xfrm>
              <a:custGeom>
                <a:avLst/>
                <a:gdLst>
                  <a:gd name="T0" fmla="*/ 674 w 692"/>
                  <a:gd name="T1" fmla="*/ 403 h 699"/>
                  <a:gd name="T2" fmla="*/ 656 w 692"/>
                  <a:gd name="T3" fmla="*/ 468 h 699"/>
                  <a:gd name="T4" fmla="*/ 618 w 692"/>
                  <a:gd name="T5" fmla="*/ 540 h 699"/>
                  <a:gd name="T6" fmla="*/ 574 w 692"/>
                  <a:gd name="T7" fmla="*/ 591 h 699"/>
                  <a:gd name="T8" fmla="*/ 508 w 692"/>
                  <a:gd name="T9" fmla="*/ 639 h 699"/>
                  <a:gd name="T10" fmla="*/ 446 w 692"/>
                  <a:gd name="T11" fmla="*/ 666 h 699"/>
                  <a:gd name="T12" fmla="*/ 367 w 692"/>
                  <a:gd name="T13" fmla="*/ 681 h 699"/>
                  <a:gd name="T14" fmla="*/ 299 w 692"/>
                  <a:gd name="T15" fmla="*/ 678 h 699"/>
                  <a:gd name="T16" fmla="*/ 221 w 692"/>
                  <a:gd name="T17" fmla="*/ 657 h 699"/>
                  <a:gd name="T18" fmla="*/ 161 w 692"/>
                  <a:gd name="T19" fmla="*/ 625 h 699"/>
                  <a:gd name="T20" fmla="*/ 100 w 692"/>
                  <a:gd name="T21" fmla="*/ 572 h 699"/>
                  <a:gd name="T22" fmla="*/ 60 w 692"/>
                  <a:gd name="T23" fmla="*/ 518 h 699"/>
                  <a:gd name="T24" fmla="*/ 27 w 692"/>
                  <a:gd name="T25" fmla="*/ 444 h 699"/>
                  <a:gd name="T26" fmla="*/ 15 w 692"/>
                  <a:gd name="T27" fmla="*/ 377 h 699"/>
                  <a:gd name="T28" fmla="*/ 18 w 692"/>
                  <a:gd name="T29" fmla="*/ 296 h 699"/>
                  <a:gd name="T30" fmla="*/ 36 w 692"/>
                  <a:gd name="T31" fmla="*/ 231 h 699"/>
                  <a:gd name="T32" fmla="*/ 74 w 692"/>
                  <a:gd name="T33" fmla="*/ 159 h 699"/>
                  <a:gd name="T34" fmla="*/ 118 w 692"/>
                  <a:gd name="T35" fmla="*/ 108 h 699"/>
                  <a:gd name="T36" fmla="*/ 183 w 692"/>
                  <a:gd name="T37" fmla="*/ 60 h 699"/>
                  <a:gd name="T38" fmla="*/ 245 w 692"/>
                  <a:gd name="T39" fmla="*/ 33 h 699"/>
                  <a:gd name="T40" fmla="*/ 325 w 692"/>
                  <a:gd name="T41" fmla="*/ 18 h 699"/>
                  <a:gd name="T42" fmla="*/ 393 w 692"/>
                  <a:gd name="T43" fmla="*/ 21 h 699"/>
                  <a:gd name="T44" fmla="*/ 471 w 692"/>
                  <a:gd name="T45" fmla="*/ 42 h 699"/>
                  <a:gd name="T46" fmla="*/ 531 w 692"/>
                  <a:gd name="T47" fmla="*/ 74 h 699"/>
                  <a:gd name="T48" fmla="*/ 592 w 692"/>
                  <a:gd name="T49" fmla="*/ 127 h 699"/>
                  <a:gd name="T50" fmla="*/ 632 w 692"/>
                  <a:gd name="T51" fmla="*/ 181 h 699"/>
                  <a:gd name="T52" fmla="*/ 664 w 692"/>
                  <a:gd name="T53" fmla="*/ 256 h 699"/>
                  <a:gd name="T54" fmla="*/ 677 w 692"/>
                  <a:gd name="T55" fmla="*/ 322 h 699"/>
                  <a:gd name="T56" fmla="*/ 674 w 692"/>
                  <a:gd name="T57" fmla="*/ 40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699">
                    <a:moveTo>
                      <a:pt x="674" y="403"/>
                    </a:moveTo>
                    <a:cubicBezTo>
                      <a:pt x="687" y="426"/>
                      <a:pt x="679" y="455"/>
                      <a:pt x="656" y="468"/>
                    </a:cubicBezTo>
                    <a:cubicBezTo>
                      <a:pt x="633" y="482"/>
                      <a:pt x="616" y="514"/>
                      <a:pt x="618" y="540"/>
                    </a:cubicBezTo>
                    <a:cubicBezTo>
                      <a:pt x="620" y="566"/>
                      <a:pt x="600" y="589"/>
                      <a:pt x="574" y="591"/>
                    </a:cubicBezTo>
                    <a:cubicBezTo>
                      <a:pt x="547" y="593"/>
                      <a:pt x="518" y="615"/>
                      <a:pt x="508" y="639"/>
                    </a:cubicBezTo>
                    <a:cubicBezTo>
                      <a:pt x="499" y="664"/>
                      <a:pt x="471" y="676"/>
                      <a:pt x="446" y="666"/>
                    </a:cubicBezTo>
                    <a:cubicBezTo>
                      <a:pt x="422" y="656"/>
                      <a:pt x="386" y="663"/>
                      <a:pt x="367" y="681"/>
                    </a:cubicBezTo>
                    <a:cubicBezTo>
                      <a:pt x="347" y="699"/>
                      <a:pt x="317" y="698"/>
                      <a:pt x="299" y="678"/>
                    </a:cubicBezTo>
                    <a:cubicBezTo>
                      <a:pt x="281" y="659"/>
                      <a:pt x="246" y="650"/>
                      <a:pt x="221" y="657"/>
                    </a:cubicBezTo>
                    <a:cubicBezTo>
                      <a:pt x="196" y="665"/>
                      <a:pt x="169" y="651"/>
                      <a:pt x="161" y="625"/>
                    </a:cubicBezTo>
                    <a:cubicBezTo>
                      <a:pt x="153" y="600"/>
                      <a:pt x="126" y="576"/>
                      <a:pt x="100" y="572"/>
                    </a:cubicBezTo>
                    <a:cubicBezTo>
                      <a:pt x="74" y="568"/>
                      <a:pt x="56" y="544"/>
                      <a:pt x="60" y="518"/>
                    </a:cubicBezTo>
                    <a:cubicBezTo>
                      <a:pt x="64" y="492"/>
                      <a:pt x="49" y="458"/>
                      <a:pt x="27" y="444"/>
                    </a:cubicBezTo>
                    <a:cubicBezTo>
                      <a:pt x="6" y="429"/>
                      <a:pt x="0" y="399"/>
                      <a:pt x="15" y="377"/>
                    </a:cubicBezTo>
                    <a:cubicBezTo>
                      <a:pt x="30" y="355"/>
                      <a:pt x="31" y="319"/>
                      <a:pt x="18" y="296"/>
                    </a:cubicBezTo>
                    <a:cubicBezTo>
                      <a:pt x="5" y="273"/>
                      <a:pt x="13" y="244"/>
                      <a:pt x="36" y="231"/>
                    </a:cubicBezTo>
                    <a:cubicBezTo>
                      <a:pt x="59" y="218"/>
                      <a:pt x="76" y="185"/>
                      <a:pt x="74" y="159"/>
                    </a:cubicBezTo>
                    <a:cubicBezTo>
                      <a:pt x="72" y="133"/>
                      <a:pt x="92" y="110"/>
                      <a:pt x="118" y="108"/>
                    </a:cubicBezTo>
                    <a:cubicBezTo>
                      <a:pt x="144" y="106"/>
                      <a:pt x="174" y="84"/>
                      <a:pt x="183" y="60"/>
                    </a:cubicBezTo>
                    <a:cubicBezTo>
                      <a:pt x="193" y="35"/>
                      <a:pt x="221" y="23"/>
                      <a:pt x="245" y="33"/>
                    </a:cubicBezTo>
                    <a:cubicBezTo>
                      <a:pt x="270" y="43"/>
                      <a:pt x="306" y="36"/>
                      <a:pt x="325" y="18"/>
                    </a:cubicBezTo>
                    <a:cubicBezTo>
                      <a:pt x="344" y="0"/>
                      <a:pt x="375" y="1"/>
                      <a:pt x="393" y="21"/>
                    </a:cubicBezTo>
                    <a:cubicBezTo>
                      <a:pt x="411" y="40"/>
                      <a:pt x="446" y="50"/>
                      <a:pt x="471" y="42"/>
                    </a:cubicBezTo>
                    <a:cubicBezTo>
                      <a:pt x="496" y="34"/>
                      <a:pt x="523" y="48"/>
                      <a:pt x="531" y="74"/>
                    </a:cubicBezTo>
                    <a:cubicBezTo>
                      <a:pt x="539" y="99"/>
                      <a:pt x="566" y="123"/>
                      <a:pt x="592" y="127"/>
                    </a:cubicBezTo>
                    <a:cubicBezTo>
                      <a:pt x="618" y="131"/>
                      <a:pt x="636" y="155"/>
                      <a:pt x="632" y="181"/>
                    </a:cubicBezTo>
                    <a:cubicBezTo>
                      <a:pt x="628" y="207"/>
                      <a:pt x="643" y="241"/>
                      <a:pt x="664" y="256"/>
                    </a:cubicBezTo>
                    <a:cubicBezTo>
                      <a:pt x="686" y="270"/>
                      <a:pt x="692" y="300"/>
                      <a:pt x="677" y="322"/>
                    </a:cubicBezTo>
                    <a:cubicBezTo>
                      <a:pt x="662" y="344"/>
                      <a:pt x="661" y="380"/>
                      <a:pt x="674" y="403"/>
                    </a:cubicBezTo>
                    <a:close/>
                  </a:path>
                </a:pathLst>
              </a:custGeom>
              <a:solidFill>
                <a:srgbClr val="FDFCD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1" name="Freeform 10"/>
              <p:cNvSpPr>
                <a:spLocks noEditPoints="1"/>
              </p:cNvSpPr>
              <p:nvPr/>
            </p:nvSpPr>
            <p:spPr bwMode="auto">
              <a:xfrm>
                <a:off x="4989513" y="2316163"/>
                <a:ext cx="2220913" cy="2225675"/>
              </a:xfrm>
              <a:custGeom>
                <a:avLst/>
                <a:gdLst>
                  <a:gd name="T0" fmla="*/ 0 w 590"/>
                  <a:gd name="T1" fmla="*/ 296 h 591"/>
                  <a:gd name="T2" fmla="*/ 295 w 590"/>
                  <a:gd name="T3" fmla="*/ 0 h 591"/>
                  <a:gd name="T4" fmla="*/ 295 w 590"/>
                  <a:gd name="T5" fmla="*/ 0 h 591"/>
                  <a:gd name="T6" fmla="*/ 590 w 590"/>
                  <a:gd name="T7" fmla="*/ 296 h 591"/>
                  <a:gd name="T8" fmla="*/ 590 w 590"/>
                  <a:gd name="T9" fmla="*/ 296 h 591"/>
                  <a:gd name="T10" fmla="*/ 295 w 590"/>
                  <a:gd name="T11" fmla="*/ 591 h 591"/>
                  <a:gd name="T12" fmla="*/ 295 w 590"/>
                  <a:gd name="T13" fmla="*/ 591 h 591"/>
                  <a:gd name="T14" fmla="*/ 0 w 590"/>
                  <a:gd name="T15" fmla="*/ 296 h 591"/>
                  <a:gd name="T16" fmla="*/ 89 w 590"/>
                  <a:gd name="T17" fmla="*/ 89 h 591"/>
                  <a:gd name="T18" fmla="*/ 3 w 590"/>
                  <a:gd name="T19" fmla="*/ 296 h 591"/>
                  <a:gd name="T20" fmla="*/ 3 w 590"/>
                  <a:gd name="T21" fmla="*/ 296 h 591"/>
                  <a:gd name="T22" fmla="*/ 89 w 590"/>
                  <a:gd name="T23" fmla="*/ 502 h 591"/>
                  <a:gd name="T24" fmla="*/ 89 w 590"/>
                  <a:gd name="T25" fmla="*/ 502 h 591"/>
                  <a:gd name="T26" fmla="*/ 295 w 590"/>
                  <a:gd name="T27" fmla="*/ 587 h 591"/>
                  <a:gd name="T28" fmla="*/ 295 w 590"/>
                  <a:gd name="T29" fmla="*/ 587 h 591"/>
                  <a:gd name="T30" fmla="*/ 501 w 590"/>
                  <a:gd name="T31" fmla="*/ 502 h 591"/>
                  <a:gd name="T32" fmla="*/ 501 w 590"/>
                  <a:gd name="T33" fmla="*/ 502 h 591"/>
                  <a:gd name="T34" fmla="*/ 587 w 590"/>
                  <a:gd name="T35" fmla="*/ 296 h 591"/>
                  <a:gd name="T36" fmla="*/ 587 w 590"/>
                  <a:gd name="T37" fmla="*/ 296 h 591"/>
                  <a:gd name="T38" fmla="*/ 501 w 590"/>
                  <a:gd name="T39" fmla="*/ 89 h 591"/>
                  <a:gd name="T40" fmla="*/ 501 w 590"/>
                  <a:gd name="T41" fmla="*/ 89 h 591"/>
                  <a:gd name="T42" fmla="*/ 295 w 590"/>
                  <a:gd name="T43" fmla="*/ 4 h 591"/>
                  <a:gd name="T44" fmla="*/ 295 w 590"/>
                  <a:gd name="T45" fmla="*/ 4 h 591"/>
                  <a:gd name="T46" fmla="*/ 89 w 590"/>
                  <a:gd name="T47" fmla="*/ 89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591">
                    <a:moveTo>
                      <a:pt x="0" y="296"/>
                    </a:moveTo>
                    <a:cubicBezTo>
                      <a:pt x="0" y="132"/>
                      <a:pt x="132" y="0"/>
                      <a:pt x="295" y="0"/>
                    </a:cubicBezTo>
                    <a:cubicBezTo>
                      <a:pt x="295" y="0"/>
                      <a:pt x="295" y="0"/>
                      <a:pt x="295" y="0"/>
                    </a:cubicBezTo>
                    <a:cubicBezTo>
                      <a:pt x="458" y="0"/>
                      <a:pt x="590" y="132"/>
                      <a:pt x="590" y="296"/>
                    </a:cubicBezTo>
                    <a:cubicBezTo>
                      <a:pt x="590" y="296"/>
                      <a:pt x="590" y="296"/>
                      <a:pt x="590" y="296"/>
                    </a:cubicBezTo>
                    <a:cubicBezTo>
                      <a:pt x="590" y="459"/>
                      <a:pt x="458" y="591"/>
                      <a:pt x="295" y="591"/>
                    </a:cubicBezTo>
                    <a:cubicBezTo>
                      <a:pt x="295" y="591"/>
                      <a:pt x="295" y="591"/>
                      <a:pt x="295" y="591"/>
                    </a:cubicBezTo>
                    <a:cubicBezTo>
                      <a:pt x="132" y="591"/>
                      <a:pt x="0" y="459"/>
                      <a:pt x="0" y="296"/>
                    </a:cubicBezTo>
                    <a:close/>
                    <a:moveTo>
                      <a:pt x="89" y="89"/>
                    </a:moveTo>
                    <a:cubicBezTo>
                      <a:pt x="36" y="142"/>
                      <a:pt x="3" y="215"/>
                      <a:pt x="3" y="296"/>
                    </a:cubicBezTo>
                    <a:cubicBezTo>
                      <a:pt x="3" y="296"/>
                      <a:pt x="3" y="296"/>
                      <a:pt x="3" y="296"/>
                    </a:cubicBezTo>
                    <a:cubicBezTo>
                      <a:pt x="3" y="376"/>
                      <a:pt x="36" y="449"/>
                      <a:pt x="89" y="502"/>
                    </a:cubicBezTo>
                    <a:cubicBezTo>
                      <a:pt x="89" y="502"/>
                      <a:pt x="89" y="502"/>
                      <a:pt x="89" y="502"/>
                    </a:cubicBezTo>
                    <a:cubicBezTo>
                      <a:pt x="141" y="555"/>
                      <a:pt x="214" y="587"/>
                      <a:pt x="295" y="587"/>
                    </a:cubicBezTo>
                    <a:cubicBezTo>
                      <a:pt x="295" y="587"/>
                      <a:pt x="295" y="587"/>
                      <a:pt x="295" y="587"/>
                    </a:cubicBezTo>
                    <a:cubicBezTo>
                      <a:pt x="375" y="587"/>
                      <a:pt x="448" y="555"/>
                      <a:pt x="501" y="502"/>
                    </a:cubicBezTo>
                    <a:cubicBezTo>
                      <a:pt x="501" y="502"/>
                      <a:pt x="501" y="502"/>
                      <a:pt x="501" y="502"/>
                    </a:cubicBezTo>
                    <a:cubicBezTo>
                      <a:pt x="554" y="449"/>
                      <a:pt x="587" y="376"/>
                      <a:pt x="587" y="296"/>
                    </a:cubicBezTo>
                    <a:cubicBezTo>
                      <a:pt x="587" y="296"/>
                      <a:pt x="587" y="296"/>
                      <a:pt x="587" y="296"/>
                    </a:cubicBezTo>
                    <a:cubicBezTo>
                      <a:pt x="587" y="215"/>
                      <a:pt x="554" y="142"/>
                      <a:pt x="501" y="89"/>
                    </a:cubicBezTo>
                    <a:cubicBezTo>
                      <a:pt x="501" y="89"/>
                      <a:pt x="501" y="89"/>
                      <a:pt x="501" y="89"/>
                    </a:cubicBezTo>
                    <a:cubicBezTo>
                      <a:pt x="448" y="37"/>
                      <a:pt x="375" y="4"/>
                      <a:pt x="295" y="4"/>
                    </a:cubicBezTo>
                    <a:cubicBezTo>
                      <a:pt x="295" y="4"/>
                      <a:pt x="295" y="4"/>
                      <a:pt x="295" y="4"/>
                    </a:cubicBezTo>
                    <a:cubicBezTo>
                      <a:pt x="214" y="4"/>
                      <a:pt x="141" y="37"/>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2" name="Freeform 11"/>
              <p:cNvSpPr>
                <a:spLocks noEditPoints="1"/>
              </p:cNvSpPr>
              <p:nvPr/>
            </p:nvSpPr>
            <p:spPr bwMode="auto">
              <a:xfrm>
                <a:off x="5041900" y="2373313"/>
                <a:ext cx="2116138" cy="2112963"/>
              </a:xfrm>
              <a:custGeom>
                <a:avLst/>
                <a:gdLst>
                  <a:gd name="T0" fmla="*/ 0 w 562"/>
                  <a:gd name="T1" fmla="*/ 281 h 561"/>
                  <a:gd name="T2" fmla="*/ 281 w 562"/>
                  <a:gd name="T3" fmla="*/ 0 h 561"/>
                  <a:gd name="T4" fmla="*/ 281 w 562"/>
                  <a:gd name="T5" fmla="*/ 0 h 561"/>
                  <a:gd name="T6" fmla="*/ 562 w 562"/>
                  <a:gd name="T7" fmla="*/ 281 h 561"/>
                  <a:gd name="T8" fmla="*/ 562 w 562"/>
                  <a:gd name="T9" fmla="*/ 281 h 561"/>
                  <a:gd name="T10" fmla="*/ 281 w 562"/>
                  <a:gd name="T11" fmla="*/ 561 h 561"/>
                  <a:gd name="T12" fmla="*/ 281 w 562"/>
                  <a:gd name="T13" fmla="*/ 561 h 561"/>
                  <a:gd name="T14" fmla="*/ 0 w 562"/>
                  <a:gd name="T15" fmla="*/ 281 h 561"/>
                  <a:gd name="T16" fmla="*/ 89 w 562"/>
                  <a:gd name="T17" fmla="*/ 89 h 561"/>
                  <a:gd name="T18" fmla="*/ 10 w 562"/>
                  <a:gd name="T19" fmla="*/ 281 h 561"/>
                  <a:gd name="T20" fmla="*/ 10 w 562"/>
                  <a:gd name="T21" fmla="*/ 281 h 561"/>
                  <a:gd name="T22" fmla="*/ 89 w 562"/>
                  <a:gd name="T23" fmla="*/ 472 h 561"/>
                  <a:gd name="T24" fmla="*/ 89 w 562"/>
                  <a:gd name="T25" fmla="*/ 472 h 561"/>
                  <a:gd name="T26" fmla="*/ 281 w 562"/>
                  <a:gd name="T27" fmla="*/ 551 h 561"/>
                  <a:gd name="T28" fmla="*/ 281 w 562"/>
                  <a:gd name="T29" fmla="*/ 551 h 561"/>
                  <a:gd name="T30" fmla="*/ 472 w 562"/>
                  <a:gd name="T31" fmla="*/ 472 h 561"/>
                  <a:gd name="T32" fmla="*/ 472 w 562"/>
                  <a:gd name="T33" fmla="*/ 472 h 561"/>
                  <a:gd name="T34" fmla="*/ 552 w 562"/>
                  <a:gd name="T35" fmla="*/ 281 h 561"/>
                  <a:gd name="T36" fmla="*/ 552 w 562"/>
                  <a:gd name="T37" fmla="*/ 281 h 561"/>
                  <a:gd name="T38" fmla="*/ 472 w 562"/>
                  <a:gd name="T39" fmla="*/ 89 h 561"/>
                  <a:gd name="T40" fmla="*/ 472 w 562"/>
                  <a:gd name="T41" fmla="*/ 89 h 561"/>
                  <a:gd name="T42" fmla="*/ 281 w 562"/>
                  <a:gd name="T43" fmla="*/ 10 h 561"/>
                  <a:gd name="T44" fmla="*/ 281 w 562"/>
                  <a:gd name="T45" fmla="*/ 10 h 561"/>
                  <a:gd name="T46" fmla="*/ 89 w 562"/>
                  <a:gd name="T47" fmla="*/ 8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561">
                    <a:moveTo>
                      <a:pt x="0" y="281"/>
                    </a:moveTo>
                    <a:cubicBezTo>
                      <a:pt x="0" y="126"/>
                      <a:pt x="126" y="0"/>
                      <a:pt x="281" y="0"/>
                    </a:cubicBezTo>
                    <a:cubicBezTo>
                      <a:pt x="281" y="0"/>
                      <a:pt x="281" y="0"/>
                      <a:pt x="281" y="0"/>
                    </a:cubicBezTo>
                    <a:cubicBezTo>
                      <a:pt x="436" y="0"/>
                      <a:pt x="562" y="126"/>
                      <a:pt x="562" y="281"/>
                    </a:cubicBezTo>
                    <a:cubicBezTo>
                      <a:pt x="562" y="281"/>
                      <a:pt x="562" y="281"/>
                      <a:pt x="562" y="281"/>
                    </a:cubicBezTo>
                    <a:cubicBezTo>
                      <a:pt x="562" y="436"/>
                      <a:pt x="436" y="561"/>
                      <a:pt x="281" y="561"/>
                    </a:cubicBezTo>
                    <a:cubicBezTo>
                      <a:pt x="281" y="561"/>
                      <a:pt x="281" y="561"/>
                      <a:pt x="281" y="561"/>
                    </a:cubicBezTo>
                    <a:cubicBezTo>
                      <a:pt x="126" y="561"/>
                      <a:pt x="0" y="436"/>
                      <a:pt x="0" y="281"/>
                    </a:cubicBezTo>
                    <a:close/>
                    <a:moveTo>
                      <a:pt x="89" y="89"/>
                    </a:moveTo>
                    <a:cubicBezTo>
                      <a:pt x="40" y="138"/>
                      <a:pt x="10" y="206"/>
                      <a:pt x="10" y="281"/>
                    </a:cubicBezTo>
                    <a:cubicBezTo>
                      <a:pt x="10" y="281"/>
                      <a:pt x="10" y="281"/>
                      <a:pt x="10" y="281"/>
                    </a:cubicBezTo>
                    <a:cubicBezTo>
                      <a:pt x="10" y="355"/>
                      <a:pt x="40" y="423"/>
                      <a:pt x="89" y="472"/>
                    </a:cubicBezTo>
                    <a:cubicBezTo>
                      <a:pt x="89" y="472"/>
                      <a:pt x="89" y="472"/>
                      <a:pt x="89" y="472"/>
                    </a:cubicBezTo>
                    <a:cubicBezTo>
                      <a:pt x="138" y="521"/>
                      <a:pt x="206" y="551"/>
                      <a:pt x="281" y="551"/>
                    </a:cubicBezTo>
                    <a:cubicBezTo>
                      <a:pt x="281" y="551"/>
                      <a:pt x="281" y="551"/>
                      <a:pt x="281" y="551"/>
                    </a:cubicBezTo>
                    <a:cubicBezTo>
                      <a:pt x="356" y="551"/>
                      <a:pt x="423" y="521"/>
                      <a:pt x="472" y="472"/>
                    </a:cubicBezTo>
                    <a:cubicBezTo>
                      <a:pt x="472" y="472"/>
                      <a:pt x="472" y="472"/>
                      <a:pt x="472" y="472"/>
                    </a:cubicBezTo>
                    <a:cubicBezTo>
                      <a:pt x="521" y="423"/>
                      <a:pt x="552" y="355"/>
                      <a:pt x="552" y="281"/>
                    </a:cubicBezTo>
                    <a:cubicBezTo>
                      <a:pt x="552" y="281"/>
                      <a:pt x="552" y="281"/>
                      <a:pt x="552" y="281"/>
                    </a:cubicBezTo>
                    <a:cubicBezTo>
                      <a:pt x="552" y="206"/>
                      <a:pt x="521" y="138"/>
                      <a:pt x="472" y="89"/>
                    </a:cubicBezTo>
                    <a:cubicBezTo>
                      <a:pt x="472" y="89"/>
                      <a:pt x="472" y="89"/>
                      <a:pt x="472" y="89"/>
                    </a:cubicBezTo>
                    <a:cubicBezTo>
                      <a:pt x="423" y="40"/>
                      <a:pt x="356" y="10"/>
                      <a:pt x="281" y="10"/>
                    </a:cubicBezTo>
                    <a:cubicBezTo>
                      <a:pt x="281" y="10"/>
                      <a:pt x="281" y="10"/>
                      <a:pt x="281" y="10"/>
                    </a:cubicBezTo>
                    <a:cubicBezTo>
                      <a:pt x="206" y="10"/>
                      <a:pt x="138" y="40"/>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59" name="文本框 58"/>
            <p:cNvSpPr txBox="1"/>
            <p:nvPr/>
          </p:nvSpPr>
          <p:spPr>
            <a:xfrm>
              <a:off x="5631082" y="1592130"/>
              <a:ext cx="929834" cy="1036778"/>
            </a:xfrm>
            <a:prstGeom prst="rect">
              <a:avLst/>
            </a:prstGeom>
            <a:noFill/>
          </p:spPr>
          <p:txBody>
            <a:bodyPr wrap="square" rtlCol="0">
              <a:spAutoFit/>
            </a:bodyPr>
            <a:lstStyle>
              <a:defPPr>
                <a:defRPr lang="zh-CN"/>
              </a:defPPr>
              <a:lvl1pPr algn="dist">
                <a:defRPr sz="160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3</a:t>
              </a:r>
              <a:endParaRPr kumimoji="0" lang="zh-CN" altLang="en-US"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grpSp>
      <p:sp>
        <p:nvSpPr>
          <p:cNvPr id="63" name="矩形 62"/>
          <p:cNvSpPr/>
          <p:nvPr/>
        </p:nvSpPr>
        <p:spPr>
          <a:xfrm>
            <a:off x="3576027" y="200592"/>
            <a:ext cx="5039943" cy="6657408"/>
          </a:xfrm>
          <a:prstGeom prst="rect">
            <a:avLst/>
          </a:prstGeom>
          <a:blipFill dpi="0" rotWithShape="1">
            <a:blip r:embed="rId3" cstate="email">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17" cstate="email"/>
            <a:srcRect t="1" b="9498"/>
            <a:stretch>
              <a:fillRect/>
            </a:stretch>
          </p:blipFill>
          <p:spPr>
            <a:xfrm>
              <a:off x="2937998" y="205130"/>
              <a:ext cx="6316003" cy="325529"/>
            </a:xfrm>
            <a:prstGeom prst="rect">
              <a:avLst/>
            </a:prstGeom>
          </p:spPr>
        </p:pic>
      </p:grpSp>
      <p:cxnSp>
        <p:nvCxnSpPr>
          <p:cNvPr id="10" name="千图设计师MC：ID 29795607库_直接连接符 3"/>
          <p:cNvCxnSpPr/>
          <p:nvPr>
            <p:custDataLst>
              <p:tags r:id="rId1"/>
            </p:custDataLst>
          </p:nvPr>
        </p:nvCxnSpPr>
        <p:spPr>
          <a:xfrm>
            <a:off x="11229285" y="3200515"/>
            <a:ext cx="0" cy="10462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千图设计师MC：ID 29795607库_直接连接符 4"/>
          <p:cNvCxnSpPr/>
          <p:nvPr>
            <p:custDataLst>
              <p:tags r:id="rId2"/>
            </p:custDataLst>
          </p:nvPr>
        </p:nvCxnSpPr>
        <p:spPr>
          <a:xfrm>
            <a:off x="952844" y="1461493"/>
            <a:ext cx="3016" cy="27944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千图设计师MC：ID 29795607库_直接连接符 5"/>
          <p:cNvCxnSpPr/>
          <p:nvPr>
            <p:custDataLst>
              <p:tags r:id="rId3"/>
            </p:custDataLst>
          </p:nvPr>
        </p:nvCxnSpPr>
        <p:spPr>
          <a:xfrm flipH="1">
            <a:off x="2941679" y="1461493"/>
            <a:ext cx="12053" cy="27944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千图设计师MC：ID 29795607库_直接连接符 6"/>
          <p:cNvCxnSpPr/>
          <p:nvPr>
            <p:custDataLst>
              <p:tags r:id="rId4"/>
            </p:custDataLst>
          </p:nvPr>
        </p:nvCxnSpPr>
        <p:spPr>
          <a:xfrm flipH="1">
            <a:off x="5042810" y="2260111"/>
            <a:ext cx="9957" cy="1995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千图设计师MC：ID 29795607库_直接连接符 7"/>
          <p:cNvCxnSpPr/>
          <p:nvPr>
            <p:custDataLst>
              <p:tags r:id="rId5"/>
            </p:custDataLst>
          </p:nvPr>
        </p:nvCxnSpPr>
        <p:spPr>
          <a:xfrm>
            <a:off x="7144118" y="2662764"/>
            <a:ext cx="1" cy="16312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千图设计师MC：ID 29795607库_直接连接符 8"/>
          <p:cNvCxnSpPr/>
          <p:nvPr>
            <p:custDataLst>
              <p:tags r:id="rId6"/>
            </p:custDataLst>
          </p:nvPr>
        </p:nvCxnSpPr>
        <p:spPr>
          <a:xfrm>
            <a:off x="9239619" y="3143194"/>
            <a:ext cx="0" cy="11508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千图设计师MC：ID 29795607库_矩形 9"/>
          <p:cNvSpPr/>
          <p:nvPr>
            <p:custDataLst>
              <p:tags r:id="rId7"/>
            </p:custDataLst>
          </p:nvPr>
        </p:nvSpPr>
        <p:spPr>
          <a:xfrm>
            <a:off x="955859" y="4091895"/>
            <a:ext cx="3386493" cy="230909"/>
          </a:xfrm>
          <a:prstGeom prst="rect">
            <a:avLst/>
          </a:prstGeom>
          <a:solidFill>
            <a:srgbClr val="FDFCD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zh-CN" altLang="en-US" sz="1200" dirty="0">
                <a:solidFill>
                  <a:schemeClr val="bg1"/>
                </a:solidFill>
                <a:latin typeface="Noto Sans S Chinese Light" panose="020B0300000000000000" pitchFamily="34" charset="-122"/>
                <a:ea typeface="Noto Sans S Chinese Light" panose="020B0300000000000000" pitchFamily="34" charset="-122"/>
              </a:rPr>
              <a:t>关键词</a:t>
            </a:r>
          </a:p>
        </p:txBody>
      </p:sp>
      <p:sp>
        <p:nvSpPr>
          <p:cNvPr id="17" name="千图设计师MC：ID 29795607库_矩形 10"/>
          <p:cNvSpPr/>
          <p:nvPr>
            <p:custDataLst>
              <p:tags r:id="rId8"/>
            </p:custDataLst>
          </p:nvPr>
        </p:nvSpPr>
        <p:spPr>
          <a:xfrm>
            <a:off x="4401442" y="4091895"/>
            <a:ext cx="3386493" cy="230909"/>
          </a:xfrm>
          <a:prstGeom prst="rect">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zh-CN" altLang="en-US" sz="1200">
                <a:solidFill>
                  <a:schemeClr val="bg1"/>
                </a:solidFill>
                <a:latin typeface="Noto Sans S Chinese Light" panose="020B0300000000000000" pitchFamily="34" charset="-122"/>
                <a:ea typeface="Noto Sans S Chinese Light" panose="020B0300000000000000" pitchFamily="34" charset="-122"/>
              </a:rPr>
              <a:t>关键词</a:t>
            </a:r>
          </a:p>
        </p:txBody>
      </p:sp>
      <p:sp>
        <p:nvSpPr>
          <p:cNvPr id="18" name="千图设计师MC：ID 29795607库_矩形 11"/>
          <p:cNvSpPr/>
          <p:nvPr>
            <p:custDataLst>
              <p:tags r:id="rId9"/>
            </p:custDataLst>
          </p:nvPr>
        </p:nvSpPr>
        <p:spPr>
          <a:xfrm>
            <a:off x="7851643" y="4091895"/>
            <a:ext cx="3381876" cy="230909"/>
          </a:xfrm>
          <a:prstGeom prst="rect">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zh-CN" altLang="en-US" sz="1200">
                <a:solidFill>
                  <a:schemeClr val="bg1"/>
                </a:solidFill>
                <a:latin typeface="Noto Sans S Chinese Light" panose="020B0300000000000000" pitchFamily="34" charset="-122"/>
                <a:ea typeface="Noto Sans S Chinese Light" panose="020B0300000000000000" pitchFamily="34" charset="-122"/>
              </a:rPr>
              <a:t>关键词</a:t>
            </a:r>
          </a:p>
        </p:txBody>
      </p:sp>
      <p:sp>
        <p:nvSpPr>
          <p:cNvPr id="19" name="千图设计师MC：ID 29795607库_Arrow: Pentagon 13"/>
          <p:cNvSpPr/>
          <p:nvPr>
            <p:custDataLst>
              <p:tags r:id="rId10"/>
            </p:custDataLst>
          </p:nvPr>
        </p:nvSpPr>
        <p:spPr>
          <a:xfrm>
            <a:off x="952844" y="1461493"/>
            <a:ext cx="2493080" cy="301091"/>
          </a:xfrm>
          <a:prstGeom prst="homePlate">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latin typeface="Noto Sans S Chinese Light" panose="020B0300000000000000" pitchFamily="34" charset="-122"/>
                <a:ea typeface="Noto Sans S Chinese Light" panose="020B0300000000000000" pitchFamily="34" charset="-122"/>
              </a:rPr>
              <a:t>输入标题文本</a:t>
            </a:r>
          </a:p>
        </p:txBody>
      </p:sp>
      <p:sp>
        <p:nvSpPr>
          <p:cNvPr id="20" name="千图设计师MC：ID 29795607库_Arrow: Pentagon 14"/>
          <p:cNvSpPr/>
          <p:nvPr>
            <p:custDataLst>
              <p:tags r:id="rId11"/>
            </p:custDataLst>
          </p:nvPr>
        </p:nvSpPr>
        <p:spPr>
          <a:xfrm>
            <a:off x="2490845" y="1845122"/>
            <a:ext cx="1979555" cy="301091"/>
          </a:xfrm>
          <a:prstGeom prst="homePlate">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latin typeface="Noto Sans S Chinese Light" panose="020B0300000000000000" pitchFamily="34" charset="-122"/>
                <a:ea typeface="Noto Sans S Chinese Light" panose="020B0300000000000000" pitchFamily="34" charset="-122"/>
              </a:rPr>
              <a:t>输入标题文本</a:t>
            </a:r>
          </a:p>
        </p:txBody>
      </p:sp>
      <p:sp>
        <p:nvSpPr>
          <p:cNvPr id="21" name="千图设计师MC：ID 29795607库_Arrow: Pentagon 15"/>
          <p:cNvSpPr/>
          <p:nvPr>
            <p:custDataLst>
              <p:tags r:id="rId12"/>
            </p:custDataLst>
          </p:nvPr>
        </p:nvSpPr>
        <p:spPr>
          <a:xfrm>
            <a:off x="2490845" y="2260110"/>
            <a:ext cx="4653273" cy="301091"/>
          </a:xfrm>
          <a:prstGeom prst="homePlate">
            <a:avLst/>
          </a:prstGeom>
          <a:solidFill>
            <a:srgbClr val="FDFCD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latin typeface="Noto Sans S Chinese Light" panose="020B0300000000000000" pitchFamily="34" charset="-122"/>
                <a:ea typeface="Noto Sans S Chinese Light" panose="020B0300000000000000" pitchFamily="34" charset="-122"/>
              </a:rPr>
              <a:t>输入标题文本</a:t>
            </a:r>
          </a:p>
        </p:txBody>
      </p:sp>
      <p:sp>
        <p:nvSpPr>
          <p:cNvPr id="22" name="千图设计师MC：ID 29795607库_Arrow: Pentagon 16"/>
          <p:cNvSpPr/>
          <p:nvPr>
            <p:custDataLst>
              <p:tags r:id="rId13"/>
            </p:custDataLst>
          </p:nvPr>
        </p:nvSpPr>
        <p:spPr>
          <a:xfrm>
            <a:off x="4586346" y="2662764"/>
            <a:ext cx="3785495" cy="30109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latin typeface="Noto Sans S Chinese Light" panose="020B0300000000000000" pitchFamily="34" charset="-122"/>
                <a:ea typeface="Noto Sans S Chinese Light" panose="020B0300000000000000" pitchFamily="34" charset="-122"/>
              </a:rPr>
              <a:t>输入标题文本</a:t>
            </a:r>
          </a:p>
        </p:txBody>
      </p:sp>
      <p:sp>
        <p:nvSpPr>
          <p:cNvPr id="23" name="千图设计师MC：ID 29795607库_Arrow: Pentagon 17"/>
          <p:cNvSpPr/>
          <p:nvPr>
            <p:custDataLst>
              <p:tags r:id="rId14"/>
            </p:custDataLst>
          </p:nvPr>
        </p:nvSpPr>
        <p:spPr>
          <a:xfrm>
            <a:off x="6908603" y="3049446"/>
            <a:ext cx="4324916" cy="301091"/>
          </a:xfrm>
          <a:prstGeom prst="homePlate">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latin typeface="Noto Sans S Chinese Light" panose="020B0300000000000000" pitchFamily="34" charset="-122"/>
                <a:ea typeface="Noto Sans S Chinese Light" panose="020B0300000000000000" pitchFamily="34" charset="-122"/>
              </a:rPr>
              <a:t>输入标题文本</a:t>
            </a:r>
          </a:p>
        </p:txBody>
      </p:sp>
      <p:sp>
        <p:nvSpPr>
          <p:cNvPr id="24" name="išľíďè"/>
          <p:cNvSpPr/>
          <p:nvPr/>
        </p:nvSpPr>
        <p:spPr bwMode="auto">
          <a:xfrm>
            <a:off x="1407457" y="502164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zh-CN" altLang="en-US" sz="1200" dirty="0">
                <a:solidFill>
                  <a:srgbClr val="FDFCDC"/>
                </a:solidFill>
                <a:latin typeface="Noto Sans S Chinese Light" panose="020B0300000000000000" pitchFamily="34" charset="-122"/>
                <a:ea typeface="方正清刻本悦宋简体" panose="02000000000000000000" charset="-122"/>
              </a:rPr>
              <a:t>好久不见，</a:t>
            </a:r>
            <a:r>
              <a:rPr lang="en-US" altLang="zh-CN" sz="1200" dirty="0">
                <a:solidFill>
                  <a:srgbClr val="FDFCDC"/>
                </a:solidFill>
                <a:latin typeface="Noto Sans S Chinese Light" panose="020B0300000000000000" pitchFamily="34" charset="-122"/>
                <a:ea typeface="方正清刻本悦宋简体" panose="02000000000000000000" charset="-122"/>
              </a:rPr>
              <a:t>2019</a:t>
            </a:r>
            <a:r>
              <a:rPr lang="zh-CN" altLang="en-US" sz="1200" dirty="0">
                <a:solidFill>
                  <a:srgbClr val="FDFCDC"/>
                </a:solidFill>
                <a:latin typeface="Noto Sans S Chinese Light" panose="020B0300000000000000" pitchFamily="34" charset="-122"/>
                <a:ea typeface="方正清刻本悦宋简体" panose="02000000000000000000" charset="-122"/>
              </a:rPr>
              <a:t>年的春天，你是我记忆中未来的样子</a:t>
            </a:r>
            <a:endPar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endParaRPr>
          </a:p>
        </p:txBody>
      </p:sp>
      <p:sp>
        <p:nvSpPr>
          <p:cNvPr id="25" name="iSlíďè"/>
          <p:cNvSpPr txBox="1"/>
          <p:nvPr/>
        </p:nvSpPr>
        <p:spPr bwMode="auto">
          <a:xfrm>
            <a:off x="1848548" y="4687271"/>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rPr>
              <a:t>标题文本预设</a:t>
            </a:r>
          </a:p>
        </p:txBody>
      </p:sp>
      <p:sp>
        <p:nvSpPr>
          <p:cNvPr id="26" name="išľíďè"/>
          <p:cNvSpPr/>
          <p:nvPr/>
        </p:nvSpPr>
        <p:spPr bwMode="auto">
          <a:xfrm>
            <a:off x="5042810" y="501442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zh-CN" altLang="en-US" sz="1200" dirty="0">
                <a:solidFill>
                  <a:srgbClr val="FDFCDC"/>
                </a:solidFill>
                <a:latin typeface="Noto Sans S Chinese Light" panose="020B0300000000000000" pitchFamily="34" charset="-122"/>
                <a:ea typeface="方正清刻本悦宋简体" panose="02000000000000000000" charset="-122"/>
              </a:rPr>
              <a:t>好久不见，</a:t>
            </a:r>
            <a:r>
              <a:rPr lang="en-US" altLang="zh-CN" sz="1200" dirty="0">
                <a:solidFill>
                  <a:srgbClr val="FDFCDC"/>
                </a:solidFill>
                <a:latin typeface="Noto Sans S Chinese Light" panose="020B0300000000000000" pitchFamily="34" charset="-122"/>
                <a:ea typeface="方正清刻本悦宋简体" panose="02000000000000000000" charset="-122"/>
              </a:rPr>
              <a:t>2019</a:t>
            </a:r>
            <a:r>
              <a:rPr lang="zh-CN" altLang="en-US" sz="1200" dirty="0">
                <a:solidFill>
                  <a:srgbClr val="FDFCDC"/>
                </a:solidFill>
                <a:latin typeface="Noto Sans S Chinese Light" panose="020B0300000000000000" pitchFamily="34" charset="-122"/>
                <a:ea typeface="方正清刻本悦宋简体" panose="02000000000000000000" charset="-122"/>
              </a:rPr>
              <a:t>年的春天，你是我记忆中未来的样子</a:t>
            </a:r>
            <a:endPar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endParaRPr>
          </a:p>
        </p:txBody>
      </p:sp>
      <p:sp>
        <p:nvSpPr>
          <p:cNvPr id="27" name="iSlíďè"/>
          <p:cNvSpPr txBox="1"/>
          <p:nvPr/>
        </p:nvSpPr>
        <p:spPr bwMode="auto">
          <a:xfrm>
            <a:off x="5483901" y="468004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rPr>
              <a:t>标题文本预设</a:t>
            </a:r>
          </a:p>
        </p:txBody>
      </p:sp>
      <p:sp>
        <p:nvSpPr>
          <p:cNvPr id="28" name="išľíďè"/>
          <p:cNvSpPr/>
          <p:nvPr/>
        </p:nvSpPr>
        <p:spPr bwMode="auto">
          <a:xfrm>
            <a:off x="8572673" y="507743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zh-CN" altLang="en-US" sz="1200" dirty="0">
                <a:solidFill>
                  <a:srgbClr val="FDFCDC"/>
                </a:solidFill>
                <a:latin typeface="Noto Sans S Chinese Light" panose="020B0300000000000000" pitchFamily="34" charset="-122"/>
                <a:ea typeface="方正清刻本悦宋简体" panose="02000000000000000000" charset="-122"/>
              </a:rPr>
              <a:t>好久不见，</a:t>
            </a:r>
            <a:r>
              <a:rPr lang="en-US" altLang="zh-CN" sz="1200" dirty="0">
                <a:solidFill>
                  <a:srgbClr val="FDFCDC"/>
                </a:solidFill>
                <a:latin typeface="Noto Sans S Chinese Light" panose="020B0300000000000000" pitchFamily="34" charset="-122"/>
                <a:ea typeface="方正清刻本悦宋简体" panose="02000000000000000000" charset="-122"/>
              </a:rPr>
              <a:t>2019</a:t>
            </a:r>
            <a:r>
              <a:rPr lang="zh-CN" altLang="en-US" sz="1200" dirty="0">
                <a:solidFill>
                  <a:srgbClr val="FDFCDC"/>
                </a:solidFill>
                <a:latin typeface="Noto Sans S Chinese Light" panose="020B0300000000000000" pitchFamily="34" charset="-122"/>
                <a:ea typeface="方正清刻本悦宋简体" panose="02000000000000000000" charset="-122"/>
              </a:rPr>
              <a:t>年的春天，你是我记忆中未来的样子</a:t>
            </a:r>
            <a:endPar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endParaRPr>
          </a:p>
        </p:txBody>
      </p:sp>
      <p:sp>
        <p:nvSpPr>
          <p:cNvPr id="29" name="iSlíďè"/>
          <p:cNvSpPr txBox="1"/>
          <p:nvPr/>
        </p:nvSpPr>
        <p:spPr bwMode="auto">
          <a:xfrm>
            <a:off x="9013764" y="474306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rPr>
              <a:t>标题文本预设</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sp>
        <p:nvSpPr>
          <p:cNvPr id="27" name="淘宝店chenying0907 2"/>
          <p:cNvSpPr/>
          <p:nvPr/>
        </p:nvSpPr>
        <p:spPr>
          <a:xfrm>
            <a:off x="-15240" y="2916226"/>
            <a:ext cx="12207240" cy="1602316"/>
          </a:xfrm>
          <a:prstGeom prst="rect">
            <a:avLst/>
          </a:prstGeom>
          <a:solidFill>
            <a:srgbClr val="B8A7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8" name="淘宝店chenying0907 19"/>
          <p:cNvGrpSpPr/>
          <p:nvPr/>
        </p:nvGrpSpPr>
        <p:grpSpPr>
          <a:xfrm>
            <a:off x="5582138" y="1836363"/>
            <a:ext cx="5254412" cy="2568730"/>
            <a:chOff x="8342389" y="-4411611"/>
            <a:chExt cx="9526257" cy="5286218"/>
          </a:xfrm>
        </p:grpSpPr>
        <p:sp>
          <p:nvSpPr>
            <p:cNvPr id="29" name="文本框 28"/>
            <p:cNvSpPr txBox="1"/>
            <p:nvPr/>
          </p:nvSpPr>
          <p:spPr>
            <a:xfrm>
              <a:off x="8342389" y="-3385020"/>
              <a:ext cx="7935927" cy="823391"/>
            </a:xfrm>
            <a:prstGeom prst="rect">
              <a:avLst/>
            </a:prstGeom>
            <a:noFill/>
          </p:spPr>
          <p:txBody>
            <a:bodyPr wrap="square" rtlCol="0">
              <a:spAutoFit/>
            </a:bodyPr>
            <a:lstStyle/>
            <a:p>
              <a:pPr algn="dist">
                <a:defRPr/>
              </a:pPr>
              <a:r>
                <a:rPr lang="zh-CN" altLang="en-US" sz="2000" dirty="0">
                  <a:solidFill>
                    <a:srgbClr val="FDFCDC"/>
                  </a:solidFill>
                  <a:latin typeface="微软雅黑 Light" panose="020B0502040204020203" pitchFamily="34" charset="-122"/>
                  <a:ea typeface="微软雅黑 Light" panose="020B0502040204020203" pitchFamily="34" charset="-122"/>
                </a:rPr>
                <a:t>生活在别处 丨 </a:t>
              </a:r>
              <a:r>
                <a:rPr lang="en-US" altLang="zh-CN" sz="2000" dirty="0">
                  <a:solidFill>
                    <a:srgbClr val="FDFCDC">
                      <a:alpha val="71000"/>
                    </a:srgbClr>
                  </a:solidFill>
                  <a:latin typeface="Times New Roman" panose="02020603050405020304" pitchFamily="18" charset="0"/>
                  <a:ea typeface="微软雅黑 Light" panose="020B0502040204020203" pitchFamily="34" charset="-122"/>
                  <a:cs typeface="Times New Roman" panose="02020603050405020304" pitchFamily="18" charset="0"/>
                </a:rPr>
                <a:t>Life is elsewhere</a:t>
              </a:r>
              <a:endParaRPr lang="zh-CN" altLang="en-US" sz="2000" dirty="0">
                <a:solidFill>
                  <a:srgbClr val="FDFCDC">
                    <a:alpha val="71000"/>
                  </a:srgb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30" name="淘宝店chenying0907 18"/>
            <p:cNvSpPr/>
            <p:nvPr/>
          </p:nvSpPr>
          <p:spPr>
            <a:xfrm>
              <a:off x="8351153" y="-1930460"/>
              <a:ext cx="9517493" cy="2805067"/>
            </a:xfrm>
            <a:prstGeom prst="rect">
              <a:avLst/>
            </a:prstGeom>
          </p:spPr>
          <p:txBody>
            <a:bodyPr wrap="square">
              <a:spAutoFit/>
            </a:bodyPr>
            <a:lstStyle/>
            <a:p>
              <a:pPr>
                <a:lnSpc>
                  <a:spcPct val="120000"/>
                </a:lnSpc>
                <a:defRPr/>
              </a:pPr>
              <a:r>
                <a:rPr lang="zh-CN" altLang="en-US" sz="140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a:t>
              </a:r>
            </a:p>
          </p:txBody>
        </p:sp>
        <p:sp>
          <p:nvSpPr>
            <p:cNvPr id="31" name="文本框 30"/>
            <p:cNvSpPr txBox="1"/>
            <p:nvPr/>
          </p:nvSpPr>
          <p:spPr>
            <a:xfrm>
              <a:off x="8342389" y="-4411611"/>
              <a:ext cx="4212710" cy="760052"/>
            </a:xfrm>
            <a:prstGeom prst="rect">
              <a:avLst/>
            </a:prstGeom>
            <a:noFill/>
          </p:spPr>
          <p:txBody>
            <a:bodyPr wrap="square" rtlCol="0">
              <a:spAutoFit/>
            </a:bodyPr>
            <a:lstStyle/>
            <a:p>
              <a:pPr algn="dist">
                <a:defRPr/>
              </a:pPr>
              <a:endParaRPr lang="zh-CN" altLang="en-US" dirty="0">
                <a:solidFill>
                  <a:srgbClr val="FDFCDC">
                    <a:alpha val="71000"/>
                  </a:srgb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grpSp>
      <p:grpSp>
        <p:nvGrpSpPr>
          <p:cNvPr id="32" name="淘宝店chenying0907 20"/>
          <p:cNvGrpSpPr/>
          <p:nvPr/>
        </p:nvGrpSpPr>
        <p:grpSpPr>
          <a:xfrm>
            <a:off x="1170264" y="2264175"/>
            <a:ext cx="3649387" cy="3193288"/>
            <a:chOff x="1100812" y="1349939"/>
            <a:chExt cx="4207597" cy="3833844"/>
          </a:xfrm>
        </p:grpSpPr>
        <p:grpSp>
          <p:nvGrpSpPr>
            <p:cNvPr id="33" name="淘宝店chenying0907 13"/>
            <p:cNvGrpSpPr/>
            <p:nvPr/>
          </p:nvGrpSpPr>
          <p:grpSpPr>
            <a:xfrm>
              <a:off x="1521026" y="1349939"/>
              <a:ext cx="3787383" cy="3787383"/>
              <a:chOff x="4284144" y="4085172"/>
              <a:chExt cx="3831156" cy="3831156"/>
            </a:xfrm>
          </p:grpSpPr>
          <p:pic>
            <p:nvPicPr>
              <p:cNvPr id="37" name="图片 36"/>
              <p:cNvPicPr>
                <a:picLocks noChangeAspect="1"/>
              </p:cNvPicPr>
              <p:nvPr/>
            </p:nvPicPr>
            <p:blipFill>
              <a:blip r:embed="rId4" cstate="email"/>
              <a:stretch>
                <a:fillRect/>
              </a:stretch>
            </p:blipFill>
            <p:spPr>
              <a:xfrm>
                <a:off x="4373133" y="4171447"/>
                <a:ext cx="3625575" cy="3608387"/>
              </a:xfrm>
              <a:prstGeom prst="ellipse">
                <a:avLst/>
              </a:prstGeom>
              <a:ln>
                <a:solidFill>
                  <a:sysClr val="window" lastClr="FFFFFF">
                    <a:lumMod val="95000"/>
                  </a:sysClr>
                </a:solidFill>
              </a:ln>
            </p:spPr>
          </p:pic>
          <p:sp>
            <p:nvSpPr>
              <p:cNvPr id="38" name="椭圆 37"/>
              <p:cNvSpPr/>
              <p:nvPr/>
            </p:nvSpPr>
            <p:spPr>
              <a:xfrm>
                <a:off x="4284144" y="4085172"/>
                <a:ext cx="3831156" cy="3831156"/>
              </a:xfrm>
              <a:prstGeom prst="ellipse">
                <a:avLst/>
              </a:prstGeom>
              <a:noFill/>
              <a:ln w="12700" cap="flat" cmpd="sng" algn="ctr">
                <a:solidFill>
                  <a:srgbClr val="FDFC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4" name="淘宝店chenying0907 16"/>
            <p:cNvGrpSpPr/>
            <p:nvPr/>
          </p:nvGrpSpPr>
          <p:grpSpPr>
            <a:xfrm>
              <a:off x="1100812" y="4526235"/>
              <a:ext cx="2148221" cy="657548"/>
              <a:chOff x="1100812" y="4526235"/>
              <a:chExt cx="2148221" cy="657548"/>
            </a:xfrm>
          </p:grpSpPr>
          <p:sp>
            <p:nvSpPr>
              <p:cNvPr id="35" name="圆角淘宝店chenying0907 14"/>
              <p:cNvSpPr/>
              <p:nvPr/>
            </p:nvSpPr>
            <p:spPr>
              <a:xfrm>
                <a:off x="1100812" y="4526235"/>
                <a:ext cx="2148221" cy="657548"/>
              </a:xfrm>
              <a:prstGeom prst="roundRect">
                <a:avLst/>
              </a:prstGeom>
              <a:solidFill>
                <a:srgbClr val="FDFC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文本框 35"/>
              <p:cNvSpPr txBox="1"/>
              <p:nvPr/>
            </p:nvSpPr>
            <p:spPr>
              <a:xfrm>
                <a:off x="1555593" y="4638223"/>
                <a:ext cx="1238663" cy="48037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23154"/>
                    </a:solidFill>
                    <a:effectLst/>
                    <a:uLnTx/>
                    <a:uFillTx/>
                    <a:latin typeface="微软雅黑 Light" panose="020B0502040204020203" pitchFamily="34" charset="-122"/>
                    <a:ea typeface="微软雅黑 Light" panose="020B0502040204020203" pitchFamily="34" charset="-122"/>
                  </a:rPr>
                  <a:t>春    天 </a:t>
                </a:r>
              </a:p>
            </p:txBody>
          </p:sp>
        </p:grpSp>
      </p:grpSp>
      <p:grpSp>
        <p:nvGrpSpPr>
          <p:cNvPr id="39" name="淘宝店chenying0907 103"/>
          <p:cNvGrpSpPr/>
          <p:nvPr/>
        </p:nvGrpSpPr>
        <p:grpSpPr>
          <a:xfrm>
            <a:off x="5015704" y="4716998"/>
            <a:ext cx="5641292" cy="881741"/>
            <a:chOff x="1210639" y="5099037"/>
            <a:chExt cx="5641292" cy="881741"/>
          </a:xfrm>
        </p:grpSpPr>
        <p:grpSp>
          <p:nvGrpSpPr>
            <p:cNvPr id="40" name="淘宝店chenying0907 101"/>
            <p:cNvGrpSpPr/>
            <p:nvPr/>
          </p:nvGrpSpPr>
          <p:grpSpPr>
            <a:xfrm>
              <a:off x="1210639" y="5099037"/>
              <a:ext cx="5436443" cy="741592"/>
              <a:chOff x="1124048" y="4854423"/>
              <a:chExt cx="5436443" cy="741592"/>
            </a:xfrm>
          </p:grpSpPr>
          <p:sp>
            <p:nvSpPr>
              <p:cNvPr id="42" name="文本框 41"/>
              <p:cNvSpPr txBox="1"/>
              <p:nvPr/>
            </p:nvSpPr>
            <p:spPr>
              <a:xfrm>
                <a:off x="1124048" y="4854423"/>
                <a:ext cx="697627" cy="707886"/>
              </a:xfrm>
              <a:prstGeom prst="rect">
                <a:avLst/>
              </a:prstGeom>
              <a:noFill/>
            </p:spPr>
            <p:txBody>
              <a:bodyPr wrap="none" rtlCol="0">
                <a:spAutoFit/>
              </a:bodyPr>
              <a:lstStyle/>
              <a:p>
                <a:pPr>
                  <a:defRPr/>
                </a:pPr>
                <a:r>
                  <a:rPr lang="en-US" altLang="zh-CN" sz="4000" dirty="0">
                    <a:solidFill>
                      <a:prstClr val="white">
                        <a:lumMod val="75000"/>
                      </a:prstClr>
                    </a:solidFill>
                    <a:latin typeface="黑体" panose="02010609060101010101" pitchFamily="49" charset="-122"/>
                    <a:ea typeface="黑体" panose="02010609060101010101" pitchFamily="49" charset="-122"/>
                  </a:rPr>
                  <a:t>“</a:t>
                </a:r>
                <a:endParaRPr lang="zh-CN" altLang="en-US" sz="4000" dirty="0">
                  <a:solidFill>
                    <a:prstClr val="white">
                      <a:lumMod val="75000"/>
                    </a:prstClr>
                  </a:solidFill>
                  <a:latin typeface="黑体" panose="02010609060101010101" pitchFamily="49" charset="-122"/>
                  <a:ea typeface="黑体" panose="02010609060101010101" pitchFamily="49" charset="-122"/>
                </a:endParaRPr>
              </a:p>
            </p:txBody>
          </p:sp>
          <p:sp>
            <p:nvSpPr>
              <p:cNvPr id="43" name="文本框 42"/>
              <p:cNvSpPr txBox="1"/>
              <p:nvPr/>
            </p:nvSpPr>
            <p:spPr>
              <a:xfrm>
                <a:off x="1752489" y="4949684"/>
                <a:ext cx="4808002" cy="646331"/>
              </a:xfrm>
              <a:prstGeom prst="rect">
                <a:avLst/>
              </a:prstGeom>
              <a:noFill/>
            </p:spPr>
            <p:txBody>
              <a:bodyPr wrap="square" rtlCol="0">
                <a:spAutoFit/>
              </a:bodyPr>
              <a:lstStyle/>
              <a:p>
                <a:pPr>
                  <a:defRPr/>
                </a:pPr>
                <a:r>
                  <a:rPr lang="zh-CN" altLang="en-US" dirty="0">
                    <a:solidFill>
                      <a:prstClr val="white">
                        <a:lumMod val="75000"/>
                      </a:prstClr>
                    </a:solidFill>
                    <a:latin typeface="微软雅黑 Light" panose="020B0502040204020203" pitchFamily="34" charset="-122"/>
                    <a:ea typeface="微软雅黑 Light" panose="020B0502040204020203" pitchFamily="34" charset="-122"/>
                  </a:rPr>
                  <a:t>好久不见，</a:t>
                </a:r>
                <a:r>
                  <a:rPr lang="en-US" altLang="zh-CN" dirty="0">
                    <a:solidFill>
                      <a:prstClr val="white">
                        <a:lumMod val="75000"/>
                      </a:prstClr>
                    </a:solidFill>
                    <a:latin typeface="微软雅黑 Light" panose="020B0502040204020203" pitchFamily="34" charset="-122"/>
                    <a:ea typeface="微软雅黑 Light" panose="020B0502040204020203" pitchFamily="34" charset="-122"/>
                  </a:rPr>
                  <a:t>2019</a:t>
                </a:r>
                <a:r>
                  <a:rPr lang="zh-CN" altLang="en-US" dirty="0">
                    <a:solidFill>
                      <a:prstClr val="white">
                        <a:lumMod val="75000"/>
                      </a:prstClr>
                    </a:solidFill>
                    <a:latin typeface="微软雅黑 Light" panose="020B0502040204020203" pitchFamily="34" charset="-122"/>
                    <a:ea typeface="微软雅黑 Light" panose="020B0502040204020203" pitchFamily="34" charset="-122"/>
                  </a:rPr>
                  <a:t>年的春天，你是我记忆中未来的样子</a:t>
                </a:r>
              </a:p>
            </p:txBody>
          </p:sp>
        </p:grpSp>
        <p:sp>
          <p:nvSpPr>
            <p:cNvPr id="41" name="文本框 40"/>
            <p:cNvSpPr txBox="1"/>
            <p:nvPr/>
          </p:nvSpPr>
          <p:spPr>
            <a:xfrm rot="10800000">
              <a:off x="6154304" y="5272892"/>
              <a:ext cx="697627" cy="707886"/>
            </a:xfrm>
            <a:prstGeom prst="rect">
              <a:avLst/>
            </a:prstGeom>
            <a:noFill/>
          </p:spPr>
          <p:txBody>
            <a:bodyPr wrap="none" rtlCol="0">
              <a:spAutoFit/>
            </a:bodyPr>
            <a:lstStyle/>
            <a:p>
              <a:pPr>
                <a:defRPr/>
              </a:pPr>
              <a:r>
                <a:rPr lang="en-US" altLang="zh-CN" sz="4000" dirty="0">
                  <a:solidFill>
                    <a:prstClr val="white">
                      <a:lumMod val="75000"/>
                    </a:prstClr>
                  </a:solidFill>
                  <a:latin typeface="黑体" panose="02010609060101010101" pitchFamily="49" charset="-122"/>
                  <a:ea typeface="黑体" panose="02010609060101010101" pitchFamily="49" charset="-122"/>
                </a:rPr>
                <a:t>“</a:t>
              </a:r>
              <a:endParaRPr lang="zh-CN" altLang="en-US" sz="4000" dirty="0">
                <a:solidFill>
                  <a:prstClr val="white">
                    <a:lumMod val="75000"/>
                  </a:prstClr>
                </a:solidFill>
                <a:latin typeface="黑体" panose="02010609060101010101" pitchFamily="49" charset="-122"/>
                <a:ea typeface="黑体" panose="02010609060101010101" pitchFamily="49" charset="-122"/>
              </a:endParaRPr>
            </a:p>
          </p:txBody>
        </p:sp>
      </p:grpSp>
    </p:spTree>
  </p:cSld>
  <p:clrMapOvr>
    <a:masterClrMapping/>
  </p:clrMapOvr>
  <p:transition spd="slow" advClick="0" advTm="3000">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pic>
        <p:nvPicPr>
          <p:cNvPr id="10" name="图片 9"/>
          <p:cNvPicPr>
            <a:picLocks noChangeAspect="1"/>
          </p:cNvPicPr>
          <p:nvPr/>
        </p:nvPicPr>
        <p:blipFill rotWithShape="1">
          <a:blip r:embed="rId4" cstate="email"/>
          <a:srcRect l="-3057" t="-2080" r="-1"/>
          <a:stretch>
            <a:fillRect/>
          </a:stretch>
        </p:blipFill>
        <p:spPr>
          <a:xfrm rot="17572495">
            <a:off x="1172649" y="1861228"/>
            <a:ext cx="3909455" cy="3130427"/>
          </a:xfrm>
          <a:prstGeom prst="rect">
            <a:avLst/>
          </a:prstGeom>
        </p:spPr>
      </p:pic>
      <p:sp>
        <p:nvSpPr>
          <p:cNvPr id="11" name="椭圆 10"/>
          <p:cNvSpPr/>
          <p:nvPr/>
        </p:nvSpPr>
        <p:spPr>
          <a:xfrm>
            <a:off x="6072059" y="2544119"/>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p:nvSpPr>
        <p:spPr>
          <a:xfrm>
            <a:off x="5776847" y="2406933"/>
            <a:ext cx="1128835"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R</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13" name="文本框 12"/>
          <p:cNvSpPr txBox="1"/>
          <p:nvPr/>
        </p:nvSpPr>
        <p:spPr>
          <a:xfrm>
            <a:off x="7022959" y="2556467"/>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14" name="淘宝店chenying0907 40"/>
          <p:cNvSpPr/>
          <p:nvPr/>
        </p:nvSpPr>
        <p:spPr>
          <a:xfrm>
            <a:off x="7045897" y="2903223"/>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15" name="椭圆 14"/>
          <p:cNvSpPr/>
          <p:nvPr/>
        </p:nvSpPr>
        <p:spPr>
          <a:xfrm>
            <a:off x="6049121" y="4077558"/>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p:cNvSpPr txBox="1"/>
          <p:nvPr/>
        </p:nvSpPr>
        <p:spPr>
          <a:xfrm>
            <a:off x="7000021" y="4089906"/>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17" name="淘宝店chenying0907 40"/>
          <p:cNvSpPr/>
          <p:nvPr/>
        </p:nvSpPr>
        <p:spPr>
          <a:xfrm>
            <a:off x="7022959" y="4436662"/>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18" name="文本框 17"/>
          <p:cNvSpPr txBox="1"/>
          <p:nvPr/>
        </p:nvSpPr>
        <p:spPr>
          <a:xfrm>
            <a:off x="5780487" y="4015872"/>
            <a:ext cx="1160895"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E</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pSp>
        <p:nvGrpSpPr>
          <p:cNvPr id="44" name="淘宝店chenying0907 30"/>
          <p:cNvGrpSpPr/>
          <p:nvPr/>
        </p:nvGrpSpPr>
        <p:grpSpPr>
          <a:xfrm>
            <a:off x="1072025" y="1456362"/>
            <a:ext cx="2578634" cy="2520291"/>
            <a:chOff x="617581" y="649774"/>
            <a:chExt cx="3330834" cy="3255476"/>
          </a:xfrm>
        </p:grpSpPr>
        <p:pic>
          <p:nvPicPr>
            <p:cNvPr id="45" name="图片 44"/>
            <p:cNvPicPr>
              <a:picLocks noChangeAspect="1"/>
            </p:cNvPicPr>
            <p:nvPr/>
          </p:nvPicPr>
          <p:blipFill rotWithShape="1">
            <a:blip r:embed="rId4" cstate="email"/>
            <a:srcRect l="-3727" t="-2080"/>
            <a:stretch>
              <a:fillRect/>
            </a:stretch>
          </p:blipFill>
          <p:spPr>
            <a:xfrm rot="7004970">
              <a:off x="577250" y="690105"/>
              <a:ext cx="2675299" cy="2594638"/>
            </a:xfrm>
            <a:prstGeom prst="rect">
              <a:avLst/>
            </a:prstGeom>
          </p:spPr>
        </p:pic>
        <p:pic>
          <p:nvPicPr>
            <p:cNvPr id="46" name="图片 45"/>
            <p:cNvPicPr/>
            <p:nvPr/>
          </p:nvPicPr>
          <p:blipFill rotWithShape="1">
            <a:blip r:embed="rId5" cstate="email"/>
            <a:srcRect/>
            <a:stretch>
              <a:fillRect/>
            </a:stretch>
          </p:blipFill>
          <p:spPr>
            <a:xfrm>
              <a:off x="1205215" y="1162050"/>
              <a:ext cx="2743200" cy="2743200"/>
            </a:xfrm>
            <a:prstGeom prst="ellipse">
              <a:avLst/>
            </a:prstGeom>
            <a:ln w="63500">
              <a:solidFill>
                <a:srgbClr val="DDCCA4"/>
              </a:solidFill>
            </a:ln>
          </p:spPr>
        </p:pic>
      </p:grpSp>
      <p:grpSp>
        <p:nvGrpSpPr>
          <p:cNvPr id="47" name="淘宝店chenying0907 29"/>
          <p:cNvGrpSpPr/>
          <p:nvPr/>
        </p:nvGrpSpPr>
        <p:grpSpPr>
          <a:xfrm>
            <a:off x="4920588" y="1512130"/>
            <a:ext cx="2873282" cy="2519650"/>
            <a:chOff x="4551966" y="708687"/>
            <a:chExt cx="3711434" cy="3254649"/>
          </a:xfrm>
        </p:grpSpPr>
        <p:pic>
          <p:nvPicPr>
            <p:cNvPr id="48" name="图片 47"/>
            <p:cNvPicPr>
              <a:picLocks noChangeAspect="1"/>
            </p:cNvPicPr>
            <p:nvPr/>
          </p:nvPicPr>
          <p:blipFill rotWithShape="1">
            <a:blip r:embed="rId6" cstate="email"/>
            <a:srcRect l="-3057" t="-2080" r="-1"/>
            <a:stretch>
              <a:fillRect/>
            </a:stretch>
          </p:blipFill>
          <p:spPr>
            <a:xfrm rot="11827699" flipH="1">
              <a:off x="5167886" y="708687"/>
              <a:ext cx="3095514" cy="2478679"/>
            </a:xfrm>
            <a:prstGeom prst="rect">
              <a:avLst/>
            </a:prstGeom>
          </p:spPr>
        </p:pic>
        <p:pic>
          <p:nvPicPr>
            <p:cNvPr id="49" name="图片 48"/>
            <p:cNvPicPr>
              <a:picLocks noChangeAspect="1"/>
            </p:cNvPicPr>
            <p:nvPr/>
          </p:nvPicPr>
          <p:blipFill rotWithShape="1">
            <a:blip r:embed="rId7" cstate="email"/>
            <a:srcRect l="-3057" t="-2080" r="-1"/>
            <a:stretch>
              <a:fillRect/>
            </a:stretch>
          </p:blipFill>
          <p:spPr>
            <a:xfrm rot="7473477" flipH="1">
              <a:off x="4268711" y="1403621"/>
              <a:ext cx="2842970" cy="2276459"/>
            </a:xfrm>
            <a:prstGeom prst="rect">
              <a:avLst/>
            </a:prstGeom>
          </p:spPr>
        </p:pic>
        <p:pic>
          <p:nvPicPr>
            <p:cNvPr id="50" name="图片 49"/>
            <p:cNvPicPr/>
            <p:nvPr/>
          </p:nvPicPr>
          <p:blipFill rotWithShape="1">
            <a:blip r:embed="rId8" cstate="email"/>
            <a:srcRect/>
            <a:stretch>
              <a:fillRect/>
            </a:stretch>
          </p:blipFill>
          <p:spPr>
            <a:xfrm>
              <a:off x="4790182" y="1162050"/>
              <a:ext cx="2743200" cy="2743200"/>
            </a:xfrm>
            <a:prstGeom prst="ellipse">
              <a:avLst/>
            </a:prstGeom>
            <a:ln w="63500">
              <a:solidFill>
                <a:srgbClr val="DDCCA4"/>
              </a:solidFill>
            </a:ln>
          </p:spPr>
        </p:pic>
      </p:grpSp>
      <p:grpSp>
        <p:nvGrpSpPr>
          <p:cNvPr id="51" name="淘宝店chenying0907 28"/>
          <p:cNvGrpSpPr/>
          <p:nvPr/>
        </p:nvGrpSpPr>
        <p:grpSpPr>
          <a:xfrm>
            <a:off x="8520701" y="1109093"/>
            <a:ext cx="2397700" cy="2847852"/>
            <a:chOff x="8375149" y="226661"/>
            <a:chExt cx="3097123" cy="3678589"/>
          </a:xfrm>
        </p:grpSpPr>
        <p:pic>
          <p:nvPicPr>
            <p:cNvPr id="52" name="图片 51"/>
            <p:cNvPicPr>
              <a:picLocks noChangeAspect="1"/>
            </p:cNvPicPr>
            <p:nvPr/>
          </p:nvPicPr>
          <p:blipFill rotWithShape="1">
            <a:blip r:embed="rId9" cstate="email"/>
            <a:srcRect l="-3057" t="-2080" r="-1"/>
            <a:stretch>
              <a:fillRect/>
            </a:stretch>
          </p:blipFill>
          <p:spPr>
            <a:xfrm rot="16756990">
              <a:off x="8289528" y="578863"/>
              <a:ext cx="3534945" cy="2830542"/>
            </a:xfrm>
            <a:prstGeom prst="rect">
              <a:avLst/>
            </a:prstGeom>
          </p:spPr>
        </p:pic>
        <p:pic>
          <p:nvPicPr>
            <p:cNvPr id="53" name="图片 52"/>
            <p:cNvPicPr/>
            <p:nvPr/>
          </p:nvPicPr>
          <p:blipFill rotWithShape="1">
            <a:blip r:embed="rId10" cstate="email"/>
            <a:srcRect/>
            <a:stretch>
              <a:fillRect/>
            </a:stretch>
          </p:blipFill>
          <p:spPr>
            <a:xfrm>
              <a:off x="8375149" y="1162050"/>
              <a:ext cx="2743200" cy="2743200"/>
            </a:xfrm>
            <a:prstGeom prst="ellipse">
              <a:avLst/>
            </a:prstGeom>
            <a:ln w="63500">
              <a:solidFill>
                <a:srgbClr val="DDCCA4"/>
              </a:solidFill>
            </a:ln>
          </p:spPr>
        </p:pic>
      </p:grpSp>
      <p:grpSp>
        <p:nvGrpSpPr>
          <p:cNvPr id="54" name="淘宝店chenying0907 56"/>
          <p:cNvGrpSpPr/>
          <p:nvPr/>
        </p:nvGrpSpPr>
        <p:grpSpPr>
          <a:xfrm>
            <a:off x="1273762" y="4248611"/>
            <a:ext cx="2395272" cy="1042652"/>
            <a:chOff x="1273762" y="4248611"/>
            <a:chExt cx="2395272" cy="1042652"/>
          </a:xfrm>
        </p:grpSpPr>
        <p:grpSp>
          <p:nvGrpSpPr>
            <p:cNvPr id="55" name="淘宝店chenying0907 13"/>
            <p:cNvGrpSpPr/>
            <p:nvPr/>
          </p:nvGrpSpPr>
          <p:grpSpPr>
            <a:xfrm>
              <a:off x="1273762" y="4248611"/>
              <a:ext cx="2395272" cy="1042652"/>
              <a:chOff x="1073651" y="4303791"/>
              <a:chExt cx="2395272" cy="1042652"/>
            </a:xfrm>
          </p:grpSpPr>
          <p:sp>
            <p:nvSpPr>
              <p:cNvPr id="60" name="淘宝店chenying0907 15"/>
              <p:cNvSpPr/>
              <p:nvPr/>
            </p:nvSpPr>
            <p:spPr>
              <a:xfrm>
                <a:off x="1073651" y="4823223"/>
                <a:ext cx="2395272" cy="523220"/>
              </a:xfrm>
              <a:prstGeom prst="rect">
                <a:avLst/>
              </a:prstGeom>
            </p:spPr>
            <p:txBody>
              <a:bodyPr wrap="square">
                <a:spAutoFit/>
              </a:bodyPr>
              <a:lstStyle/>
              <a:p>
                <a:pPr lvl="0" algn="ctr">
                  <a:defRPr/>
                </a:pPr>
                <a:r>
                  <a:rPr lang="zh-CN" altLang="en-US" sz="1400" kern="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kern="0" dirty="0">
                    <a:solidFill>
                      <a:srgbClr val="FDFCDC"/>
                    </a:solidFill>
                    <a:latin typeface="微软雅黑 Light" panose="020B0502040204020203" pitchFamily="34" charset="-122"/>
                    <a:ea typeface="微软雅黑 Light" panose="020B0502040204020203" pitchFamily="34" charset="-122"/>
                  </a:rPr>
                  <a:t>2019</a:t>
                </a:r>
                <a:r>
                  <a:rPr lang="zh-CN" altLang="en-US" sz="1400" kern="0" dirty="0">
                    <a:solidFill>
                      <a:srgbClr val="FDFCDC"/>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61" name="文本框 60"/>
              <p:cNvSpPr txBox="1"/>
              <p:nvPr/>
            </p:nvSpPr>
            <p:spPr>
              <a:xfrm>
                <a:off x="1717289" y="4303791"/>
                <a:ext cx="1107996"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输入信息</a:t>
                </a:r>
              </a:p>
            </p:txBody>
          </p:sp>
        </p:grpSp>
        <p:grpSp>
          <p:nvGrpSpPr>
            <p:cNvPr id="56" name="淘宝店chenying0907 35"/>
            <p:cNvGrpSpPr/>
            <p:nvPr/>
          </p:nvGrpSpPr>
          <p:grpSpPr>
            <a:xfrm>
              <a:off x="1532786" y="4535761"/>
              <a:ext cx="1877225" cy="211316"/>
              <a:chOff x="6581096" y="2379949"/>
              <a:chExt cx="1877225" cy="211316"/>
            </a:xfrm>
            <a:solidFill>
              <a:srgbClr val="FDFCDC"/>
            </a:solidFill>
          </p:grpSpPr>
          <p:sp>
            <p:nvSpPr>
              <p:cNvPr id="57" name="Freeform 9"/>
              <p:cNvSpPr/>
              <p:nvPr/>
            </p:nvSpPr>
            <p:spPr bwMode="auto">
              <a:xfrm>
                <a:off x="6581096" y="2379949"/>
                <a:ext cx="173361" cy="20926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sp>
            <p:nvSpPr>
              <p:cNvPr id="58" name="Freeform 10"/>
              <p:cNvSpPr/>
              <p:nvPr/>
            </p:nvSpPr>
            <p:spPr bwMode="auto">
              <a:xfrm>
                <a:off x="6729838" y="2473297"/>
                <a:ext cx="1564354" cy="46161"/>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sp>
            <p:nvSpPr>
              <p:cNvPr id="59" name="Freeform 11"/>
              <p:cNvSpPr/>
              <p:nvPr/>
            </p:nvSpPr>
            <p:spPr bwMode="auto">
              <a:xfrm>
                <a:off x="8285986" y="2387130"/>
                <a:ext cx="172335" cy="204135"/>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grpSp>
      </p:grpSp>
      <p:grpSp>
        <p:nvGrpSpPr>
          <p:cNvPr id="62" name="淘宝店chenying0907 57"/>
          <p:cNvGrpSpPr/>
          <p:nvPr/>
        </p:nvGrpSpPr>
        <p:grpSpPr>
          <a:xfrm>
            <a:off x="4898066" y="4248611"/>
            <a:ext cx="2395272" cy="1042652"/>
            <a:chOff x="4819590" y="4248611"/>
            <a:chExt cx="2395272" cy="1042652"/>
          </a:xfrm>
        </p:grpSpPr>
        <p:grpSp>
          <p:nvGrpSpPr>
            <p:cNvPr id="63" name="淘宝店chenying0907 17"/>
            <p:cNvGrpSpPr/>
            <p:nvPr/>
          </p:nvGrpSpPr>
          <p:grpSpPr>
            <a:xfrm>
              <a:off x="4819590" y="4248611"/>
              <a:ext cx="2395272" cy="1042652"/>
              <a:chOff x="4898364" y="4303791"/>
              <a:chExt cx="2395272" cy="1042652"/>
            </a:xfrm>
          </p:grpSpPr>
          <p:sp>
            <p:nvSpPr>
              <p:cNvPr id="68" name="淘宝店chenying0907 19"/>
              <p:cNvSpPr/>
              <p:nvPr/>
            </p:nvSpPr>
            <p:spPr>
              <a:xfrm>
                <a:off x="4898364" y="4823223"/>
                <a:ext cx="2395272" cy="523220"/>
              </a:xfrm>
              <a:prstGeom prst="rect">
                <a:avLst/>
              </a:prstGeom>
            </p:spPr>
            <p:txBody>
              <a:bodyPr wrap="square">
                <a:spAutoFit/>
              </a:bodyPr>
              <a:lstStyle/>
              <a:p>
                <a:pPr lvl="0" algn="ctr">
                  <a:defRPr/>
                </a:pPr>
                <a:r>
                  <a:rPr lang="zh-CN" altLang="en-US" sz="1400" kern="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kern="0" dirty="0">
                    <a:solidFill>
                      <a:srgbClr val="FDFCDC"/>
                    </a:solidFill>
                    <a:latin typeface="微软雅黑 Light" panose="020B0502040204020203" pitchFamily="34" charset="-122"/>
                    <a:ea typeface="微软雅黑 Light" panose="020B0502040204020203" pitchFamily="34" charset="-122"/>
                  </a:rPr>
                  <a:t>2019</a:t>
                </a:r>
                <a:r>
                  <a:rPr lang="zh-CN" altLang="en-US" sz="1400" kern="0" dirty="0">
                    <a:solidFill>
                      <a:srgbClr val="FDFCDC"/>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69" name="文本框 68"/>
              <p:cNvSpPr txBox="1"/>
              <p:nvPr/>
            </p:nvSpPr>
            <p:spPr>
              <a:xfrm>
                <a:off x="5542001" y="4303791"/>
                <a:ext cx="1107996"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输入信息</a:t>
                </a:r>
              </a:p>
            </p:txBody>
          </p:sp>
        </p:grpSp>
        <p:grpSp>
          <p:nvGrpSpPr>
            <p:cNvPr id="64" name="淘宝店chenying0907 36"/>
            <p:cNvGrpSpPr/>
            <p:nvPr/>
          </p:nvGrpSpPr>
          <p:grpSpPr>
            <a:xfrm>
              <a:off x="5115463" y="4535761"/>
              <a:ext cx="1877225" cy="211316"/>
              <a:chOff x="6581096" y="2379949"/>
              <a:chExt cx="1877225" cy="211316"/>
            </a:xfrm>
            <a:solidFill>
              <a:srgbClr val="FDFCDC"/>
            </a:solidFill>
          </p:grpSpPr>
          <p:sp>
            <p:nvSpPr>
              <p:cNvPr id="65" name="Freeform 9"/>
              <p:cNvSpPr/>
              <p:nvPr/>
            </p:nvSpPr>
            <p:spPr bwMode="auto">
              <a:xfrm>
                <a:off x="6581096" y="2379949"/>
                <a:ext cx="173361" cy="20926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sp>
            <p:nvSpPr>
              <p:cNvPr id="66" name="Freeform 10"/>
              <p:cNvSpPr/>
              <p:nvPr/>
            </p:nvSpPr>
            <p:spPr bwMode="auto">
              <a:xfrm>
                <a:off x="6729838" y="2473297"/>
                <a:ext cx="1564354" cy="46161"/>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sp>
            <p:nvSpPr>
              <p:cNvPr id="67" name="Freeform 11"/>
              <p:cNvSpPr/>
              <p:nvPr/>
            </p:nvSpPr>
            <p:spPr bwMode="auto">
              <a:xfrm>
                <a:off x="8285986" y="2387130"/>
                <a:ext cx="172335" cy="204135"/>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grpSp>
      </p:grpSp>
      <p:grpSp>
        <p:nvGrpSpPr>
          <p:cNvPr id="70" name="淘宝店chenying0907 58"/>
          <p:cNvGrpSpPr/>
          <p:nvPr/>
        </p:nvGrpSpPr>
        <p:grpSpPr>
          <a:xfrm>
            <a:off x="8522371" y="4248611"/>
            <a:ext cx="2395272" cy="1042652"/>
            <a:chOff x="8365417" y="4248611"/>
            <a:chExt cx="2395272" cy="1042652"/>
          </a:xfrm>
        </p:grpSpPr>
        <p:grpSp>
          <p:nvGrpSpPr>
            <p:cNvPr id="71" name="淘宝店chenying0907 21"/>
            <p:cNvGrpSpPr/>
            <p:nvPr/>
          </p:nvGrpSpPr>
          <p:grpSpPr>
            <a:xfrm>
              <a:off x="8365417" y="4248611"/>
              <a:ext cx="2395272" cy="1042652"/>
              <a:chOff x="8723077" y="4303791"/>
              <a:chExt cx="2395272" cy="1042652"/>
            </a:xfrm>
          </p:grpSpPr>
          <p:sp>
            <p:nvSpPr>
              <p:cNvPr id="76" name="淘宝店chenying0907 23"/>
              <p:cNvSpPr/>
              <p:nvPr/>
            </p:nvSpPr>
            <p:spPr>
              <a:xfrm>
                <a:off x="8723077" y="4823223"/>
                <a:ext cx="2395272" cy="523220"/>
              </a:xfrm>
              <a:prstGeom prst="rect">
                <a:avLst/>
              </a:prstGeom>
            </p:spPr>
            <p:txBody>
              <a:bodyPr wrap="square">
                <a:spAutoFit/>
              </a:bodyPr>
              <a:lstStyle/>
              <a:p>
                <a:pPr lvl="0" algn="ctr">
                  <a:defRPr/>
                </a:pPr>
                <a:r>
                  <a:rPr lang="zh-CN" altLang="en-US" sz="1400" kern="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kern="0" dirty="0">
                    <a:solidFill>
                      <a:srgbClr val="FDFCDC"/>
                    </a:solidFill>
                    <a:latin typeface="微软雅黑 Light" panose="020B0502040204020203" pitchFamily="34" charset="-122"/>
                    <a:ea typeface="微软雅黑 Light" panose="020B0502040204020203" pitchFamily="34" charset="-122"/>
                  </a:rPr>
                  <a:t>2019</a:t>
                </a:r>
                <a:r>
                  <a:rPr lang="zh-CN" altLang="en-US" sz="1400" kern="0" dirty="0">
                    <a:solidFill>
                      <a:srgbClr val="FDFCDC"/>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77" name="文本框 76"/>
              <p:cNvSpPr txBox="1"/>
              <p:nvPr/>
            </p:nvSpPr>
            <p:spPr>
              <a:xfrm>
                <a:off x="9366715" y="4303791"/>
                <a:ext cx="1107996"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输入信息</a:t>
                </a:r>
              </a:p>
            </p:txBody>
          </p:sp>
        </p:grpSp>
        <p:grpSp>
          <p:nvGrpSpPr>
            <p:cNvPr id="72" name="淘宝店chenying0907 40"/>
            <p:cNvGrpSpPr/>
            <p:nvPr/>
          </p:nvGrpSpPr>
          <p:grpSpPr>
            <a:xfrm>
              <a:off x="8624441" y="4535761"/>
              <a:ext cx="1877225" cy="211316"/>
              <a:chOff x="6581096" y="2379949"/>
              <a:chExt cx="1877225" cy="211316"/>
            </a:xfrm>
            <a:solidFill>
              <a:srgbClr val="FDFCDC"/>
            </a:solidFill>
          </p:grpSpPr>
          <p:sp>
            <p:nvSpPr>
              <p:cNvPr id="73" name="Freeform 9"/>
              <p:cNvSpPr/>
              <p:nvPr/>
            </p:nvSpPr>
            <p:spPr bwMode="auto">
              <a:xfrm>
                <a:off x="6581096" y="2379949"/>
                <a:ext cx="173361" cy="20926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4" name="Freeform 10"/>
              <p:cNvSpPr/>
              <p:nvPr/>
            </p:nvSpPr>
            <p:spPr bwMode="auto">
              <a:xfrm>
                <a:off x="6729838" y="2473297"/>
                <a:ext cx="1564354" cy="46161"/>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5" name="Freeform 11"/>
              <p:cNvSpPr/>
              <p:nvPr/>
            </p:nvSpPr>
            <p:spPr bwMode="auto">
              <a:xfrm>
                <a:off x="8285986" y="2387130"/>
                <a:ext cx="172335" cy="204135"/>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spTree>
  </p:cSld>
  <p:clrMapOvr>
    <a:masterClrMapping/>
  </p:clrMapOvr>
  <p:transition spd="slow" advClick="0" advTm="3000">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55" name="组合 54"/>
          <p:cNvGrpSpPr/>
          <p:nvPr/>
        </p:nvGrpSpPr>
        <p:grpSpPr>
          <a:xfrm>
            <a:off x="332740" y="242549"/>
            <a:ext cx="11526520" cy="6372902"/>
            <a:chOff x="-922020" y="1051560"/>
            <a:chExt cx="11056620" cy="5448300"/>
          </a:xfrm>
        </p:grpSpPr>
        <p:sp>
          <p:nvSpPr>
            <p:cNvPr id="56" name="矩形 55"/>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淘宝店chenying0907 7"/>
          <p:cNvGrpSpPr/>
          <p:nvPr/>
        </p:nvGrpSpPr>
        <p:grpSpPr>
          <a:xfrm>
            <a:off x="3417303" y="3471073"/>
            <a:ext cx="5326648" cy="1776378"/>
            <a:chOff x="5621591" y="458694"/>
            <a:chExt cx="5326648" cy="1776378"/>
          </a:xfrm>
        </p:grpSpPr>
        <p:sp>
          <p:nvSpPr>
            <p:cNvPr id="35" name="文本框 34"/>
            <p:cNvSpPr txBox="1"/>
            <p:nvPr/>
          </p:nvSpPr>
          <p:spPr>
            <a:xfrm>
              <a:off x="6021642" y="949830"/>
              <a:ext cx="4526546" cy="769441"/>
            </a:xfrm>
            <a:prstGeom prst="rect">
              <a:avLst/>
            </a:prstGeom>
            <a:noFill/>
          </p:spPr>
          <p:txBody>
            <a:bodyPr wrap="square" rtlCol="0">
              <a:spAutoFit/>
            </a:bodyPr>
            <a:lstStyle/>
            <a:p>
              <a:pPr algn="dist"/>
              <a:r>
                <a:rPr lang="zh-CN" altLang="en-US" sz="4400" dirty="0">
                  <a:solidFill>
                    <a:srgbClr val="FDFCDC"/>
                  </a:solidFill>
                  <a:latin typeface="方正清刻本悦宋简体" panose="02000000000000000000" charset="-122"/>
                  <a:ea typeface="方正清刻本悦宋简体" panose="02000000000000000000" charset="-122"/>
                </a:rPr>
                <a:t>春天 春</a:t>
              </a:r>
            </a:p>
          </p:txBody>
        </p:sp>
        <p:sp>
          <p:nvSpPr>
            <p:cNvPr id="40" name="淘宝店chenying0907 10"/>
            <p:cNvSpPr/>
            <p:nvPr/>
          </p:nvSpPr>
          <p:spPr>
            <a:xfrm>
              <a:off x="6212140" y="458694"/>
              <a:ext cx="4145548" cy="338554"/>
            </a:xfrm>
            <a:prstGeom prst="rect">
              <a:avLst/>
            </a:prstGeom>
            <a:noFill/>
          </p:spPr>
          <p:txBody>
            <a:bodyPr wrap="square" rtlCol="0">
              <a:spAutoFit/>
            </a:bodyPr>
            <a:lstStyle/>
            <a:p>
              <a:pPr algn="dist"/>
              <a:r>
                <a:rPr lang="en-US" altLang="zh-CN"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rPr>
                <a:t>Your Title Here</a:t>
              </a:r>
              <a:endParaRPr lang="zh-CN" altLang="en-US"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5" name="文本框 44"/>
            <p:cNvSpPr txBox="1"/>
            <p:nvPr/>
          </p:nvSpPr>
          <p:spPr>
            <a:xfrm>
              <a:off x="5621591" y="1896518"/>
              <a:ext cx="5326648" cy="338554"/>
            </a:xfrm>
            <a:prstGeom prst="rect">
              <a:avLst/>
            </a:prstGeom>
            <a:noFill/>
          </p:spPr>
          <p:txBody>
            <a:bodyPr wrap="square" rtlCol="0">
              <a:spAutoFit/>
            </a:bodyPr>
            <a:lstStyle/>
            <a:p>
              <a:pPr algn="ctr"/>
              <a:r>
                <a:rPr lang="zh-CN" altLang="en-US" sz="1600" dirty="0">
                  <a:solidFill>
                    <a:srgbClr val="FDFCDC">
                      <a:alpha val="74000"/>
                    </a:srgbClr>
                  </a:solidFill>
                  <a:latin typeface="微软雅黑 Light" panose="020B0502040204020203" pitchFamily="34" charset="-122"/>
                  <a:ea typeface="微软雅黑 Light" panose="020B0502040204020203" pitchFamily="34" charset="-122"/>
                </a:rPr>
                <a:t>在这里输入一些描述性文字，是对这个章节的概括性描述</a:t>
              </a:r>
              <a:endParaRPr lang="zh-CN" altLang="en-US" sz="1100" dirty="0">
                <a:solidFill>
                  <a:srgbClr val="FDFCDC">
                    <a:alpha val="74000"/>
                  </a:srgbClr>
                </a:solidFill>
                <a:latin typeface="微软雅黑 Light" panose="020B0502040204020203" pitchFamily="34" charset="-122"/>
                <a:ea typeface="微软雅黑 Light" panose="020B0502040204020203" pitchFamily="34" charset="-122"/>
              </a:endParaRPr>
            </a:p>
          </p:txBody>
        </p:sp>
      </p:grpSp>
      <p:grpSp>
        <p:nvGrpSpPr>
          <p:cNvPr id="50" name="淘宝店chenying0907 24"/>
          <p:cNvGrpSpPr/>
          <p:nvPr/>
        </p:nvGrpSpPr>
        <p:grpSpPr>
          <a:xfrm>
            <a:off x="5539454" y="1524000"/>
            <a:ext cx="1113092" cy="1124624"/>
            <a:chOff x="5280876" y="1286950"/>
            <a:chExt cx="1630248" cy="1647137"/>
          </a:xfrm>
        </p:grpSpPr>
        <p:grpSp>
          <p:nvGrpSpPr>
            <p:cNvPr id="58" name="淘宝店chenying0907 23"/>
            <p:cNvGrpSpPr/>
            <p:nvPr/>
          </p:nvGrpSpPr>
          <p:grpSpPr>
            <a:xfrm>
              <a:off x="5280876" y="1286950"/>
              <a:ext cx="1630248" cy="1647137"/>
              <a:chOff x="4797425" y="2112963"/>
              <a:chExt cx="2605088" cy="2632075"/>
            </a:xfrm>
          </p:grpSpPr>
          <p:sp>
            <p:nvSpPr>
              <p:cNvPr id="60" name="Freeform 9"/>
              <p:cNvSpPr/>
              <p:nvPr/>
            </p:nvSpPr>
            <p:spPr bwMode="auto">
              <a:xfrm>
                <a:off x="4797425" y="2112963"/>
                <a:ext cx="2605088" cy="2632075"/>
              </a:xfrm>
              <a:custGeom>
                <a:avLst/>
                <a:gdLst>
                  <a:gd name="T0" fmla="*/ 674 w 692"/>
                  <a:gd name="T1" fmla="*/ 403 h 699"/>
                  <a:gd name="T2" fmla="*/ 656 w 692"/>
                  <a:gd name="T3" fmla="*/ 468 h 699"/>
                  <a:gd name="T4" fmla="*/ 618 w 692"/>
                  <a:gd name="T5" fmla="*/ 540 h 699"/>
                  <a:gd name="T6" fmla="*/ 574 w 692"/>
                  <a:gd name="T7" fmla="*/ 591 h 699"/>
                  <a:gd name="T8" fmla="*/ 508 w 692"/>
                  <a:gd name="T9" fmla="*/ 639 h 699"/>
                  <a:gd name="T10" fmla="*/ 446 w 692"/>
                  <a:gd name="T11" fmla="*/ 666 h 699"/>
                  <a:gd name="T12" fmla="*/ 367 w 692"/>
                  <a:gd name="T13" fmla="*/ 681 h 699"/>
                  <a:gd name="T14" fmla="*/ 299 w 692"/>
                  <a:gd name="T15" fmla="*/ 678 h 699"/>
                  <a:gd name="T16" fmla="*/ 221 w 692"/>
                  <a:gd name="T17" fmla="*/ 657 h 699"/>
                  <a:gd name="T18" fmla="*/ 161 w 692"/>
                  <a:gd name="T19" fmla="*/ 625 h 699"/>
                  <a:gd name="T20" fmla="*/ 100 w 692"/>
                  <a:gd name="T21" fmla="*/ 572 h 699"/>
                  <a:gd name="T22" fmla="*/ 60 w 692"/>
                  <a:gd name="T23" fmla="*/ 518 h 699"/>
                  <a:gd name="T24" fmla="*/ 27 w 692"/>
                  <a:gd name="T25" fmla="*/ 444 h 699"/>
                  <a:gd name="T26" fmla="*/ 15 w 692"/>
                  <a:gd name="T27" fmla="*/ 377 h 699"/>
                  <a:gd name="T28" fmla="*/ 18 w 692"/>
                  <a:gd name="T29" fmla="*/ 296 h 699"/>
                  <a:gd name="T30" fmla="*/ 36 w 692"/>
                  <a:gd name="T31" fmla="*/ 231 h 699"/>
                  <a:gd name="T32" fmla="*/ 74 w 692"/>
                  <a:gd name="T33" fmla="*/ 159 h 699"/>
                  <a:gd name="T34" fmla="*/ 118 w 692"/>
                  <a:gd name="T35" fmla="*/ 108 h 699"/>
                  <a:gd name="T36" fmla="*/ 183 w 692"/>
                  <a:gd name="T37" fmla="*/ 60 h 699"/>
                  <a:gd name="T38" fmla="*/ 245 w 692"/>
                  <a:gd name="T39" fmla="*/ 33 h 699"/>
                  <a:gd name="T40" fmla="*/ 325 w 692"/>
                  <a:gd name="T41" fmla="*/ 18 h 699"/>
                  <a:gd name="T42" fmla="*/ 393 w 692"/>
                  <a:gd name="T43" fmla="*/ 21 h 699"/>
                  <a:gd name="T44" fmla="*/ 471 w 692"/>
                  <a:gd name="T45" fmla="*/ 42 h 699"/>
                  <a:gd name="T46" fmla="*/ 531 w 692"/>
                  <a:gd name="T47" fmla="*/ 74 h 699"/>
                  <a:gd name="T48" fmla="*/ 592 w 692"/>
                  <a:gd name="T49" fmla="*/ 127 h 699"/>
                  <a:gd name="T50" fmla="*/ 632 w 692"/>
                  <a:gd name="T51" fmla="*/ 181 h 699"/>
                  <a:gd name="T52" fmla="*/ 664 w 692"/>
                  <a:gd name="T53" fmla="*/ 256 h 699"/>
                  <a:gd name="T54" fmla="*/ 677 w 692"/>
                  <a:gd name="T55" fmla="*/ 322 h 699"/>
                  <a:gd name="T56" fmla="*/ 674 w 692"/>
                  <a:gd name="T57" fmla="*/ 40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699">
                    <a:moveTo>
                      <a:pt x="674" y="403"/>
                    </a:moveTo>
                    <a:cubicBezTo>
                      <a:pt x="687" y="426"/>
                      <a:pt x="679" y="455"/>
                      <a:pt x="656" y="468"/>
                    </a:cubicBezTo>
                    <a:cubicBezTo>
                      <a:pt x="633" y="482"/>
                      <a:pt x="616" y="514"/>
                      <a:pt x="618" y="540"/>
                    </a:cubicBezTo>
                    <a:cubicBezTo>
                      <a:pt x="620" y="566"/>
                      <a:pt x="600" y="589"/>
                      <a:pt x="574" y="591"/>
                    </a:cubicBezTo>
                    <a:cubicBezTo>
                      <a:pt x="547" y="593"/>
                      <a:pt x="518" y="615"/>
                      <a:pt x="508" y="639"/>
                    </a:cubicBezTo>
                    <a:cubicBezTo>
                      <a:pt x="499" y="664"/>
                      <a:pt x="471" y="676"/>
                      <a:pt x="446" y="666"/>
                    </a:cubicBezTo>
                    <a:cubicBezTo>
                      <a:pt x="422" y="656"/>
                      <a:pt x="386" y="663"/>
                      <a:pt x="367" y="681"/>
                    </a:cubicBezTo>
                    <a:cubicBezTo>
                      <a:pt x="347" y="699"/>
                      <a:pt x="317" y="698"/>
                      <a:pt x="299" y="678"/>
                    </a:cubicBezTo>
                    <a:cubicBezTo>
                      <a:pt x="281" y="659"/>
                      <a:pt x="246" y="650"/>
                      <a:pt x="221" y="657"/>
                    </a:cubicBezTo>
                    <a:cubicBezTo>
                      <a:pt x="196" y="665"/>
                      <a:pt x="169" y="651"/>
                      <a:pt x="161" y="625"/>
                    </a:cubicBezTo>
                    <a:cubicBezTo>
                      <a:pt x="153" y="600"/>
                      <a:pt x="126" y="576"/>
                      <a:pt x="100" y="572"/>
                    </a:cubicBezTo>
                    <a:cubicBezTo>
                      <a:pt x="74" y="568"/>
                      <a:pt x="56" y="544"/>
                      <a:pt x="60" y="518"/>
                    </a:cubicBezTo>
                    <a:cubicBezTo>
                      <a:pt x="64" y="492"/>
                      <a:pt x="49" y="458"/>
                      <a:pt x="27" y="444"/>
                    </a:cubicBezTo>
                    <a:cubicBezTo>
                      <a:pt x="6" y="429"/>
                      <a:pt x="0" y="399"/>
                      <a:pt x="15" y="377"/>
                    </a:cubicBezTo>
                    <a:cubicBezTo>
                      <a:pt x="30" y="355"/>
                      <a:pt x="31" y="319"/>
                      <a:pt x="18" y="296"/>
                    </a:cubicBezTo>
                    <a:cubicBezTo>
                      <a:pt x="5" y="273"/>
                      <a:pt x="13" y="244"/>
                      <a:pt x="36" y="231"/>
                    </a:cubicBezTo>
                    <a:cubicBezTo>
                      <a:pt x="59" y="218"/>
                      <a:pt x="76" y="185"/>
                      <a:pt x="74" y="159"/>
                    </a:cubicBezTo>
                    <a:cubicBezTo>
                      <a:pt x="72" y="133"/>
                      <a:pt x="92" y="110"/>
                      <a:pt x="118" y="108"/>
                    </a:cubicBezTo>
                    <a:cubicBezTo>
                      <a:pt x="144" y="106"/>
                      <a:pt x="174" y="84"/>
                      <a:pt x="183" y="60"/>
                    </a:cubicBezTo>
                    <a:cubicBezTo>
                      <a:pt x="193" y="35"/>
                      <a:pt x="221" y="23"/>
                      <a:pt x="245" y="33"/>
                    </a:cubicBezTo>
                    <a:cubicBezTo>
                      <a:pt x="270" y="43"/>
                      <a:pt x="306" y="36"/>
                      <a:pt x="325" y="18"/>
                    </a:cubicBezTo>
                    <a:cubicBezTo>
                      <a:pt x="344" y="0"/>
                      <a:pt x="375" y="1"/>
                      <a:pt x="393" y="21"/>
                    </a:cubicBezTo>
                    <a:cubicBezTo>
                      <a:pt x="411" y="40"/>
                      <a:pt x="446" y="50"/>
                      <a:pt x="471" y="42"/>
                    </a:cubicBezTo>
                    <a:cubicBezTo>
                      <a:pt x="496" y="34"/>
                      <a:pt x="523" y="48"/>
                      <a:pt x="531" y="74"/>
                    </a:cubicBezTo>
                    <a:cubicBezTo>
                      <a:pt x="539" y="99"/>
                      <a:pt x="566" y="123"/>
                      <a:pt x="592" y="127"/>
                    </a:cubicBezTo>
                    <a:cubicBezTo>
                      <a:pt x="618" y="131"/>
                      <a:pt x="636" y="155"/>
                      <a:pt x="632" y="181"/>
                    </a:cubicBezTo>
                    <a:cubicBezTo>
                      <a:pt x="628" y="207"/>
                      <a:pt x="643" y="241"/>
                      <a:pt x="664" y="256"/>
                    </a:cubicBezTo>
                    <a:cubicBezTo>
                      <a:pt x="686" y="270"/>
                      <a:pt x="692" y="300"/>
                      <a:pt x="677" y="322"/>
                    </a:cubicBezTo>
                    <a:cubicBezTo>
                      <a:pt x="662" y="344"/>
                      <a:pt x="661" y="380"/>
                      <a:pt x="674" y="403"/>
                    </a:cubicBezTo>
                    <a:close/>
                  </a:path>
                </a:pathLst>
              </a:custGeom>
              <a:solidFill>
                <a:srgbClr val="FDFCD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1" name="Freeform 10"/>
              <p:cNvSpPr>
                <a:spLocks noEditPoints="1"/>
              </p:cNvSpPr>
              <p:nvPr/>
            </p:nvSpPr>
            <p:spPr bwMode="auto">
              <a:xfrm>
                <a:off x="4989513" y="2316163"/>
                <a:ext cx="2220913" cy="2225675"/>
              </a:xfrm>
              <a:custGeom>
                <a:avLst/>
                <a:gdLst>
                  <a:gd name="T0" fmla="*/ 0 w 590"/>
                  <a:gd name="T1" fmla="*/ 296 h 591"/>
                  <a:gd name="T2" fmla="*/ 295 w 590"/>
                  <a:gd name="T3" fmla="*/ 0 h 591"/>
                  <a:gd name="T4" fmla="*/ 295 w 590"/>
                  <a:gd name="T5" fmla="*/ 0 h 591"/>
                  <a:gd name="T6" fmla="*/ 590 w 590"/>
                  <a:gd name="T7" fmla="*/ 296 h 591"/>
                  <a:gd name="T8" fmla="*/ 590 w 590"/>
                  <a:gd name="T9" fmla="*/ 296 h 591"/>
                  <a:gd name="T10" fmla="*/ 295 w 590"/>
                  <a:gd name="T11" fmla="*/ 591 h 591"/>
                  <a:gd name="T12" fmla="*/ 295 w 590"/>
                  <a:gd name="T13" fmla="*/ 591 h 591"/>
                  <a:gd name="T14" fmla="*/ 0 w 590"/>
                  <a:gd name="T15" fmla="*/ 296 h 591"/>
                  <a:gd name="T16" fmla="*/ 89 w 590"/>
                  <a:gd name="T17" fmla="*/ 89 h 591"/>
                  <a:gd name="T18" fmla="*/ 3 w 590"/>
                  <a:gd name="T19" fmla="*/ 296 h 591"/>
                  <a:gd name="T20" fmla="*/ 3 w 590"/>
                  <a:gd name="T21" fmla="*/ 296 h 591"/>
                  <a:gd name="T22" fmla="*/ 89 w 590"/>
                  <a:gd name="T23" fmla="*/ 502 h 591"/>
                  <a:gd name="T24" fmla="*/ 89 w 590"/>
                  <a:gd name="T25" fmla="*/ 502 h 591"/>
                  <a:gd name="T26" fmla="*/ 295 w 590"/>
                  <a:gd name="T27" fmla="*/ 587 h 591"/>
                  <a:gd name="T28" fmla="*/ 295 w 590"/>
                  <a:gd name="T29" fmla="*/ 587 h 591"/>
                  <a:gd name="T30" fmla="*/ 501 w 590"/>
                  <a:gd name="T31" fmla="*/ 502 h 591"/>
                  <a:gd name="T32" fmla="*/ 501 w 590"/>
                  <a:gd name="T33" fmla="*/ 502 h 591"/>
                  <a:gd name="T34" fmla="*/ 587 w 590"/>
                  <a:gd name="T35" fmla="*/ 296 h 591"/>
                  <a:gd name="T36" fmla="*/ 587 w 590"/>
                  <a:gd name="T37" fmla="*/ 296 h 591"/>
                  <a:gd name="T38" fmla="*/ 501 w 590"/>
                  <a:gd name="T39" fmla="*/ 89 h 591"/>
                  <a:gd name="T40" fmla="*/ 501 w 590"/>
                  <a:gd name="T41" fmla="*/ 89 h 591"/>
                  <a:gd name="T42" fmla="*/ 295 w 590"/>
                  <a:gd name="T43" fmla="*/ 4 h 591"/>
                  <a:gd name="T44" fmla="*/ 295 w 590"/>
                  <a:gd name="T45" fmla="*/ 4 h 591"/>
                  <a:gd name="T46" fmla="*/ 89 w 590"/>
                  <a:gd name="T47" fmla="*/ 89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591">
                    <a:moveTo>
                      <a:pt x="0" y="296"/>
                    </a:moveTo>
                    <a:cubicBezTo>
                      <a:pt x="0" y="132"/>
                      <a:pt x="132" y="0"/>
                      <a:pt x="295" y="0"/>
                    </a:cubicBezTo>
                    <a:cubicBezTo>
                      <a:pt x="295" y="0"/>
                      <a:pt x="295" y="0"/>
                      <a:pt x="295" y="0"/>
                    </a:cubicBezTo>
                    <a:cubicBezTo>
                      <a:pt x="458" y="0"/>
                      <a:pt x="590" y="132"/>
                      <a:pt x="590" y="296"/>
                    </a:cubicBezTo>
                    <a:cubicBezTo>
                      <a:pt x="590" y="296"/>
                      <a:pt x="590" y="296"/>
                      <a:pt x="590" y="296"/>
                    </a:cubicBezTo>
                    <a:cubicBezTo>
                      <a:pt x="590" y="459"/>
                      <a:pt x="458" y="591"/>
                      <a:pt x="295" y="591"/>
                    </a:cubicBezTo>
                    <a:cubicBezTo>
                      <a:pt x="295" y="591"/>
                      <a:pt x="295" y="591"/>
                      <a:pt x="295" y="591"/>
                    </a:cubicBezTo>
                    <a:cubicBezTo>
                      <a:pt x="132" y="591"/>
                      <a:pt x="0" y="459"/>
                      <a:pt x="0" y="296"/>
                    </a:cubicBezTo>
                    <a:close/>
                    <a:moveTo>
                      <a:pt x="89" y="89"/>
                    </a:moveTo>
                    <a:cubicBezTo>
                      <a:pt x="36" y="142"/>
                      <a:pt x="3" y="215"/>
                      <a:pt x="3" y="296"/>
                    </a:cubicBezTo>
                    <a:cubicBezTo>
                      <a:pt x="3" y="296"/>
                      <a:pt x="3" y="296"/>
                      <a:pt x="3" y="296"/>
                    </a:cubicBezTo>
                    <a:cubicBezTo>
                      <a:pt x="3" y="376"/>
                      <a:pt x="36" y="449"/>
                      <a:pt x="89" y="502"/>
                    </a:cubicBezTo>
                    <a:cubicBezTo>
                      <a:pt x="89" y="502"/>
                      <a:pt x="89" y="502"/>
                      <a:pt x="89" y="502"/>
                    </a:cubicBezTo>
                    <a:cubicBezTo>
                      <a:pt x="141" y="555"/>
                      <a:pt x="214" y="587"/>
                      <a:pt x="295" y="587"/>
                    </a:cubicBezTo>
                    <a:cubicBezTo>
                      <a:pt x="295" y="587"/>
                      <a:pt x="295" y="587"/>
                      <a:pt x="295" y="587"/>
                    </a:cubicBezTo>
                    <a:cubicBezTo>
                      <a:pt x="375" y="587"/>
                      <a:pt x="448" y="555"/>
                      <a:pt x="501" y="502"/>
                    </a:cubicBezTo>
                    <a:cubicBezTo>
                      <a:pt x="501" y="502"/>
                      <a:pt x="501" y="502"/>
                      <a:pt x="501" y="502"/>
                    </a:cubicBezTo>
                    <a:cubicBezTo>
                      <a:pt x="554" y="449"/>
                      <a:pt x="587" y="376"/>
                      <a:pt x="587" y="296"/>
                    </a:cubicBezTo>
                    <a:cubicBezTo>
                      <a:pt x="587" y="296"/>
                      <a:pt x="587" y="296"/>
                      <a:pt x="587" y="296"/>
                    </a:cubicBezTo>
                    <a:cubicBezTo>
                      <a:pt x="587" y="215"/>
                      <a:pt x="554" y="142"/>
                      <a:pt x="501" y="89"/>
                    </a:cubicBezTo>
                    <a:cubicBezTo>
                      <a:pt x="501" y="89"/>
                      <a:pt x="501" y="89"/>
                      <a:pt x="501" y="89"/>
                    </a:cubicBezTo>
                    <a:cubicBezTo>
                      <a:pt x="448" y="37"/>
                      <a:pt x="375" y="4"/>
                      <a:pt x="295" y="4"/>
                    </a:cubicBezTo>
                    <a:cubicBezTo>
                      <a:pt x="295" y="4"/>
                      <a:pt x="295" y="4"/>
                      <a:pt x="295" y="4"/>
                    </a:cubicBezTo>
                    <a:cubicBezTo>
                      <a:pt x="214" y="4"/>
                      <a:pt x="141" y="37"/>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2" name="Freeform 11"/>
              <p:cNvSpPr>
                <a:spLocks noEditPoints="1"/>
              </p:cNvSpPr>
              <p:nvPr/>
            </p:nvSpPr>
            <p:spPr bwMode="auto">
              <a:xfrm>
                <a:off x="5041900" y="2373313"/>
                <a:ext cx="2116138" cy="2112963"/>
              </a:xfrm>
              <a:custGeom>
                <a:avLst/>
                <a:gdLst>
                  <a:gd name="T0" fmla="*/ 0 w 562"/>
                  <a:gd name="T1" fmla="*/ 281 h 561"/>
                  <a:gd name="T2" fmla="*/ 281 w 562"/>
                  <a:gd name="T3" fmla="*/ 0 h 561"/>
                  <a:gd name="T4" fmla="*/ 281 w 562"/>
                  <a:gd name="T5" fmla="*/ 0 h 561"/>
                  <a:gd name="T6" fmla="*/ 562 w 562"/>
                  <a:gd name="T7" fmla="*/ 281 h 561"/>
                  <a:gd name="T8" fmla="*/ 562 w 562"/>
                  <a:gd name="T9" fmla="*/ 281 h 561"/>
                  <a:gd name="T10" fmla="*/ 281 w 562"/>
                  <a:gd name="T11" fmla="*/ 561 h 561"/>
                  <a:gd name="T12" fmla="*/ 281 w 562"/>
                  <a:gd name="T13" fmla="*/ 561 h 561"/>
                  <a:gd name="T14" fmla="*/ 0 w 562"/>
                  <a:gd name="T15" fmla="*/ 281 h 561"/>
                  <a:gd name="T16" fmla="*/ 89 w 562"/>
                  <a:gd name="T17" fmla="*/ 89 h 561"/>
                  <a:gd name="T18" fmla="*/ 10 w 562"/>
                  <a:gd name="T19" fmla="*/ 281 h 561"/>
                  <a:gd name="T20" fmla="*/ 10 w 562"/>
                  <a:gd name="T21" fmla="*/ 281 h 561"/>
                  <a:gd name="T22" fmla="*/ 89 w 562"/>
                  <a:gd name="T23" fmla="*/ 472 h 561"/>
                  <a:gd name="T24" fmla="*/ 89 w 562"/>
                  <a:gd name="T25" fmla="*/ 472 h 561"/>
                  <a:gd name="T26" fmla="*/ 281 w 562"/>
                  <a:gd name="T27" fmla="*/ 551 h 561"/>
                  <a:gd name="T28" fmla="*/ 281 w 562"/>
                  <a:gd name="T29" fmla="*/ 551 h 561"/>
                  <a:gd name="T30" fmla="*/ 472 w 562"/>
                  <a:gd name="T31" fmla="*/ 472 h 561"/>
                  <a:gd name="T32" fmla="*/ 472 w 562"/>
                  <a:gd name="T33" fmla="*/ 472 h 561"/>
                  <a:gd name="T34" fmla="*/ 552 w 562"/>
                  <a:gd name="T35" fmla="*/ 281 h 561"/>
                  <a:gd name="T36" fmla="*/ 552 w 562"/>
                  <a:gd name="T37" fmla="*/ 281 h 561"/>
                  <a:gd name="T38" fmla="*/ 472 w 562"/>
                  <a:gd name="T39" fmla="*/ 89 h 561"/>
                  <a:gd name="T40" fmla="*/ 472 w 562"/>
                  <a:gd name="T41" fmla="*/ 89 h 561"/>
                  <a:gd name="T42" fmla="*/ 281 w 562"/>
                  <a:gd name="T43" fmla="*/ 10 h 561"/>
                  <a:gd name="T44" fmla="*/ 281 w 562"/>
                  <a:gd name="T45" fmla="*/ 10 h 561"/>
                  <a:gd name="T46" fmla="*/ 89 w 562"/>
                  <a:gd name="T47" fmla="*/ 8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561">
                    <a:moveTo>
                      <a:pt x="0" y="281"/>
                    </a:moveTo>
                    <a:cubicBezTo>
                      <a:pt x="0" y="126"/>
                      <a:pt x="126" y="0"/>
                      <a:pt x="281" y="0"/>
                    </a:cubicBezTo>
                    <a:cubicBezTo>
                      <a:pt x="281" y="0"/>
                      <a:pt x="281" y="0"/>
                      <a:pt x="281" y="0"/>
                    </a:cubicBezTo>
                    <a:cubicBezTo>
                      <a:pt x="436" y="0"/>
                      <a:pt x="562" y="126"/>
                      <a:pt x="562" y="281"/>
                    </a:cubicBezTo>
                    <a:cubicBezTo>
                      <a:pt x="562" y="281"/>
                      <a:pt x="562" y="281"/>
                      <a:pt x="562" y="281"/>
                    </a:cubicBezTo>
                    <a:cubicBezTo>
                      <a:pt x="562" y="436"/>
                      <a:pt x="436" y="561"/>
                      <a:pt x="281" y="561"/>
                    </a:cubicBezTo>
                    <a:cubicBezTo>
                      <a:pt x="281" y="561"/>
                      <a:pt x="281" y="561"/>
                      <a:pt x="281" y="561"/>
                    </a:cubicBezTo>
                    <a:cubicBezTo>
                      <a:pt x="126" y="561"/>
                      <a:pt x="0" y="436"/>
                      <a:pt x="0" y="281"/>
                    </a:cubicBezTo>
                    <a:close/>
                    <a:moveTo>
                      <a:pt x="89" y="89"/>
                    </a:moveTo>
                    <a:cubicBezTo>
                      <a:pt x="40" y="138"/>
                      <a:pt x="10" y="206"/>
                      <a:pt x="10" y="281"/>
                    </a:cubicBezTo>
                    <a:cubicBezTo>
                      <a:pt x="10" y="281"/>
                      <a:pt x="10" y="281"/>
                      <a:pt x="10" y="281"/>
                    </a:cubicBezTo>
                    <a:cubicBezTo>
                      <a:pt x="10" y="355"/>
                      <a:pt x="40" y="423"/>
                      <a:pt x="89" y="472"/>
                    </a:cubicBezTo>
                    <a:cubicBezTo>
                      <a:pt x="89" y="472"/>
                      <a:pt x="89" y="472"/>
                      <a:pt x="89" y="472"/>
                    </a:cubicBezTo>
                    <a:cubicBezTo>
                      <a:pt x="138" y="521"/>
                      <a:pt x="206" y="551"/>
                      <a:pt x="281" y="551"/>
                    </a:cubicBezTo>
                    <a:cubicBezTo>
                      <a:pt x="281" y="551"/>
                      <a:pt x="281" y="551"/>
                      <a:pt x="281" y="551"/>
                    </a:cubicBezTo>
                    <a:cubicBezTo>
                      <a:pt x="356" y="551"/>
                      <a:pt x="423" y="521"/>
                      <a:pt x="472" y="472"/>
                    </a:cubicBezTo>
                    <a:cubicBezTo>
                      <a:pt x="472" y="472"/>
                      <a:pt x="472" y="472"/>
                      <a:pt x="472" y="472"/>
                    </a:cubicBezTo>
                    <a:cubicBezTo>
                      <a:pt x="521" y="423"/>
                      <a:pt x="552" y="355"/>
                      <a:pt x="552" y="281"/>
                    </a:cubicBezTo>
                    <a:cubicBezTo>
                      <a:pt x="552" y="281"/>
                      <a:pt x="552" y="281"/>
                      <a:pt x="552" y="281"/>
                    </a:cubicBezTo>
                    <a:cubicBezTo>
                      <a:pt x="552" y="206"/>
                      <a:pt x="521" y="138"/>
                      <a:pt x="472" y="89"/>
                    </a:cubicBezTo>
                    <a:cubicBezTo>
                      <a:pt x="472" y="89"/>
                      <a:pt x="472" y="89"/>
                      <a:pt x="472" y="89"/>
                    </a:cubicBezTo>
                    <a:cubicBezTo>
                      <a:pt x="423" y="40"/>
                      <a:pt x="356" y="10"/>
                      <a:pt x="281" y="10"/>
                    </a:cubicBezTo>
                    <a:cubicBezTo>
                      <a:pt x="281" y="10"/>
                      <a:pt x="281" y="10"/>
                      <a:pt x="281" y="10"/>
                    </a:cubicBezTo>
                    <a:cubicBezTo>
                      <a:pt x="206" y="10"/>
                      <a:pt x="138" y="40"/>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59" name="文本框 58"/>
            <p:cNvSpPr txBox="1"/>
            <p:nvPr/>
          </p:nvSpPr>
          <p:spPr>
            <a:xfrm>
              <a:off x="5631082" y="1592130"/>
              <a:ext cx="929834" cy="1036778"/>
            </a:xfrm>
            <a:prstGeom prst="rect">
              <a:avLst/>
            </a:prstGeom>
            <a:noFill/>
          </p:spPr>
          <p:txBody>
            <a:bodyPr wrap="square" rtlCol="0">
              <a:spAutoFit/>
            </a:bodyPr>
            <a:lstStyle>
              <a:defPPr>
                <a:defRPr lang="zh-CN"/>
              </a:defPPr>
              <a:lvl1pPr algn="dist">
                <a:defRPr sz="160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4</a:t>
              </a:r>
              <a:endParaRPr kumimoji="0" lang="zh-CN" altLang="en-US"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grpSp>
      <p:sp>
        <p:nvSpPr>
          <p:cNvPr id="63" name="矩形 62"/>
          <p:cNvSpPr/>
          <p:nvPr/>
        </p:nvSpPr>
        <p:spPr>
          <a:xfrm>
            <a:off x="3655101" y="200592"/>
            <a:ext cx="5039943" cy="6657408"/>
          </a:xfrm>
          <a:prstGeom prst="rect">
            <a:avLst/>
          </a:prstGeom>
          <a:blipFill dpi="0" rotWithShape="1">
            <a:blip r:embed="rId3" cstate="email">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aphicFrame>
        <p:nvGraphicFramePr>
          <p:cNvPr id="35" name="图表 34"/>
          <p:cNvGraphicFramePr/>
          <p:nvPr/>
        </p:nvGraphicFramePr>
        <p:xfrm>
          <a:off x="809625" y="1276350"/>
          <a:ext cx="10572750" cy="2690283"/>
        </p:xfrm>
        <a:graphic>
          <a:graphicData uri="http://schemas.openxmlformats.org/drawingml/2006/chart">
            <c:chart xmlns:c="http://schemas.openxmlformats.org/drawingml/2006/chart" xmlns:r="http://schemas.openxmlformats.org/officeDocument/2006/relationships" r:id="rId4"/>
          </a:graphicData>
        </a:graphic>
      </p:graphicFrame>
      <p:grpSp>
        <p:nvGrpSpPr>
          <p:cNvPr id="36" name="淘宝店chenying0907 31"/>
          <p:cNvGrpSpPr/>
          <p:nvPr/>
        </p:nvGrpSpPr>
        <p:grpSpPr>
          <a:xfrm>
            <a:off x="1430530" y="3966633"/>
            <a:ext cx="2043410" cy="2034616"/>
            <a:chOff x="1430530" y="4243703"/>
            <a:chExt cx="2043410" cy="2034616"/>
          </a:xfrm>
        </p:grpSpPr>
        <p:pic>
          <p:nvPicPr>
            <p:cNvPr id="37" name="图片 36"/>
            <p:cNvPicPr>
              <a:picLocks noChangeAspect="1"/>
            </p:cNvPicPr>
            <p:nvPr/>
          </p:nvPicPr>
          <p:blipFill rotWithShape="1">
            <a:blip r:embed="rId5" cstate="email"/>
            <a:srcRect l="-3054" t="-1284" r="-7711"/>
            <a:stretch>
              <a:fillRect/>
            </a:stretch>
          </p:blipFill>
          <p:spPr>
            <a:xfrm rot="726932">
              <a:off x="1964255" y="4243703"/>
              <a:ext cx="1113172" cy="822848"/>
            </a:xfrm>
            <a:prstGeom prst="rect">
              <a:avLst/>
            </a:prstGeom>
          </p:spPr>
        </p:pic>
        <p:sp>
          <p:nvSpPr>
            <p:cNvPr id="38" name="Freeform 53"/>
            <p:cNvSpPr>
              <a:spLocks noEditPoints="1"/>
            </p:cNvSpPr>
            <p:nvPr/>
          </p:nvSpPr>
          <p:spPr bwMode="auto">
            <a:xfrm>
              <a:off x="2175681" y="4397808"/>
              <a:ext cx="528194" cy="418027"/>
            </a:xfrm>
            <a:custGeom>
              <a:avLst/>
              <a:gdLst>
                <a:gd name="T0" fmla="*/ 62 w 347"/>
                <a:gd name="T1" fmla="*/ 148 h 275"/>
                <a:gd name="T2" fmla="*/ 79 w 347"/>
                <a:gd name="T3" fmla="*/ 148 h 275"/>
                <a:gd name="T4" fmla="*/ 92 w 347"/>
                <a:gd name="T5" fmla="*/ 160 h 275"/>
                <a:gd name="T6" fmla="*/ 92 w 347"/>
                <a:gd name="T7" fmla="*/ 263 h 275"/>
                <a:gd name="T8" fmla="*/ 79 w 347"/>
                <a:gd name="T9" fmla="*/ 275 h 275"/>
                <a:gd name="T10" fmla="*/ 62 w 347"/>
                <a:gd name="T11" fmla="*/ 275 h 275"/>
                <a:gd name="T12" fmla="*/ 50 w 347"/>
                <a:gd name="T13" fmla="*/ 263 h 275"/>
                <a:gd name="T14" fmla="*/ 50 w 347"/>
                <a:gd name="T15" fmla="*/ 160 h 275"/>
                <a:gd name="T16" fmla="*/ 62 w 347"/>
                <a:gd name="T17" fmla="*/ 148 h 275"/>
                <a:gd name="T18" fmla="*/ 108 w 347"/>
                <a:gd name="T19" fmla="*/ 57 h 275"/>
                <a:gd name="T20" fmla="*/ 172 w 347"/>
                <a:gd name="T21" fmla="*/ 43 h 275"/>
                <a:gd name="T22" fmla="*/ 237 w 347"/>
                <a:gd name="T23" fmla="*/ 58 h 275"/>
                <a:gd name="T24" fmla="*/ 257 w 347"/>
                <a:gd name="T25" fmla="*/ 58 h 275"/>
                <a:gd name="T26" fmla="*/ 310 w 347"/>
                <a:gd name="T27" fmla="*/ 139 h 275"/>
                <a:gd name="T28" fmla="*/ 323 w 347"/>
                <a:gd name="T29" fmla="*/ 148 h 275"/>
                <a:gd name="T30" fmla="*/ 331 w 347"/>
                <a:gd name="T31" fmla="*/ 136 h 275"/>
                <a:gd name="T32" fmla="*/ 268 w 347"/>
                <a:gd name="T33" fmla="*/ 39 h 275"/>
                <a:gd name="T34" fmla="*/ 256 w 347"/>
                <a:gd name="T35" fmla="*/ 20 h 275"/>
                <a:gd name="T36" fmla="*/ 172 w 347"/>
                <a:gd name="T37" fmla="*/ 0 h 275"/>
                <a:gd name="T38" fmla="*/ 89 w 347"/>
                <a:gd name="T39" fmla="*/ 19 h 275"/>
                <a:gd name="T40" fmla="*/ 77 w 347"/>
                <a:gd name="T41" fmla="*/ 38 h 275"/>
                <a:gd name="T42" fmla="*/ 15 w 347"/>
                <a:gd name="T43" fmla="*/ 138 h 275"/>
                <a:gd name="T44" fmla="*/ 23 w 347"/>
                <a:gd name="T45" fmla="*/ 150 h 275"/>
                <a:gd name="T46" fmla="*/ 36 w 347"/>
                <a:gd name="T47" fmla="*/ 141 h 275"/>
                <a:gd name="T48" fmla="*/ 88 w 347"/>
                <a:gd name="T49" fmla="*/ 57 h 275"/>
                <a:gd name="T50" fmla="*/ 108 w 347"/>
                <a:gd name="T51" fmla="*/ 57 h 275"/>
                <a:gd name="T52" fmla="*/ 320 w 347"/>
                <a:gd name="T53" fmla="*/ 159 h 275"/>
                <a:gd name="T54" fmla="*/ 307 w 347"/>
                <a:gd name="T55" fmla="*/ 159 h 275"/>
                <a:gd name="T56" fmla="*/ 307 w 347"/>
                <a:gd name="T57" fmla="*/ 264 h 275"/>
                <a:gd name="T58" fmla="*/ 320 w 347"/>
                <a:gd name="T59" fmla="*/ 264 h 275"/>
                <a:gd name="T60" fmla="*/ 347 w 347"/>
                <a:gd name="T61" fmla="*/ 236 h 275"/>
                <a:gd name="T62" fmla="*/ 347 w 347"/>
                <a:gd name="T63" fmla="*/ 186 h 275"/>
                <a:gd name="T64" fmla="*/ 320 w 347"/>
                <a:gd name="T65" fmla="*/ 159 h 275"/>
                <a:gd name="T66" fmla="*/ 286 w 347"/>
                <a:gd name="T67" fmla="*/ 148 h 275"/>
                <a:gd name="T68" fmla="*/ 298 w 347"/>
                <a:gd name="T69" fmla="*/ 160 h 275"/>
                <a:gd name="T70" fmla="*/ 298 w 347"/>
                <a:gd name="T71" fmla="*/ 263 h 275"/>
                <a:gd name="T72" fmla="*/ 286 w 347"/>
                <a:gd name="T73" fmla="*/ 275 h 275"/>
                <a:gd name="T74" fmla="*/ 268 w 347"/>
                <a:gd name="T75" fmla="*/ 275 h 275"/>
                <a:gd name="T76" fmla="*/ 256 w 347"/>
                <a:gd name="T77" fmla="*/ 263 h 275"/>
                <a:gd name="T78" fmla="*/ 256 w 347"/>
                <a:gd name="T79" fmla="*/ 160 h 275"/>
                <a:gd name="T80" fmla="*/ 268 w 347"/>
                <a:gd name="T81" fmla="*/ 148 h 275"/>
                <a:gd name="T82" fmla="*/ 286 w 347"/>
                <a:gd name="T83" fmla="*/ 148 h 275"/>
                <a:gd name="T84" fmla="*/ 28 w 347"/>
                <a:gd name="T85" fmla="*/ 159 h 275"/>
                <a:gd name="T86" fmla="*/ 40 w 347"/>
                <a:gd name="T87" fmla="*/ 159 h 275"/>
                <a:gd name="T88" fmla="*/ 40 w 347"/>
                <a:gd name="T89" fmla="*/ 264 h 275"/>
                <a:gd name="T90" fmla="*/ 28 w 347"/>
                <a:gd name="T91" fmla="*/ 264 h 275"/>
                <a:gd name="T92" fmla="*/ 0 w 347"/>
                <a:gd name="T93" fmla="*/ 236 h 275"/>
                <a:gd name="T94" fmla="*/ 0 w 347"/>
                <a:gd name="T95" fmla="*/ 186 h 275"/>
                <a:gd name="T96" fmla="*/ 28 w 347"/>
                <a:gd name="T97" fmla="*/ 159 h 275"/>
                <a:gd name="T98" fmla="*/ 29 w 347"/>
                <a:gd name="T99" fmla="*/ 179 h 275"/>
                <a:gd name="T100" fmla="*/ 27 w 347"/>
                <a:gd name="T101" fmla="*/ 169 h 275"/>
                <a:gd name="T102" fmla="*/ 14 w 347"/>
                <a:gd name="T103" fmla="*/ 175 h 275"/>
                <a:gd name="T104" fmla="*/ 8 w 347"/>
                <a:gd name="T105" fmla="*/ 187 h 275"/>
                <a:gd name="T106" fmla="*/ 8 w 347"/>
                <a:gd name="T107" fmla="*/ 187 h 275"/>
                <a:gd name="T108" fmla="*/ 8 w 347"/>
                <a:gd name="T109" fmla="*/ 188 h 275"/>
                <a:gd name="T110" fmla="*/ 8 w 347"/>
                <a:gd name="T111" fmla="*/ 230 h 275"/>
                <a:gd name="T112" fmla="*/ 18 w 347"/>
                <a:gd name="T113" fmla="*/ 230 h 275"/>
                <a:gd name="T114" fmla="*/ 18 w 347"/>
                <a:gd name="T115" fmla="*/ 188 h 275"/>
                <a:gd name="T116" fmla="*/ 21 w 347"/>
                <a:gd name="T117" fmla="*/ 183 h 275"/>
                <a:gd name="T118" fmla="*/ 29 w 347"/>
                <a:gd name="T119" fmla="*/ 17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7" h="275">
                  <a:moveTo>
                    <a:pt x="62" y="148"/>
                  </a:moveTo>
                  <a:cubicBezTo>
                    <a:pt x="79" y="148"/>
                    <a:pt x="79" y="148"/>
                    <a:pt x="79" y="148"/>
                  </a:cubicBezTo>
                  <a:cubicBezTo>
                    <a:pt x="86" y="148"/>
                    <a:pt x="92" y="154"/>
                    <a:pt x="92" y="160"/>
                  </a:cubicBezTo>
                  <a:cubicBezTo>
                    <a:pt x="92" y="263"/>
                    <a:pt x="92" y="263"/>
                    <a:pt x="92" y="263"/>
                  </a:cubicBezTo>
                  <a:cubicBezTo>
                    <a:pt x="92" y="270"/>
                    <a:pt x="86" y="275"/>
                    <a:pt x="79" y="275"/>
                  </a:cubicBezTo>
                  <a:cubicBezTo>
                    <a:pt x="62" y="275"/>
                    <a:pt x="62" y="275"/>
                    <a:pt x="62" y="275"/>
                  </a:cubicBezTo>
                  <a:cubicBezTo>
                    <a:pt x="55" y="275"/>
                    <a:pt x="50" y="270"/>
                    <a:pt x="50" y="263"/>
                  </a:cubicBezTo>
                  <a:cubicBezTo>
                    <a:pt x="50" y="160"/>
                    <a:pt x="50" y="160"/>
                    <a:pt x="50" y="160"/>
                  </a:cubicBezTo>
                  <a:cubicBezTo>
                    <a:pt x="50" y="154"/>
                    <a:pt x="55" y="148"/>
                    <a:pt x="62" y="148"/>
                  </a:cubicBezTo>
                  <a:close/>
                  <a:moveTo>
                    <a:pt x="108" y="57"/>
                  </a:moveTo>
                  <a:cubicBezTo>
                    <a:pt x="127" y="47"/>
                    <a:pt x="150" y="43"/>
                    <a:pt x="172" y="43"/>
                  </a:cubicBezTo>
                  <a:cubicBezTo>
                    <a:pt x="195" y="43"/>
                    <a:pt x="217" y="48"/>
                    <a:pt x="237" y="58"/>
                  </a:cubicBezTo>
                  <a:cubicBezTo>
                    <a:pt x="244" y="62"/>
                    <a:pt x="251" y="61"/>
                    <a:pt x="257" y="58"/>
                  </a:cubicBezTo>
                  <a:cubicBezTo>
                    <a:pt x="284" y="76"/>
                    <a:pt x="303" y="103"/>
                    <a:pt x="310" y="139"/>
                  </a:cubicBezTo>
                  <a:cubicBezTo>
                    <a:pt x="311" y="145"/>
                    <a:pt x="317" y="149"/>
                    <a:pt x="323" y="148"/>
                  </a:cubicBezTo>
                  <a:cubicBezTo>
                    <a:pt x="328" y="147"/>
                    <a:pt x="332" y="141"/>
                    <a:pt x="331" y="136"/>
                  </a:cubicBezTo>
                  <a:cubicBezTo>
                    <a:pt x="323" y="92"/>
                    <a:pt x="299" y="60"/>
                    <a:pt x="268" y="39"/>
                  </a:cubicBezTo>
                  <a:cubicBezTo>
                    <a:pt x="268" y="31"/>
                    <a:pt x="264" y="24"/>
                    <a:pt x="256" y="20"/>
                  </a:cubicBezTo>
                  <a:cubicBezTo>
                    <a:pt x="231" y="7"/>
                    <a:pt x="201" y="0"/>
                    <a:pt x="172" y="0"/>
                  </a:cubicBezTo>
                  <a:cubicBezTo>
                    <a:pt x="143" y="0"/>
                    <a:pt x="114" y="6"/>
                    <a:pt x="89" y="19"/>
                  </a:cubicBezTo>
                  <a:cubicBezTo>
                    <a:pt x="81" y="23"/>
                    <a:pt x="77" y="30"/>
                    <a:pt x="77" y="38"/>
                  </a:cubicBezTo>
                  <a:cubicBezTo>
                    <a:pt x="45" y="59"/>
                    <a:pt x="22" y="92"/>
                    <a:pt x="15" y="138"/>
                  </a:cubicBezTo>
                  <a:cubicBezTo>
                    <a:pt x="14" y="144"/>
                    <a:pt x="18" y="149"/>
                    <a:pt x="23" y="150"/>
                  </a:cubicBezTo>
                  <a:cubicBezTo>
                    <a:pt x="29" y="151"/>
                    <a:pt x="35" y="147"/>
                    <a:pt x="36" y="141"/>
                  </a:cubicBezTo>
                  <a:cubicBezTo>
                    <a:pt x="42" y="103"/>
                    <a:pt x="61" y="75"/>
                    <a:pt x="88" y="57"/>
                  </a:cubicBezTo>
                  <a:cubicBezTo>
                    <a:pt x="94" y="60"/>
                    <a:pt x="101" y="61"/>
                    <a:pt x="108" y="57"/>
                  </a:cubicBezTo>
                  <a:close/>
                  <a:moveTo>
                    <a:pt x="320" y="159"/>
                  </a:moveTo>
                  <a:cubicBezTo>
                    <a:pt x="307" y="159"/>
                    <a:pt x="307" y="159"/>
                    <a:pt x="307" y="159"/>
                  </a:cubicBezTo>
                  <a:cubicBezTo>
                    <a:pt x="307" y="264"/>
                    <a:pt x="307" y="264"/>
                    <a:pt x="307" y="264"/>
                  </a:cubicBezTo>
                  <a:cubicBezTo>
                    <a:pt x="320" y="264"/>
                    <a:pt x="320" y="264"/>
                    <a:pt x="320" y="264"/>
                  </a:cubicBezTo>
                  <a:cubicBezTo>
                    <a:pt x="335" y="264"/>
                    <a:pt x="347" y="251"/>
                    <a:pt x="347" y="236"/>
                  </a:cubicBezTo>
                  <a:cubicBezTo>
                    <a:pt x="347" y="186"/>
                    <a:pt x="347" y="186"/>
                    <a:pt x="347" y="186"/>
                  </a:cubicBezTo>
                  <a:cubicBezTo>
                    <a:pt x="347" y="171"/>
                    <a:pt x="335" y="159"/>
                    <a:pt x="320" y="159"/>
                  </a:cubicBezTo>
                  <a:close/>
                  <a:moveTo>
                    <a:pt x="286" y="148"/>
                  </a:moveTo>
                  <a:cubicBezTo>
                    <a:pt x="293" y="148"/>
                    <a:pt x="298" y="154"/>
                    <a:pt x="298" y="160"/>
                  </a:cubicBezTo>
                  <a:cubicBezTo>
                    <a:pt x="298" y="263"/>
                    <a:pt x="298" y="263"/>
                    <a:pt x="298" y="263"/>
                  </a:cubicBezTo>
                  <a:cubicBezTo>
                    <a:pt x="298" y="270"/>
                    <a:pt x="293" y="275"/>
                    <a:pt x="286" y="275"/>
                  </a:cubicBezTo>
                  <a:cubicBezTo>
                    <a:pt x="268" y="275"/>
                    <a:pt x="268" y="275"/>
                    <a:pt x="268" y="275"/>
                  </a:cubicBezTo>
                  <a:cubicBezTo>
                    <a:pt x="261" y="275"/>
                    <a:pt x="256" y="270"/>
                    <a:pt x="256" y="263"/>
                  </a:cubicBezTo>
                  <a:cubicBezTo>
                    <a:pt x="256" y="160"/>
                    <a:pt x="256" y="160"/>
                    <a:pt x="256" y="160"/>
                  </a:cubicBezTo>
                  <a:cubicBezTo>
                    <a:pt x="256" y="154"/>
                    <a:pt x="261" y="148"/>
                    <a:pt x="268" y="148"/>
                  </a:cubicBezTo>
                  <a:cubicBezTo>
                    <a:pt x="286" y="148"/>
                    <a:pt x="286" y="148"/>
                    <a:pt x="286" y="148"/>
                  </a:cubicBezTo>
                  <a:close/>
                  <a:moveTo>
                    <a:pt x="28" y="159"/>
                  </a:moveTo>
                  <a:cubicBezTo>
                    <a:pt x="40" y="159"/>
                    <a:pt x="40" y="159"/>
                    <a:pt x="40" y="159"/>
                  </a:cubicBezTo>
                  <a:cubicBezTo>
                    <a:pt x="40" y="264"/>
                    <a:pt x="40" y="264"/>
                    <a:pt x="40" y="264"/>
                  </a:cubicBezTo>
                  <a:cubicBezTo>
                    <a:pt x="28" y="264"/>
                    <a:pt x="28" y="264"/>
                    <a:pt x="28" y="264"/>
                  </a:cubicBezTo>
                  <a:cubicBezTo>
                    <a:pt x="13" y="264"/>
                    <a:pt x="0" y="251"/>
                    <a:pt x="0" y="236"/>
                  </a:cubicBezTo>
                  <a:cubicBezTo>
                    <a:pt x="0" y="186"/>
                    <a:pt x="0" y="186"/>
                    <a:pt x="0" y="186"/>
                  </a:cubicBezTo>
                  <a:cubicBezTo>
                    <a:pt x="0" y="171"/>
                    <a:pt x="13" y="159"/>
                    <a:pt x="28" y="159"/>
                  </a:cubicBezTo>
                  <a:close/>
                  <a:moveTo>
                    <a:pt x="29" y="179"/>
                  </a:moveTo>
                  <a:cubicBezTo>
                    <a:pt x="27" y="169"/>
                    <a:pt x="27" y="169"/>
                    <a:pt x="27" y="169"/>
                  </a:cubicBezTo>
                  <a:cubicBezTo>
                    <a:pt x="22" y="170"/>
                    <a:pt x="17" y="171"/>
                    <a:pt x="14" y="175"/>
                  </a:cubicBezTo>
                  <a:cubicBezTo>
                    <a:pt x="11" y="178"/>
                    <a:pt x="8" y="182"/>
                    <a:pt x="8" y="187"/>
                  </a:cubicBezTo>
                  <a:cubicBezTo>
                    <a:pt x="8" y="187"/>
                    <a:pt x="8" y="187"/>
                    <a:pt x="8" y="187"/>
                  </a:cubicBezTo>
                  <a:cubicBezTo>
                    <a:pt x="8" y="188"/>
                    <a:pt x="8" y="188"/>
                    <a:pt x="8" y="188"/>
                  </a:cubicBezTo>
                  <a:cubicBezTo>
                    <a:pt x="8" y="230"/>
                    <a:pt x="8" y="230"/>
                    <a:pt x="8" y="230"/>
                  </a:cubicBezTo>
                  <a:cubicBezTo>
                    <a:pt x="18" y="230"/>
                    <a:pt x="18" y="230"/>
                    <a:pt x="18" y="230"/>
                  </a:cubicBezTo>
                  <a:cubicBezTo>
                    <a:pt x="18" y="188"/>
                    <a:pt x="18" y="188"/>
                    <a:pt x="18" y="188"/>
                  </a:cubicBezTo>
                  <a:cubicBezTo>
                    <a:pt x="19" y="186"/>
                    <a:pt x="20" y="184"/>
                    <a:pt x="21" y="183"/>
                  </a:cubicBezTo>
                  <a:cubicBezTo>
                    <a:pt x="23" y="181"/>
                    <a:pt x="26" y="180"/>
                    <a:pt x="29" y="179"/>
                  </a:cubicBezTo>
                  <a:close/>
                </a:path>
              </a:pathLst>
            </a:custGeom>
            <a:solidFill>
              <a:srgbClr val="223154"/>
            </a:solidFill>
            <a:ln>
              <a:noFill/>
            </a:ln>
            <a:effectLst>
              <a:outerShdw blurRad="63500" sx="102000" sy="102000" algn="ctr" rotWithShape="0">
                <a:prstClr val="black">
                  <a:alpha val="7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39" name="文本框 38"/>
            <p:cNvSpPr txBox="1"/>
            <p:nvPr/>
          </p:nvSpPr>
          <p:spPr>
            <a:xfrm>
              <a:off x="1885780" y="5075954"/>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Light" panose="020F0302020204030204"/>
                  <a:ea typeface="微软雅黑 Light" panose="020B0502040204020203" pitchFamily="34" charset="-122"/>
                </a:rPr>
                <a:t>添加信息</a:t>
              </a:r>
            </a:p>
          </p:txBody>
        </p:sp>
        <p:sp>
          <p:nvSpPr>
            <p:cNvPr id="40" name="淘宝店chenying0907 10"/>
            <p:cNvSpPr/>
            <p:nvPr/>
          </p:nvSpPr>
          <p:spPr>
            <a:xfrm>
              <a:off x="1430530" y="5539655"/>
              <a:ext cx="2043410" cy="738664"/>
            </a:xfrm>
            <a:prstGeom prst="rect">
              <a:avLst/>
            </a:prstGeom>
          </p:spPr>
          <p:txBody>
            <a:bodyPr wrap="square">
              <a:spAutoFit/>
            </a:bodyPr>
            <a:lstStyle/>
            <a:p>
              <a:pPr lvl="0" algn="ctr">
                <a:defRPr/>
              </a:pPr>
              <a:r>
                <a:rPr lang="zh-CN" altLang="en-US" sz="1400" kern="0" dirty="0">
                  <a:solidFill>
                    <a:srgbClr val="B8A78D"/>
                  </a:solidFill>
                  <a:latin typeface="微软雅黑 Light" panose="020B0502040204020203" pitchFamily="34" charset="-122"/>
                  <a:ea typeface="微软雅黑 Light" panose="020B0502040204020203" pitchFamily="34" charset="-122"/>
                </a:rPr>
                <a:t>好久不见，</a:t>
              </a:r>
              <a:r>
                <a:rPr lang="en-US" altLang="zh-CN" sz="1400" kern="0" dirty="0">
                  <a:solidFill>
                    <a:srgbClr val="B8A78D"/>
                  </a:solidFill>
                  <a:latin typeface="微软雅黑 Light" panose="020B0502040204020203" pitchFamily="34" charset="-122"/>
                  <a:ea typeface="微软雅黑 Light" panose="020B0502040204020203" pitchFamily="34" charset="-122"/>
                </a:rPr>
                <a:t>2019</a:t>
              </a:r>
              <a:r>
                <a:rPr lang="zh-CN" altLang="en-US" sz="1400" kern="0" dirty="0">
                  <a:solidFill>
                    <a:srgbClr val="B8A78D"/>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B8A78D"/>
                </a:solidFill>
                <a:effectLst/>
                <a:uLnTx/>
                <a:uFillTx/>
                <a:latin typeface="微软雅黑 Light" panose="020B0502040204020203" pitchFamily="34" charset="-122"/>
                <a:ea typeface="微软雅黑 Light" panose="020B0502040204020203" pitchFamily="34" charset="-122"/>
              </a:endParaRPr>
            </a:p>
          </p:txBody>
        </p:sp>
      </p:grpSp>
      <p:grpSp>
        <p:nvGrpSpPr>
          <p:cNvPr id="41" name="淘宝店chenying0907 32"/>
          <p:cNvGrpSpPr/>
          <p:nvPr/>
        </p:nvGrpSpPr>
        <p:grpSpPr>
          <a:xfrm>
            <a:off x="3794884" y="3866338"/>
            <a:ext cx="2043410" cy="2158792"/>
            <a:chOff x="3794884" y="4143408"/>
            <a:chExt cx="2043410" cy="2158792"/>
          </a:xfrm>
        </p:grpSpPr>
        <p:pic>
          <p:nvPicPr>
            <p:cNvPr id="42" name="图片 41"/>
            <p:cNvPicPr>
              <a:picLocks noChangeAspect="1"/>
            </p:cNvPicPr>
            <p:nvPr/>
          </p:nvPicPr>
          <p:blipFill rotWithShape="1">
            <a:blip r:embed="rId6" cstate="email"/>
            <a:srcRect l="-3054" t="-1284" r="-7711"/>
            <a:stretch>
              <a:fillRect/>
            </a:stretch>
          </p:blipFill>
          <p:spPr>
            <a:xfrm rot="20328404">
              <a:off x="4299407" y="4143408"/>
              <a:ext cx="1182334" cy="873972"/>
            </a:xfrm>
            <a:prstGeom prst="rect">
              <a:avLst/>
            </a:prstGeom>
          </p:spPr>
        </p:pic>
        <p:sp>
          <p:nvSpPr>
            <p:cNvPr id="43" name="Freeform 51"/>
            <p:cNvSpPr>
              <a:spLocks noEditPoints="1"/>
            </p:cNvSpPr>
            <p:nvPr/>
          </p:nvSpPr>
          <p:spPr bwMode="auto">
            <a:xfrm>
              <a:off x="4518153" y="4398562"/>
              <a:ext cx="571959" cy="416518"/>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223154"/>
            </a:solidFill>
            <a:ln>
              <a:noFill/>
            </a:ln>
            <a:effectLst>
              <a:outerShdw blurRad="63500" sx="102000" sy="102000" algn="ctr" rotWithShape="0">
                <a:prstClr val="black">
                  <a:alpha val="7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4" name="文本框 43"/>
            <p:cNvSpPr txBox="1"/>
            <p:nvPr/>
          </p:nvSpPr>
          <p:spPr>
            <a:xfrm>
              <a:off x="4250134" y="5075954"/>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45" name="淘宝店chenying0907 14"/>
            <p:cNvSpPr/>
            <p:nvPr/>
          </p:nvSpPr>
          <p:spPr>
            <a:xfrm>
              <a:off x="3794884" y="5563536"/>
              <a:ext cx="2043410" cy="738664"/>
            </a:xfrm>
            <a:prstGeom prst="rect">
              <a:avLst/>
            </a:prstGeom>
          </p:spPr>
          <p:txBody>
            <a:bodyPr wrap="square">
              <a:spAutoFit/>
            </a:bodyPr>
            <a:lstStyle/>
            <a:p>
              <a:pPr lvl="0" algn="ctr">
                <a:defRPr/>
              </a:pPr>
              <a:r>
                <a:rPr lang="zh-CN" altLang="en-US" sz="1400" kern="0" dirty="0">
                  <a:solidFill>
                    <a:srgbClr val="B8A78D"/>
                  </a:solidFill>
                  <a:latin typeface="微软雅黑 Light" panose="020B0502040204020203" pitchFamily="34" charset="-122"/>
                  <a:ea typeface="微软雅黑 Light" panose="020B0502040204020203" pitchFamily="34" charset="-122"/>
                </a:rPr>
                <a:t>好久不见，</a:t>
              </a:r>
              <a:r>
                <a:rPr lang="en-US" altLang="zh-CN" sz="1400" kern="0" dirty="0">
                  <a:solidFill>
                    <a:srgbClr val="B8A78D"/>
                  </a:solidFill>
                  <a:latin typeface="微软雅黑 Light" panose="020B0502040204020203" pitchFamily="34" charset="-122"/>
                  <a:ea typeface="微软雅黑 Light" panose="020B0502040204020203" pitchFamily="34" charset="-122"/>
                </a:rPr>
                <a:t>2019</a:t>
              </a:r>
              <a:r>
                <a:rPr lang="zh-CN" altLang="en-US" sz="1400" kern="0" dirty="0">
                  <a:solidFill>
                    <a:srgbClr val="B8A78D"/>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B8A78D"/>
                </a:solidFill>
                <a:effectLst/>
                <a:uLnTx/>
                <a:uFillTx/>
                <a:latin typeface="微软雅黑 Light" panose="020B0502040204020203" pitchFamily="34" charset="-122"/>
                <a:ea typeface="微软雅黑 Light" panose="020B0502040204020203" pitchFamily="34" charset="-122"/>
              </a:endParaRPr>
            </a:p>
          </p:txBody>
        </p:sp>
      </p:grpSp>
      <p:grpSp>
        <p:nvGrpSpPr>
          <p:cNvPr id="46" name="淘宝店chenying0907 33"/>
          <p:cNvGrpSpPr/>
          <p:nvPr/>
        </p:nvGrpSpPr>
        <p:grpSpPr>
          <a:xfrm>
            <a:off x="6159238" y="3865161"/>
            <a:ext cx="2043410" cy="2187154"/>
            <a:chOff x="6159238" y="4142231"/>
            <a:chExt cx="2043410" cy="2187154"/>
          </a:xfrm>
        </p:grpSpPr>
        <p:pic>
          <p:nvPicPr>
            <p:cNvPr id="47" name="图片 46"/>
            <p:cNvPicPr>
              <a:picLocks noChangeAspect="1"/>
            </p:cNvPicPr>
            <p:nvPr/>
          </p:nvPicPr>
          <p:blipFill rotWithShape="1">
            <a:blip r:embed="rId7" cstate="email"/>
            <a:srcRect l="-3054" t="-1284" r="-7711"/>
            <a:stretch>
              <a:fillRect/>
            </a:stretch>
          </p:blipFill>
          <p:spPr>
            <a:xfrm rot="11403302">
              <a:off x="6419869" y="4142231"/>
              <a:ext cx="1232546" cy="911088"/>
            </a:xfrm>
            <a:prstGeom prst="rect">
              <a:avLst/>
            </a:prstGeom>
          </p:spPr>
        </p:pic>
        <p:sp>
          <p:nvSpPr>
            <p:cNvPr id="48" name="Freeform 49"/>
            <p:cNvSpPr>
              <a:spLocks noEditPoints="1"/>
            </p:cNvSpPr>
            <p:nvPr/>
          </p:nvSpPr>
          <p:spPr bwMode="auto">
            <a:xfrm>
              <a:off x="6960981" y="4352534"/>
              <a:ext cx="415010" cy="508575"/>
            </a:xfrm>
            <a:custGeom>
              <a:avLst/>
              <a:gdLst>
                <a:gd name="T0" fmla="*/ 195 w 273"/>
                <a:gd name="T1" fmla="*/ 321 h 334"/>
                <a:gd name="T2" fmla="*/ 209 w 273"/>
                <a:gd name="T3" fmla="*/ 314 h 334"/>
                <a:gd name="T4" fmla="*/ 179 w 273"/>
                <a:gd name="T5" fmla="*/ 273 h 334"/>
                <a:gd name="T6" fmla="*/ 154 w 273"/>
                <a:gd name="T7" fmla="*/ 231 h 334"/>
                <a:gd name="T8" fmla="*/ 134 w 273"/>
                <a:gd name="T9" fmla="*/ 242 h 334"/>
                <a:gd name="T10" fmla="*/ 67 w 273"/>
                <a:gd name="T11" fmla="*/ 121 h 334"/>
                <a:gd name="T12" fmla="*/ 87 w 273"/>
                <a:gd name="T13" fmla="*/ 110 h 334"/>
                <a:gd name="T14" fmla="*/ 65 w 273"/>
                <a:gd name="T15" fmla="*/ 67 h 334"/>
                <a:gd name="T16" fmla="*/ 47 w 273"/>
                <a:gd name="T17" fmla="*/ 19 h 334"/>
                <a:gd name="T18" fmla="*/ 33 w 273"/>
                <a:gd name="T19" fmla="*/ 27 h 334"/>
                <a:gd name="T20" fmla="*/ 4 w 273"/>
                <a:gd name="T21" fmla="*/ 76 h 334"/>
                <a:gd name="T22" fmla="*/ 4 w 273"/>
                <a:gd name="T23" fmla="*/ 77 h 334"/>
                <a:gd name="T24" fmla="*/ 4 w 273"/>
                <a:gd name="T25" fmla="*/ 77 h 334"/>
                <a:gd name="T26" fmla="*/ 7 w 273"/>
                <a:gd name="T27" fmla="*/ 91 h 334"/>
                <a:gd name="T28" fmla="*/ 7 w 273"/>
                <a:gd name="T29" fmla="*/ 91 h 334"/>
                <a:gd name="T30" fmla="*/ 7 w 273"/>
                <a:gd name="T31" fmla="*/ 91 h 334"/>
                <a:gd name="T32" fmla="*/ 126 w 273"/>
                <a:gd name="T33" fmla="*/ 307 h 334"/>
                <a:gd name="T34" fmla="*/ 127 w 273"/>
                <a:gd name="T35" fmla="*/ 309 h 334"/>
                <a:gd name="T36" fmla="*/ 138 w 273"/>
                <a:gd name="T37" fmla="*/ 320 h 334"/>
                <a:gd name="T38" fmla="*/ 195 w 273"/>
                <a:gd name="T39" fmla="*/ 321 h 334"/>
                <a:gd name="T40" fmla="*/ 238 w 273"/>
                <a:gd name="T41" fmla="*/ 6 h 334"/>
                <a:gd name="T42" fmla="*/ 218 w 273"/>
                <a:gd name="T43" fmla="*/ 5 h 334"/>
                <a:gd name="T44" fmla="*/ 217 w 273"/>
                <a:gd name="T45" fmla="*/ 25 h 334"/>
                <a:gd name="T46" fmla="*/ 244 w 273"/>
                <a:gd name="T47" fmla="*/ 106 h 334"/>
                <a:gd name="T48" fmla="*/ 216 w 273"/>
                <a:gd name="T49" fmla="*/ 187 h 334"/>
                <a:gd name="T50" fmla="*/ 216 w 273"/>
                <a:gd name="T51" fmla="*/ 207 h 334"/>
                <a:gd name="T52" fmla="*/ 236 w 273"/>
                <a:gd name="T53" fmla="*/ 207 h 334"/>
                <a:gd name="T54" fmla="*/ 273 w 273"/>
                <a:gd name="T55" fmla="*/ 106 h 334"/>
                <a:gd name="T56" fmla="*/ 238 w 273"/>
                <a:gd name="T57" fmla="*/ 6 h 334"/>
                <a:gd name="T58" fmla="*/ 203 w 273"/>
                <a:gd name="T59" fmla="*/ 62 h 334"/>
                <a:gd name="T60" fmla="*/ 214 w 273"/>
                <a:gd name="T61" fmla="*/ 110 h 334"/>
                <a:gd name="T62" fmla="*/ 199 w 273"/>
                <a:gd name="T63" fmla="*/ 157 h 334"/>
                <a:gd name="T64" fmla="*/ 180 w 273"/>
                <a:gd name="T65" fmla="*/ 161 h 334"/>
                <a:gd name="T66" fmla="*/ 175 w 273"/>
                <a:gd name="T67" fmla="*/ 142 h 334"/>
                <a:gd name="T68" fmla="*/ 186 w 273"/>
                <a:gd name="T69" fmla="*/ 109 h 334"/>
                <a:gd name="T70" fmla="*/ 178 w 273"/>
                <a:gd name="T71" fmla="*/ 74 h 334"/>
                <a:gd name="T72" fmla="*/ 184 w 273"/>
                <a:gd name="T73" fmla="*/ 55 h 334"/>
                <a:gd name="T74" fmla="*/ 203 w 273"/>
                <a:gd name="T75" fmla="*/ 62 h 334"/>
                <a:gd name="T76" fmla="*/ 220 w 273"/>
                <a:gd name="T77" fmla="*/ 307 h 334"/>
                <a:gd name="T78" fmla="*/ 190 w 273"/>
                <a:gd name="T79" fmla="*/ 266 h 334"/>
                <a:gd name="T80" fmla="*/ 165 w 273"/>
                <a:gd name="T81" fmla="*/ 225 h 334"/>
                <a:gd name="T82" fmla="*/ 180 w 273"/>
                <a:gd name="T83" fmla="*/ 216 h 334"/>
                <a:gd name="T84" fmla="*/ 235 w 273"/>
                <a:gd name="T85" fmla="*/ 299 h 334"/>
                <a:gd name="T86" fmla="*/ 220 w 273"/>
                <a:gd name="T87" fmla="*/ 307 h 334"/>
                <a:gd name="T88" fmla="*/ 98 w 273"/>
                <a:gd name="T89" fmla="*/ 104 h 334"/>
                <a:gd name="T90" fmla="*/ 77 w 273"/>
                <a:gd name="T91" fmla="*/ 62 h 334"/>
                <a:gd name="T92" fmla="*/ 58 w 273"/>
                <a:gd name="T93" fmla="*/ 13 h 334"/>
                <a:gd name="T94" fmla="*/ 71 w 273"/>
                <a:gd name="T95" fmla="*/ 6 h 334"/>
                <a:gd name="T96" fmla="*/ 112 w 273"/>
                <a:gd name="T97" fmla="*/ 97 h 334"/>
                <a:gd name="T98" fmla="*/ 98 w 273"/>
                <a:gd name="T99" fmla="*/ 10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34">
                  <a:moveTo>
                    <a:pt x="195" y="321"/>
                  </a:moveTo>
                  <a:cubicBezTo>
                    <a:pt x="209" y="314"/>
                    <a:pt x="209" y="314"/>
                    <a:pt x="209" y="314"/>
                  </a:cubicBezTo>
                  <a:cubicBezTo>
                    <a:pt x="198" y="301"/>
                    <a:pt x="188" y="287"/>
                    <a:pt x="179" y="273"/>
                  </a:cubicBezTo>
                  <a:cubicBezTo>
                    <a:pt x="170" y="259"/>
                    <a:pt x="161" y="245"/>
                    <a:pt x="154" y="231"/>
                  </a:cubicBezTo>
                  <a:cubicBezTo>
                    <a:pt x="134" y="242"/>
                    <a:pt x="134" y="242"/>
                    <a:pt x="134" y="242"/>
                  </a:cubicBezTo>
                  <a:cubicBezTo>
                    <a:pt x="107" y="205"/>
                    <a:pt x="85" y="165"/>
                    <a:pt x="67" y="121"/>
                  </a:cubicBezTo>
                  <a:cubicBezTo>
                    <a:pt x="87" y="110"/>
                    <a:pt x="87" y="110"/>
                    <a:pt x="87" y="110"/>
                  </a:cubicBezTo>
                  <a:cubicBezTo>
                    <a:pt x="79" y="96"/>
                    <a:pt x="72" y="82"/>
                    <a:pt x="65" y="67"/>
                  </a:cubicBezTo>
                  <a:cubicBezTo>
                    <a:pt x="58" y="52"/>
                    <a:pt x="52" y="36"/>
                    <a:pt x="47" y="19"/>
                  </a:cubicBezTo>
                  <a:cubicBezTo>
                    <a:pt x="33" y="27"/>
                    <a:pt x="33" y="27"/>
                    <a:pt x="33" y="27"/>
                  </a:cubicBezTo>
                  <a:cubicBezTo>
                    <a:pt x="10" y="40"/>
                    <a:pt x="0" y="56"/>
                    <a:pt x="4" y="76"/>
                  </a:cubicBezTo>
                  <a:cubicBezTo>
                    <a:pt x="4" y="77"/>
                    <a:pt x="4" y="77"/>
                    <a:pt x="4" y="77"/>
                  </a:cubicBezTo>
                  <a:cubicBezTo>
                    <a:pt x="4" y="77"/>
                    <a:pt x="4" y="77"/>
                    <a:pt x="4" y="77"/>
                  </a:cubicBezTo>
                  <a:cubicBezTo>
                    <a:pt x="5" y="82"/>
                    <a:pt x="6" y="86"/>
                    <a:pt x="7" y="91"/>
                  </a:cubicBezTo>
                  <a:cubicBezTo>
                    <a:pt x="7" y="91"/>
                    <a:pt x="7" y="91"/>
                    <a:pt x="7" y="91"/>
                  </a:cubicBezTo>
                  <a:cubicBezTo>
                    <a:pt x="7" y="91"/>
                    <a:pt x="7" y="91"/>
                    <a:pt x="7" y="91"/>
                  </a:cubicBezTo>
                  <a:cubicBezTo>
                    <a:pt x="29" y="173"/>
                    <a:pt x="70" y="244"/>
                    <a:pt x="126" y="307"/>
                  </a:cubicBezTo>
                  <a:cubicBezTo>
                    <a:pt x="126" y="308"/>
                    <a:pt x="127" y="308"/>
                    <a:pt x="127" y="309"/>
                  </a:cubicBezTo>
                  <a:cubicBezTo>
                    <a:pt x="130" y="312"/>
                    <a:pt x="134" y="316"/>
                    <a:pt x="138" y="320"/>
                  </a:cubicBezTo>
                  <a:cubicBezTo>
                    <a:pt x="153" y="333"/>
                    <a:pt x="172" y="334"/>
                    <a:pt x="195" y="321"/>
                  </a:cubicBezTo>
                  <a:close/>
                  <a:moveTo>
                    <a:pt x="238" y="6"/>
                  </a:moveTo>
                  <a:cubicBezTo>
                    <a:pt x="232" y="1"/>
                    <a:pt x="223" y="0"/>
                    <a:pt x="218" y="5"/>
                  </a:cubicBezTo>
                  <a:cubicBezTo>
                    <a:pt x="212" y="11"/>
                    <a:pt x="211" y="20"/>
                    <a:pt x="217" y="25"/>
                  </a:cubicBezTo>
                  <a:cubicBezTo>
                    <a:pt x="236" y="47"/>
                    <a:pt x="245" y="76"/>
                    <a:pt x="244" y="106"/>
                  </a:cubicBezTo>
                  <a:cubicBezTo>
                    <a:pt x="244" y="137"/>
                    <a:pt x="234" y="168"/>
                    <a:pt x="216" y="187"/>
                  </a:cubicBezTo>
                  <a:cubicBezTo>
                    <a:pt x="210" y="193"/>
                    <a:pt x="210" y="202"/>
                    <a:pt x="216" y="207"/>
                  </a:cubicBezTo>
                  <a:cubicBezTo>
                    <a:pt x="222" y="212"/>
                    <a:pt x="231" y="212"/>
                    <a:pt x="236" y="207"/>
                  </a:cubicBezTo>
                  <a:cubicBezTo>
                    <a:pt x="259" y="183"/>
                    <a:pt x="272" y="144"/>
                    <a:pt x="273" y="106"/>
                  </a:cubicBezTo>
                  <a:cubicBezTo>
                    <a:pt x="273" y="70"/>
                    <a:pt x="262" y="33"/>
                    <a:pt x="238" y="6"/>
                  </a:cubicBezTo>
                  <a:close/>
                  <a:moveTo>
                    <a:pt x="203" y="62"/>
                  </a:moveTo>
                  <a:cubicBezTo>
                    <a:pt x="211" y="78"/>
                    <a:pt x="215" y="94"/>
                    <a:pt x="214" y="110"/>
                  </a:cubicBezTo>
                  <a:cubicBezTo>
                    <a:pt x="214" y="126"/>
                    <a:pt x="208" y="142"/>
                    <a:pt x="199" y="157"/>
                  </a:cubicBezTo>
                  <a:cubicBezTo>
                    <a:pt x="195" y="163"/>
                    <a:pt x="186" y="165"/>
                    <a:pt x="180" y="161"/>
                  </a:cubicBezTo>
                  <a:cubicBezTo>
                    <a:pt x="173" y="157"/>
                    <a:pt x="171" y="148"/>
                    <a:pt x="175" y="142"/>
                  </a:cubicBezTo>
                  <a:cubicBezTo>
                    <a:pt x="182" y="131"/>
                    <a:pt x="186" y="120"/>
                    <a:pt x="186" y="109"/>
                  </a:cubicBezTo>
                  <a:cubicBezTo>
                    <a:pt x="186" y="98"/>
                    <a:pt x="184" y="86"/>
                    <a:pt x="178" y="74"/>
                  </a:cubicBezTo>
                  <a:cubicBezTo>
                    <a:pt x="174" y="68"/>
                    <a:pt x="177" y="59"/>
                    <a:pt x="184" y="55"/>
                  </a:cubicBezTo>
                  <a:cubicBezTo>
                    <a:pt x="191" y="52"/>
                    <a:pt x="199" y="55"/>
                    <a:pt x="203" y="62"/>
                  </a:cubicBezTo>
                  <a:close/>
                  <a:moveTo>
                    <a:pt x="220" y="307"/>
                  </a:moveTo>
                  <a:cubicBezTo>
                    <a:pt x="209" y="294"/>
                    <a:pt x="199" y="280"/>
                    <a:pt x="190" y="266"/>
                  </a:cubicBezTo>
                  <a:cubicBezTo>
                    <a:pt x="181" y="253"/>
                    <a:pt x="172" y="239"/>
                    <a:pt x="165" y="225"/>
                  </a:cubicBezTo>
                  <a:cubicBezTo>
                    <a:pt x="180" y="216"/>
                    <a:pt x="180" y="216"/>
                    <a:pt x="180" y="216"/>
                  </a:cubicBezTo>
                  <a:cubicBezTo>
                    <a:pt x="188" y="218"/>
                    <a:pt x="225" y="261"/>
                    <a:pt x="235" y="299"/>
                  </a:cubicBezTo>
                  <a:cubicBezTo>
                    <a:pt x="220" y="307"/>
                    <a:pt x="220" y="307"/>
                    <a:pt x="220" y="307"/>
                  </a:cubicBezTo>
                  <a:close/>
                  <a:moveTo>
                    <a:pt x="98" y="104"/>
                  </a:moveTo>
                  <a:cubicBezTo>
                    <a:pt x="91" y="90"/>
                    <a:pt x="84" y="76"/>
                    <a:pt x="77" y="62"/>
                  </a:cubicBezTo>
                  <a:cubicBezTo>
                    <a:pt x="70" y="46"/>
                    <a:pt x="64" y="30"/>
                    <a:pt x="58" y="13"/>
                  </a:cubicBezTo>
                  <a:cubicBezTo>
                    <a:pt x="71" y="6"/>
                    <a:pt x="71" y="6"/>
                    <a:pt x="71" y="6"/>
                  </a:cubicBezTo>
                  <a:cubicBezTo>
                    <a:pt x="89" y="20"/>
                    <a:pt x="114" y="83"/>
                    <a:pt x="112" y="97"/>
                  </a:cubicBezTo>
                  <a:lnTo>
                    <a:pt x="98" y="104"/>
                  </a:lnTo>
                  <a:close/>
                </a:path>
              </a:pathLst>
            </a:custGeom>
            <a:solidFill>
              <a:srgbClr val="223154"/>
            </a:solidFill>
            <a:ln>
              <a:noFill/>
            </a:ln>
            <a:effectLst>
              <a:outerShdw blurRad="63500" sx="102000" sy="102000" algn="ctr" rotWithShape="0">
                <a:prstClr val="black">
                  <a:alpha val="7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9" name="文本框 48"/>
            <p:cNvSpPr txBox="1"/>
            <p:nvPr/>
          </p:nvSpPr>
          <p:spPr>
            <a:xfrm>
              <a:off x="6614488" y="5075954"/>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50" name="淘宝店chenying0907 18"/>
            <p:cNvSpPr/>
            <p:nvPr/>
          </p:nvSpPr>
          <p:spPr>
            <a:xfrm>
              <a:off x="6159238" y="5590721"/>
              <a:ext cx="2043410" cy="738664"/>
            </a:xfrm>
            <a:prstGeom prst="rect">
              <a:avLst/>
            </a:prstGeom>
          </p:spPr>
          <p:txBody>
            <a:bodyPr wrap="square">
              <a:spAutoFit/>
            </a:bodyPr>
            <a:lstStyle/>
            <a:p>
              <a:pPr lvl="0" algn="ctr">
                <a:defRPr/>
              </a:pPr>
              <a:r>
                <a:rPr lang="zh-CN" altLang="en-US" sz="1400" kern="0" dirty="0">
                  <a:solidFill>
                    <a:srgbClr val="B8A78D"/>
                  </a:solidFill>
                  <a:latin typeface="微软雅黑 Light" panose="020B0502040204020203" pitchFamily="34" charset="-122"/>
                  <a:ea typeface="微软雅黑 Light" panose="020B0502040204020203" pitchFamily="34" charset="-122"/>
                </a:rPr>
                <a:t>好久不见，</a:t>
              </a:r>
              <a:r>
                <a:rPr lang="en-US" altLang="zh-CN" sz="1400" kern="0" dirty="0">
                  <a:solidFill>
                    <a:srgbClr val="B8A78D"/>
                  </a:solidFill>
                  <a:latin typeface="微软雅黑 Light" panose="020B0502040204020203" pitchFamily="34" charset="-122"/>
                  <a:ea typeface="微软雅黑 Light" panose="020B0502040204020203" pitchFamily="34" charset="-122"/>
                </a:rPr>
                <a:t>2019</a:t>
              </a:r>
              <a:r>
                <a:rPr lang="zh-CN" altLang="en-US" sz="1400" kern="0" dirty="0">
                  <a:solidFill>
                    <a:srgbClr val="B8A78D"/>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B8A78D"/>
                </a:solidFill>
                <a:effectLst/>
                <a:uLnTx/>
                <a:uFillTx/>
                <a:latin typeface="微软雅黑 Light" panose="020B0502040204020203" pitchFamily="34" charset="-122"/>
                <a:ea typeface="微软雅黑 Light" panose="020B0502040204020203" pitchFamily="34" charset="-122"/>
              </a:endParaRPr>
            </a:p>
          </p:txBody>
        </p:sp>
      </p:grpSp>
      <p:grpSp>
        <p:nvGrpSpPr>
          <p:cNvPr id="51" name="淘宝店chenying0907 34"/>
          <p:cNvGrpSpPr/>
          <p:nvPr/>
        </p:nvGrpSpPr>
        <p:grpSpPr>
          <a:xfrm>
            <a:off x="8523593" y="3917175"/>
            <a:ext cx="2043410" cy="2119174"/>
            <a:chOff x="8523593" y="4194245"/>
            <a:chExt cx="2043410" cy="2119174"/>
          </a:xfrm>
        </p:grpSpPr>
        <p:pic>
          <p:nvPicPr>
            <p:cNvPr id="52" name="图片 51"/>
            <p:cNvPicPr>
              <a:picLocks noChangeAspect="1"/>
            </p:cNvPicPr>
            <p:nvPr/>
          </p:nvPicPr>
          <p:blipFill rotWithShape="1">
            <a:blip r:embed="rId8" cstate="email"/>
            <a:srcRect l="-3054" t="-1284" r="-7711"/>
            <a:stretch>
              <a:fillRect/>
            </a:stretch>
          </p:blipFill>
          <p:spPr>
            <a:xfrm rot="21183532">
              <a:off x="9058045" y="4194245"/>
              <a:ext cx="1192176" cy="881247"/>
            </a:xfrm>
            <a:prstGeom prst="rect">
              <a:avLst/>
            </a:prstGeom>
          </p:spPr>
        </p:pic>
        <p:sp>
          <p:nvSpPr>
            <p:cNvPr id="53" name="Freeform 44"/>
            <p:cNvSpPr>
              <a:spLocks noEditPoints="1"/>
            </p:cNvSpPr>
            <p:nvPr/>
          </p:nvSpPr>
          <p:spPr bwMode="auto">
            <a:xfrm>
              <a:off x="9286099" y="4426481"/>
              <a:ext cx="493484" cy="360680"/>
            </a:xfrm>
            <a:custGeom>
              <a:avLst/>
              <a:gdLst>
                <a:gd name="T0" fmla="*/ 24 w 324"/>
                <a:gd name="T1" fmla="*/ 33 h 238"/>
                <a:gd name="T2" fmla="*/ 27 w 324"/>
                <a:gd name="T3" fmla="*/ 33 h 238"/>
                <a:gd name="T4" fmla="*/ 27 w 324"/>
                <a:gd name="T5" fmla="*/ 9 h 238"/>
                <a:gd name="T6" fmla="*/ 36 w 324"/>
                <a:gd name="T7" fmla="*/ 0 h 238"/>
                <a:gd name="T8" fmla="*/ 79 w 324"/>
                <a:gd name="T9" fmla="*/ 0 h 238"/>
                <a:gd name="T10" fmla="*/ 88 w 324"/>
                <a:gd name="T11" fmla="*/ 9 h 238"/>
                <a:gd name="T12" fmla="*/ 88 w 324"/>
                <a:gd name="T13" fmla="*/ 33 h 238"/>
                <a:gd name="T14" fmla="*/ 300 w 324"/>
                <a:gd name="T15" fmla="*/ 33 h 238"/>
                <a:gd name="T16" fmla="*/ 324 w 324"/>
                <a:gd name="T17" fmla="*/ 57 h 238"/>
                <a:gd name="T18" fmla="*/ 324 w 324"/>
                <a:gd name="T19" fmla="*/ 214 h 238"/>
                <a:gd name="T20" fmla="*/ 300 w 324"/>
                <a:gd name="T21" fmla="*/ 238 h 238"/>
                <a:gd name="T22" fmla="*/ 24 w 324"/>
                <a:gd name="T23" fmla="*/ 238 h 238"/>
                <a:gd name="T24" fmla="*/ 0 w 324"/>
                <a:gd name="T25" fmla="*/ 214 h 238"/>
                <a:gd name="T26" fmla="*/ 0 w 324"/>
                <a:gd name="T27" fmla="*/ 57 h 238"/>
                <a:gd name="T28" fmla="*/ 24 w 324"/>
                <a:gd name="T29" fmla="*/ 33 h 238"/>
                <a:gd name="T30" fmla="*/ 45 w 324"/>
                <a:gd name="T31" fmla="*/ 223 h 238"/>
                <a:gd name="T32" fmla="*/ 34 w 324"/>
                <a:gd name="T33" fmla="*/ 203 h 238"/>
                <a:gd name="T34" fmla="*/ 34 w 324"/>
                <a:gd name="T35" fmla="*/ 54 h 238"/>
                <a:gd name="T36" fmla="*/ 34 w 324"/>
                <a:gd name="T37" fmla="*/ 49 h 238"/>
                <a:gd name="T38" fmla="*/ 14 w 324"/>
                <a:gd name="T39" fmla="*/ 69 h 238"/>
                <a:gd name="T40" fmla="*/ 14 w 324"/>
                <a:gd name="T41" fmla="*/ 202 h 238"/>
                <a:gd name="T42" fmla="*/ 35 w 324"/>
                <a:gd name="T43" fmla="*/ 223 h 238"/>
                <a:gd name="T44" fmla="*/ 45 w 324"/>
                <a:gd name="T45" fmla="*/ 223 h 238"/>
                <a:gd name="T46" fmla="*/ 58 w 324"/>
                <a:gd name="T47" fmla="*/ 64 h 238"/>
                <a:gd name="T48" fmla="*/ 58 w 324"/>
                <a:gd name="T49" fmla="*/ 107 h 238"/>
                <a:gd name="T50" fmla="*/ 128 w 324"/>
                <a:gd name="T51" fmla="*/ 107 h 238"/>
                <a:gd name="T52" fmla="*/ 128 w 324"/>
                <a:gd name="T53" fmla="*/ 64 h 238"/>
                <a:gd name="T54" fmla="*/ 58 w 324"/>
                <a:gd name="T55" fmla="*/ 64 h 238"/>
                <a:gd name="T56" fmla="*/ 212 w 324"/>
                <a:gd name="T57" fmla="*/ 63 h 238"/>
                <a:gd name="T58" fmla="*/ 138 w 324"/>
                <a:gd name="T59" fmla="*/ 136 h 238"/>
                <a:gd name="T60" fmla="*/ 212 w 324"/>
                <a:gd name="T61" fmla="*/ 209 h 238"/>
                <a:gd name="T62" fmla="*/ 285 w 324"/>
                <a:gd name="T63" fmla="*/ 136 h 238"/>
                <a:gd name="T64" fmla="*/ 212 w 324"/>
                <a:gd name="T65" fmla="*/ 63 h 238"/>
                <a:gd name="T66" fmla="*/ 213 w 324"/>
                <a:gd name="T67" fmla="*/ 88 h 238"/>
                <a:gd name="T68" fmla="*/ 165 w 324"/>
                <a:gd name="T69" fmla="*/ 136 h 238"/>
                <a:gd name="T70" fmla="*/ 170 w 324"/>
                <a:gd name="T71" fmla="*/ 159 h 238"/>
                <a:gd name="T72" fmla="*/ 170 w 324"/>
                <a:gd name="T73" fmla="*/ 157 h 238"/>
                <a:gd name="T74" fmla="*/ 225 w 324"/>
                <a:gd name="T75" fmla="*/ 109 h 238"/>
                <a:gd name="T76" fmla="*/ 258 w 324"/>
                <a:gd name="T77" fmla="*/ 119 h 238"/>
                <a:gd name="T78" fmla="*/ 213 w 324"/>
                <a:gd name="T79" fmla="*/ 88 h 238"/>
                <a:gd name="T80" fmla="*/ 212 w 324"/>
                <a:gd name="T81" fmla="*/ 79 h 238"/>
                <a:gd name="T82" fmla="*/ 155 w 324"/>
                <a:gd name="T83" fmla="*/ 136 h 238"/>
                <a:gd name="T84" fmla="*/ 212 w 324"/>
                <a:gd name="T85" fmla="*/ 193 h 238"/>
                <a:gd name="T86" fmla="*/ 268 w 324"/>
                <a:gd name="T87" fmla="*/ 136 h 238"/>
                <a:gd name="T88" fmla="*/ 212 w 324"/>
                <a:gd name="T89" fmla="*/ 7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4" h="238">
                  <a:moveTo>
                    <a:pt x="24" y="33"/>
                  </a:moveTo>
                  <a:cubicBezTo>
                    <a:pt x="27" y="33"/>
                    <a:pt x="27" y="33"/>
                    <a:pt x="27" y="33"/>
                  </a:cubicBezTo>
                  <a:cubicBezTo>
                    <a:pt x="27" y="9"/>
                    <a:pt x="27" y="9"/>
                    <a:pt x="27" y="9"/>
                  </a:cubicBezTo>
                  <a:cubicBezTo>
                    <a:pt x="27" y="4"/>
                    <a:pt x="31" y="0"/>
                    <a:pt x="36" y="0"/>
                  </a:cubicBezTo>
                  <a:cubicBezTo>
                    <a:pt x="79" y="0"/>
                    <a:pt x="79" y="0"/>
                    <a:pt x="79" y="0"/>
                  </a:cubicBezTo>
                  <a:cubicBezTo>
                    <a:pt x="84" y="0"/>
                    <a:pt x="88" y="4"/>
                    <a:pt x="88" y="9"/>
                  </a:cubicBezTo>
                  <a:cubicBezTo>
                    <a:pt x="88" y="33"/>
                    <a:pt x="88" y="33"/>
                    <a:pt x="88" y="33"/>
                  </a:cubicBezTo>
                  <a:cubicBezTo>
                    <a:pt x="300" y="33"/>
                    <a:pt x="300" y="33"/>
                    <a:pt x="300" y="33"/>
                  </a:cubicBezTo>
                  <a:cubicBezTo>
                    <a:pt x="313" y="33"/>
                    <a:pt x="324" y="44"/>
                    <a:pt x="324" y="57"/>
                  </a:cubicBezTo>
                  <a:cubicBezTo>
                    <a:pt x="324" y="214"/>
                    <a:pt x="324" y="214"/>
                    <a:pt x="324" y="214"/>
                  </a:cubicBezTo>
                  <a:cubicBezTo>
                    <a:pt x="324" y="227"/>
                    <a:pt x="313" y="238"/>
                    <a:pt x="300" y="238"/>
                  </a:cubicBezTo>
                  <a:cubicBezTo>
                    <a:pt x="24" y="238"/>
                    <a:pt x="24" y="238"/>
                    <a:pt x="24" y="238"/>
                  </a:cubicBezTo>
                  <a:cubicBezTo>
                    <a:pt x="11" y="238"/>
                    <a:pt x="0" y="227"/>
                    <a:pt x="0" y="214"/>
                  </a:cubicBezTo>
                  <a:cubicBezTo>
                    <a:pt x="0" y="57"/>
                    <a:pt x="0" y="57"/>
                    <a:pt x="0" y="57"/>
                  </a:cubicBezTo>
                  <a:cubicBezTo>
                    <a:pt x="0" y="44"/>
                    <a:pt x="11" y="33"/>
                    <a:pt x="24" y="33"/>
                  </a:cubicBezTo>
                  <a:close/>
                  <a:moveTo>
                    <a:pt x="45" y="223"/>
                  </a:moveTo>
                  <a:cubicBezTo>
                    <a:pt x="38" y="218"/>
                    <a:pt x="34" y="211"/>
                    <a:pt x="34" y="203"/>
                  </a:cubicBezTo>
                  <a:cubicBezTo>
                    <a:pt x="34" y="54"/>
                    <a:pt x="34" y="54"/>
                    <a:pt x="34" y="54"/>
                  </a:cubicBezTo>
                  <a:cubicBezTo>
                    <a:pt x="34" y="52"/>
                    <a:pt x="34" y="50"/>
                    <a:pt x="34" y="49"/>
                  </a:cubicBezTo>
                  <a:cubicBezTo>
                    <a:pt x="23" y="49"/>
                    <a:pt x="14" y="58"/>
                    <a:pt x="14" y="69"/>
                  </a:cubicBezTo>
                  <a:cubicBezTo>
                    <a:pt x="14" y="202"/>
                    <a:pt x="14" y="202"/>
                    <a:pt x="14" y="202"/>
                  </a:cubicBezTo>
                  <a:cubicBezTo>
                    <a:pt x="14" y="213"/>
                    <a:pt x="24" y="223"/>
                    <a:pt x="35" y="223"/>
                  </a:cubicBezTo>
                  <a:cubicBezTo>
                    <a:pt x="45" y="223"/>
                    <a:pt x="45" y="223"/>
                    <a:pt x="45" y="223"/>
                  </a:cubicBezTo>
                  <a:close/>
                  <a:moveTo>
                    <a:pt x="58" y="64"/>
                  </a:moveTo>
                  <a:cubicBezTo>
                    <a:pt x="58" y="107"/>
                    <a:pt x="58" y="107"/>
                    <a:pt x="58" y="107"/>
                  </a:cubicBezTo>
                  <a:cubicBezTo>
                    <a:pt x="128" y="107"/>
                    <a:pt x="128" y="107"/>
                    <a:pt x="128" y="107"/>
                  </a:cubicBezTo>
                  <a:cubicBezTo>
                    <a:pt x="128" y="64"/>
                    <a:pt x="128" y="64"/>
                    <a:pt x="128" y="64"/>
                  </a:cubicBezTo>
                  <a:cubicBezTo>
                    <a:pt x="58" y="64"/>
                    <a:pt x="58" y="64"/>
                    <a:pt x="58" y="64"/>
                  </a:cubicBezTo>
                  <a:close/>
                  <a:moveTo>
                    <a:pt x="212" y="63"/>
                  </a:moveTo>
                  <a:cubicBezTo>
                    <a:pt x="171" y="63"/>
                    <a:pt x="138" y="96"/>
                    <a:pt x="138" y="136"/>
                  </a:cubicBezTo>
                  <a:cubicBezTo>
                    <a:pt x="138" y="177"/>
                    <a:pt x="171" y="209"/>
                    <a:pt x="212" y="209"/>
                  </a:cubicBezTo>
                  <a:cubicBezTo>
                    <a:pt x="252" y="209"/>
                    <a:pt x="285" y="177"/>
                    <a:pt x="285" y="136"/>
                  </a:cubicBezTo>
                  <a:cubicBezTo>
                    <a:pt x="285" y="96"/>
                    <a:pt x="252" y="63"/>
                    <a:pt x="212" y="63"/>
                  </a:cubicBezTo>
                  <a:close/>
                  <a:moveTo>
                    <a:pt x="213" y="88"/>
                  </a:moveTo>
                  <a:cubicBezTo>
                    <a:pt x="186" y="88"/>
                    <a:pt x="165" y="110"/>
                    <a:pt x="165" y="136"/>
                  </a:cubicBezTo>
                  <a:cubicBezTo>
                    <a:pt x="165" y="144"/>
                    <a:pt x="167" y="152"/>
                    <a:pt x="170" y="159"/>
                  </a:cubicBezTo>
                  <a:cubicBezTo>
                    <a:pt x="170" y="158"/>
                    <a:pt x="170" y="158"/>
                    <a:pt x="170" y="157"/>
                  </a:cubicBezTo>
                  <a:cubicBezTo>
                    <a:pt x="170" y="131"/>
                    <a:pt x="195" y="109"/>
                    <a:pt x="225" y="109"/>
                  </a:cubicBezTo>
                  <a:cubicBezTo>
                    <a:pt x="237" y="109"/>
                    <a:pt x="249" y="113"/>
                    <a:pt x="258" y="119"/>
                  </a:cubicBezTo>
                  <a:cubicBezTo>
                    <a:pt x="251" y="101"/>
                    <a:pt x="234" y="88"/>
                    <a:pt x="213" y="88"/>
                  </a:cubicBezTo>
                  <a:close/>
                  <a:moveTo>
                    <a:pt x="212" y="79"/>
                  </a:moveTo>
                  <a:cubicBezTo>
                    <a:pt x="180" y="79"/>
                    <a:pt x="155" y="105"/>
                    <a:pt x="155" y="136"/>
                  </a:cubicBezTo>
                  <a:cubicBezTo>
                    <a:pt x="155" y="167"/>
                    <a:pt x="180" y="193"/>
                    <a:pt x="212" y="193"/>
                  </a:cubicBezTo>
                  <a:cubicBezTo>
                    <a:pt x="243" y="193"/>
                    <a:pt x="268" y="167"/>
                    <a:pt x="268" y="136"/>
                  </a:cubicBezTo>
                  <a:cubicBezTo>
                    <a:pt x="268" y="105"/>
                    <a:pt x="243" y="79"/>
                    <a:pt x="212" y="79"/>
                  </a:cubicBezTo>
                  <a:close/>
                </a:path>
              </a:pathLst>
            </a:custGeom>
            <a:solidFill>
              <a:srgbClr val="223154"/>
            </a:solidFill>
            <a:ln>
              <a:noFill/>
            </a:ln>
            <a:effectLst>
              <a:outerShdw blurRad="63500" sx="102000" sy="102000" algn="ctr" rotWithShape="0">
                <a:prstClr val="black">
                  <a:alpha val="7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4" name="文本框 53"/>
            <p:cNvSpPr txBox="1"/>
            <p:nvPr/>
          </p:nvSpPr>
          <p:spPr>
            <a:xfrm>
              <a:off x="8978843" y="5075954"/>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55" name="淘宝店chenying0907 22"/>
            <p:cNvSpPr/>
            <p:nvPr/>
          </p:nvSpPr>
          <p:spPr>
            <a:xfrm>
              <a:off x="8523593" y="5574755"/>
              <a:ext cx="2043410" cy="738664"/>
            </a:xfrm>
            <a:prstGeom prst="rect">
              <a:avLst/>
            </a:prstGeom>
          </p:spPr>
          <p:txBody>
            <a:bodyPr wrap="square">
              <a:spAutoFit/>
            </a:bodyPr>
            <a:lstStyle/>
            <a:p>
              <a:pPr lvl="0" algn="ctr">
                <a:defRPr/>
              </a:pPr>
              <a:r>
                <a:rPr lang="zh-CN" altLang="en-US" sz="1400" kern="0" dirty="0">
                  <a:solidFill>
                    <a:srgbClr val="B8A78D"/>
                  </a:solidFill>
                  <a:latin typeface="微软雅黑 Light" panose="020B0502040204020203" pitchFamily="34" charset="-122"/>
                  <a:ea typeface="微软雅黑 Light" panose="020B0502040204020203" pitchFamily="34" charset="-122"/>
                </a:rPr>
                <a:t>好久不见，</a:t>
              </a:r>
              <a:r>
                <a:rPr lang="en-US" altLang="zh-CN" sz="1400" kern="0" dirty="0">
                  <a:solidFill>
                    <a:srgbClr val="B8A78D"/>
                  </a:solidFill>
                  <a:latin typeface="微软雅黑 Light" panose="020B0502040204020203" pitchFamily="34" charset="-122"/>
                  <a:ea typeface="微软雅黑 Light" panose="020B0502040204020203" pitchFamily="34" charset="-122"/>
                </a:rPr>
                <a:t>2019</a:t>
              </a:r>
              <a:r>
                <a:rPr lang="zh-CN" altLang="en-US" sz="1400" kern="0" dirty="0">
                  <a:solidFill>
                    <a:srgbClr val="B8A78D"/>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B8A78D"/>
                </a:solidFill>
                <a:effectLst/>
                <a:uLnTx/>
                <a:uFillTx/>
                <a:latin typeface="微软雅黑 Light" panose="020B0502040204020203" pitchFamily="34" charset="-122"/>
                <a:ea typeface="微软雅黑 Light" panose="020B0502040204020203" pitchFamily="34" charset="-122"/>
              </a:endParaRPr>
            </a:p>
          </p:txBody>
        </p:sp>
      </p:grpSp>
      <p:grpSp>
        <p:nvGrpSpPr>
          <p:cNvPr id="56" name="Group 8"/>
          <p:cNvGrpSpPr>
            <a:grpSpLocks noChangeAspect="1"/>
          </p:cNvGrpSpPr>
          <p:nvPr/>
        </p:nvGrpSpPr>
        <p:grpSpPr bwMode="auto">
          <a:xfrm>
            <a:off x="1245004" y="3455526"/>
            <a:ext cx="9701989" cy="286303"/>
            <a:chOff x="2620" y="2053"/>
            <a:chExt cx="6913" cy="204"/>
          </a:xfrm>
          <a:solidFill>
            <a:srgbClr val="FDFCDC"/>
          </a:solidFill>
        </p:grpSpPr>
        <p:sp>
          <p:nvSpPr>
            <p:cNvPr id="57" name="Freeform 9"/>
            <p:cNvSpPr/>
            <p:nvPr/>
          </p:nvSpPr>
          <p:spPr bwMode="auto">
            <a:xfrm>
              <a:off x="2620" y="2053"/>
              <a:ext cx="169" cy="20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8" name="Freeform 10"/>
            <p:cNvSpPr/>
            <p:nvPr/>
          </p:nvSpPr>
          <p:spPr bwMode="auto">
            <a:xfrm flipV="1">
              <a:off x="2780" y="2138"/>
              <a:ext cx="6593" cy="33"/>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9" name="Freeform 11"/>
            <p:cNvSpPr/>
            <p:nvPr/>
          </p:nvSpPr>
          <p:spPr bwMode="auto">
            <a:xfrm>
              <a:off x="9365" y="2055"/>
              <a:ext cx="168" cy="199"/>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pic>
        <p:nvPicPr>
          <p:cNvPr id="42" name="图片 41" descr="图片包含 金属器皿, 链&#10;&#10;自动生成的说明"/>
          <p:cNvPicPr>
            <a:picLocks noChangeAspect="1"/>
          </p:cNvPicPr>
          <p:nvPr/>
        </p:nvPicPr>
        <p:blipFill>
          <a:blip r:embed="rId3" cstate="email">
            <a:duotone>
              <a:schemeClr val="accent4">
                <a:shade val="45000"/>
                <a:satMod val="135000"/>
              </a:schemeClr>
              <a:prstClr val="white"/>
            </a:duotone>
          </a:blip>
          <a:stretch>
            <a:fillRect/>
          </a:stretch>
        </p:blipFill>
        <p:spPr>
          <a:xfrm>
            <a:off x="864444" y="730993"/>
            <a:ext cx="2511415" cy="2511415"/>
          </a:xfrm>
          <a:prstGeom prst="rect">
            <a:avLst/>
          </a:prstGeom>
        </p:spPr>
      </p:pic>
      <p:grpSp>
        <p:nvGrpSpPr>
          <p:cNvPr id="44" name="组合 43"/>
          <p:cNvGrpSpPr/>
          <p:nvPr/>
        </p:nvGrpSpPr>
        <p:grpSpPr>
          <a:xfrm>
            <a:off x="632460" y="822960"/>
            <a:ext cx="11056620" cy="5448300"/>
            <a:chOff x="-922020" y="1051560"/>
            <a:chExt cx="11056620" cy="5448300"/>
          </a:xfrm>
        </p:grpSpPr>
        <p:sp>
          <p:nvSpPr>
            <p:cNvPr id="45" name="矩形 44"/>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054458" y="1055600"/>
            <a:ext cx="1833522" cy="707886"/>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lgn="dist">
              <a:defRPr sz="4800">
                <a:solidFill>
                  <a:srgbClr val="FDFCDC"/>
                </a:solidFill>
                <a:latin typeface="方正清刻本悦宋简体" panose="02000000000000000000" charset="-122"/>
                <a:ea typeface="方正清刻本悦宋简体" panose="02000000000000000000" charset="-122"/>
              </a:defRPr>
            </a:lvl1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FDFCDC"/>
                </a:solidFill>
                <a:effectLst/>
                <a:uLnTx/>
                <a:uFillTx/>
                <a:ea typeface="方正清刻本悦宋简体" panose="02000000000000000000" charset="-122"/>
                <a:cs typeface="+mn-cs"/>
              </a:rPr>
              <a:t> 目录</a:t>
            </a:r>
          </a:p>
        </p:txBody>
      </p:sp>
      <p:pic>
        <p:nvPicPr>
          <p:cNvPr id="27" name="图片 26"/>
          <p:cNvPicPr>
            <a:picLocks noChangeAspect="1"/>
          </p:cNvPicPr>
          <p:nvPr/>
        </p:nvPicPr>
        <p:blipFill>
          <a:blip r:embed="rId4" cstate="email"/>
          <a:stretch>
            <a:fillRect/>
          </a:stretch>
        </p:blipFill>
        <p:spPr>
          <a:xfrm>
            <a:off x="2210148" y="2884600"/>
            <a:ext cx="357791" cy="356214"/>
          </a:xfrm>
          <a:prstGeom prst="rect">
            <a:avLst/>
          </a:prstGeom>
        </p:spPr>
      </p:pic>
      <p:sp>
        <p:nvSpPr>
          <p:cNvPr id="29" name="文本框 28"/>
          <p:cNvSpPr txBox="1"/>
          <p:nvPr/>
        </p:nvSpPr>
        <p:spPr>
          <a:xfrm>
            <a:off x="2694077" y="2763790"/>
            <a:ext cx="21226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又遇见你 春天</a:t>
            </a:r>
          </a:p>
        </p:txBody>
      </p:sp>
      <p:sp>
        <p:nvSpPr>
          <p:cNvPr id="33" name="文本框 32"/>
          <p:cNvSpPr txBox="1"/>
          <p:nvPr/>
        </p:nvSpPr>
        <p:spPr>
          <a:xfrm>
            <a:off x="2694077" y="3319707"/>
            <a:ext cx="2564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rPr>
              <a:t>在这里输入一些描述性文字，是对这个章节的概括性描述</a:t>
            </a:r>
            <a:endParaRPr kumimoji="0" lang="zh-CN" altLang="en-US" sz="10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endParaRPr>
          </a:p>
        </p:txBody>
      </p:sp>
      <p:pic>
        <p:nvPicPr>
          <p:cNvPr id="47" name="图片 46"/>
          <p:cNvPicPr>
            <a:picLocks noChangeAspect="1"/>
          </p:cNvPicPr>
          <p:nvPr/>
        </p:nvPicPr>
        <p:blipFill>
          <a:blip r:embed="rId4" cstate="email"/>
          <a:stretch>
            <a:fillRect/>
          </a:stretch>
        </p:blipFill>
        <p:spPr>
          <a:xfrm>
            <a:off x="2210148" y="4379550"/>
            <a:ext cx="357791" cy="356214"/>
          </a:xfrm>
          <a:prstGeom prst="rect">
            <a:avLst/>
          </a:prstGeom>
        </p:spPr>
      </p:pic>
      <p:sp>
        <p:nvSpPr>
          <p:cNvPr id="48" name="文本框 47"/>
          <p:cNvSpPr txBox="1"/>
          <p:nvPr/>
        </p:nvSpPr>
        <p:spPr>
          <a:xfrm>
            <a:off x="2694077" y="4258740"/>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好久不见</a:t>
            </a:r>
          </a:p>
        </p:txBody>
      </p:sp>
      <p:sp>
        <p:nvSpPr>
          <p:cNvPr id="50" name="文本框 49"/>
          <p:cNvSpPr txBox="1"/>
          <p:nvPr/>
        </p:nvSpPr>
        <p:spPr>
          <a:xfrm>
            <a:off x="2694077" y="4814657"/>
            <a:ext cx="2564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rPr>
              <a:t>在这里输入一些描述性文字，是对这个章节的概括性描述</a:t>
            </a:r>
            <a:endParaRPr kumimoji="0" lang="zh-CN" altLang="en-US" sz="10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endParaRPr>
          </a:p>
        </p:txBody>
      </p:sp>
      <p:pic>
        <p:nvPicPr>
          <p:cNvPr id="51" name="图片 50"/>
          <p:cNvPicPr>
            <a:picLocks noChangeAspect="1"/>
          </p:cNvPicPr>
          <p:nvPr/>
        </p:nvPicPr>
        <p:blipFill>
          <a:blip r:embed="rId4" cstate="email"/>
          <a:stretch>
            <a:fillRect/>
          </a:stretch>
        </p:blipFill>
        <p:spPr>
          <a:xfrm>
            <a:off x="6893314" y="2884600"/>
            <a:ext cx="357791" cy="356214"/>
          </a:xfrm>
          <a:prstGeom prst="rect">
            <a:avLst/>
          </a:prstGeom>
        </p:spPr>
      </p:pic>
      <p:sp>
        <p:nvSpPr>
          <p:cNvPr id="52" name="文本框 51"/>
          <p:cNvSpPr txBox="1"/>
          <p:nvPr/>
        </p:nvSpPr>
        <p:spPr>
          <a:xfrm>
            <a:off x="7377243" y="2763790"/>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春天的恋情</a:t>
            </a:r>
          </a:p>
        </p:txBody>
      </p:sp>
      <p:sp>
        <p:nvSpPr>
          <p:cNvPr id="54" name="文本框 53"/>
          <p:cNvSpPr txBox="1"/>
          <p:nvPr/>
        </p:nvSpPr>
        <p:spPr>
          <a:xfrm>
            <a:off x="7377243" y="3302754"/>
            <a:ext cx="32907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rPr>
              <a:t>在这里输入一些描述性文字，是对这个章节的概括性描述</a:t>
            </a:r>
            <a:endParaRPr kumimoji="0" lang="zh-CN" altLang="en-US" sz="105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endParaRPr>
          </a:p>
        </p:txBody>
      </p:sp>
      <p:pic>
        <p:nvPicPr>
          <p:cNvPr id="55" name="图片 54"/>
          <p:cNvPicPr>
            <a:picLocks noChangeAspect="1"/>
          </p:cNvPicPr>
          <p:nvPr/>
        </p:nvPicPr>
        <p:blipFill>
          <a:blip r:embed="rId4" cstate="email"/>
          <a:stretch>
            <a:fillRect/>
          </a:stretch>
        </p:blipFill>
        <p:spPr>
          <a:xfrm>
            <a:off x="6893314" y="4379549"/>
            <a:ext cx="357791" cy="356214"/>
          </a:xfrm>
          <a:prstGeom prst="rect">
            <a:avLst/>
          </a:prstGeom>
        </p:spPr>
      </p:pic>
      <p:sp>
        <p:nvSpPr>
          <p:cNvPr id="56" name="文本框 55"/>
          <p:cNvSpPr txBox="1"/>
          <p:nvPr/>
        </p:nvSpPr>
        <p:spPr>
          <a:xfrm>
            <a:off x="7377243" y="4258739"/>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春天 春 </a:t>
            </a:r>
          </a:p>
        </p:txBody>
      </p:sp>
      <p:sp>
        <p:nvSpPr>
          <p:cNvPr id="58" name="文本框 57"/>
          <p:cNvSpPr txBox="1"/>
          <p:nvPr/>
        </p:nvSpPr>
        <p:spPr>
          <a:xfrm>
            <a:off x="7377243" y="4797703"/>
            <a:ext cx="32907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rPr>
              <a:t>在这里输入一些描述性文字，是对这个章节的概括性描述</a:t>
            </a:r>
            <a:endParaRPr kumimoji="0" lang="zh-CN" altLang="en-US" sz="105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par>
                                <p:cTn id="14" presetID="22" presetClass="entr" presetSubtype="4"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down)">
                                      <p:cBhvr>
                                        <p:cTn id="16" dur="500"/>
                                        <p:tgtEl>
                                          <p:spTgt spid="4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par>
                                <p:cTn id="23" presetID="22" presetClass="entr" presetSubtype="4"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500"/>
                                        <p:tgtEl>
                                          <p:spTgt spid="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
                                        <p:tgtEl>
                                          <p:spTgt spid="5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down)">
                                      <p:cBhvr>
                                        <p:cTn id="31" dur="500"/>
                                        <p:tgtEl>
                                          <p:spTgt spid="54"/>
                                        </p:tgtEl>
                                      </p:cBhvr>
                                    </p:animEffect>
                                  </p:childTnLst>
                                </p:cTn>
                              </p:par>
                              <p:par>
                                <p:cTn id="32" presetID="22" presetClass="entr" presetSubtype="4"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down)">
                                      <p:cBhvr>
                                        <p:cTn id="4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48" grpId="0"/>
      <p:bldP spid="50" grpId="0"/>
      <p:bldP spid="52" grpId="0"/>
      <p:bldP spid="54" grpId="0"/>
      <p:bldP spid="56"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sp>
        <p:nvSpPr>
          <p:cNvPr id="12" name="Rectangle: Rounded Corners 50"/>
          <p:cNvSpPr/>
          <p:nvPr/>
        </p:nvSpPr>
        <p:spPr>
          <a:xfrm>
            <a:off x="1289466" y="2161277"/>
            <a:ext cx="2893570" cy="1258907"/>
          </a:xfrm>
          <a:prstGeom prst="roundRect">
            <a:avLst>
              <a:gd name="adj" fmla="val 6226"/>
            </a:avLst>
          </a:prstGeom>
          <a:solidFill>
            <a:srgbClr val="B8A78D"/>
          </a:solidFill>
          <a:effectLst/>
        </p:spPr>
        <p:txBody>
          <a:bodyPr anchor="ctr"/>
          <a:lstStyle/>
          <a:p>
            <a:pPr algn="ctr"/>
            <a:endParaRPr dirty="0">
              <a:latin typeface="Noto Sans S Chinese Light" panose="020B0300000000000000" pitchFamily="34" charset="-122"/>
              <a:ea typeface="Noto Sans S Chinese Light" panose="020B0300000000000000" pitchFamily="34" charset="-122"/>
            </a:endParaRPr>
          </a:p>
        </p:txBody>
      </p:sp>
      <p:sp>
        <p:nvSpPr>
          <p:cNvPr id="13" name="TextBox 51"/>
          <p:cNvSpPr txBox="1"/>
          <p:nvPr/>
        </p:nvSpPr>
        <p:spPr>
          <a:xfrm>
            <a:off x="1289466" y="1764135"/>
            <a:ext cx="421585" cy="479524"/>
          </a:xfrm>
          <a:prstGeom prst="round2SameRect">
            <a:avLst/>
          </a:prstGeom>
          <a:solidFill>
            <a:srgbClr val="DDCCA4"/>
          </a:solidFill>
        </p:spPr>
        <p:txBody>
          <a:bodyPr wrap="none" lIns="72000" tIns="0" rIns="72000" bIns="0">
            <a:normAutofit/>
          </a:bodyPr>
          <a:lstStyle/>
          <a:p>
            <a:r>
              <a:rPr lang="en-US" sz="2000">
                <a:solidFill>
                  <a:srgbClr val="FFFFFF"/>
                </a:solidFill>
                <a:latin typeface="Noto Sans S Chinese Light" panose="020B0300000000000000" pitchFamily="34" charset="-122"/>
                <a:ea typeface="Noto Sans S Chinese Light" panose="020B0300000000000000" pitchFamily="34" charset="-122"/>
              </a:rPr>
              <a:t>01</a:t>
            </a:r>
          </a:p>
        </p:txBody>
      </p:sp>
      <p:sp>
        <p:nvSpPr>
          <p:cNvPr id="14" name="Rectangle: Rounded Corners 54"/>
          <p:cNvSpPr/>
          <p:nvPr/>
        </p:nvSpPr>
        <p:spPr>
          <a:xfrm>
            <a:off x="8008964" y="2161277"/>
            <a:ext cx="2893570" cy="1258907"/>
          </a:xfrm>
          <a:prstGeom prst="roundRect">
            <a:avLst>
              <a:gd name="adj" fmla="val 6226"/>
            </a:avLst>
          </a:prstGeom>
          <a:solidFill>
            <a:srgbClr val="B8A78D"/>
          </a:solidFill>
          <a:effectLst/>
        </p:spPr>
        <p:txBody>
          <a:bodyPr anchor="ctr"/>
          <a:lstStyle/>
          <a:p>
            <a:pPr algn="ctr"/>
            <a:endParaRPr>
              <a:solidFill>
                <a:srgbClr val="FDFCDC"/>
              </a:solidFill>
              <a:latin typeface="Noto Sans S Chinese Light" panose="020B0300000000000000" pitchFamily="34" charset="-122"/>
              <a:ea typeface="Noto Sans S Chinese Light" panose="020B0300000000000000" pitchFamily="34" charset="-122"/>
            </a:endParaRPr>
          </a:p>
        </p:txBody>
      </p:sp>
      <p:sp>
        <p:nvSpPr>
          <p:cNvPr id="15" name="TextBox 55"/>
          <p:cNvSpPr txBox="1"/>
          <p:nvPr/>
        </p:nvSpPr>
        <p:spPr>
          <a:xfrm>
            <a:off x="8008964" y="1764135"/>
            <a:ext cx="455282" cy="479524"/>
          </a:xfrm>
          <a:prstGeom prst="round2SameRect">
            <a:avLst/>
          </a:prstGeom>
          <a:solidFill>
            <a:srgbClr val="DDCCA4"/>
          </a:solidFill>
        </p:spPr>
        <p:txBody>
          <a:bodyPr wrap="none" lIns="72000" tIns="0" rIns="72000" bIns="0">
            <a:normAutofit/>
          </a:bodyPr>
          <a:lstStyle/>
          <a:p>
            <a:r>
              <a:rPr lang="en-US" sz="2000">
                <a:solidFill>
                  <a:srgbClr val="FDFCDC"/>
                </a:solidFill>
                <a:latin typeface="Noto Sans S Chinese Light" panose="020B0300000000000000" pitchFamily="34" charset="-122"/>
                <a:ea typeface="Noto Sans S Chinese Light" panose="020B0300000000000000" pitchFamily="34" charset="-122"/>
              </a:rPr>
              <a:t>02</a:t>
            </a:r>
          </a:p>
        </p:txBody>
      </p:sp>
      <p:sp>
        <p:nvSpPr>
          <p:cNvPr id="16" name="Rectangle: Rounded Corners 58"/>
          <p:cNvSpPr/>
          <p:nvPr/>
        </p:nvSpPr>
        <p:spPr>
          <a:xfrm>
            <a:off x="1289466" y="4364472"/>
            <a:ext cx="2893570" cy="1258907"/>
          </a:xfrm>
          <a:prstGeom prst="roundRect">
            <a:avLst>
              <a:gd name="adj" fmla="val 6226"/>
            </a:avLst>
          </a:prstGeom>
          <a:solidFill>
            <a:srgbClr val="B8A78D"/>
          </a:solidFill>
          <a:effectLst/>
        </p:spPr>
        <p:txBody>
          <a:bodyPr anchor="ctr"/>
          <a:lstStyle/>
          <a:p>
            <a:pPr algn="ctr"/>
            <a:endParaRPr>
              <a:latin typeface="Noto Sans S Chinese Light" panose="020B0300000000000000" pitchFamily="34" charset="-122"/>
              <a:ea typeface="Noto Sans S Chinese Light" panose="020B0300000000000000" pitchFamily="34" charset="-122"/>
            </a:endParaRPr>
          </a:p>
        </p:txBody>
      </p:sp>
      <p:sp>
        <p:nvSpPr>
          <p:cNvPr id="17" name="TextBox 59"/>
          <p:cNvSpPr txBox="1"/>
          <p:nvPr/>
        </p:nvSpPr>
        <p:spPr>
          <a:xfrm>
            <a:off x="1289466" y="3967330"/>
            <a:ext cx="464150" cy="483989"/>
          </a:xfrm>
          <a:prstGeom prst="round2SameRect">
            <a:avLst/>
          </a:prstGeom>
          <a:solidFill>
            <a:srgbClr val="DDCCA4"/>
          </a:solidFill>
        </p:spPr>
        <p:txBody>
          <a:bodyPr wrap="none" lIns="72000" tIns="0" rIns="72000" bIns="0">
            <a:normAutofit/>
          </a:bodyPr>
          <a:lstStyle/>
          <a:p>
            <a:r>
              <a:rPr lang="en-US" sz="2000">
                <a:solidFill>
                  <a:srgbClr val="FFFFFF"/>
                </a:solidFill>
                <a:latin typeface="Noto Sans S Chinese Light" panose="020B0300000000000000" pitchFamily="34" charset="-122"/>
                <a:ea typeface="Noto Sans S Chinese Light" panose="020B0300000000000000" pitchFamily="34" charset="-122"/>
              </a:rPr>
              <a:t>03</a:t>
            </a:r>
          </a:p>
        </p:txBody>
      </p:sp>
      <p:sp>
        <p:nvSpPr>
          <p:cNvPr id="18" name="Rectangle: Rounded Corners 62"/>
          <p:cNvSpPr/>
          <p:nvPr/>
        </p:nvSpPr>
        <p:spPr>
          <a:xfrm>
            <a:off x="8008964" y="4364472"/>
            <a:ext cx="2893570" cy="1258907"/>
          </a:xfrm>
          <a:prstGeom prst="roundRect">
            <a:avLst>
              <a:gd name="adj" fmla="val 6226"/>
            </a:avLst>
          </a:prstGeom>
          <a:solidFill>
            <a:srgbClr val="B8A78D"/>
          </a:solidFill>
          <a:effectLst/>
        </p:spPr>
        <p:txBody>
          <a:bodyPr anchor="ctr"/>
          <a:lstStyle/>
          <a:p>
            <a:pPr algn="ctr"/>
            <a:endParaRPr>
              <a:latin typeface="Noto Sans S Chinese Light" panose="020B0300000000000000" pitchFamily="34" charset="-122"/>
              <a:ea typeface="Noto Sans S Chinese Light" panose="020B0300000000000000" pitchFamily="34" charset="-122"/>
            </a:endParaRPr>
          </a:p>
        </p:txBody>
      </p:sp>
      <p:sp>
        <p:nvSpPr>
          <p:cNvPr id="19" name="TextBox 63"/>
          <p:cNvSpPr txBox="1"/>
          <p:nvPr/>
        </p:nvSpPr>
        <p:spPr>
          <a:xfrm>
            <a:off x="8008964" y="3967330"/>
            <a:ext cx="455282" cy="479524"/>
          </a:xfrm>
          <a:prstGeom prst="round2SameRect">
            <a:avLst/>
          </a:prstGeom>
          <a:solidFill>
            <a:srgbClr val="DDCCA4"/>
          </a:solidFill>
        </p:spPr>
        <p:txBody>
          <a:bodyPr wrap="none" lIns="72000" tIns="0" rIns="72000" bIns="0">
            <a:normAutofit/>
          </a:bodyPr>
          <a:lstStyle/>
          <a:p>
            <a:r>
              <a:rPr lang="en-US" sz="2000">
                <a:solidFill>
                  <a:srgbClr val="FDFCDC"/>
                </a:solidFill>
                <a:latin typeface="Noto Sans S Chinese Light" panose="020B0300000000000000" pitchFamily="34" charset="-122"/>
                <a:ea typeface="Noto Sans S Chinese Light" panose="020B0300000000000000" pitchFamily="34" charset="-122"/>
              </a:rPr>
              <a:t>04</a:t>
            </a:r>
          </a:p>
        </p:txBody>
      </p:sp>
      <p:sp>
        <p:nvSpPr>
          <p:cNvPr id="55" name="išľíďè"/>
          <p:cNvSpPr/>
          <p:nvPr/>
        </p:nvSpPr>
        <p:spPr bwMode="auto">
          <a:xfrm>
            <a:off x="1505209" y="254818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输入替换内容文本输入替换内容文本输入替换内容文本</a:t>
            </a:r>
          </a:p>
        </p:txBody>
      </p:sp>
      <p:sp>
        <p:nvSpPr>
          <p:cNvPr id="56" name="iSlíďè"/>
          <p:cNvSpPr txBox="1"/>
          <p:nvPr/>
        </p:nvSpPr>
        <p:spPr bwMode="auto">
          <a:xfrm>
            <a:off x="1489796" y="2297961"/>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标题文本预设</a:t>
            </a:r>
          </a:p>
        </p:txBody>
      </p:sp>
      <p:sp>
        <p:nvSpPr>
          <p:cNvPr id="57" name="išľíďè"/>
          <p:cNvSpPr/>
          <p:nvPr/>
        </p:nvSpPr>
        <p:spPr bwMode="auto">
          <a:xfrm>
            <a:off x="1489796" y="4731837"/>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输入替换内容文本输入替换内容文本输入替换内容文本</a:t>
            </a:r>
          </a:p>
        </p:txBody>
      </p:sp>
      <p:sp>
        <p:nvSpPr>
          <p:cNvPr id="58" name="iSlíďè"/>
          <p:cNvSpPr txBox="1"/>
          <p:nvPr/>
        </p:nvSpPr>
        <p:spPr bwMode="auto">
          <a:xfrm>
            <a:off x="1474383" y="4516573"/>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标题文本预设</a:t>
            </a:r>
          </a:p>
        </p:txBody>
      </p:sp>
      <p:sp>
        <p:nvSpPr>
          <p:cNvPr id="59" name="išľíďè"/>
          <p:cNvSpPr/>
          <p:nvPr/>
        </p:nvSpPr>
        <p:spPr bwMode="auto">
          <a:xfrm>
            <a:off x="8356749" y="2548736"/>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输入替换内容文本输入替换内容文本输入替换内容文本</a:t>
            </a:r>
          </a:p>
        </p:txBody>
      </p:sp>
      <p:sp>
        <p:nvSpPr>
          <p:cNvPr id="60" name="iSlíďè"/>
          <p:cNvSpPr txBox="1"/>
          <p:nvPr/>
        </p:nvSpPr>
        <p:spPr bwMode="auto">
          <a:xfrm>
            <a:off x="8328076" y="2288568"/>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标题文本预设</a:t>
            </a:r>
          </a:p>
        </p:txBody>
      </p:sp>
      <p:sp>
        <p:nvSpPr>
          <p:cNvPr id="61" name="išľíďè"/>
          <p:cNvSpPr/>
          <p:nvPr/>
        </p:nvSpPr>
        <p:spPr bwMode="auto">
          <a:xfrm>
            <a:off x="8356749" y="4780028"/>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输入替换内容文本输入替换内容文本输入替换内容文本</a:t>
            </a:r>
          </a:p>
        </p:txBody>
      </p:sp>
      <p:sp>
        <p:nvSpPr>
          <p:cNvPr id="62" name="iSlíďè"/>
          <p:cNvSpPr txBox="1"/>
          <p:nvPr/>
        </p:nvSpPr>
        <p:spPr bwMode="auto">
          <a:xfrm>
            <a:off x="8328076" y="4554816"/>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标题文本预设</a:t>
            </a:r>
          </a:p>
        </p:txBody>
      </p:sp>
      <p:pic>
        <p:nvPicPr>
          <p:cNvPr id="11" name="图片 10" descr="图片包含 鲜花, 植物, 花束, 室内&#10;&#10;自动生成的说明"/>
          <p:cNvPicPr>
            <a:picLocks noChangeAspect="1"/>
          </p:cNvPicPr>
          <p:nvPr/>
        </p:nvPicPr>
        <p:blipFill>
          <a:blip r:embed="rId4" cstate="email"/>
          <a:stretch>
            <a:fillRect/>
          </a:stretch>
        </p:blipFill>
        <p:spPr>
          <a:xfrm>
            <a:off x="3858801" y="1537404"/>
            <a:ext cx="4291352" cy="4429853"/>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down)">
                                      <p:cBhvr>
                                        <p:cTn id="13" dur="500"/>
                                        <p:tgtEl>
                                          <p:spTgt spid="5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down)">
                                      <p:cBhvr>
                                        <p:cTn id="16" dur="500"/>
                                        <p:tgtEl>
                                          <p:spTgt spid="5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500"/>
                                        <p:tgtEl>
                                          <p:spTgt spid="6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pic>
        <p:nvPicPr>
          <p:cNvPr id="10" name="图片 9"/>
          <p:cNvPicPr>
            <a:picLocks noChangeAspect="1"/>
          </p:cNvPicPr>
          <p:nvPr/>
        </p:nvPicPr>
        <p:blipFill>
          <a:blip r:embed="rId4" cstate="email"/>
          <a:stretch>
            <a:fillRect/>
          </a:stretch>
        </p:blipFill>
        <p:spPr>
          <a:xfrm>
            <a:off x="3552480" y="1766327"/>
            <a:ext cx="4368680" cy="4000534"/>
          </a:xfrm>
          <a:prstGeom prst="rect">
            <a:avLst/>
          </a:prstGeom>
        </p:spPr>
      </p:pic>
      <p:sp>
        <p:nvSpPr>
          <p:cNvPr id="11" name="TextBox 7"/>
          <p:cNvSpPr txBox="1"/>
          <p:nvPr/>
        </p:nvSpPr>
        <p:spPr>
          <a:xfrm>
            <a:off x="9132366" y="2417715"/>
            <a:ext cx="2110324" cy="3112968"/>
          </a:xfrm>
          <a:prstGeom prst="rect">
            <a:avLst/>
          </a:prstGeom>
          <a:noFill/>
        </p:spPr>
        <p:txBody>
          <a:bodyPr wrap="square" rtlCol="0">
            <a:spAutoFit/>
          </a:bodyPr>
          <a:lstStyle/>
          <a:p>
            <a:pPr>
              <a:lnSpc>
                <a:spcPct val="150000"/>
              </a:lnSpc>
            </a:pPr>
            <a:r>
              <a:rPr lang="zh-CN" altLang="en-US" sz="1200" dirty="0">
                <a:solidFill>
                  <a:srgbClr val="DDCCA4"/>
                </a:solidFill>
                <a:ea typeface="方正清刻本悦宋简体" panose="02000000000000000000" charset="-122"/>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点击此处输入文本内容点击此处输入文本内容</a:t>
            </a:r>
            <a:endParaRPr lang="en-US" altLang="zh-CN" sz="1200" dirty="0">
              <a:solidFill>
                <a:srgbClr val="DDCCA4"/>
              </a:solidFill>
              <a:ea typeface="方正清刻本悦宋简体" panose="02000000000000000000" charset="-122"/>
              <a:cs typeface="+mn-ea"/>
              <a:sym typeface="+mn-lt"/>
            </a:endParaRPr>
          </a:p>
          <a:p>
            <a:pPr>
              <a:lnSpc>
                <a:spcPct val="150000"/>
              </a:lnSpc>
            </a:pPr>
            <a:endParaRPr lang="en-US" sz="1200" dirty="0">
              <a:solidFill>
                <a:srgbClr val="DDCCA4"/>
              </a:solidFill>
              <a:ea typeface="方正清刻本悦宋简体" panose="02000000000000000000" charset="-122"/>
              <a:cs typeface="+mn-ea"/>
              <a:sym typeface="+mn-lt"/>
            </a:endParaRPr>
          </a:p>
        </p:txBody>
      </p:sp>
      <p:sp>
        <p:nvSpPr>
          <p:cNvPr id="12" name="TextBox 25"/>
          <p:cNvSpPr txBox="1"/>
          <p:nvPr/>
        </p:nvSpPr>
        <p:spPr>
          <a:xfrm>
            <a:off x="8984190" y="1766327"/>
            <a:ext cx="1598137" cy="430887"/>
          </a:xfrm>
          <a:prstGeom prst="rect">
            <a:avLst/>
          </a:prstGeom>
          <a:noFill/>
        </p:spPr>
        <p:txBody>
          <a:bodyPr wrap="square" rtlCol="0">
            <a:spAutoFit/>
          </a:bodyPr>
          <a:lstStyle/>
          <a:p>
            <a:pPr algn="r"/>
            <a:r>
              <a:rPr lang="zh-CN" altLang="en-US" sz="2200" b="1" spc="300" dirty="0">
                <a:solidFill>
                  <a:srgbClr val="DDCCA4"/>
                </a:solidFill>
                <a:ea typeface="方正清刻本悦宋简体" panose="02000000000000000000" charset="-122"/>
                <a:cs typeface="+mn-ea"/>
                <a:sym typeface="+mn-lt"/>
              </a:rPr>
              <a:t>文本内容</a:t>
            </a:r>
            <a:endParaRPr lang="en-US" sz="2200" b="1" spc="300" dirty="0">
              <a:solidFill>
                <a:srgbClr val="DDCCA4"/>
              </a:solidFill>
              <a:ea typeface="方正清刻本悦宋简体" panose="02000000000000000000" charset="-122"/>
              <a:cs typeface="+mn-ea"/>
              <a:sym typeface="+mn-lt"/>
            </a:endParaRPr>
          </a:p>
        </p:txBody>
      </p:sp>
      <p:sp>
        <p:nvSpPr>
          <p:cNvPr id="13" name="TextBox 7"/>
          <p:cNvSpPr txBox="1"/>
          <p:nvPr/>
        </p:nvSpPr>
        <p:spPr>
          <a:xfrm>
            <a:off x="949310" y="2417715"/>
            <a:ext cx="2170026" cy="2834174"/>
          </a:xfrm>
          <a:prstGeom prst="rect">
            <a:avLst/>
          </a:prstGeom>
          <a:noFill/>
        </p:spPr>
        <p:txBody>
          <a:bodyPr wrap="square" rtlCol="0">
            <a:spAutoFit/>
          </a:bodyPr>
          <a:lstStyle/>
          <a:p>
            <a:pPr>
              <a:lnSpc>
                <a:spcPct val="150000"/>
              </a:lnSpc>
            </a:pPr>
            <a:r>
              <a:rPr lang="zh-CN" altLang="en-US" sz="1200" dirty="0">
                <a:solidFill>
                  <a:srgbClr val="DDCCA4"/>
                </a:solidFill>
                <a:ea typeface="方正清刻本悦宋简体" panose="02000000000000000000" charset="-122"/>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点击此处输入文本内容点击此处输入文本内容</a:t>
            </a:r>
            <a:endParaRPr lang="en-US" altLang="zh-CN" sz="1200" dirty="0">
              <a:solidFill>
                <a:srgbClr val="DDCCA4"/>
              </a:solidFill>
              <a:ea typeface="方正清刻本悦宋简体" panose="02000000000000000000" charset="-122"/>
              <a:cs typeface="+mn-ea"/>
              <a:sym typeface="+mn-lt"/>
            </a:endParaRPr>
          </a:p>
          <a:p>
            <a:pPr>
              <a:lnSpc>
                <a:spcPct val="150000"/>
              </a:lnSpc>
            </a:pPr>
            <a:endParaRPr lang="en-US" sz="1200" dirty="0">
              <a:solidFill>
                <a:srgbClr val="DDCCA4"/>
              </a:solidFill>
              <a:ea typeface="方正清刻本悦宋简体" panose="02000000000000000000" charset="-122"/>
              <a:cs typeface="+mn-ea"/>
              <a:sym typeface="+mn-lt"/>
            </a:endParaRPr>
          </a:p>
        </p:txBody>
      </p:sp>
      <p:sp>
        <p:nvSpPr>
          <p:cNvPr id="14" name="TextBox 25"/>
          <p:cNvSpPr txBox="1"/>
          <p:nvPr/>
        </p:nvSpPr>
        <p:spPr>
          <a:xfrm>
            <a:off x="836494" y="1766914"/>
            <a:ext cx="1598137" cy="430887"/>
          </a:xfrm>
          <a:prstGeom prst="rect">
            <a:avLst/>
          </a:prstGeom>
          <a:noFill/>
        </p:spPr>
        <p:txBody>
          <a:bodyPr wrap="square" rtlCol="0">
            <a:spAutoFit/>
          </a:bodyPr>
          <a:lstStyle/>
          <a:p>
            <a:pPr algn="r"/>
            <a:r>
              <a:rPr lang="zh-CN" altLang="en-US" sz="2200" b="1" spc="300" dirty="0">
                <a:solidFill>
                  <a:srgbClr val="DDCCA4"/>
                </a:solidFill>
                <a:ea typeface="方正清刻本悦宋简体" panose="02000000000000000000" charset="-122"/>
                <a:cs typeface="+mn-ea"/>
                <a:sym typeface="+mn-lt"/>
              </a:rPr>
              <a:t>文本内容</a:t>
            </a:r>
            <a:endParaRPr lang="en-US" sz="2200" b="1" spc="300" dirty="0">
              <a:solidFill>
                <a:srgbClr val="DDCCA4"/>
              </a:solidFill>
              <a:ea typeface="方正清刻本悦宋简体" panose="02000000000000000000" charset="-122"/>
              <a:cs typeface="+mn-ea"/>
              <a:sym typeface="+mn-lt"/>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28" cstate="email"/>
            <a:srcRect t="1" b="9498"/>
            <a:stretch>
              <a:fillRect/>
            </a:stretch>
          </p:blipFill>
          <p:spPr>
            <a:xfrm>
              <a:off x="2937998" y="205130"/>
              <a:ext cx="6316003" cy="325529"/>
            </a:xfrm>
            <a:prstGeom prst="rect">
              <a:avLst/>
            </a:prstGeom>
          </p:spPr>
        </p:pic>
      </p:grpSp>
      <p:grpSp>
        <p:nvGrpSpPr>
          <p:cNvPr id="77" name="组合 76"/>
          <p:cNvGrpSpPr/>
          <p:nvPr/>
        </p:nvGrpSpPr>
        <p:grpSpPr>
          <a:xfrm>
            <a:off x="1087956" y="1347582"/>
            <a:ext cx="10494654" cy="5786415"/>
            <a:chOff x="842496" y="1262719"/>
            <a:chExt cx="11728641" cy="6466796"/>
          </a:xfrm>
        </p:grpSpPr>
        <p:grpSp>
          <p:nvGrpSpPr>
            <p:cNvPr id="10" name="千图PPT彼岸天：ID 8661124库_组合 79"/>
            <p:cNvGrpSpPr/>
            <p:nvPr>
              <p:custDataLst>
                <p:tags r:id="rId1"/>
              </p:custDataLst>
            </p:nvPr>
          </p:nvGrpSpPr>
          <p:grpSpPr>
            <a:xfrm>
              <a:off x="2459024" y="1639421"/>
              <a:ext cx="7312570" cy="3579157"/>
              <a:chOff x="2459024" y="1793348"/>
              <a:chExt cx="7312570" cy="3579157"/>
            </a:xfrm>
          </p:grpSpPr>
          <p:grpSp>
            <p:nvGrpSpPr>
              <p:cNvPr id="11" name="PA_库_组合 94"/>
              <p:cNvGrpSpPr/>
              <p:nvPr>
                <p:custDataLst>
                  <p:tags r:id="rId2"/>
                </p:custDataLst>
              </p:nvPr>
            </p:nvGrpSpPr>
            <p:grpSpPr>
              <a:xfrm>
                <a:off x="2646265" y="1793348"/>
                <a:ext cx="6879740" cy="3453790"/>
                <a:chOff x="2563813" y="2184400"/>
                <a:chExt cx="7061201" cy="3544888"/>
              </a:xfrm>
              <a:solidFill>
                <a:schemeClr val="tx1"/>
              </a:solidFill>
            </p:grpSpPr>
            <p:grpSp>
              <p:nvGrpSpPr>
                <p:cNvPr id="53" name="Group 93"/>
                <p:cNvGrpSpPr/>
                <p:nvPr/>
              </p:nvGrpSpPr>
              <p:grpSpPr>
                <a:xfrm>
                  <a:off x="2563813" y="2184400"/>
                  <a:ext cx="7061201" cy="3544888"/>
                  <a:chOff x="2563813" y="2184400"/>
                  <a:chExt cx="7061201" cy="3544888"/>
                </a:xfrm>
                <a:grpFill/>
              </p:grpSpPr>
              <p:grpSp>
                <p:nvGrpSpPr>
                  <p:cNvPr id="55" name="Group 91"/>
                  <p:cNvGrpSpPr/>
                  <p:nvPr/>
                </p:nvGrpSpPr>
                <p:grpSpPr>
                  <a:xfrm>
                    <a:off x="3336926" y="2963863"/>
                    <a:ext cx="5502275" cy="1960562"/>
                    <a:chOff x="3336926" y="2963863"/>
                    <a:chExt cx="5502275" cy="1960562"/>
                  </a:xfrm>
                  <a:grpFill/>
                </p:grpSpPr>
                <p:sp>
                  <p:nvSpPr>
                    <p:cNvPr id="62" name="Rectangle 5"/>
                    <p:cNvSpPr>
                      <a:spLocks noChangeArrowheads="1"/>
                    </p:cNvSpPr>
                    <p:nvPr/>
                  </p:nvSpPr>
                  <p:spPr bwMode="auto">
                    <a:xfrm>
                      <a:off x="4689476" y="3919538"/>
                      <a:ext cx="2790825" cy="762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3" name="Freeform 6"/>
                    <p:cNvSpPr/>
                    <p:nvPr/>
                  </p:nvSpPr>
                  <p:spPr bwMode="auto">
                    <a:xfrm>
                      <a:off x="3336926" y="4229100"/>
                      <a:ext cx="703263" cy="695325"/>
                    </a:xfrm>
                    <a:custGeom>
                      <a:avLst/>
                      <a:gdLst>
                        <a:gd name="T0" fmla="*/ 443 w 443"/>
                        <a:gd name="T1" fmla="*/ 33 h 438"/>
                        <a:gd name="T2" fmla="*/ 34 w 443"/>
                        <a:gd name="T3" fmla="*/ 438 h 438"/>
                        <a:gd name="T4" fmla="*/ 0 w 443"/>
                        <a:gd name="T5" fmla="*/ 405 h 438"/>
                        <a:gd name="T6" fmla="*/ 410 w 443"/>
                        <a:gd name="T7" fmla="*/ 0 h 438"/>
                        <a:gd name="T8" fmla="*/ 443 w 443"/>
                        <a:gd name="T9" fmla="*/ 33 h 438"/>
                      </a:gdLst>
                      <a:ahLst/>
                      <a:cxnLst>
                        <a:cxn ang="0">
                          <a:pos x="T0" y="T1"/>
                        </a:cxn>
                        <a:cxn ang="0">
                          <a:pos x="T2" y="T3"/>
                        </a:cxn>
                        <a:cxn ang="0">
                          <a:pos x="T4" y="T5"/>
                        </a:cxn>
                        <a:cxn ang="0">
                          <a:pos x="T6" y="T7"/>
                        </a:cxn>
                        <a:cxn ang="0">
                          <a:pos x="T8" y="T9"/>
                        </a:cxn>
                      </a:cxnLst>
                      <a:rect l="0" t="0" r="r" b="b"/>
                      <a:pathLst>
                        <a:path w="443" h="438">
                          <a:moveTo>
                            <a:pt x="443" y="33"/>
                          </a:moveTo>
                          <a:lnTo>
                            <a:pt x="34" y="438"/>
                          </a:lnTo>
                          <a:lnTo>
                            <a:pt x="0" y="405"/>
                          </a:lnTo>
                          <a:lnTo>
                            <a:pt x="410" y="0"/>
                          </a:lnTo>
                          <a:lnTo>
                            <a:pt x="443"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4" name="Freeform 7"/>
                    <p:cNvSpPr/>
                    <p:nvPr/>
                  </p:nvSpPr>
                  <p:spPr bwMode="auto">
                    <a:xfrm>
                      <a:off x="3348038" y="2967038"/>
                      <a:ext cx="692150" cy="723900"/>
                    </a:xfrm>
                    <a:custGeom>
                      <a:avLst/>
                      <a:gdLst>
                        <a:gd name="T0" fmla="*/ 400 w 436"/>
                        <a:gd name="T1" fmla="*/ 456 h 456"/>
                        <a:gd name="T2" fmla="*/ 0 w 436"/>
                        <a:gd name="T3" fmla="*/ 34 h 456"/>
                        <a:gd name="T4" fmla="*/ 34 w 436"/>
                        <a:gd name="T5" fmla="*/ 0 h 456"/>
                        <a:gd name="T6" fmla="*/ 436 w 436"/>
                        <a:gd name="T7" fmla="*/ 422 h 456"/>
                        <a:gd name="T8" fmla="*/ 400 w 436"/>
                        <a:gd name="T9" fmla="*/ 456 h 456"/>
                      </a:gdLst>
                      <a:ahLst/>
                      <a:cxnLst>
                        <a:cxn ang="0">
                          <a:pos x="T0" y="T1"/>
                        </a:cxn>
                        <a:cxn ang="0">
                          <a:pos x="T2" y="T3"/>
                        </a:cxn>
                        <a:cxn ang="0">
                          <a:pos x="T4" y="T5"/>
                        </a:cxn>
                        <a:cxn ang="0">
                          <a:pos x="T6" y="T7"/>
                        </a:cxn>
                        <a:cxn ang="0">
                          <a:pos x="T8" y="T9"/>
                        </a:cxn>
                      </a:cxnLst>
                      <a:rect l="0" t="0" r="r" b="b"/>
                      <a:pathLst>
                        <a:path w="436" h="456">
                          <a:moveTo>
                            <a:pt x="400" y="456"/>
                          </a:moveTo>
                          <a:lnTo>
                            <a:pt x="0" y="34"/>
                          </a:lnTo>
                          <a:lnTo>
                            <a:pt x="34" y="0"/>
                          </a:lnTo>
                          <a:lnTo>
                            <a:pt x="436" y="422"/>
                          </a:lnTo>
                          <a:lnTo>
                            <a:pt x="400" y="45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5" name="Freeform 8"/>
                    <p:cNvSpPr/>
                    <p:nvPr/>
                  </p:nvSpPr>
                  <p:spPr bwMode="auto">
                    <a:xfrm>
                      <a:off x="8132763" y="4224338"/>
                      <a:ext cx="706438" cy="696913"/>
                    </a:xfrm>
                    <a:custGeom>
                      <a:avLst/>
                      <a:gdLst>
                        <a:gd name="T0" fmla="*/ 0 w 445"/>
                        <a:gd name="T1" fmla="*/ 33 h 439"/>
                        <a:gd name="T2" fmla="*/ 410 w 445"/>
                        <a:gd name="T3" fmla="*/ 439 h 439"/>
                        <a:gd name="T4" fmla="*/ 445 w 445"/>
                        <a:gd name="T5" fmla="*/ 406 h 439"/>
                        <a:gd name="T6" fmla="*/ 34 w 445"/>
                        <a:gd name="T7" fmla="*/ 0 h 439"/>
                        <a:gd name="T8" fmla="*/ 0 w 445"/>
                        <a:gd name="T9" fmla="*/ 33 h 439"/>
                      </a:gdLst>
                      <a:ahLst/>
                      <a:cxnLst>
                        <a:cxn ang="0">
                          <a:pos x="T0" y="T1"/>
                        </a:cxn>
                        <a:cxn ang="0">
                          <a:pos x="T2" y="T3"/>
                        </a:cxn>
                        <a:cxn ang="0">
                          <a:pos x="T4" y="T5"/>
                        </a:cxn>
                        <a:cxn ang="0">
                          <a:pos x="T6" y="T7"/>
                        </a:cxn>
                        <a:cxn ang="0">
                          <a:pos x="T8" y="T9"/>
                        </a:cxn>
                      </a:cxnLst>
                      <a:rect l="0" t="0" r="r" b="b"/>
                      <a:pathLst>
                        <a:path w="445" h="439">
                          <a:moveTo>
                            <a:pt x="0" y="33"/>
                          </a:moveTo>
                          <a:lnTo>
                            <a:pt x="410" y="439"/>
                          </a:lnTo>
                          <a:lnTo>
                            <a:pt x="445" y="406"/>
                          </a:lnTo>
                          <a:lnTo>
                            <a:pt x="34" y="0"/>
                          </a:lnTo>
                          <a:lnTo>
                            <a:pt x="0"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6" name="Freeform 9"/>
                    <p:cNvSpPr/>
                    <p:nvPr/>
                  </p:nvSpPr>
                  <p:spPr bwMode="auto">
                    <a:xfrm>
                      <a:off x="8132763" y="2963863"/>
                      <a:ext cx="692150" cy="722313"/>
                    </a:xfrm>
                    <a:custGeom>
                      <a:avLst/>
                      <a:gdLst>
                        <a:gd name="T0" fmla="*/ 36 w 436"/>
                        <a:gd name="T1" fmla="*/ 455 h 455"/>
                        <a:gd name="T2" fmla="*/ 436 w 436"/>
                        <a:gd name="T3" fmla="*/ 33 h 455"/>
                        <a:gd name="T4" fmla="*/ 403 w 436"/>
                        <a:gd name="T5" fmla="*/ 0 h 455"/>
                        <a:gd name="T6" fmla="*/ 0 w 436"/>
                        <a:gd name="T7" fmla="*/ 422 h 455"/>
                        <a:gd name="T8" fmla="*/ 36 w 436"/>
                        <a:gd name="T9" fmla="*/ 455 h 455"/>
                      </a:gdLst>
                      <a:ahLst/>
                      <a:cxnLst>
                        <a:cxn ang="0">
                          <a:pos x="T0" y="T1"/>
                        </a:cxn>
                        <a:cxn ang="0">
                          <a:pos x="T2" y="T3"/>
                        </a:cxn>
                        <a:cxn ang="0">
                          <a:pos x="T4" y="T5"/>
                        </a:cxn>
                        <a:cxn ang="0">
                          <a:pos x="T6" y="T7"/>
                        </a:cxn>
                        <a:cxn ang="0">
                          <a:pos x="T8" y="T9"/>
                        </a:cxn>
                      </a:cxnLst>
                      <a:rect l="0" t="0" r="r" b="b"/>
                      <a:pathLst>
                        <a:path w="436" h="455">
                          <a:moveTo>
                            <a:pt x="36" y="455"/>
                          </a:moveTo>
                          <a:lnTo>
                            <a:pt x="436" y="33"/>
                          </a:lnTo>
                          <a:lnTo>
                            <a:pt x="403" y="0"/>
                          </a:lnTo>
                          <a:lnTo>
                            <a:pt x="0" y="422"/>
                          </a:lnTo>
                          <a:lnTo>
                            <a:pt x="36" y="45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grpSp>
              <p:sp>
                <p:nvSpPr>
                  <p:cNvPr id="56" name="Oval 10"/>
                  <p:cNvSpPr>
                    <a:spLocks noChangeArrowheads="1"/>
                  </p:cNvSpPr>
                  <p:nvPr/>
                </p:nvSpPr>
                <p:spPr bwMode="auto">
                  <a:xfrm>
                    <a:off x="2563813" y="2184400"/>
                    <a:ext cx="1028700" cy="10350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57" name="Oval 13"/>
                  <p:cNvSpPr>
                    <a:spLocks noChangeArrowheads="1"/>
                  </p:cNvSpPr>
                  <p:nvPr/>
                </p:nvSpPr>
                <p:spPr bwMode="auto">
                  <a:xfrm>
                    <a:off x="2563813" y="4695825"/>
                    <a:ext cx="1028700" cy="1033463"/>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58" name="Oval 16"/>
                  <p:cNvSpPr>
                    <a:spLocks noChangeArrowheads="1"/>
                  </p:cNvSpPr>
                  <p:nvPr/>
                </p:nvSpPr>
                <p:spPr bwMode="auto">
                  <a:xfrm>
                    <a:off x="3795713" y="3441700"/>
                    <a:ext cx="1028700" cy="103187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59" name="Oval 19"/>
                  <p:cNvSpPr>
                    <a:spLocks noChangeArrowheads="1"/>
                  </p:cNvSpPr>
                  <p:nvPr/>
                </p:nvSpPr>
                <p:spPr bwMode="auto">
                  <a:xfrm>
                    <a:off x="7340601" y="3441700"/>
                    <a:ext cx="1028700" cy="103187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0" name="Oval 22"/>
                  <p:cNvSpPr>
                    <a:spLocks noChangeArrowheads="1"/>
                  </p:cNvSpPr>
                  <p:nvPr/>
                </p:nvSpPr>
                <p:spPr bwMode="auto">
                  <a:xfrm>
                    <a:off x="8591551" y="2184400"/>
                    <a:ext cx="1033463" cy="10350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1" name="Oval 25"/>
                  <p:cNvSpPr>
                    <a:spLocks noChangeArrowheads="1"/>
                  </p:cNvSpPr>
                  <p:nvPr/>
                </p:nvSpPr>
                <p:spPr bwMode="auto">
                  <a:xfrm>
                    <a:off x="8591551" y="4695825"/>
                    <a:ext cx="1033463" cy="1033463"/>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grpSp>
            <p:sp>
              <p:nvSpPr>
                <p:cNvPr id="54" name="Oval 28"/>
                <p:cNvSpPr>
                  <a:spLocks noChangeArrowheads="1"/>
                </p:cNvSpPr>
                <p:nvPr/>
              </p:nvSpPr>
              <p:spPr bwMode="auto">
                <a:xfrm>
                  <a:off x="5387976" y="3260725"/>
                  <a:ext cx="1393825" cy="1392238"/>
                </a:xfrm>
                <a:prstGeom prst="ellipse">
                  <a:avLst/>
                </a:prstGeom>
                <a:solidFill>
                  <a:schemeClr val="accent1">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grpSp>
          <p:grpSp>
            <p:nvGrpSpPr>
              <p:cNvPr id="12" name="PA_库_组合 37"/>
              <p:cNvGrpSpPr/>
              <p:nvPr>
                <p:custDataLst>
                  <p:tags r:id="rId3"/>
                </p:custDataLst>
              </p:nvPr>
            </p:nvGrpSpPr>
            <p:grpSpPr>
              <a:xfrm>
                <a:off x="2459024" y="2765782"/>
                <a:ext cx="396766" cy="421108"/>
                <a:chOff x="2371633" y="3182483"/>
                <a:chExt cx="407231" cy="432215"/>
              </a:xfrm>
              <a:solidFill>
                <a:schemeClr val="tx1"/>
              </a:solidFill>
            </p:grpSpPr>
            <p:cxnSp>
              <p:nvCxnSpPr>
                <p:cNvPr id="50" name="Straight Connector 7"/>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Oval 35"/>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52" name="Oval 36"/>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dirty="0">
                    <a:solidFill>
                      <a:srgbClr val="FDFCDC"/>
                    </a:solidFill>
                    <a:cs typeface="+mn-ea"/>
                    <a:sym typeface="+mn-lt"/>
                  </a:endParaRPr>
                </a:p>
              </p:txBody>
            </p:sp>
          </p:grpSp>
          <p:grpSp>
            <p:nvGrpSpPr>
              <p:cNvPr id="13" name="PA_库_组合 38"/>
              <p:cNvGrpSpPr/>
              <p:nvPr>
                <p:custDataLst>
                  <p:tags r:id="rId4"/>
                </p:custDataLst>
              </p:nvPr>
            </p:nvGrpSpPr>
            <p:grpSpPr>
              <a:xfrm flipH="1">
                <a:off x="9374828" y="2678152"/>
                <a:ext cx="396766" cy="421108"/>
                <a:chOff x="2371633" y="3182483"/>
                <a:chExt cx="407231" cy="432215"/>
              </a:xfrm>
              <a:solidFill>
                <a:schemeClr val="tx1"/>
              </a:solidFill>
            </p:grpSpPr>
            <p:cxnSp>
              <p:nvCxnSpPr>
                <p:cNvPr id="47" name="Straight Connector 39"/>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Oval 40"/>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49" name="Oval 41"/>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grpSp>
          <p:grpSp>
            <p:nvGrpSpPr>
              <p:cNvPr id="14" name="PA_库_组合 44"/>
              <p:cNvGrpSpPr/>
              <p:nvPr>
                <p:custDataLst>
                  <p:tags r:id="rId5"/>
                </p:custDataLst>
              </p:nvPr>
            </p:nvGrpSpPr>
            <p:grpSpPr>
              <a:xfrm>
                <a:off x="3589006" y="5018478"/>
                <a:ext cx="625361" cy="354027"/>
                <a:chOff x="3531420" y="5494597"/>
                <a:chExt cx="641856" cy="363365"/>
              </a:xfrm>
              <a:solidFill>
                <a:schemeClr val="tx1"/>
              </a:solidFill>
            </p:grpSpPr>
            <p:cxnSp>
              <p:nvCxnSpPr>
                <p:cNvPr id="44" name="Straight Connector 34"/>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Oval 42"/>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46" name="Oval 43"/>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grpSp>
          <p:grpSp>
            <p:nvGrpSpPr>
              <p:cNvPr id="15" name="PA_库_组合 45"/>
              <p:cNvGrpSpPr/>
              <p:nvPr>
                <p:custDataLst>
                  <p:tags r:id="rId6"/>
                </p:custDataLst>
              </p:nvPr>
            </p:nvGrpSpPr>
            <p:grpSpPr>
              <a:xfrm flipH="1">
                <a:off x="7917445" y="5005615"/>
                <a:ext cx="625361" cy="354027"/>
                <a:chOff x="3531420" y="5494597"/>
                <a:chExt cx="641856" cy="363365"/>
              </a:xfrm>
              <a:solidFill>
                <a:schemeClr val="tx1"/>
              </a:solidFill>
            </p:grpSpPr>
            <p:cxnSp>
              <p:nvCxnSpPr>
                <p:cNvPr id="41" name="Straight Connector 46"/>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Oval 47"/>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43" name="Oval 48"/>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grpSp>
          <p:grpSp>
            <p:nvGrpSpPr>
              <p:cNvPr id="16" name="PA_库_组合 55"/>
              <p:cNvGrpSpPr/>
              <p:nvPr>
                <p:custDataLst>
                  <p:tags r:id="rId7"/>
                </p:custDataLst>
              </p:nvPr>
            </p:nvGrpSpPr>
            <p:grpSpPr>
              <a:xfrm>
                <a:off x="4333838" y="2533632"/>
                <a:ext cx="192163" cy="424602"/>
                <a:chOff x="4295897" y="2944210"/>
                <a:chExt cx="197232" cy="435801"/>
              </a:xfrm>
              <a:solidFill>
                <a:schemeClr val="tx1"/>
              </a:solidFill>
            </p:grpSpPr>
            <p:cxnSp>
              <p:nvCxnSpPr>
                <p:cNvPr id="38" name="Straight Connector 26"/>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Oval 53"/>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40" name="Oval 54"/>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grpSp>
          <p:grpSp>
            <p:nvGrpSpPr>
              <p:cNvPr id="17" name="PA_库_组合 56"/>
              <p:cNvGrpSpPr/>
              <p:nvPr>
                <p:custDataLst>
                  <p:tags r:id="rId8"/>
                </p:custDataLst>
              </p:nvPr>
            </p:nvGrpSpPr>
            <p:grpSpPr>
              <a:xfrm flipH="1">
                <a:off x="7568757" y="2521915"/>
                <a:ext cx="192163" cy="424602"/>
                <a:chOff x="4295897" y="2944210"/>
                <a:chExt cx="197232" cy="435801"/>
              </a:xfrm>
              <a:solidFill>
                <a:schemeClr val="tx1"/>
              </a:solidFill>
            </p:grpSpPr>
            <p:cxnSp>
              <p:nvCxnSpPr>
                <p:cNvPr id="35" name="Straight Connector 57"/>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Oval 58"/>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37" name="Oval 59"/>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grpSp>
          <p:sp>
            <p:nvSpPr>
              <p:cNvPr id="18" name="千图PPT彼岸天：ID 8661124库_椭圆 11"/>
              <p:cNvSpPr>
                <a:spLocks noChangeArrowheads="1"/>
              </p:cNvSpPr>
              <p:nvPr>
                <p:custDataLst>
                  <p:tags r:id="rId9"/>
                </p:custDataLst>
              </p:nvPr>
            </p:nvSpPr>
            <p:spPr bwMode="auto">
              <a:xfrm>
                <a:off x="2777735" y="1929458"/>
                <a:ext cx="739324" cy="737778"/>
              </a:xfrm>
              <a:prstGeom prst="ellipse">
                <a:avLst/>
              </a:prstGeom>
              <a:solidFill>
                <a:srgbClr val="B8A78D"/>
              </a:solidFill>
              <a:ln>
                <a:noFill/>
              </a:ln>
            </p:spPr>
            <p:txBody>
              <a:bodyPr vert="horz" wrap="square" lIns="91440" tIns="45720" rIns="91440" bIns="45720" numCol="1" anchor="t" anchorCtr="0" compatLnSpc="1"/>
              <a:lstStyle/>
              <a:p>
                <a:endParaRPr lang="en-US" sz="1600">
                  <a:solidFill>
                    <a:srgbClr val="FDFCDC"/>
                  </a:solidFill>
                  <a:cs typeface="+mn-ea"/>
                  <a:sym typeface="+mn-lt"/>
                </a:endParaRPr>
              </a:p>
            </p:txBody>
          </p:sp>
          <p:sp>
            <p:nvSpPr>
              <p:cNvPr id="19" name="千图PPT彼岸天：ID 8661124库_椭圆 14"/>
              <p:cNvSpPr>
                <a:spLocks noChangeArrowheads="1"/>
              </p:cNvSpPr>
              <p:nvPr>
                <p:custDataLst>
                  <p:tags r:id="rId10"/>
                </p:custDataLst>
              </p:nvPr>
            </p:nvSpPr>
            <p:spPr bwMode="auto">
              <a:xfrm>
                <a:off x="2777735" y="4371704"/>
                <a:ext cx="739324" cy="740872"/>
              </a:xfrm>
              <a:prstGeom prst="ellipse">
                <a:avLst/>
              </a:prstGeom>
              <a:solidFill>
                <a:srgbClr val="B8A78D"/>
              </a:solidFill>
              <a:ln>
                <a:noFill/>
              </a:ln>
            </p:spPr>
            <p:txBody>
              <a:bodyPr vert="horz" wrap="square" lIns="91440" tIns="45720" rIns="91440" bIns="45720" numCol="1" anchor="t" anchorCtr="0" compatLnSpc="1"/>
              <a:lstStyle/>
              <a:p>
                <a:endParaRPr lang="en-US" sz="1600">
                  <a:solidFill>
                    <a:srgbClr val="FDFCDC"/>
                  </a:solidFill>
                  <a:cs typeface="+mn-ea"/>
                  <a:sym typeface="+mn-lt"/>
                </a:endParaRPr>
              </a:p>
            </p:txBody>
          </p:sp>
          <p:sp>
            <p:nvSpPr>
              <p:cNvPr id="20" name="千图PPT彼岸天：ID 8661124库_椭圆 17"/>
              <p:cNvSpPr>
                <a:spLocks noChangeArrowheads="1"/>
              </p:cNvSpPr>
              <p:nvPr>
                <p:custDataLst>
                  <p:tags r:id="rId11"/>
                </p:custDataLst>
              </p:nvPr>
            </p:nvSpPr>
            <p:spPr bwMode="auto">
              <a:xfrm>
                <a:off x="3977978" y="3149808"/>
                <a:ext cx="739324" cy="740872"/>
              </a:xfrm>
              <a:prstGeom prst="ellipse">
                <a:avLst/>
              </a:prstGeom>
              <a:solidFill>
                <a:srgbClr val="B8A78D"/>
              </a:solidFill>
              <a:ln>
                <a:noFill/>
              </a:ln>
            </p:spPr>
            <p:txBody>
              <a:bodyPr vert="horz" wrap="square" lIns="91440" tIns="45720" rIns="91440" bIns="45720" numCol="1" anchor="t" anchorCtr="0" compatLnSpc="1"/>
              <a:lstStyle/>
              <a:p>
                <a:endParaRPr lang="en-US" sz="1600" dirty="0">
                  <a:solidFill>
                    <a:srgbClr val="FDFCDC"/>
                  </a:solidFill>
                  <a:cs typeface="+mn-ea"/>
                  <a:sym typeface="+mn-lt"/>
                </a:endParaRPr>
              </a:p>
            </p:txBody>
          </p:sp>
          <p:sp>
            <p:nvSpPr>
              <p:cNvPr id="21" name="千图PPT彼岸天：ID 8661124库_椭圆 20"/>
              <p:cNvSpPr>
                <a:spLocks noChangeArrowheads="1"/>
              </p:cNvSpPr>
              <p:nvPr>
                <p:custDataLst>
                  <p:tags r:id="rId12"/>
                </p:custDataLst>
              </p:nvPr>
            </p:nvSpPr>
            <p:spPr bwMode="auto">
              <a:xfrm>
                <a:off x="7431767" y="3149808"/>
                <a:ext cx="739324" cy="740872"/>
              </a:xfrm>
              <a:prstGeom prst="ellipse">
                <a:avLst/>
              </a:prstGeom>
              <a:solidFill>
                <a:srgbClr val="B8A78D"/>
              </a:solidFill>
              <a:ln>
                <a:noFill/>
              </a:ln>
            </p:spPr>
            <p:txBody>
              <a:bodyPr vert="horz" wrap="square" lIns="91440" tIns="45720" rIns="91440" bIns="45720" numCol="1" anchor="t" anchorCtr="0" compatLnSpc="1"/>
              <a:lstStyle/>
              <a:p>
                <a:endParaRPr lang="en-US" sz="1600">
                  <a:solidFill>
                    <a:srgbClr val="FDFCDC"/>
                  </a:solidFill>
                  <a:cs typeface="+mn-ea"/>
                  <a:sym typeface="+mn-lt"/>
                </a:endParaRPr>
              </a:p>
            </p:txBody>
          </p:sp>
          <p:sp>
            <p:nvSpPr>
              <p:cNvPr id="22" name="千图PPT彼岸天：ID 8661124库_椭圆 23"/>
              <p:cNvSpPr>
                <a:spLocks noChangeArrowheads="1"/>
              </p:cNvSpPr>
              <p:nvPr>
                <p:custDataLst>
                  <p:tags r:id="rId13"/>
                </p:custDataLst>
              </p:nvPr>
            </p:nvSpPr>
            <p:spPr bwMode="auto">
              <a:xfrm>
                <a:off x="8655210" y="1929458"/>
                <a:ext cx="734685" cy="737778"/>
              </a:xfrm>
              <a:prstGeom prst="ellipse">
                <a:avLst/>
              </a:prstGeom>
              <a:solidFill>
                <a:srgbClr val="B8A78D"/>
              </a:solidFill>
              <a:ln>
                <a:noFill/>
              </a:ln>
            </p:spPr>
            <p:txBody>
              <a:bodyPr vert="horz" wrap="square" lIns="91440" tIns="45720" rIns="91440" bIns="45720" numCol="1" anchor="t" anchorCtr="0" compatLnSpc="1"/>
              <a:lstStyle/>
              <a:p>
                <a:endParaRPr lang="en-US" sz="1600">
                  <a:solidFill>
                    <a:srgbClr val="FDFCDC"/>
                  </a:solidFill>
                  <a:cs typeface="+mn-ea"/>
                  <a:sym typeface="+mn-lt"/>
                </a:endParaRPr>
              </a:p>
            </p:txBody>
          </p:sp>
          <p:sp>
            <p:nvSpPr>
              <p:cNvPr id="23" name="千图PPT彼岸天：ID 8661124库_椭圆 26"/>
              <p:cNvSpPr>
                <a:spLocks noChangeArrowheads="1"/>
              </p:cNvSpPr>
              <p:nvPr>
                <p:custDataLst>
                  <p:tags r:id="rId14"/>
                </p:custDataLst>
              </p:nvPr>
            </p:nvSpPr>
            <p:spPr bwMode="auto">
              <a:xfrm>
                <a:off x="8655210" y="4371704"/>
                <a:ext cx="734685" cy="740872"/>
              </a:xfrm>
              <a:prstGeom prst="ellipse">
                <a:avLst/>
              </a:prstGeom>
              <a:solidFill>
                <a:srgbClr val="B8A78D"/>
              </a:solidFill>
              <a:ln>
                <a:noFill/>
              </a:ln>
            </p:spPr>
            <p:txBody>
              <a:bodyPr vert="horz" wrap="square" lIns="91440" tIns="45720" rIns="91440" bIns="45720" numCol="1" anchor="t" anchorCtr="0" compatLnSpc="1"/>
              <a:lstStyle/>
              <a:p>
                <a:endParaRPr lang="en-US" sz="1600">
                  <a:solidFill>
                    <a:srgbClr val="FDFCDC"/>
                  </a:solidFill>
                  <a:cs typeface="+mn-ea"/>
                  <a:sym typeface="+mn-lt"/>
                </a:endParaRPr>
              </a:p>
            </p:txBody>
          </p:sp>
          <p:sp>
            <p:nvSpPr>
              <p:cNvPr id="24" name="千图PPT彼岸天：ID 8661124库_椭圆 29"/>
              <p:cNvSpPr>
                <a:spLocks noChangeArrowheads="1"/>
              </p:cNvSpPr>
              <p:nvPr>
                <p:custDataLst>
                  <p:tags r:id="rId15"/>
                </p:custDataLst>
              </p:nvPr>
            </p:nvSpPr>
            <p:spPr bwMode="auto">
              <a:xfrm>
                <a:off x="5580363" y="3022978"/>
                <a:ext cx="996077" cy="996077"/>
              </a:xfrm>
              <a:prstGeom prst="ellipse">
                <a:avLst/>
              </a:prstGeom>
              <a:solidFill>
                <a:srgbClr val="B8A78D"/>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25" name="千图PPT彼岸天：ID 8661124库_任意多边形 31"/>
              <p:cNvSpPr/>
              <p:nvPr>
                <p:custDataLst>
                  <p:tags r:id="rId16"/>
                </p:custDataLst>
              </p:nvPr>
            </p:nvSpPr>
            <p:spPr bwMode="auto">
              <a:xfrm>
                <a:off x="5387025" y="2654862"/>
                <a:ext cx="691377" cy="403690"/>
              </a:xfrm>
              <a:custGeom>
                <a:avLst/>
                <a:gdLst>
                  <a:gd name="T0" fmla="*/ 23 w 189"/>
                  <a:gd name="T1" fmla="*/ 104 h 110"/>
                  <a:gd name="T2" fmla="*/ 177 w 189"/>
                  <a:gd name="T3" fmla="*/ 24 h 110"/>
                  <a:gd name="T4" fmla="*/ 189 w 189"/>
                  <a:gd name="T5" fmla="*/ 12 h 110"/>
                  <a:gd name="T6" fmla="*/ 189 w 189"/>
                  <a:gd name="T7" fmla="*/ 12 h 110"/>
                  <a:gd name="T8" fmla="*/ 176 w 189"/>
                  <a:gd name="T9" fmla="*/ 0 h 110"/>
                  <a:gd name="T10" fmla="*/ 4 w 189"/>
                  <a:gd name="T11" fmla="*/ 89 h 110"/>
                  <a:gd name="T12" fmla="*/ 7 w 189"/>
                  <a:gd name="T13" fmla="*/ 106 h 110"/>
                  <a:gd name="T14" fmla="*/ 7 w 189"/>
                  <a:gd name="T15" fmla="*/ 107 h 110"/>
                  <a:gd name="T16" fmla="*/ 23 w 189"/>
                  <a:gd name="T1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10">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26" name="千图PPT彼岸天：ID 8661124库_任意多边形 32"/>
              <p:cNvSpPr/>
              <p:nvPr>
                <p:custDataLst>
                  <p:tags r:id="rId17"/>
                </p:custDataLst>
              </p:nvPr>
            </p:nvSpPr>
            <p:spPr bwMode="auto">
              <a:xfrm>
                <a:off x="6140270" y="2659502"/>
                <a:ext cx="801193" cy="1254377"/>
              </a:xfrm>
              <a:custGeom>
                <a:avLst/>
                <a:gdLst>
                  <a:gd name="T0" fmla="*/ 195 w 219"/>
                  <a:gd name="T1" fmla="*/ 235 h 342"/>
                  <a:gd name="T2" fmla="*/ 175 w 219"/>
                  <a:gd name="T3" fmla="*/ 323 h 342"/>
                  <a:gd name="T4" fmla="*/ 179 w 219"/>
                  <a:gd name="T5" fmla="*/ 337 h 342"/>
                  <a:gd name="T6" fmla="*/ 179 w 219"/>
                  <a:gd name="T7" fmla="*/ 337 h 342"/>
                  <a:gd name="T8" fmla="*/ 197 w 219"/>
                  <a:gd name="T9" fmla="*/ 333 h 342"/>
                  <a:gd name="T10" fmla="*/ 219 w 219"/>
                  <a:gd name="T11" fmla="*/ 235 h 342"/>
                  <a:gd name="T12" fmla="*/ 13 w 219"/>
                  <a:gd name="T13" fmla="*/ 1 h 342"/>
                  <a:gd name="T14" fmla="*/ 0 w 219"/>
                  <a:gd name="T15" fmla="*/ 13 h 342"/>
                  <a:gd name="T16" fmla="*/ 0 w 219"/>
                  <a:gd name="T17" fmla="*/ 13 h 342"/>
                  <a:gd name="T18" fmla="*/ 10 w 219"/>
                  <a:gd name="T19" fmla="*/ 25 h 342"/>
                  <a:gd name="T20" fmla="*/ 195 w 219"/>
                  <a:gd name="T21" fmla="*/ 2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342">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rgbClr val="A1A7A3"/>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dirty="0">
                  <a:solidFill>
                    <a:srgbClr val="FDFCDC"/>
                  </a:solidFill>
                  <a:cs typeface="+mn-ea"/>
                  <a:sym typeface="+mn-lt"/>
                </a:endParaRPr>
              </a:p>
            </p:txBody>
          </p:sp>
          <p:sp>
            <p:nvSpPr>
              <p:cNvPr id="27" name="千图PPT彼岸天：ID 8661124库_任意多边形 33"/>
              <p:cNvSpPr/>
              <p:nvPr>
                <p:custDataLst>
                  <p:tags r:id="rId18"/>
                </p:custDataLst>
              </p:nvPr>
            </p:nvSpPr>
            <p:spPr bwMode="auto">
              <a:xfrm>
                <a:off x="5210700" y="3074019"/>
                <a:ext cx="1596198" cy="1319339"/>
              </a:xfrm>
              <a:custGeom>
                <a:avLst/>
                <a:gdLst>
                  <a:gd name="T0" fmla="*/ 413 w 436"/>
                  <a:gd name="T1" fmla="*/ 240 h 360"/>
                  <a:gd name="T2" fmla="*/ 189 w 436"/>
                  <a:gd name="T3" fmla="*/ 329 h 360"/>
                  <a:gd name="T4" fmla="*/ 30 w 436"/>
                  <a:gd name="T5" fmla="*/ 170 h 360"/>
                  <a:gd name="T6" fmla="*/ 51 w 436"/>
                  <a:gd name="T7" fmla="*/ 19 h 360"/>
                  <a:gd name="T8" fmla="*/ 47 w 436"/>
                  <a:gd name="T9" fmla="*/ 3 h 360"/>
                  <a:gd name="T10" fmla="*/ 47 w 436"/>
                  <a:gd name="T11" fmla="*/ 3 h 360"/>
                  <a:gd name="T12" fmla="*/ 30 w 436"/>
                  <a:gd name="T13" fmla="*/ 7 h 360"/>
                  <a:gd name="T14" fmla="*/ 1 w 436"/>
                  <a:gd name="T15" fmla="*/ 128 h 360"/>
                  <a:gd name="T16" fmla="*/ 229 w 436"/>
                  <a:gd name="T17" fmla="*/ 358 h 360"/>
                  <a:gd name="T18" fmla="*/ 432 w 436"/>
                  <a:gd name="T19" fmla="*/ 254 h 360"/>
                  <a:gd name="T20" fmla="*/ 430 w 436"/>
                  <a:gd name="T21" fmla="*/ 238 h 360"/>
                  <a:gd name="T22" fmla="*/ 430 w 436"/>
                  <a:gd name="T23" fmla="*/ 238 h 360"/>
                  <a:gd name="T24" fmla="*/ 413 w 436"/>
                  <a:gd name="T25"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60">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rgbClr val="A1A7A3"/>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28" name="千图PPT彼岸天：ID 8661124库_椭圆 12"/>
              <p:cNvSpPr>
                <a:spLocks noChangeArrowheads="1"/>
              </p:cNvSpPr>
              <p:nvPr>
                <p:custDataLst>
                  <p:tags r:id="rId19"/>
                </p:custDataLst>
              </p:nvPr>
            </p:nvSpPr>
            <p:spPr bwMode="auto">
              <a:xfrm>
                <a:off x="3022592" y="2105403"/>
                <a:ext cx="249612" cy="386262"/>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29" name="千图PPT彼岸天：ID 8661124库_椭圆 15"/>
              <p:cNvSpPr>
                <a:spLocks noChangeArrowheads="1"/>
              </p:cNvSpPr>
              <p:nvPr>
                <p:custDataLst>
                  <p:tags r:id="rId20"/>
                </p:custDataLst>
              </p:nvPr>
            </p:nvSpPr>
            <p:spPr bwMode="auto">
              <a:xfrm>
                <a:off x="3023298" y="4550290"/>
                <a:ext cx="248198" cy="38407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30" name="千图PPT彼岸天：ID 8661124库_椭圆 18"/>
              <p:cNvSpPr>
                <a:spLocks noChangeArrowheads="1"/>
              </p:cNvSpPr>
              <p:nvPr>
                <p:custDataLst>
                  <p:tags r:id="rId21"/>
                </p:custDataLst>
              </p:nvPr>
            </p:nvSpPr>
            <p:spPr bwMode="auto">
              <a:xfrm>
                <a:off x="4223541" y="3328394"/>
                <a:ext cx="248198" cy="38407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31" name="千图PPT彼岸天：ID 8661124库_椭圆 21"/>
              <p:cNvSpPr>
                <a:spLocks noChangeArrowheads="1"/>
              </p:cNvSpPr>
              <p:nvPr>
                <p:custDataLst>
                  <p:tags r:id="rId22"/>
                </p:custDataLst>
              </p:nvPr>
            </p:nvSpPr>
            <p:spPr bwMode="auto">
              <a:xfrm>
                <a:off x="7677330" y="3328394"/>
                <a:ext cx="248198" cy="38407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32" name="千图PPT彼岸天：ID 8661124库_椭圆 24"/>
              <p:cNvSpPr>
                <a:spLocks noChangeArrowheads="1"/>
              </p:cNvSpPr>
              <p:nvPr>
                <p:custDataLst>
                  <p:tags r:id="rId23"/>
                </p:custDataLst>
              </p:nvPr>
            </p:nvSpPr>
            <p:spPr bwMode="auto">
              <a:xfrm>
                <a:off x="8897746" y="2105403"/>
                <a:ext cx="249612" cy="386262"/>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33" name="千图PPT彼岸天：ID 8661124库_椭圆 27"/>
              <p:cNvSpPr>
                <a:spLocks noChangeArrowheads="1"/>
              </p:cNvSpPr>
              <p:nvPr>
                <p:custDataLst>
                  <p:tags r:id="rId24"/>
                </p:custDataLst>
              </p:nvPr>
            </p:nvSpPr>
            <p:spPr bwMode="auto">
              <a:xfrm>
                <a:off x="8897746" y="4549196"/>
                <a:ext cx="249612" cy="386262"/>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34" name="千图PPT彼岸天：ID 8661124库_椭圆 30"/>
              <p:cNvSpPr>
                <a:spLocks noChangeArrowheads="1"/>
              </p:cNvSpPr>
              <p:nvPr>
                <p:custDataLst>
                  <p:tags r:id="rId25"/>
                </p:custDataLst>
              </p:nvPr>
            </p:nvSpPr>
            <p:spPr bwMode="auto">
              <a:xfrm>
                <a:off x="5952402" y="3327848"/>
                <a:ext cx="248905" cy="385167"/>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grpSp>
        <p:sp>
          <p:nvSpPr>
            <p:cNvPr id="67" name="išľíďè"/>
            <p:cNvSpPr/>
            <p:nvPr/>
          </p:nvSpPr>
          <p:spPr bwMode="auto">
            <a:xfrm>
              <a:off x="842496" y="3595862"/>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rgbClr val="FDFCDC"/>
                  </a:solidFill>
                  <a:effectLst/>
                  <a:uLnTx/>
                  <a:uFillTx/>
                </a:rPr>
                <a:t>输入替换内容文本输入替换内容文本输入替换内容文本</a:t>
              </a:r>
            </a:p>
          </p:txBody>
        </p:sp>
        <p:sp>
          <p:nvSpPr>
            <p:cNvPr id="68" name="iSlíďè"/>
            <p:cNvSpPr txBox="1"/>
            <p:nvPr/>
          </p:nvSpPr>
          <p:spPr bwMode="auto">
            <a:xfrm>
              <a:off x="1222582" y="3176301"/>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DFCDC"/>
                  </a:solidFill>
                  <a:effectLst/>
                  <a:uLnTx/>
                  <a:uFillTx/>
                </a:rPr>
                <a:t>标题文本预设</a:t>
              </a:r>
            </a:p>
          </p:txBody>
        </p:sp>
        <p:sp>
          <p:nvSpPr>
            <p:cNvPr id="69" name="išľíďè"/>
            <p:cNvSpPr/>
            <p:nvPr/>
          </p:nvSpPr>
          <p:spPr bwMode="auto">
            <a:xfrm>
              <a:off x="3197936" y="5905461"/>
              <a:ext cx="2560108" cy="18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rgbClr val="FDFCDC"/>
                  </a:solidFill>
                  <a:effectLst/>
                  <a:uLnTx/>
                  <a:uFillTx/>
                </a:rPr>
                <a:t>输入替换内容文本输入替换内容文本输入替换内容文本</a:t>
              </a:r>
            </a:p>
          </p:txBody>
        </p:sp>
        <p:sp>
          <p:nvSpPr>
            <p:cNvPr id="70" name="iSlíďè"/>
            <p:cNvSpPr txBox="1"/>
            <p:nvPr/>
          </p:nvSpPr>
          <p:spPr bwMode="auto">
            <a:xfrm>
              <a:off x="3578022" y="5485899"/>
              <a:ext cx="2623285" cy="114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DFCDC"/>
                  </a:solidFill>
                  <a:effectLst/>
                  <a:uLnTx/>
                  <a:uFillTx/>
                </a:rPr>
                <a:t>标题文本预设</a:t>
              </a:r>
            </a:p>
          </p:txBody>
        </p:sp>
        <p:sp>
          <p:nvSpPr>
            <p:cNvPr id="71" name="išľíďè"/>
            <p:cNvSpPr/>
            <p:nvPr/>
          </p:nvSpPr>
          <p:spPr bwMode="auto">
            <a:xfrm>
              <a:off x="3784639" y="1682281"/>
              <a:ext cx="2560108" cy="18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rgbClr val="FDFCDC"/>
                  </a:solidFill>
                  <a:effectLst/>
                  <a:uLnTx/>
                  <a:uFillTx/>
                </a:rPr>
                <a:t>输入替换内容文本输入替换内容文本输入替换内容文本</a:t>
              </a:r>
            </a:p>
          </p:txBody>
        </p:sp>
        <p:sp>
          <p:nvSpPr>
            <p:cNvPr id="72" name="iSlíďè"/>
            <p:cNvSpPr txBox="1"/>
            <p:nvPr/>
          </p:nvSpPr>
          <p:spPr bwMode="auto">
            <a:xfrm>
              <a:off x="4164725" y="1262719"/>
              <a:ext cx="2623285" cy="114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DFCDC"/>
                  </a:solidFill>
                  <a:effectLst/>
                  <a:uLnTx/>
                  <a:uFillTx/>
                </a:rPr>
                <a:t>标题文本预设</a:t>
              </a:r>
            </a:p>
          </p:txBody>
        </p:sp>
        <p:sp>
          <p:nvSpPr>
            <p:cNvPr id="73" name="išľíďè"/>
            <p:cNvSpPr/>
            <p:nvPr/>
          </p:nvSpPr>
          <p:spPr bwMode="auto">
            <a:xfrm>
              <a:off x="5982698" y="5489354"/>
              <a:ext cx="2560108" cy="18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rgbClr val="FDFCDC"/>
                  </a:solidFill>
                  <a:effectLst/>
                  <a:uLnTx/>
                  <a:uFillTx/>
                </a:rPr>
                <a:t>输入替换内容文本输入替换内容文本输入替换内容文本</a:t>
              </a:r>
            </a:p>
          </p:txBody>
        </p:sp>
        <p:sp>
          <p:nvSpPr>
            <p:cNvPr id="74" name="iSlíďè"/>
            <p:cNvSpPr txBox="1"/>
            <p:nvPr/>
          </p:nvSpPr>
          <p:spPr bwMode="auto">
            <a:xfrm>
              <a:off x="6362784" y="5069792"/>
              <a:ext cx="2623285" cy="114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DFCDC"/>
                  </a:solidFill>
                  <a:effectLst/>
                  <a:uLnTx/>
                  <a:uFillTx/>
                </a:rPr>
                <a:t>标题文本预设</a:t>
              </a:r>
            </a:p>
          </p:txBody>
        </p:sp>
        <p:sp>
          <p:nvSpPr>
            <p:cNvPr id="75" name="išľíďè"/>
            <p:cNvSpPr/>
            <p:nvPr/>
          </p:nvSpPr>
          <p:spPr bwMode="auto">
            <a:xfrm>
              <a:off x="9567766" y="3377077"/>
              <a:ext cx="2560108" cy="18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rgbClr val="FDFCDC"/>
                  </a:solidFill>
                  <a:effectLst/>
                  <a:uLnTx/>
                  <a:uFillTx/>
                </a:rPr>
                <a:t>输入替换内容文本输入替换内容文本输入替换内容文本</a:t>
              </a:r>
            </a:p>
          </p:txBody>
        </p:sp>
        <p:sp>
          <p:nvSpPr>
            <p:cNvPr id="76" name="iSlíďè"/>
            <p:cNvSpPr txBox="1"/>
            <p:nvPr/>
          </p:nvSpPr>
          <p:spPr bwMode="auto">
            <a:xfrm>
              <a:off x="9947852" y="2957515"/>
              <a:ext cx="2623285" cy="114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DFCDC"/>
                  </a:solidFill>
                  <a:effectLst/>
                  <a:uLnTx/>
                  <a:uFillTx/>
                </a:rPr>
                <a:t>标题文本预设</a:t>
              </a:r>
            </a:p>
          </p:txBody>
        </p:sp>
      </p:grpSp>
    </p:spTree>
  </p:cSld>
  <p:clrMapOvr>
    <a:masterClrMapping/>
  </p:clrMapOvr>
  <p:transition spd="slow" advClick="0" advTm="3000">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sp>
        <p:nvSpPr>
          <p:cNvPr id="10" name="矩形 9"/>
          <p:cNvSpPr/>
          <p:nvPr/>
        </p:nvSpPr>
        <p:spPr>
          <a:xfrm>
            <a:off x="1024796" y="1779157"/>
            <a:ext cx="5232902" cy="3539905"/>
          </a:xfrm>
          <a:prstGeom prst="rect">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24109" y="1816901"/>
            <a:ext cx="4009651" cy="3463426"/>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grpSp>
        <p:nvGrpSpPr>
          <p:cNvPr id="12" name="组合 11"/>
          <p:cNvGrpSpPr/>
          <p:nvPr/>
        </p:nvGrpSpPr>
        <p:grpSpPr>
          <a:xfrm flipH="1">
            <a:off x="6400076" y="1816902"/>
            <a:ext cx="624035" cy="3463425"/>
            <a:chOff x="6625836" y="2035313"/>
            <a:chExt cx="4394433" cy="707887"/>
          </a:xfrm>
          <a:solidFill>
            <a:srgbClr val="C00102"/>
          </a:solidFill>
        </p:grpSpPr>
        <p:sp>
          <p:nvSpPr>
            <p:cNvPr id="13" name="矩形 12"/>
            <p:cNvSpPr/>
            <p:nvPr/>
          </p:nvSpPr>
          <p:spPr>
            <a:xfrm>
              <a:off x="6625836" y="2035313"/>
              <a:ext cx="4394433" cy="70788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4" name="文本框 13"/>
            <p:cNvSpPr txBox="1"/>
            <p:nvPr/>
          </p:nvSpPr>
          <p:spPr>
            <a:xfrm>
              <a:off x="9676930" y="2213975"/>
              <a:ext cx="726872" cy="316418"/>
            </a:xfrm>
            <a:prstGeom prst="rect">
              <a:avLst/>
            </a:prstGeom>
            <a:noFill/>
          </p:spPr>
          <p:txBody>
            <a:bodyPr wrap="square" rtlCol="0">
              <a:spAutoFit/>
            </a:bodyPr>
            <a:lstStyle/>
            <a:p>
              <a:r>
                <a:rPr lang="zh-CN" altLang="en-US" sz="2365" b="1" dirty="0">
                  <a:solidFill>
                    <a:srgbClr val="FDFDFD"/>
                  </a:solidFill>
                  <a:latin typeface="微软雅黑" panose="020B0503020204020204" pitchFamily="34" charset="-122"/>
                  <a:ea typeface="微软雅黑" panose="020B0503020204020204" pitchFamily="34" charset="-122"/>
                </a:rPr>
                <a:t>前期准备</a:t>
              </a:r>
            </a:p>
          </p:txBody>
        </p:sp>
      </p:grpSp>
      <p:sp>
        <p:nvSpPr>
          <p:cNvPr id="15" name="椭圆 14"/>
          <p:cNvSpPr/>
          <p:nvPr/>
        </p:nvSpPr>
        <p:spPr>
          <a:xfrm>
            <a:off x="7491737" y="2275374"/>
            <a:ext cx="183043" cy="183043"/>
          </a:xfrm>
          <a:prstGeom prst="ellipse">
            <a:avLst/>
          </a:prstGeom>
          <a:solidFill>
            <a:srgbClr val="FDF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rgbClr val="FDFCDC"/>
              </a:solidFill>
            </a:endParaRPr>
          </a:p>
        </p:txBody>
      </p:sp>
      <p:sp>
        <p:nvSpPr>
          <p:cNvPr id="16" name="椭圆 15"/>
          <p:cNvSpPr/>
          <p:nvPr/>
        </p:nvSpPr>
        <p:spPr>
          <a:xfrm>
            <a:off x="7491737" y="3296522"/>
            <a:ext cx="183043" cy="183043"/>
          </a:xfrm>
          <a:prstGeom prst="ellipse">
            <a:avLst/>
          </a:prstGeom>
          <a:solidFill>
            <a:srgbClr val="FDF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rgbClr val="FDFCDC"/>
              </a:solidFill>
            </a:endParaRPr>
          </a:p>
        </p:txBody>
      </p:sp>
      <p:sp>
        <p:nvSpPr>
          <p:cNvPr id="17" name="椭圆 16"/>
          <p:cNvSpPr/>
          <p:nvPr/>
        </p:nvSpPr>
        <p:spPr>
          <a:xfrm>
            <a:off x="7491737" y="4392204"/>
            <a:ext cx="183043" cy="183043"/>
          </a:xfrm>
          <a:prstGeom prst="ellipse">
            <a:avLst/>
          </a:prstGeom>
          <a:solidFill>
            <a:srgbClr val="FDF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rgbClr val="FDFCDC"/>
              </a:solidFill>
            </a:endParaRPr>
          </a:p>
        </p:txBody>
      </p:sp>
      <p:sp>
        <p:nvSpPr>
          <p:cNvPr id="18" name="文本框 17"/>
          <p:cNvSpPr txBox="1"/>
          <p:nvPr/>
        </p:nvSpPr>
        <p:spPr>
          <a:xfrm>
            <a:off x="7168065" y="2104420"/>
            <a:ext cx="4327695" cy="765979"/>
          </a:xfrm>
          <a:prstGeom prst="rect">
            <a:avLst/>
          </a:prstGeom>
          <a:noFill/>
        </p:spPr>
        <p:txBody>
          <a:bodyPr wrap="square" rtlCol="0">
            <a:spAutoFit/>
          </a:bodyPr>
          <a:lstStyle/>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p:txBody>
      </p:sp>
      <p:sp>
        <p:nvSpPr>
          <p:cNvPr id="19" name="文本框 18"/>
          <p:cNvSpPr txBox="1"/>
          <p:nvPr/>
        </p:nvSpPr>
        <p:spPr>
          <a:xfrm>
            <a:off x="7186171" y="3136400"/>
            <a:ext cx="4327695" cy="765979"/>
          </a:xfrm>
          <a:prstGeom prst="rect">
            <a:avLst/>
          </a:prstGeom>
          <a:noFill/>
        </p:spPr>
        <p:txBody>
          <a:bodyPr wrap="square" rtlCol="0">
            <a:spAutoFit/>
          </a:bodyPr>
          <a:lstStyle/>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p:txBody>
      </p:sp>
      <p:sp>
        <p:nvSpPr>
          <p:cNvPr id="20" name="文本框 19"/>
          <p:cNvSpPr txBox="1"/>
          <p:nvPr/>
        </p:nvSpPr>
        <p:spPr>
          <a:xfrm>
            <a:off x="7168062" y="4192257"/>
            <a:ext cx="4327695" cy="765979"/>
          </a:xfrm>
          <a:prstGeom prst="rect">
            <a:avLst/>
          </a:prstGeom>
          <a:noFill/>
        </p:spPr>
        <p:txBody>
          <a:bodyPr wrap="square" rtlCol="0">
            <a:spAutoFit/>
          </a:bodyPr>
          <a:lstStyle/>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p:txBody>
      </p:sp>
      <p:pic>
        <p:nvPicPr>
          <p:cNvPr id="23" name="图片 22" descr="图片包含 鲜花, 植物, 花束, 餐桌&#10;&#10;自动生成的说明"/>
          <p:cNvPicPr>
            <a:picLocks noChangeAspect="1"/>
          </p:cNvPicPr>
          <p:nvPr/>
        </p:nvPicPr>
        <p:blipFill>
          <a:blip r:embed="rId4" cstate="email"/>
          <a:stretch>
            <a:fillRect/>
          </a:stretch>
        </p:blipFill>
        <p:spPr>
          <a:xfrm>
            <a:off x="1822711" y="1750226"/>
            <a:ext cx="3684835" cy="353010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email"/>
          <a:srcRect l="-3727" t="-2080"/>
          <a:stretch>
            <a:fillRect/>
          </a:stretch>
        </p:blipFill>
        <p:spPr>
          <a:xfrm rot="7004970">
            <a:off x="883608" y="1584385"/>
            <a:ext cx="2609446" cy="2530773"/>
          </a:xfrm>
          <a:prstGeom prst="rect">
            <a:avLst/>
          </a:prstGeom>
        </p:spPr>
      </p:pic>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4" cstate="email"/>
            <a:srcRect t="1" b="9498"/>
            <a:stretch>
              <a:fillRect/>
            </a:stretch>
          </p:blipFill>
          <p:spPr>
            <a:xfrm>
              <a:off x="2937998" y="205130"/>
              <a:ext cx="6316003" cy="325529"/>
            </a:xfrm>
            <a:prstGeom prst="rect">
              <a:avLst/>
            </a:prstGeom>
          </p:spPr>
        </p:pic>
      </p:grpSp>
      <p:pic>
        <p:nvPicPr>
          <p:cNvPr id="15" name="图片 14"/>
          <p:cNvPicPr/>
          <p:nvPr/>
        </p:nvPicPr>
        <p:blipFill rotWithShape="1">
          <a:blip r:embed="rId5" cstate="screen"/>
          <a:srcRect/>
          <a:stretch>
            <a:fillRect/>
          </a:stretch>
        </p:blipFill>
        <p:spPr>
          <a:xfrm>
            <a:off x="1758448" y="1719640"/>
            <a:ext cx="3762676" cy="3762671"/>
          </a:xfrm>
          <a:prstGeom prst="ellipse">
            <a:avLst/>
          </a:prstGeom>
          <a:ln w="63500">
            <a:solidFill>
              <a:srgbClr val="DDCCA4"/>
            </a:solidFill>
          </a:ln>
        </p:spPr>
      </p:pic>
      <p:sp>
        <p:nvSpPr>
          <p:cNvPr id="17" name="椭圆 16"/>
          <p:cNvSpPr/>
          <p:nvPr/>
        </p:nvSpPr>
        <p:spPr>
          <a:xfrm>
            <a:off x="6072059" y="2544119"/>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5776847" y="2406933"/>
            <a:ext cx="1128835"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R</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19" name="文本框 18"/>
          <p:cNvSpPr txBox="1"/>
          <p:nvPr/>
        </p:nvSpPr>
        <p:spPr>
          <a:xfrm>
            <a:off x="7022959" y="2556467"/>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20" name="淘宝店chenying0907 40"/>
          <p:cNvSpPr/>
          <p:nvPr/>
        </p:nvSpPr>
        <p:spPr>
          <a:xfrm>
            <a:off x="7045897" y="2903223"/>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21" name="椭圆 20"/>
          <p:cNvSpPr/>
          <p:nvPr/>
        </p:nvSpPr>
        <p:spPr>
          <a:xfrm>
            <a:off x="6049121" y="4077558"/>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7000021" y="4089906"/>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23" name="淘宝店chenying0907 40"/>
          <p:cNvSpPr/>
          <p:nvPr/>
        </p:nvSpPr>
        <p:spPr>
          <a:xfrm>
            <a:off x="7022959" y="4436662"/>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24" name="文本框 23"/>
          <p:cNvSpPr txBox="1"/>
          <p:nvPr/>
        </p:nvSpPr>
        <p:spPr>
          <a:xfrm>
            <a:off x="5780487" y="4015872"/>
            <a:ext cx="1160895"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E</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Tree>
  </p:cSld>
  <p:clrMapOvr>
    <a:masterClrMapping/>
  </p:clrMapOvr>
  <p:transition spd="slow" advClick="0" advTm="3000">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artisticBlur/>
                    </a14:imgEffect>
                  </a14:imgLayer>
                </a14:imgProps>
              </a:ext>
            </a:extLst>
          </a:blip>
          <a:stretch>
            <a:fillRect/>
          </a:stretch>
        </p:blipFill>
        <p:spPr>
          <a:xfrm>
            <a:off x="8497127" y="1700252"/>
            <a:ext cx="2486514" cy="394017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p:spPr>
      </p:pic>
      <p:sp>
        <p:nvSpPr>
          <p:cNvPr id="11" name="Rectangle 3"/>
          <p:cNvSpPr/>
          <p:nvPr/>
        </p:nvSpPr>
        <p:spPr>
          <a:xfrm>
            <a:off x="875761" y="3811621"/>
            <a:ext cx="3802768" cy="1828801"/>
          </a:xfrm>
          <a:prstGeom prst="rect">
            <a:avLst/>
          </a:prstGeom>
          <a:solidFill>
            <a:srgbClr val="B8A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12" name="TextBox 7"/>
          <p:cNvSpPr txBox="1"/>
          <p:nvPr/>
        </p:nvSpPr>
        <p:spPr>
          <a:xfrm>
            <a:off x="935205" y="4068796"/>
            <a:ext cx="3743324" cy="896977"/>
          </a:xfrm>
          <a:prstGeom prst="rect">
            <a:avLst/>
          </a:prstGeom>
          <a:noFill/>
        </p:spPr>
        <p:txBody>
          <a:bodyPr wrap="square" rtlCol="0">
            <a:spAutoFit/>
          </a:bodyPr>
          <a:lstStyle/>
          <a:p>
            <a:pPr>
              <a:lnSpc>
                <a:spcPct val="150000"/>
              </a:lnSpc>
            </a:pPr>
            <a:r>
              <a:rPr lang="zh-CN" altLang="en-US" sz="1200" dirty="0">
                <a:solidFill>
                  <a:schemeClr val="bg1"/>
                </a:solidFill>
                <a:ea typeface="方正清刻本悦宋简体" panose="02000000000000000000" charset="-122"/>
                <a:cs typeface="+mn-ea"/>
                <a:sym typeface="+mn-lt"/>
              </a:rPr>
              <a:t>点击此处输入文本内容点击此处输入文本内容点击此处输入文本内容点击此处输入文本内容点击此处输入文本内容点击此处输入文本内容点击</a:t>
            </a:r>
            <a:endParaRPr lang="en-US" sz="1200" dirty="0">
              <a:solidFill>
                <a:schemeClr val="bg1"/>
              </a:solidFill>
              <a:ea typeface="方正清刻本悦宋简体" panose="02000000000000000000" charset="-122"/>
              <a:cs typeface="+mn-ea"/>
              <a:sym typeface="+mn-lt"/>
            </a:endParaRPr>
          </a:p>
        </p:txBody>
      </p:sp>
      <p:sp>
        <p:nvSpPr>
          <p:cNvPr id="13" name="TextBox 7"/>
          <p:cNvSpPr txBox="1"/>
          <p:nvPr/>
        </p:nvSpPr>
        <p:spPr>
          <a:xfrm>
            <a:off x="875760" y="1700252"/>
            <a:ext cx="3851883" cy="1727974"/>
          </a:xfrm>
          <a:prstGeom prst="rect">
            <a:avLst/>
          </a:prstGeom>
          <a:noFill/>
        </p:spPr>
        <p:txBody>
          <a:bodyPr wrap="square" rtlCol="0">
            <a:spAutoFit/>
          </a:bodyPr>
          <a:lstStyle/>
          <a:p>
            <a:pPr>
              <a:lnSpc>
                <a:spcPct val="150000"/>
              </a:lnSpc>
            </a:pPr>
            <a:r>
              <a:rPr lang="zh-CN" altLang="en-US" sz="1200" dirty="0">
                <a:solidFill>
                  <a:srgbClr val="DDCCA4"/>
                </a:solidFill>
                <a:ea typeface="方正清刻本悦宋简体" panose="02000000000000000000" charset="-122"/>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点击此处输入文本内容点击此处输入文本内容</a:t>
            </a:r>
            <a:endParaRPr lang="en-US" altLang="zh-CN" sz="1200" dirty="0">
              <a:solidFill>
                <a:srgbClr val="DDCCA4"/>
              </a:solidFill>
              <a:ea typeface="方正清刻本悦宋简体" panose="02000000000000000000" charset="-122"/>
              <a:cs typeface="+mn-ea"/>
              <a:sym typeface="+mn-lt"/>
            </a:endParaRPr>
          </a:p>
          <a:p>
            <a:pPr>
              <a:lnSpc>
                <a:spcPct val="150000"/>
              </a:lnSpc>
            </a:pPr>
            <a:endParaRPr lang="en-US" sz="1200" dirty="0">
              <a:solidFill>
                <a:srgbClr val="DDCCA4"/>
              </a:solidFill>
              <a:ea typeface="方正清刻本悦宋简体" panose="02000000000000000000" charset="-122"/>
              <a:cs typeface="+mn-ea"/>
              <a:sym typeface="+mn-lt"/>
            </a:endParaRPr>
          </a:p>
        </p:txBody>
      </p:sp>
      <p:pic>
        <p:nvPicPr>
          <p:cNvPr id="14" name="图片 13"/>
          <p:cNvPicPr>
            <a:picLocks noChangeAspect="1"/>
          </p:cNvPicPr>
          <p:nvPr/>
        </p:nvPicPr>
        <p:blipFill>
          <a:blip r:embed="rId4" cstate="email">
            <a:extLst>
              <a:ext uri="{BEBA8EAE-BF5A-486C-A8C5-ECC9F3942E4B}">
                <a14:imgProps xmlns:a14="http://schemas.microsoft.com/office/drawing/2010/main">
                  <a14:imgLayer r:embed="rId5">
                    <a14:imgEffect>
                      <a14:artisticBlur/>
                    </a14:imgEffect>
                  </a14:imgLayer>
                </a14:imgProps>
              </a:ext>
            </a:extLst>
          </a:blip>
          <a:stretch>
            <a:fillRect/>
          </a:stretch>
        </p:blipFill>
        <p:spPr>
          <a:xfrm>
            <a:off x="5646923" y="1700252"/>
            <a:ext cx="2486514" cy="394017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sp>
        <p:nvSpPr>
          <p:cNvPr id="37" name="PA_文本框 2"/>
          <p:cNvSpPr txBox="1"/>
          <p:nvPr>
            <p:custDataLst>
              <p:tags r:id="rId1"/>
            </p:custDataLst>
          </p:nvPr>
        </p:nvSpPr>
        <p:spPr>
          <a:xfrm>
            <a:off x="2085184" y="1984870"/>
            <a:ext cx="7505700"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DFCDC">
                    <a:alpha val="59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Hello spring </a:t>
            </a:r>
            <a:endParaRPr kumimoji="0" lang="zh-CN" altLang="en-US" sz="1600" b="0" i="0" u="none" strike="noStrike" kern="1200" cap="none" spc="0" normalizeH="0" baseline="0" noProof="0" dirty="0">
              <a:ln>
                <a:noFill/>
              </a:ln>
              <a:solidFill>
                <a:srgbClr val="FDFCDC">
                  <a:alpha val="59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38" name="PA_文本框 3"/>
          <p:cNvSpPr txBox="1"/>
          <p:nvPr>
            <p:custDataLst>
              <p:tags r:id="rId2"/>
            </p:custDataLst>
          </p:nvPr>
        </p:nvSpPr>
        <p:spPr>
          <a:xfrm>
            <a:off x="1607329" y="2317974"/>
            <a:ext cx="8730264" cy="1323439"/>
          </a:xfrm>
          <a:prstGeom prst="rect">
            <a:avLst/>
          </a:prstGeom>
          <a:noFill/>
          <a:effectLst>
            <a:outerShdw blurRad="63500" sx="102000" sy="102000" algn="ctr" rotWithShape="0">
              <a:prstClr val="black">
                <a:alpha val="40000"/>
              </a:prstClr>
            </a:outerShdw>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谢谢您的观看</a:t>
            </a:r>
          </a:p>
        </p:txBody>
      </p:sp>
      <p:grpSp>
        <p:nvGrpSpPr>
          <p:cNvPr id="39" name="PA_淘宝店chenying0907 14"/>
          <p:cNvGrpSpPr/>
          <p:nvPr>
            <p:custDataLst>
              <p:tags r:id="rId3"/>
            </p:custDataLst>
          </p:nvPr>
        </p:nvGrpSpPr>
        <p:grpSpPr>
          <a:xfrm>
            <a:off x="1854406" y="3801238"/>
            <a:ext cx="8483188" cy="46576"/>
            <a:chOff x="2618125" y="4283706"/>
            <a:chExt cx="6955750" cy="46576"/>
          </a:xfrm>
        </p:grpSpPr>
        <p:cxnSp>
          <p:nvCxnSpPr>
            <p:cNvPr id="40" name="直接连接符 39"/>
            <p:cNvCxnSpPr/>
            <p:nvPr/>
          </p:nvCxnSpPr>
          <p:spPr>
            <a:xfrm>
              <a:off x="2618125" y="4330282"/>
              <a:ext cx="6955750" cy="0"/>
            </a:xfrm>
            <a:prstGeom prst="line">
              <a:avLst/>
            </a:prstGeom>
            <a:ln w="9525" cmpd="sng">
              <a:solidFill>
                <a:srgbClr val="A1A7A3">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618125" y="4283706"/>
              <a:ext cx="6955750" cy="0"/>
            </a:xfrm>
            <a:prstGeom prst="line">
              <a:avLst/>
            </a:prstGeom>
            <a:ln w="9525" cmpd="sng">
              <a:solidFill>
                <a:srgbClr val="A1A7A3">
                  <a:alpha val="20000"/>
                </a:srgbClr>
              </a:solidFill>
            </a:ln>
          </p:spPr>
          <p:style>
            <a:lnRef idx="1">
              <a:schemeClr val="accent1"/>
            </a:lnRef>
            <a:fillRef idx="0">
              <a:schemeClr val="accent1"/>
            </a:fillRef>
            <a:effectRef idx="0">
              <a:schemeClr val="accent1"/>
            </a:effectRef>
            <a:fontRef idx="minor">
              <a:schemeClr val="tx1"/>
            </a:fontRef>
          </p:style>
        </p:cxnSp>
      </p:grpSp>
      <p:pic>
        <p:nvPicPr>
          <p:cNvPr id="42" name="图片 41" descr="图片包含 金属器皿, 链&#10;&#10;自动生成的说明"/>
          <p:cNvPicPr>
            <a:picLocks noChangeAspect="1"/>
          </p:cNvPicPr>
          <p:nvPr/>
        </p:nvPicPr>
        <p:blipFill>
          <a:blip r:embed="rId6" cstate="email">
            <a:duotone>
              <a:schemeClr val="accent4">
                <a:shade val="45000"/>
                <a:satMod val="135000"/>
              </a:schemeClr>
              <a:prstClr val="white"/>
            </a:duotone>
          </a:blip>
          <a:stretch>
            <a:fillRect/>
          </a:stretch>
        </p:blipFill>
        <p:spPr>
          <a:xfrm>
            <a:off x="4810869" y="242828"/>
            <a:ext cx="2511415" cy="2511415"/>
          </a:xfrm>
          <a:prstGeom prst="rect">
            <a:avLst/>
          </a:prstGeom>
        </p:spPr>
      </p:pic>
      <p:sp>
        <p:nvSpPr>
          <p:cNvPr id="43" name="文本框 42"/>
          <p:cNvSpPr txBox="1"/>
          <p:nvPr/>
        </p:nvSpPr>
        <p:spPr>
          <a:xfrm>
            <a:off x="2186784" y="3981320"/>
            <a:ext cx="8150809" cy="895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rPr>
              <a:t>好久不见，</a:t>
            </a:r>
            <a:r>
              <a:rPr kumimoji="0" lang="en-US" altLang="zh-CN"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rPr>
              <a:t>2019</a:t>
            </a:r>
            <a:r>
              <a:rPr kumimoji="0" lang="zh-CN" altLang="en-US"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rPr>
              <a:t>年的春天，你是我记忆中未来的样子，再过几个月，就又要和你重逢。好久不见，</a:t>
            </a:r>
            <a:r>
              <a:rPr kumimoji="0" lang="en-US" altLang="zh-CN"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rPr>
              <a:t>2019</a:t>
            </a:r>
            <a:r>
              <a:rPr kumimoji="0" lang="zh-CN" altLang="en-US"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rPr>
              <a:t>年的春天，你是我记忆中未来的样子，再过几个月，就又要和你重逢。</a:t>
            </a: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endParaRPr>
          </a:p>
        </p:txBody>
      </p:sp>
      <p:grpSp>
        <p:nvGrpSpPr>
          <p:cNvPr id="44" name="组合 43"/>
          <p:cNvGrpSpPr/>
          <p:nvPr/>
        </p:nvGrpSpPr>
        <p:grpSpPr>
          <a:xfrm>
            <a:off x="632460" y="822960"/>
            <a:ext cx="11056620" cy="5448300"/>
            <a:chOff x="-922020" y="1051560"/>
            <a:chExt cx="11056620" cy="5448300"/>
          </a:xfrm>
        </p:grpSpPr>
        <p:sp>
          <p:nvSpPr>
            <p:cNvPr id="45" name="矩形 44"/>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6" name="矩形 45"/>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15" name="图片 14" descr="图片包含 鲜花, 就坐, 小, 植物&#10;&#10;自动生成的说明"/>
          <p:cNvPicPr>
            <a:picLocks noChangeAspect="1"/>
          </p:cNvPicPr>
          <p:nvPr/>
        </p:nvPicPr>
        <p:blipFill>
          <a:blip r:embed="rId7" cstate="email"/>
          <a:stretch>
            <a:fillRect/>
          </a:stretch>
        </p:blipFill>
        <p:spPr>
          <a:xfrm>
            <a:off x="9100228" y="3903693"/>
            <a:ext cx="3151572" cy="3151572"/>
          </a:xfrm>
          <a:prstGeom prst="rect">
            <a:avLst/>
          </a:prstGeom>
        </p:spPr>
      </p:pic>
      <p:pic>
        <p:nvPicPr>
          <p:cNvPr id="20" name="图片 19" descr="图片包含 鲜花, 就坐, 小, 植物&#10;&#10;自动生成的说明"/>
          <p:cNvPicPr>
            <a:picLocks noChangeAspect="1"/>
          </p:cNvPicPr>
          <p:nvPr/>
        </p:nvPicPr>
        <p:blipFill>
          <a:blip r:embed="rId8" cstate="email"/>
          <a:stretch>
            <a:fillRect/>
          </a:stretch>
        </p:blipFill>
        <p:spPr>
          <a:xfrm flipH="1">
            <a:off x="-151562" y="3847814"/>
            <a:ext cx="2836351" cy="3151572"/>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2000"/>
                                  </p:iterate>
                                  <p:childTnLst>
                                    <p:set>
                                      <p:cBhvr>
                                        <p:cTn id="6" dur="1" fill="hold">
                                          <p:stCondLst>
                                            <p:cond delay="0"/>
                                          </p:stCondLst>
                                        </p:cTn>
                                        <p:tgtEl>
                                          <p:spTgt spid="38"/>
                                        </p:tgtEl>
                                        <p:attrNameLst>
                                          <p:attrName>style.visibility</p:attrName>
                                        </p:attrNameLst>
                                      </p:cBhvr>
                                      <p:to>
                                        <p:strVal val="visible"/>
                                      </p:to>
                                    </p:set>
                                    <p:anim calcmode="lin" valueType="num">
                                      <p:cBhvr>
                                        <p:cTn id="7" dur="750" fill="hold"/>
                                        <p:tgtEl>
                                          <p:spTgt spid="38"/>
                                        </p:tgtEl>
                                        <p:attrNameLst>
                                          <p:attrName>ppt_w</p:attrName>
                                        </p:attrNameLst>
                                      </p:cBhvr>
                                      <p:tavLst>
                                        <p:tav tm="0">
                                          <p:val>
                                            <p:strVal val="#ppt_w*0.70"/>
                                          </p:val>
                                        </p:tav>
                                        <p:tav tm="100000">
                                          <p:val>
                                            <p:strVal val="#ppt_w"/>
                                          </p:val>
                                        </p:tav>
                                      </p:tavLst>
                                    </p:anim>
                                    <p:anim calcmode="lin" valueType="num">
                                      <p:cBhvr>
                                        <p:cTn id="8" dur="750" fill="hold"/>
                                        <p:tgtEl>
                                          <p:spTgt spid="38"/>
                                        </p:tgtEl>
                                        <p:attrNameLst>
                                          <p:attrName>ppt_h</p:attrName>
                                        </p:attrNameLst>
                                      </p:cBhvr>
                                      <p:tavLst>
                                        <p:tav tm="0">
                                          <p:val>
                                            <p:strVal val="#ppt_h"/>
                                          </p:val>
                                        </p:tav>
                                        <p:tav tm="100000">
                                          <p:val>
                                            <p:strVal val="#ppt_h"/>
                                          </p:val>
                                        </p:tav>
                                      </p:tavLst>
                                    </p:anim>
                                    <p:animEffect transition="in" filter="fade">
                                      <p:cBhvr>
                                        <p:cTn id="9" dur="750"/>
                                        <p:tgtEl>
                                          <p:spTgt spid="3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55" name="组合 54"/>
          <p:cNvGrpSpPr/>
          <p:nvPr/>
        </p:nvGrpSpPr>
        <p:grpSpPr>
          <a:xfrm>
            <a:off x="332740" y="242549"/>
            <a:ext cx="11526520" cy="6372902"/>
            <a:chOff x="-922020" y="1051560"/>
            <a:chExt cx="11056620" cy="5448300"/>
          </a:xfrm>
        </p:grpSpPr>
        <p:sp>
          <p:nvSpPr>
            <p:cNvPr id="56" name="矩形 55"/>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淘宝店chenying0907 7"/>
          <p:cNvGrpSpPr/>
          <p:nvPr/>
        </p:nvGrpSpPr>
        <p:grpSpPr>
          <a:xfrm>
            <a:off x="3417303" y="3471073"/>
            <a:ext cx="5326648" cy="1776378"/>
            <a:chOff x="5621591" y="458694"/>
            <a:chExt cx="5326648" cy="1776378"/>
          </a:xfrm>
        </p:grpSpPr>
        <p:sp>
          <p:nvSpPr>
            <p:cNvPr id="35" name="文本框 34"/>
            <p:cNvSpPr txBox="1"/>
            <p:nvPr/>
          </p:nvSpPr>
          <p:spPr>
            <a:xfrm>
              <a:off x="6021642" y="885412"/>
              <a:ext cx="4526546" cy="707886"/>
            </a:xfrm>
            <a:prstGeom prst="rect">
              <a:avLst/>
            </a:prstGeom>
            <a:noFill/>
          </p:spPr>
          <p:txBody>
            <a:bodyPr wrap="square" rtlCol="0">
              <a:spAutoFit/>
            </a:bodyPr>
            <a:lstStyle/>
            <a:p>
              <a:pPr algn="dist"/>
              <a:r>
                <a:rPr lang="zh-CN" altLang="en-US" sz="4000" dirty="0">
                  <a:solidFill>
                    <a:srgbClr val="FDFCDC"/>
                  </a:solidFill>
                  <a:latin typeface="方正清刻本悦宋简体" panose="02000000000000000000" charset="-122"/>
                  <a:ea typeface="方正清刻本悦宋简体" panose="02000000000000000000" charset="-122"/>
                </a:rPr>
                <a:t>又遇见你 春天</a:t>
              </a:r>
              <a:endParaRPr lang="zh-CN" altLang="en-US" sz="2800" dirty="0">
                <a:solidFill>
                  <a:srgbClr val="FDFCDC"/>
                </a:solidFill>
                <a:latin typeface="方正清刻本悦宋简体" panose="02000000000000000000" charset="-122"/>
                <a:ea typeface="方正清刻本悦宋简体" panose="02000000000000000000" charset="-122"/>
              </a:endParaRPr>
            </a:p>
          </p:txBody>
        </p:sp>
        <p:sp>
          <p:nvSpPr>
            <p:cNvPr id="40" name="淘宝店chenying0907 10"/>
            <p:cNvSpPr/>
            <p:nvPr/>
          </p:nvSpPr>
          <p:spPr>
            <a:xfrm>
              <a:off x="6212140" y="458694"/>
              <a:ext cx="4145548" cy="338554"/>
            </a:xfrm>
            <a:prstGeom prst="rect">
              <a:avLst/>
            </a:prstGeom>
            <a:noFill/>
          </p:spPr>
          <p:txBody>
            <a:bodyPr wrap="square" rtlCol="0">
              <a:spAutoFit/>
            </a:bodyPr>
            <a:lstStyle/>
            <a:p>
              <a:pPr algn="dist"/>
              <a:r>
                <a:rPr lang="en-US" altLang="zh-CN"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rPr>
                <a:t>Your Title Here</a:t>
              </a:r>
              <a:endParaRPr lang="zh-CN" altLang="en-US"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5" name="文本框 44"/>
            <p:cNvSpPr txBox="1"/>
            <p:nvPr/>
          </p:nvSpPr>
          <p:spPr>
            <a:xfrm>
              <a:off x="5621591" y="1896518"/>
              <a:ext cx="5326648" cy="338554"/>
            </a:xfrm>
            <a:prstGeom prst="rect">
              <a:avLst/>
            </a:prstGeom>
            <a:noFill/>
          </p:spPr>
          <p:txBody>
            <a:bodyPr wrap="square" rtlCol="0">
              <a:spAutoFit/>
            </a:bodyPr>
            <a:lstStyle/>
            <a:p>
              <a:pPr algn="ctr"/>
              <a:r>
                <a:rPr lang="zh-CN" altLang="en-US" sz="1600" dirty="0">
                  <a:solidFill>
                    <a:srgbClr val="FDFCDC">
                      <a:alpha val="74000"/>
                    </a:srgbClr>
                  </a:solidFill>
                  <a:latin typeface="微软雅黑 Light" panose="020B0502040204020203" pitchFamily="34" charset="-122"/>
                  <a:ea typeface="微软雅黑 Light" panose="020B0502040204020203" pitchFamily="34" charset="-122"/>
                </a:rPr>
                <a:t>在这里输入一些描述性文字，是对这个章节的概括性描述</a:t>
              </a:r>
              <a:endParaRPr lang="zh-CN" altLang="en-US" sz="1100" dirty="0">
                <a:solidFill>
                  <a:srgbClr val="FDFCDC">
                    <a:alpha val="74000"/>
                  </a:srgbClr>
                </a:solidFill>
                <a:latin typeface="微软雅黑 Light" panose="020B0502040204020203" pitchFamily="34" charset="-122"/>
                <a:ea typeface="微软雅黑 Light" panose="020B0502040204020203" pitchFamily="34" charset="-122"/>
              </a:endParaRPr>
            </a:p>
          </p:txBody>
        </p:sp>
      </p:grpSp>
      <p:grpSp>
        <p:nvGrpSpPr>
          <p:cNvPr id="50" name="淘宝店chenying0907 24"/>
          <p:cNvGrpSpPr/>
          <p:nvPr/>
        </p:nvGrpSpPr>
        <p:grpSpPr>
          <a:xfrm>
            <a:off x="5539454" y="1524000"/>
            <a:ext cx="1113092" cy="1124624"/>
            <a:chOff x="5280876" y="1286950"/>
            <a:chExt cx="1630248" cy="1647137"/>
          </a:xfrm>
        </p:grpSpPr>
        <p:grpSp>
          <p:nvGrpSpPr>
            <p:cNvPr id="58" name="淘宝店chenying0907 23"/>
            <p:cNvGrpSpPr/>
            <p:nvPr/>
          </p:nvGrpSpPr>
          <p:grpSpPr>
            <a:xfrm>
              <a:off x="5280876" y="1286950"/>
              <a:ext cx="1630248" cy="1647137"/>
              <a:chOff x="4797425" y="2112963"/>
              <a:chExt cx="2605088" cy="2632075"/>
            </a:xfrm>
          </p:grpSpPr>
          <p:sp>
            <p:nvSpPr>
              <p:cNvPr id="60" name="Freeform 9"/>
              <p:cNvSpPr/>
              <p:nvPr/>
            </p:nvSpPr>
            <p:spPr bwMode="auto">
              <a:xfrm>
                <a:off x="4797425" y="2112963"/>
                <a:ext cx="2605088" cy="2632075"/>
              </a:xfrm>
              <a:custGeom>
                <a:avLst/>
                <a:gdLst>
                  <a:gd name="T0" fmla="*/ 674 w 692"/>
                  <a:gd name="T1" fmla="*/ 403 h 699"/>
                  <a:gd name="T2" fmla="*/ 656 w 692"/>
                  <a:gd name="T3" fmla="*/ 468 h 699"/>
                  <a:gd name="T4" fmla="*/ 618 w 692"/>
                  <a:gd name="T5" fmla="*/ 540 h 699"/>
                  <a:gd name="T6" fmla="*/ 574 w 692"/>
                  <a:gd name="T7" fmla="*/ 591 h 699"/>
                  <a:gd name="T8" fmla="*/ 508 w 692"/>
                  <a:gd name="T9" fmla="*/ 639 h 699"/>
                  <a:gd name="T10" fmla="*/ 446 w 692"/>
                  <a:gd name="T11" fmla="*/ 666 h 699"/>
                  <a:gd name="T12" fmla="*/ 367 w 692"/>
                  <a:gd name="T13" fmla="*/ 681 h 699"/>
                  <a:gd name="T14" fmla="*/ 299 w 692"/>
                  <a:gd name="T15" fmla="*/ 678 h 699"/>
                  <a:gd name="T16" fmla="*/ 221 w 692"/>
                  <a:gd name="T17" fmla="*/ 657 h 699"/>
                  <a:gd name="T18" fmla="*/ 161 w 692"/>
                  <a:gd name="T19" fmla="*/ 625 h 699"/>
                  <a:gd name="T20" fmla="*/ 100 w 692"/>
                  <a:gd name="T21" fmla="*/ 572 h 699"/>
                  <a:gd name="T22" fmla="*/ 60 w 692"/>
                  <a:gd name="T23" fmla="*/ 518 h 699"/>
                  <a:gd name="T24" fmla="*/ 27 w 692"/>
                  <a:gd name="T25" fmla="*/ 444 h 699"/>
                  <a:gd name="T26" fmla="*/ 15 w 692"/>
                  <a:gd name="T27" fmla="*/ 377 h 699"/>
                  <a:gd name="T28" fmla="*/ 18 w 692"/>
                  <a:gd name="T29" fmla="*/ 296 h 699"/>
                  <a:gd name="T30" fmla="*/ 36 w 692"/>
                  <a:gd name="T31" fmla="*/ 231 h 699"/>
                  <a:gd name="T32" fmla="*/ 74 w 692"/>
                  <a:gd name="T33" fmla="*/ 159 h 699"/>
                  <a:gd name="T34" fmla="*/ 118 w 692"/>
                  <a:gd name="T35" fmla="*/ 108 h 699"/>
                  <a:gd name="T36" fmla="*/ 183 w 692"/>
                  <a:gd name="T37" fmla="*/ 60 h 699"/>
                  <a:gd name="T38" fmla="*/ 245 w 692"/>
                  <a:gd name="T39" fmla="*/ 33 h 699"/>
                  <a:gd name="T40" fmla="*/ 325 w 692"/>
                  <a:gd name="T41" fmla="*/ 18 h 699"/>
                  <a:gd name="T42" fmla="*/ 393 w 692"/>
                  <a:gd name="T43" fmla="*/ 21 h 699"/>
                  <a:gd name="T44" fmla="*/ 471 w 692"/>
                  <a:gd name="T45" fmla="*/ 42 h 699"/>
                  <a:gd name="T46" fmla="*/ 531 w 692"/>
                  <a:gd name="T47" fmla="*/ 74 h 699"/>
                  <a:gd name="T48" fmla="*/ 592 w 692"/>
                  <a:gd name="T49" fmla="*/ 127 h 699"/>
                  <a:gd name="T50" fmla="*/ 632 w 692"/>
                  <a:gd name="T51" fmla="*/ 181 h 699"/>
                  <a:gd name="T52" fmla="*/ 664 w 692"/>
                  <a:gd name="T53" fmla="*/ 256 h 699"/>
                  <a:gd name="T54" fmla="*/ 677 w 692"/>
                  <a:gd name="T55" fmla="*/ 322 h 699"/>
                  <a:gd name="T56" fmla="*/ 674 w 692"/>
                  <a:gd name="T57" fmla="*/ 40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699">
                    <a:moveTo>
                      <a:pt x="674" y="403"/>
                    </a:moveTo>
                    <a:cubicBezTo>
                      <a:pt x="687" y="426"/>
                      <a:pt x="679" y="455"/>
                      <a:pt x="656" y="468"/>
                    </a:cubicBezTo>
                    <a:cubicBezTo>
                      <a:pt x="633" y="482"/>
                      <a:pt x="616" y="514"/>
                      <a:pt x="618" y="540"/>
                    </a:cubicBezTo>
                    <a:cubicBezTo>
                      <a:pt x="620" y="566"/>
                      <a:pt x="600" y="589"/>
                      <a:pt x="574" y="591"/>
                    </a:cubicBezTo>
                    <a:cubicBezTo>
                      <a:pt x="547" y="593"/>
                      <a:pt x="518" y="615"/>
                      <a:pt x="508" y="639"/>
                    </a:cubicBezTo>
                    <a:cubicBezTo>
                      <a:pt x="499" y="664"/>
                      <a:pt x="471" y="676"/>
                      <a:pt x="446" y="666"/>
                    </a:cubicBezTo>
                    <a:cubicBezTo>
                      <a:pt x="422" y="656"/>
                      <a:pt x="386" y="663"/>
                      <a:pt x="367" y="681"/>
                    </a:cubicBezTo>
                    <a:cubicBezTo>
                      <a:pt x="347" y="699"/>
                      <a:pt x="317" y="698"/>
                      <a:pt x="299" y="678"/>
                    </a:cubicBezTo>
                    <a:cubicBezTo>
                      <a:pt x="281" y="659"/>
                      <a:pt x="246" y="650"/>
                      <a:pt x="221" y="657"/>
                    </a:cubicBezTo>
                    <a:cubicBezTo>
                      <a:pt x="196" y="665"/>
                      <a:pt x="169" y="651"/>
                      <a:pt x="161" y="625"/>
                    </a:cubicBezTo>
                    <a:cubicBezTo>
                      <a:pt x="153" y="600"/>
                      <a:pt x="126" y="576"/>
                      <a:pt x="100" y="572"/>
                    </a:cubicBezTo>
                    <a:cubicBezTo>
                      <a:pt x="74" y="568"/>
                      <a:pt x="56" y="544"/>
                      <a:pt x="60" y="518"/>
                    </a:cubicBezTo>
                    <a:cubicBezTo>
                      <a:pt x="64" y="492"/>
                      <a:pt x="49" y="458"/>
                      <a:pt x="27" y="444"/>
                    </a:cubicBezTo>
                    <a:cubicBezTo>
                      <a:pt x="6" y="429"/>
                      <a:pt x="0" y="399"/>
                      <a:pt x="15" y="377"/>
                    </a:cubicBezTo>
                    <a:cubicBezTo>
                      <a:pt x="30" y="355"/>
                      <a:pt x="31" y="319"/>
                      <a:pt x="18" y="296"/>
                    </a:cubicBezTo>
                    <a:cubicBezTo>
                      <a:pt x="5" y="273"/>
                      <a:pt x="13" y="244"/>
                      <a:pt x="36" y="231"/>
                    </a:cubicBezTo>
                    <a:cubicBezTo>
                      <a:pt x="59" y="218"/>
                      <a:pt x="76" y="185"/>
                      <a:pt x="74" y="159"/>
                    </a:cubicBezTo>
                    <a:cubicBezTo>
                      <a:pt x="72" y="133"/>
                      <a:pt x="92" y="110"/>
                      <a:pt x="118" y="108"/>
                    </a:cubicBezTo>
                    <a:cubicBezTo>
                      <a:pt x="144" y="106"/>
                      <a:pt x="174" y="84"/>
                      <a:pt x="183" y="60"/>
                    </a:cubicBezTo>
                    <a:cubicBezTo>
                      <a:pt x="193" y="35"/>
                      <a:pt x="221" y="23"/>
                      <a:pt x="245" y="33"/>
                    </a:cubicBezTo>
                    <a:cubicBezTo>
                      <a:pt x="270" y="43"/>
                      <a:pt x="306" y="36"/>
                      <a:pt x="325" y="18"/>
                    </a:cubicBezTo>
                    <a:cubicBezTo>
                      <a:pt x="344" y="0"/>
                      <a:pt x="375" y="1"/>
                      <a:pt x="393" y="21"/>
                    </a:cubicBezTo>
                    <a:cubicBezTo>
                      <a:pt x="411" y="40"/>
                      <a:pt x="446" y="50"/>
                      <a:pt x="471" y="42"/>
                    </a:cubicBezTo>
                    <a:cubicBezTo>
                      <a:pt x="496" y="34"/>
                      <a:pt x="523" y="48"/>
                      <a:pt x="531" y="74"/>
                    </a:cubicBezTo>
                    <a:cubicBezTo>
                      <a:pt x="539" y="99"/>
                      <a:pt x="566" y="123"/>
                      <a:pt x="592" y="127"/>
                    </a:cubicBezTo>
                    <a:cubicBezTo>
                      <a:pt x="618" y="131"/>
                      <a:pt x="636" y="155"/>
                      <a:pt x="632" y="181"/>
                    </a:cubicBezTo>
                    <a:cubicBezTo>
                      <a:pt x="628" y="207"/>
                      <a:pt x="643" y="241"/>
                      <a:pt x="664" y="256"/>
                    </a:cubicBezTo>
                    <a:cubicBezTo>
                      <a:pt x="686" y="270"/>
                      <a:pt x="692" y="300"/>
                      <a:pt x="677" y="322"/>
                    </a:cubicBezTo>
                    <a:cubicBezTo>
                      <a:pt x="662" y="344"/>
                      <a:pt x="661" y="380"/>
                      <a:pt x="674" y="403"/>
                    </a:cubicBezTo>
                    <a:close/>
                  </a:path>
                </a:pathLst>
              </a:custGeom>
              <a:solidFill>
                <a:srgbClr val="FDFCD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1" name="Freeform 10"/>
              <p:cNvSpPr>
                <a:spLocks noEditPoints="1"/>
              </p:cNvSpPr>
              <p:nvPr/>
            </p:nvSpPr>
            <p:spPr bwMode="auto">
              <a:xfrm>
                <a:off x="4989513" y="2316163"/>
                <a:ext cx="2220913" cy="2225675"/>
              </a:xfrm>
              <a:custGeom>
                <a:avLst/>
                <a:gdLst>
                  <a:gd name="T0" fmla="*/ 0 w 590"/>
                  <a:gd name="T1" fmla="*/ 296 h 591"/>
                  <a:gd name="T2" fmla="*/ 295 w 590"/>
                  <a:gd name="T3" fmla="*/ 0 h 591"/>
                  <a:gd name="T4" fmla="*/ 295 w 590"/>
                  <a:gd name="T5" fmla="*/ 0 h 591"/>
                  <a:gd name="T6" fmla="*/ 590 w 590"/>
                  <a:gd name="T7" fmla="*/ 296 h 591"/>
                  <a:gd name="T8" fmla="*/ 590 w 590"/>
                  <a:gd name="T9" fmla="*/ 296 h 591"/>
                  <a:gd name="T10" fmla="*/ 295 w 590"/>
                  <a:gd name="T11" fmla="*/ 591 h 591"/>
                  <a:gd name="T12" fmla="*/ 295 w 590"/>
                  <a:gd name="T13" fmla="*/ 591 h 591"/>
                  <a:gd name="T14" fmla="*/ 0 w 590"/>
                  <a:gd name="T15" fmla="*/ 296 h 591"/>
                  <a:gd name="T16" fmla="*/ 89 w 590"/>
                  <a:gd name="T17" fmla="*/ 89 h 591"/>
                  <a:gd name="T18" fmla="*/ 3 w 590"/>
                  <a:gd name="T19" fmla="*/ 296 h 591"/>
                  <a:gd name="T20" fmla="*/ 3 w 590"/>
                  <a:gd name="T21" fmla="*/ 296 h 591"/>
                  <a:gd name="T22" fmla="*/ 89 w 590"/>
                  <a:gd name="T23" fmla="*/ 502 h 591"/>
                  <a:gd name="T24" fmla="*/ 89 w 590"/>
                  <a:gd name="T25" fmla="*/ 502 h 591"/>
                  <a:gd name="T26" fmla="*/ 295 w 590"/>
                  <a:gd name="T27" fmla="*/ 587 h 591"/>
                  <a:gd name="T28" fmla="*/ 295 w 590"/>
                  <a:gd name="T29" fmla="*/ 587 h 591"/>
                  <a:gd name="T30" fmla="*/ 501 w 590"/>
                  <a:gd name="T31" fmla="*/ 502 h 591"/>
                  <a:gd name="T32" fmla="*/ 501 w 590"/>
                  <a:gd name="T33" fmla="*/ 502 h 591"/>
                  <a:gd name="T34" fmla="*/ 587 w 590"/>
                  <a:gd name="T35" fmla="*/ 296 h 591"/>
                  <a:gd name="T36" fmla="*/ 587 w 590"/>
                  <a:gd name="T37" fmla="*/ 296 h 591"/>
                  <a:gd name="T38" fmla="*/ 501 w 590"/>
                  <a:gd name="T39" fmla="*/ 89 h 591"/>
                  <a:gd name="T40" fmla="*/ 501 w 590"/>
                  <a:gd name="T41" fmla="*/ 89 h 591"/>
                  <a:gd name="T42" fmla="*/ 295 w 590"/>
                  <a:gd name="T43" fmla="*/ 4 h 591"/>
                  <a:gd name="T44" fmla="*/ 295 w 590"/>
                  <a:gd name="T45" fmla="*/ 4 h 591"/>
                  <a:gd name="T46" fmla="*/ 89 w 590"/>
                  <a:gd name="T47" fmla="*/ 89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591">
                    <a:moveTo>
                      <a:pt x="0" y="296"/>
                    </a:moveTo>
                    <a:cubicBezTo>
                      <a:pt x="0" y="132"/>
                      <a:pt x="132" y="0"/>
                      <a:pt x="295" y="0"/>
                    </a:cubicBezTo>
                    <a:cubicBezTo>
                      <a:pt x="295" y="0"/>
                      <a:pt x="295" y="0"/>
                      <a:pt x="295" y="0"/>
                    </a:cubicBezTo>
                    <a:cubicBezTo>
                      <a:pt x="458" y="0"/>
                      <a:pt x="590" y="132"/>
                      <a:pt x="590" y="296"/>
                    </a:cubicBezTo>
                    <a:cubicBezTo>
                      <a:pt x="590" y="296"/>
                      <a:pt x="590" y="296"/>
                      <a:pt x="590" y="296"/>
                    </a:cubicBezTo>
                    <a:cubicBezTo>
                      <a:pt x="590" y="459"/>
                      <a:pt x="458" y="591"/>
                      <a:pt x="295" y="591"/>
                    </a:cubicBezTo>
                    <a:cubicBezTo>
                      <a:pt x="295" y="591"/>
                      <a:pt x="295" y="591"/>
                      <a:pt x="295" y="591"/>
                    </a:cubicBezTo>
                    <a:cubicBezTo>
                      <a:pt x="132" y="591"/>
                      <a:pt x="0" y="459"/>
                      <a:pt x="0" y="296"/>
                    </a:cubicBezTo>
                    <a:close/>
                    <a:moveTo>
                      <a:pt x="89" y="89"/>
                    </a:moveTo>
                    <a:cubicBezTo>
                      <a:pt x="36" y="142"/>
                      <a:pt x="3" y="215"/>
                      <a:pt x="3" y="296"/>
                    </a:cubicBezTo>
                    <a:cubicBezTo>
                      <a:pt x="3" y="296"/>
                      <a:pt x="3" y="296"/>
                      <a:pt x="3" y="296"/>
                    </a:cubicBezTo>
                    <a:cubicBezTo>
                      <a:pt x="3" y="376"/>
                      <a:pt x="36" y="449"/>
                      <a:pt x="89" y="502"/>
                    </a:cubicBezTo>
                    <a:cubicBezTo>
                      <a:pt x="89" y="502"/>
                      <a:pt x="89" y="502"/>
                      <a:pt x="89" y="502"/>
                    </a:cubicBezTo>
                    <a:cubicBezTo>
                      <a:pt x="141" y="555"/>
                      <a:pt x="214" y="587"/>
                      <a:pt x="295" y="587"/>
                    </a:cubicBezTo>
                    <a:cubicBezTo>
                      <a:pt x="295" y="587"/>
                      <a:pt x="295" y="587"/>
                      <a:pt x="295" y="587"/>
                    </a:cubicBezTo>
                    <a:cubicBezTo>
                      <a:pt x="375" y="587"/>
                      <a:pt x="448" y="555"/>
                      <a:pt x="501" y="502"/>
                    </a:cubicBezTo>
                    <a:cubicBezTo>
                      <a:pt x="501" y="502"/>
                      <a:pt x="501" y="502"/>
                      <a:pt x="501" y="502"/>
                    </a:cubicBezTo>
                    <a:cubicBezTo>
                      <a:pt x="554" y="449"/>
                      <a:pt x="587" y="376"/>
                      <a:pt x="587" y="296"/>
                    </a:cubicBezTo>
                    <a:cubicBezTo>
                      <a:pt x="587" y="296"/>
                      <a:pt x="587" y="296"/>
                      <a:pt x="587" y="296"/>
                    </a:cubicBezTo>
                    <a:cubicBezTo>
                      <a:pt x="587" y="215"/>
                      <a:pt x="554" y="142"/>
                      <a:pt x="501" y="89"/>
                    </a:cubicBezTo>
                    <a:cubicBezTo>
                      <a:pt x="501" y="89"/>
                      <a:pt x="501" y="89"/>
                      <a:pt x="501" y="89"/>
                    </a:cubicBezTo>
                    <a:cubicBezTo>
                      <a:pt x="448" y="37"/>
                      <a:pt x="375" y="4"/>
                      <a:pt x="295" y="4"/>
                    </a:cubicBezTo>
                    <a:cubicBezTo>
                      <a:pt x="295" y="4"/>
                      <a:pt x="295" y="4"/>
                      <a:pt x="295" y="4"/>
                    </a:cubicBezTo>
                    <a:cubicBezTo>
                      <a:pt x="214" y="4"/>
                      <a:pt x="141" y="37"/>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2" name="Freeform 11"/>
              <p:cNvSpPr>
                <a:spLocks noEditPoints="1"/>
              </p:cNvSpPr>
              <p:nvPr/>
            </p:nvSpPr>
            <p:spPr bwMode="auto">
              <a:xfrm>
                <a:off x="5041900" y="2373313"/>
                <a:ext cx="2116138" cy="2112963"/>
              </a:xfrm>
              <a:custGeom>
                <a:avLst/>
                <a:gdLst>
                  <a:gd name="T0" fmla="*/ 0 w 562"/>
                  <a:gd name="T1" fmla="*/ 281 h 561"/>
                  <a:gd name="T2" fmla="*/ 281 w 562"/>
                  <a:gd name="T3" fmla="*/ 0 h 561"/>
                  <a:gd name="T4" fmla="*/ 281 w 562"/>
                  <a:gd name="T5" fmla="*/ 0 h 561"/>
                  <a:gd name="T6" fmla="*/ 562 w 562"/>
                  <a:gd name="T7" fmla="*/ 281 h 561"/>
                  <a:gd name="T8" fmla="*/ 562 w 562"/>
                  <a:gd name="T9" fmla="*/ 281 h 561"/>
                  <a:gd name="T10" fmla="*/ 281 w 562"/>
                  <a:gd name="T11" fmla="*/ 561 h 561"/>
                  <a:gd name="T12" fmla="*/ 281 w 562"/>
                  <a:gd name="T13" fmla="*/ 561 h 561"/>
                  <a:gd name="T14" fmla="*/ 0 w 562"/>
                  <a:gd name="T15" fmla="*/ 281 h 561"/>
                  <a:gd name="T16" fmla="*/ 89 w 562"/>
                  <a:gd name="T17" fmla="*/ 89 h 561"/>
                  <a:gd name="T18" fmla="*/ 10 w 562"/>
                  <a:gd name="T19" fmla="*/ 281 h 561"/>
                  <a:gd name="T20" fmla="*/ 10 w 562"/>
                  <a:gd name="T21" fmla="*/ 281 h 561"/>
                  <a:gd name="T22" fmla="*/ 89 w 562"/>
                  <a:gd name="T23" fmla="*/ 472 h 561"/>
                  <a:gd name="T24" fmla="*/ 89 w 562"/>
                  <a:gd name="T25" fmla="*/ 472 h 561"/>
                  <a:gd name="T26" fmla="*/ 281 w 562"/>
                  <a:gd name="T27" fmla="*/ 551 h 561"/>
                  <a:gd name="T28" fmla="*/ 281 w 562"/>
                  <a:gd name="T29" fmla="*/ 551 h 561"/>
                  <a:gd name="T30" fmla="*/ 472 w 562"/>
                  <a:gd name="T31" fmla="*/ 472 h 561"/>
                  <a:gd name="T32" fmla="*/ 472 w 562"/>
                  <a:gd name="T33" fmla="*/ 472 h 561"/>
                  <a:gd name="T34" fmla="*/ 552 w 562"/>
                  <a:gd name="T35" fmla="*/ 281 h 561"/>
                  <a:gd name="T36" fmla="*/ 552 w 562"/>
                  <a:gd name="T37" fmla="*/ 281 h 561"/>
                  <a:gd name="T38" fmla="*/ 472 w 562"/>
                  <a:gd name="T39" fmla="*/ 89 h 561"/>
                  <a:gd name="T40" fmla="*/ 472 w 562"/>
                  <a:gd name="T41" fmla="*/ 89 h 561"/>
                  <a:gd name="T42" fmla="*/ 281 w 562"/>
                  <a:gd name="T43" fmla="*/ 10 h 561"/>
                  <a:gd name="T44" fmla="*/ 281 w 562"/>
                  <a:gd name="T45" fmla="*/ 10 h 561"/>
                  <a:gd name="T46" fmla="*/ 89 w 562"/>
                  <a:gd name="T47" fmla="*/ 8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561">
                    <a:moveTo>
                      <a:pt x="0" y="281"/>
                    </a:moveTo>
                    <a:cubicBezTo>
                      <a:pt x="0" y="126"/>
                      <a:pt x="126" y="0"/>
                      <a:pt x="281" y="0"/>
                    </a:cubicBezTo>
                    <a:cubicBezTo>
                      <a:pt x="281" y="0"/>
                      <a:pt x="281" y="0"/>
                      <a:pt x="281" y="0"/>
                    </a:cubicBezTo>
                    <a:cubicBezTo>
                      <a:pt x="436" y="0"/>
                      <a:pt x="562" y="126"/>
                      <a:pt x="562" y="281"/>
                    </a:cubicBezTo>
                    <a:cubicBezTo>
                      <a:pt x="562" y="281"/>
                      <a:pt x="562" y="281"/>
                      <a:pt x="562" y="281"/>
                    </a:cubicBezTo>
                    <a:cubicBezTo>
                      <a:pt x="562" y="436"/>
                      <a:pt x="436" y="561"/>
                      <a:pt x="281" y="561"/>
                    </a:cubicBezTo>
                    <a:cubicBezTo>
                      <a:pt x="281" y="561"/>
                      <a:pt x="281" y="561"/>
                      <a:pt x="281" y="561"/>
                    </a:cubicBezTo>
                    <a:cubicBezTo>
                      <a:pt x="126" y="561"/>
                      <a:pt x="0" y="436"/>
                      <a:pt x="0" y="281"/>
                    </a:cubicBezTo>
                    <a:close/>
                    <a:moveTo>
                      <a:pt x="89" y="89"/>
                    </a:moveTo>
                    <a:cubicBezTo>
                      <a:pt x="40" y="138"/>
                      <a:pt x="10" y="206"/>
                      <a:pt x="10" y="281"/>
                    </a:cubicBezTo>
                    <a:cubicBezTo>
                      <a:pt x="10" y="281"/>
                      <a:pt x="10" y="281"/>
                      <a:pt x="10" y="281"/>
                    </a:cubicBezTo>
                    <a:cubicBezTo>
                      <a:pt x="10" y="355"/>
                      <a:pt x="40" y="423"/>
                      <a:pt x="89" y="472"/>
                    </a:cubicBezTo>
                    <a:cubicBezTo>
                      <a:pt x="89" y="472"/>
                      <a:pt x="89" y="472"/>
                      <a:pt x="89" y="472"/>
                    </a:cubicBezTo>
                    <a:cubicBezTo>
                      <a:pt x="138" y="521"/>
                      <a:pt x="206" y="551"/>
                      <a:pt x="281" y="551"/>
                    </a:cubicBezTo>
                    <a:cubicBezTo>
                      <a:pt x="281" y="551"/>
                      <a:pt x="281" y="551"/>
                      <a:pt x="281" y="551"/>
                    </a:cubicBezTo>
                    <a:cubicBezTo>
                      <a:pt x="356" y="551"/>
                      <a:pt x="423" y="521"/>
                      <a:pt x="472" y="472"/>
                    </a:cubicBezTo>
                    <a:cubicBezTo>
                      <a:pt x="472" y="472"/>
                      <a:pt x="472" y="472"/>
                      <a:pt x="472" y="472"/>
                    </a:cubicBezTo>
                    <a:cubicBezTo>
                      <a:pt x="521" y="423"/>
                      <a:pt x="552" y="355"/>
                      <a:pt x="552" y="281"/>
                    </a:cubicBezTo>
                    <a:cubicBezTo>
                      <a:pt x="552" y="281"/>
                      <a:pt x="552" y="281"/>
                      <a:pt x="552" y="281"/>
                    </a:cubicBezTo>
                    <a:cubicBezTo>
                      <a:pt x="552" y="206"/>
                      <a:pt x="521" y="138"/>
                      <a:pt x="472" y="89"/>
                    </a:cubicBezTo>
                    <a:cubicBezTo>
                      <a:pt x="472" y="89"/>
                      <a:pt x="472" y="89"/>
                      <a:pt x="472" y="89"/>
                    </a:cubicBezTo>
                    <a:cubicBezTo>
                      <a:pt x="423" y="40"/>
                      <a:pt x="356" y="10"/>
                      <a:pt x="281" y="10"/>
                    </a:cubicBezTo>
                    <a:cubicBezTo>
                      <a:pt x="281" y="10"/>
                      <a:pt x="281" y="10"/>
                      <a:pt x="281" y="10"/>
                    </a:cubicBezTo>
                    <a:cubicBezTo>
                      <a:pt x="206" y="10"/>
                      <a:pt x="138" y="40"/>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59" name="文本框 58"/>
            <p:cNvSpPr txBox="1"/>
            <p:nvPr/>
          </p:nvSpPr>
          <p:spPr>
            <a:xfrm>
              <a:off x="5631082" y="1592130"/>
              <a:ext cx="929834" cy="1036778"/>
            </a:xfrm>
            <a:prstGeom prst="rect">
              <a:avLst/>
            </a:prstGeom>
            <a:noFill/>
          </p:spPr>
          <p:txBody>
            <a:bodyPr wrap="square" rtlCol="0">
              <a:spAutoFit/>
            </a:bodyPr>
            <a:lstStyle>
              <a:defPPr>
                <a:defRPr lang="zh-CN"/>
              </a:defPPr>
              <a:lvl1pPr algn="dist">
                <a:defRPr sz="160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1</a:t>
              </a:r>
              <a:endParaRPr kumimoji="0" lang="zh-CN" altLang="en-US"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grpSp>
      <p:sp>
        <p:nvSpPr>
          <p:cNvPr id="63" name="矩形 62"/>
          <p:cNvSpPr/>
          <p:nvPr/>
        </p:nvSpPr>
        <p:spPr>
          <a:xfrm>
            <a:off x="3576027" y="200592"/>
            <a:ext cx="5039943" cy="6657408"/>
          </a:xfrm>
          <a:prstGeom prst="rect">
            <a:avLst/>
          </a:prstGeom>
          <a:blipFill dpi="0" rotWithShape="1">
            <a:blip r:embed="rId3" cstate="email">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淘宝店chenying0907 1"/>
          <p:cNvGrpSpPr/>
          <p:nvPr/>
        </p:nvGrpSpPr>
        <p:grpSpPr>
          <a:xfrm>
            <a:off x="2937998" y="205130"/>
            <a:ext cx="6316003" cy="1142452"/>
            <a:chOff x="2937998" y="205130"/>
            <a:chExt cx="6316003" cy="1142452"/>
          </a:xfrm>
        </p:grpSpPr>
        <p:grpSp>
          <p:nvGrpSpPr>
            <p:cNvPr id="41" name="淘宝店chenying0907 65"/>
            <p:cNvGrpSpPr/>
            <p:nvPr/>
          </p:nvGrpSpPr>
          <p:grpSpPr>
            <a:xfrm>
              <a:off x="4634754" y="598751"/>
              <a:ext cx="2877711" cy="748831"/>
              <a:chOff x="4634754" y="572903"/>
              <a:chExt cx="2877711" cy="748831"/>
            </a:xfrm>
          </p:grpSpPr>
          <p:sp>
            <p:nvSpPr>
              <p:cNvPr id="43" name="文本框 42"/>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44" name="文本框 43"/>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42" name="图片 41"/>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pic>
        <p:nvPicPr>
          <p:cNvPr id="5" name="图片 4"/>
          <p:cNvPicPr>
            <a:picLocks noChangeAspect="1"/>
          </p:cNvPicPr>
          <p:nvPr/>
        </p:nvPicPr>
        <p:blipFill>
          <a:blip r:embed="rId4" cstate="email"/>
          <a:stretch>
            <a:fillRect/>
          </a:stretch>
        </p:blipFill>
        <p:spPr>
          <a:xfrm>
            <a:off x="3913564" y="1308239"/>
            <a:ext cx="4359018" cy="4663844"/>
          </a:xfrm>
          <a:prstGeom prst="rect">
            <a:avLst/>
          </a:prstGeom>
        </p:spPr>
      </p:pic>
      <p:sp>
        <p:nvSpPr>
          <p:cNvPr id="14" name="椭圆 13"/>
          <p:cNvSpPr/>
          <p:nvPr/>
        </p:nvSpPr>
        <p:spPr>
          <a:xfrm>
            <a:off x="1173727" y="2045618"/>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p:cNvSpPr txBox="1"/>
          <p:nvPr/>
        </p:nvSpPr>
        <p:spPr>
          <a:xfrm>
            <a:off x="772204" y="1908432"/>
            <a:ext cx="1394934"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H</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16" name="文本框 15"/>
          <p:cNvSpPr txBox="1"/>
          <p:nvPr/>
        </p:nvSpPr>
        <p:spPr>
          <a:xfrm>
            <a:off x="2124627" y="2057966"/>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17" name="淘宝店chenying0907 40"/>
          <p:cNvSpPr/>
          <p:nvPr/>
        </p:nvSpPr>
        <p:spPr>
          <a:xfrm>
            <a:off x="2147566" y="2404722"/>
            <a:ext cx="1934656"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18" name="椭圆 17"/>
          <p:cNvSpPr/>
          <p:nvPr/>
        </p:nvSpPr>
        <p:spPr>
          <a:xfrm>
            <a:off x="1188593" y="4250575"/>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p:cNvSpPr txBox="1"/>
          <p:nvPr/>
        </p:nvSpPr>
        <p:spPr>
          <a:xfrm>
            <a:off x="940544" y="4172086"/>
            <a:ext cx="1122423"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D</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20" name="淘宝店chenying0907 53"/>
          <p:cNvSpPr/>
          <p:nvPr/>
        </p:nvSpPr>
        <p:spPr>
          <a:xfrm>
            <a:off x="2185233" y="4648946"/>
            <a:ext cx="1667791"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21" name="文本框 20"/>
          <p:cNvSpPr txBox="1"/>
          <p:nvPr/>
        </p:nvSpPr>
        <p:spPr>
          <a:xfrm>
            <a:off x="2123507" y="4279614"/>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第二个部分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30" name="椭圆 29"/>
          <p:cNvSpPr/>
          <p:nvPr/>
        </p:nvSpPr>
        <p:spPr>
          <a:xfrm>
            <a:off x="8502407" y="2068194"/>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文本框 30"/>
          <p:cNvSpPr txBox="1"/>
          <p:nvPr/>
        </p:nvSpPr>
        <p:spPr>
          <a:xfrm>
            <a:off x="8081858" y="1931008"/>
            <a:ext cx="1330814"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M</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32" name="文本框 31"/>
          <p:cNvSpPr txBox="1"/>
          <p:nvPr/>
        </p:nvSpPr>
        <p:spPr>
          <a:xfrm>
            <a:off x="9453307" y="2080542"/>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34" name="淘宝店chenying0907 40"/>
          <p:cNvSpPr/>
          <p:nvPr/>
        </p:nvSpPr>
        <p:spPr>
          <a:xfrm>
            <a:off x="9476246" y="2427298"/>
            <a:ext cx="1934656"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35" name="椭圆 34"/>
          <p:cNvSpPr/>
          <p:nvPr/>
        </p:nvSpPr>
        <p:spPr>
          <a:xfrm>
            <a:off x="8517273" y="4273151"/>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文本框 35"/>
          <p:cNvSpPr txBox="1"/>
          <p:nvPr/>
        </p:nvSpPr>
        <p:spPr>
          <a:xfrm>
            <a:off x="8109778" y="4172086"/>
            <a:ext cx="1233030"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K</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37" name="淘宝店chenying0907 53"/>
          <p:cNvSpPr/>
          <p:nvPr/>
        </p:nvSpPr>
        <p:spPr>
          <a:xfrm>
            <a:off x="9513913" y="4671522"/>
            <a:ext cx="1667791"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38" name="文本框 37"/>
          <p:cNvSpPr txBox="1"/>
          <p:nvPr/>
        </p:nvSpPr>
        <p:spPr>
          <a:xfrm>
            <a:off x="9452187" y="4302190"/>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第二个部分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Tree>
  </p:cSld>
  <p:clrMapOvr>
    <a:masterClrMapping/>
  </p:clrMapOvr>
  <p:transition spd="slow" advClick="0" advTm="3000">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pSp>
        <p:nvGrpSpPr>
          <p:cNvPr id="112" name="淘宝店chenying0907 2"/>
          <p:cNvGrpSpPr/>
          <p:nvPr/>
        </p:nvGrpSpPr>
        <p:grpSpPr>
          <a:xfrm>
            <a:off x="976404" y="1716926"/>
            <a:ext cx="2322444" cy="3791064"/>
            <a:chOff x="824004" y="2003223"/>
            <a:chExt cx="2322444" cy="3791064"/>
          </a:xfrm>
        </p:grpSpPr>
        <p:pic>
          <p:nvPicPr>
            <p:cNvPr id="113" name="图片 112"/>
            <p:cNvPicPr>
              <a:picLocks noChangeAspect="1"/>
            </p:cNvPicPr>
            <p:nvPr/>
          </p:nvPicPr>
          <p:blipFill rotWithShape="1">
            <a:blip r:embed="rId4" cstate="email"/>
            <a:srcRect l="-3057" t="-2080" r="-1"/>
            <a:stretch>
              <a:fillRect/>
            </a:stretch>
          </p:blipFill>
          <p:spPr>
            <a:xfrm rot="20247617">
              <a:off x="824004" y="2003223"/>
              <a:ext cx="2230657" cy="1786159"/>
            </a:xfrm>
            <a:prstGeom prst="rect">
              <a:avLst/>
            </a:prstGeom>
          </p:spPr>
        </p:pic>
        <p:grpSp>
          <p:nvGrpSpPr>
            <p:cNvPr id="114" name="淘宝店chenying0907 11"/>
            <p:cNvGrpSpPr/>
            <p:nvPr/>
          </p:nvGrpSpPr>
          <p:grpSpPr>
            <a:xfrm>
              <a:off x="1306608" y="2191056"/>
              <a:ext cx="1761252" cy="1761248"/>
              <a:chOff x="1420098" y="2452604"/>
              <a:chExt cx="1761252" cy="1761248"/>
            </a:xfrm>
          </p:grpSpPr>
          <p:grpSp>
            <p:nvGrpSpPr>
              <p:cNvPr id="133" name="淘宝店chenying0907 28"/>
              <p:cNvGrpSpPr/>
              <p:nvPr/>
            </p:nvGrpSpPr>
            <p:grpSpPr>
              <a:xfrm>
                <a:off x="1420098" y="2452604"/>
                <a:ext cx="1761252" cy="1761248"/>
                <a:chOff x="4809572" y="921065"/>
                <a:chExt cx="3096472" cy="3096470"/>
              </a:xfrm>
            </p:grpSpPr>
            <p:sp>
              <p:nvSpPr>
                <p:cNvPr id="135" name="椭圆 134"/>
                <p:cNvSpPr/>
                <p:nvPr/>
              </p:nvSpPr>
              <p:spPr>
                <a:xfrm>
                  <a:off x="4943153" y="1054645"/>
                  <a:ext cx="2829309" cy="2829309"/>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6" name="椭圆 135"/>
                <p:cNvSpPr/>
                <p:nvPr/>
              </p:nvSpPr>
              <p:spPr>
                <a:xfrm>
                  <a:off x="4809572" y="921065"/>
                  <a:ext cx="3096472" cy="3096470"/>
                </a:xfrm>
                <a:prstGeom prst="ellipse">
                  <a:avLst/>
                </a:prstGeom>
                <a:noFill/>
                <a:ln w="12700" cap="flat" cmpd="sng" algn="ctr">
                  <a:solidFill>
                    <a:srgbClr val="FDFC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34" name="Freeform 51"/>
              <p:cNvSpPr>
                <a:spLocks noEditPoints="1"/>
              </p:cNvSpPr>
              <p:nvPr/>
            </p:nvSpPr>
            <p:spPr bwMode="auto">
              <a:xfrm>
                <a:off x="1923834" y="2960915"/>
                <a:ext cx="753780" cy="704494"/>
              </a:xfrm>
              <a:custGeom>
                <a:avLst/>
                <a:gdLst>
                  <a:gd name="T0" fmla="*/ 12 w 110"/>
                  <a:gd name="T1" fmla="*/ 5 h 103"/>
                  <a:gd name="T2" fmla="*/ 92 w 110"/>
                  <a:gd name="T3" fmla="*/ 19 h 103"/>
                  <a:gd name="T4" fmla="*/ 106 w 110"/>
                  <a:gd name="T5" fmla="*/ 22 h 103"/>
                  <a:gd name="T6" fmla="*/ 110 w 110"/>
                  <a:gd name="T7" fmla="*/ 31 h 103"/>
                  <a:gd name="T8" fmla="*/ 106 w 110"/>
                  <a:gd name="T9" fmla="*/ 94 h 103"/>
                  <a:gd name="T10" fmla="*/ 98 w 110"/>
                  <a:gd name="T11" fmla="*/ 97 h 103"/>
                  <a:gd name="T12" fmla="*/ 85 w 110"/>
                  <a:gd name="T13" fmla="*/ 103 h 103"/>
                  <a:gd name="T14" fmla="*/ 25 w 110"/>
                  <a:gd name="T15" fmla="*/ 97 h 103"/>
                  <a:gd name="T16" fmla="*/ 13 w 110"/>
                  <a:gd name="T17" fmla="*/ 103 h 103"/>
                  <a:gd name="T18" fmla="*/ 4 w 110"/>
                  <a:gd name="T19" fmla="*/ 94 h 103"/>
                  <a:gd name="T20" fmla="*/ 0 w 110"/>
                  <a:gd name="T21" fmla="*/ 31 h 103"/>
                  <a:gd name="T22" fmla="*/ 4 w 110"/>
                  <a:gd name="T23" fmla="*/ 22 h 103"/>
                  <a:gd name="T24" fmla="*/ 60 w 110"/>
                  <a:gd name="T25" fmla="*/ 19 h 103"/>
                  <a:gd name="T26" fmla="*/ 51 w 110"/>
                  <a:gd name="T27" fmla="*/ 58 h 103"/>
                  <a:gd name="T28" fmla="*/ 94 w 110"/>
                  <a:gd name="T29" fmla="*/ 58 h 103"/>
                  <a:gd name="T30" fmla="*/ 19 w 110"/>
                  <a:gd name="T31" fmla="*/ 72 h 103"/>
                  <a:gd name="T32" fmla="*/ 44 w 110"/>
                  <a:gd name="T33" fmla="*/ 77 h 103"/>
                  <a:gd name="T34" fmla="*/ 19 w 110"/>
                  <a:gd name="T35" fmla="*/ 72 h 103"/>
                  <a:gd name="T36" fmla="*/ 19 w 110"/>
                  <a:gd name="T37" fmla="*/ 67 h 103"/>
                  <a:gd name="T38" fmla="*/ 44 w 110"/>
                  <a:gd name="T39" fmla="*/ 61 h 103"/>
                  <a:gd name="T40" fmla="*/ 19 w 110"/>
                  <a:gd name="T41" fmla="*/ 50 h 103"/>
                  <a:gd name="T42" fmla="*/ 44 w 110"/>
                  <a:gd name="T43" fmla="*/ 56 h 103"/>
                  <a:gd name="T44" fmla="*/ 19 w 110"/>
                  <a:gd name="T45" fmla="*/ 50 h 103"/>
                  <a:gd name="T46" fmla="*/ 19 w 110"/>
                  <a:gd name="T47" fmla="*/ 46 h 103"/>
                  <a:gd name="T48" fmla="*/ 44 w 110"/>
                  <a:gd name="T49" fmla="*/ 40 h 103"/>
                  <a:gd name="T50" fmla="*/ 73 w 110"/>
                  <a:gd name="T51" fmla="*/ 51 h 103"/>
                  <a:gd name="T52" fmla="*/ 73 w 110"/>
                  <a:gd name="T53" fmla="*/ 66 h 103"/>
                  <a:gd name="T54" fmla="*/ 73 w 110"/>
                  <a:gd name="T55" fmla="*/ 51 h 103"/>
                  <a:gd name="T56" fmla="*/ 13 w 110"/>
                  <a:gd name="T57" fmla="*/ 29 h 103"/>
                  <a:gd name="T58" fmla="*/ 11 w 110"/>
                  <a:gd name="T59" fmla="*/ 30 h 103"/>
                  <a:gd name="T60" fmla="*/ 11 w 110"/>
                  <a:gd name="T61" fmla="*/ 85 h 103"/>
                  <a:gd name="T62" fmla="*/ 13 w 110"/>
                  <a:gd name="T63" fmla="*/ 87 h 103"/>
                  <a:gd name="T64" fmla="*/ 99 w 110"/>
                  <a:gd name="T65" fmla="*/ 86 h 103"/>
                  <a:gd name="T66" fmla="*/ 99 w 110"/>
                  <a:gd name="T67" fmla="*/ 85 h 103"/>
                  <a:gd name="T68" fmla="*/ 99 w 110"/>
                  <a:gd name="T69" fmla="*/ 3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03">
                    <a:moveTo>
                      <a:pt x="60" y="19"/>
                    </a:moveTo>
                    <a:cubicBezTo>
                      <a:pt x="12" y="5"/>
                      <a:pt x="12" y="5"/>
                      <a:pt x="12" y="5"/>
                    </a:cubicBezTo>
                    <a:cubicBezTo>
                      <a:pt x="13" y="0"/>
                      <a:pt x="13" y="0"/>
                      <a:pt x="13" y="0"/>
                    </a:cubicBezTo>
                    <a:cubicBezTo>
                      <a:pt x="92" y="19"/>
                      <a:pt x="92" y="19"/>
                      <a:pt x="92" y="19"/>
                    </a:cubicBezTo>
                    <a:cubicBezTo>
                      <a:pt x="97" y="19"/>
                      <a:pt x="97" y="19"/>
                      <a:pt x="97" y="19"/>
                    </a:cubicBezTo>
                    <a:cubicBezTo>
                      <a:pt x="100" y="19"/>
                      <a:pt x="104" y="20"/>
                      <a:pt x="106" y="22"/>
                    </a:cubicBezTo>
                    <a:cubicBezTo>
                      <a:pt x="106" y="22"/>
                      <a:pt x="106" y="22"/>
                      <a:pt x="106" y="22"/>
                    </a:cubicBezTo>
                    <a:cubicBezTo>
                      <a:pt x="108" y="25"/>
                      <a:pt x="110" y="28"/>
                      <a:pt x="110" y="31"/>
                    </a:cubicBezTo>
                    <a:cubicBezTo>
                      <a:pt x="110" y="85"/>
                      <a:pt x="110" y="85"/>
                      <a:pt x="110" y="85"/>
                    </a:cubicBezTo>
                    <a:cubicBezTo>
                      <a:pt x="110" y="88"/>
                      <a:pt x="108" y="91"/>
                      <a:pt x="106" y="94"/>
                    </a:cubicBezTo>
                    <a:cubicBezTo>
                      <a:pt x="106" y="94"/>
                      <a:pt x="106" y="94"/>
                      <a:pt x="106" y="94"/>
                    </a:cubicBezTo>
                    <a:cubicBezTo>
                      <a:pt x="104" y="96"/>
                      <a:pt x="101" y="97"/>
                      <a:pt x="98" y="97"/>
                    </a:cubicBezTo>
                    <a:cubicBezTo>
                      <a:pt x="98" y="103"/>
                      <a:pt x="98" y="103"/>
                      <a:pt x="98" y="103"/>
                    </a:cubicBezTo>
                    <a:cubicBezTo>
                      <a:pt x="85" y="103"/>
                      <a:pt x="85" y="103"/>
                      <a:pt x="85" y="103"/>
                    </a:cubicBezTo>
                    <a:cubicBezTo>
                      <a:pt x="85" y="97"/>
                      <a:pt x="85" y="97"/>
                      <a:pt x="85" y="97"/>
                    </a:cubicBezTo>
                    <a:cubicBezTo>
                      <a:pt x="25" y="97"/>
                      <a:pt x="25" y="97"/>
                      <a:pt x="25" y="97"/>
                    </a:cubicBezTo>
                    <a:cubicBezTo>
                      <a:pt x="25" y="103"/>
                      <a:pt x="25" y="103"/>
                      <a:pt x="25" y="103"/>
                    </a:cubicBezTo>
                    <a:cubicBezTo>
                      <a:pt x="13" y="103"/>
                      <a:pt x="13" y="103"/>
                      <a:pt x="13" y="103"/>
                    </a:cubicBezTo>
                    <a:cubicBezTo>
                      <a:pt x="13" y="97"/>
                      <a:pt x="13" y="97"/>
                      <a:pt x="13" y="97"/>
                    </a:cubicBezTo>
                    <a:cubicBezTo>
                      <a:pt x="9" y="97"/>
                      <a:pt x="6" y="96"/>
                      <a:pt x="4" y="94"/>
                    </a:cubicBezTo>
                    <a:cubicBezTo>
                      <a:pt x="2" y="91"/>
                      <a:pt x="0" y="88"/>
                      <a:pt x="0" y="85"/>
                    </a:cubicBezTo>
                    <a:cubicBezTo>
                      <a:pt x="0" y="31"/>
                      <a:pt x="0" y="31"/>
                      <a:pt x="0" y="31"/>
                    </a:cubicBezTo>
                    <a:cubicBezTo>
                      <a:pt x="0" y="28"/>
                      <a:pt x="2" y="25"/>
                      <a:pt x="4" y="22"/>
                    </a:cubicBezTo>
                    <a:cubicBezTo>
                      <a:pt x="4" y="22"/>
                      <a:pt x="4" y="22"/>
                      <a:pt x="4" y="22"/>
                    </a:cubicBezTo>
                    <a:cubicBezTo>
                      <a:pt x="6" y="20"/>
                      <a:pt x="10" y="19"/>
                      <a:pt x="13" y="19"/>
                    </a:cubicBezTo>
                    <a:cubicBezTo>
                      <a:pt x="60" y="19"/>
                      <a:pt x="60" y="19"/>
                      <a:pt x="60" y="19"/>
                    </a:cubicBezTo>
                    <a:close/>
                    <a:moveTo>
                      <a:pt x="73" y="37"/>
                    </a:moveTo>
                    <a:cubicBezTo>
                      <a:pt x="61" y="37"/>
                      <a:pt x="51" y="46"/>
                      <a:pt x="51" y="58"/>
                    </a:cubicBezTo>
                    <a:cubicBezTo>
                      <a:pt x="51" y="70"/>
                      <a:pt x="61" y="79"/>
                      <a:pt x="73" y="79"/>
                    </a:cubicBezTo>
                    <a:cubicBezTo>
                      <a:pt x="84" y="79"/>
                      <a:pt x="94" y="70"/>
                      <a:pt x="94" y="58"/>
                    </a:cubicBezTo>
                    <a:cubicBezTo>
                      <a:pt x="94" y="46"/>
                      <a:pt x="84" y="37"/>
                      <a:pt x="73" y="37"/>
                    </a:cubicBezTo>
                    <a:close/>
                    <a:moveTo>
                      <a:pt x="19" y="72"/>
                    </a:moveTo>
                    <a:cubicBezTo>
                      <a:pt x="19" y="77"/>
                      <a:pt x="19" y="77"/>
                      <a:pt x="19" y="77"/>
                    </a:cubicBezTo>
                    <a:cubicBezTo>
                      <a:pt x="44" y="77"/>
                      <a:pt x="44" y="77"/>
                      <a:pt x="44" y="77"/>
                    </a:cubicBezTo>
                    <a:cubicBezTo>
                      <a:pt x="44" y="72"/>
                      <a:pt x="44" y="72"/>
                      <a:pt x="44" y="72"/>
                    </a:cubicBezTo>
                    <a:cubicBezTo>
                      <a:pt x="19" y="72"/>
                      <a:pt x="19" y="72"/>
                      <a:pt x="19" y="72"/>
                    </a:cubicBezTo>
                    <a:close/>
                    <a:moveTo>
                      <a:pt x="19" y="61"/>
                    </a:moveTo>
                    <a:cubicBezTo>
                      <a:pt x="19" y="67"/>
                      <a:pt x="19" y="67"/>
                      <a:pt x="19" y="67"/>
                    </a:cubicBezTo>
                    <a:cubicBezTo>
                      <a:pt x="44" y="67"/>
                      <a:pt x="44" y="67"/>
                      <a:pt x="44" y="67"/>
                    </a:cubicBezTo>
                    <a:cubicBezTo>
                      <a:pt x="44" y="61"/>
                      <a:pt x="44" y="61"/>
                      <a:pt x="44" y="61"/>
                    </a:cubicBezTo>
                    <a:cubicBezTo>
                      <a:pt x="19" y="61"/>
                      <a:pt x="19" y="61"/>
                      <a:pt x="19" y="61"/>
                    </a:cubicBezTo>
                    <a:close/>
                    <a:moveTo>
                      <a:pt x="19" y="50"/>
                    </a:moveTo>
                    <a:cubicBezTo>
                      <a:pt x="19" y="56"/>
                      <a:pt x="19" y="56"/>
                      <a:pt x="19" y="56"/>
                    </a:cubicBezTo>
                    <a:cubicBezTo>
                      <a:pt x="44" y="56"/>
                      <a:pt x="44" y="56"/>
                      <a:pt x="44" y="56"/>
                    </a:cubicBezTo>
                    <a:cubicBezTo>
                      <a:pt x="44" y="50"/>
                      <a:pt x="44" y="50"/>
                      <a:pt x="44" y="50"/>
                    </a:cubicBezTo>
                    <a:cubicBezTo>
                      <a:pt x="19" y="50"/>
                      <a:pt x="19" y="50"/>
                      <a:pt x="19" y="50"/>
                    </a:cubicBezTo>
                    <a:close/>
                    <a:moveTo>
                      <a:pt x="19" y="40"/>
                    </a:moveTo>
                    <a:cubicBezTo>
                      <a:pt x="19" y="46"/>
                      <a:pt x="19" y="46"/>
                      <a:pt x="19" y="46"/>
                    </a:cubicBezTo>
                    <a:cubicBezTo>
                      <a:pt x="44" y="46"/>
                      <a:pt x="44" y="46"/>
                      <a:pt x="44" y="46"/>
                    </a:cubicBezTo>
                    <a:cubicBezTo>
                      <a:pt x="44" y="40"/>
                      <a:pt x="44" y="40"/>
                      <a:pt x="44" y="40"/>
                    </a:cubicBezTo>
                    <a:cubicBezTo>
                      <a:pt x="19" y="40"/>
                      <a:pt x="19" y="40"/>
                      <a:pt x="19" y="40"/>
                    </a:cubicBezTo>
                    <a:close/>
                    <a:moveTo>
                      <a:pt x="73" y="51"/>
                    </a:moveTo>
                    <a:cubicBezTo>
                      <a:pt x="68" y="51"/>
                      <a:pt x="65" y="54"/>
                      <a:pt x="65" y="58"/>
                    </a:cubicBezTo>
                    <a:cubicBezTo>
                      <a:pt x="65" y="62"/>
                      <a:pt x="68" y="66"/>
                      <a:pt x="73" y="66"/>
                    </a:cubicBezTo>
                    <a:cubicBezTo>
                      <a:pt x="77" y="66"/>
                      <a:pt x="80" y="62"/>
                      <a:pt x="80" y="58"/>
                    </a:cubicBezTo>
                    <a:cubicBezTo>
                      <a:pt x="80" y="54"/>
                      <a:pt x="77" y="51"/>
                      <a:pt x="73" y="51"/>
                    </a:cubicBezTo>
                    <a:close/>
                    <a:moveTo>
                      <a:pt x="97" y="29"/>
                    </a:moveTo>
                    <a:cubicBezTo>
                      <a:pt x="13" y="29"/>
                      <a:pt x="13" y="29"/>
                      <a:pt x="13" y="29"/>
                    </a:cubicBezTo>
                    <a:cubicBezTo>
                      <a:pt x="12" y="29"/>
                      <a:pt x="12" y="29"/>
                      <a:pt x="11" y="30"/>
                    </a:cubicBezTo>
                    <a:cubicBezTo>
                      <a:pt x="11" y="30"/>
                      <a:pt x="11" y="30"/>
                      <a:pt x="11" y="30"/>
                    </a:cubicBezTo>
                    <a:cubicBezTo>
                      <a:pt x="11" y="30"/>
                      <a:pt x="11" y="31"/>
                      <a:pt x="11" y="31"/>
                    </a:cubicBezTo>
                    <a:cubicBezTo>
                      <a:pt x="11" y="85"/>
                      <a:pt x="11" y="85"/>
                      <a:pt x="11" y="85"/>
                    </a:cubicBezTo>
                    <a:cubicBezTo>
                      <a:pt x="11" y="85"/>
                      <a:pt x="11" y="86"/>
                      <a:pt x="11" y="86"/>
                    </a:cubicBezTo>
                    <a:cubicBezTo>
                      <a:pt x="12" y="87"/>
                      <a:pt x="12" y="87"/>
                      <a:pt x="13" y="87"/>
                    </a:cubicBezTo>
                    <a:cubicBezTo>
                      <a:pt x="97" y="87"/>
                      <a:pt x="97" y="87"/>
                      <a:pt x="97" y="87"/>
                    </a:cubicBezTo>
                    <a:cubicBezTo>
                      <a:pt x="98" y="87"/>
                      <a:pt x="98" y="87"/>
                      <a:pt x="99" y="86"/>
                    </a:cubicBezTo>
                    <a:cubicBezTo>
                      <a:pt x="99" y="86"/>
                      <a:pt x="99" y="86"/>
                      <a:pt x="99" y="86"/>
                    </a:cubicBezTo>
                    <a:cubicBezTo>
                      <a:pt x="99" y="86"/>
                      <a:pt x="99" y="85"/>
                      <a:pt x="99" y="85"/>
                    </a:cubicBezTo>
                    <a:cubicBezTo>
                      <a:pt x="99" y="31"/>
                      <a:pt x="99" y="31"/>
                      <a:pt x="99" y="31"/>
                    </a:cubicBezTo>
                    <a:cubicBezTo>
                      <a:pt x="99" y="31"/>
                      <a:pt x="99" y="30"/>
                      <a:pt x="99" y="30"/>
                    </a:cubicBezTo>
                    <a:cubicBezTo>
                      <a:pt x="98" y="29"/>
                      <a:pt x="98" y="29"/>
                      <a:pt x="97" y="2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115" name="淘宝店chenying0907 12"/>
            <p:cNvGrpSpPr/>
            <p:nvPr/>
          </p:nvGrpSpPr>
          <p:grpSpPr>
            <a:xfrm>
              <a:off x="1610455" y="3876324"/>
              <a:ext cx="1153558" cy="314058"/>
              <a:chOff x="2945050" y="5070738"/>
              <a:chExt cx="1516063" cy="412750"/>
            </a:xfrm>
            <a:solidFill>
              <a:srgbClr val="FDFCDC"/>
            </a:solidFill>
          </p:grpSpPr>
          <p:sp>
            <p:nvSpPr>
              <p:cNvPr id="118" name="Freeform 12"/>
              <p:cNvSpPr>
                <a:spLocks noEditPoints="1"/>
              </p:cNvSpPr>
              <p:nvPr/>
            </p:nvSpPr>
            <p:spPr bwMode="auto">
              <a:xfrm>
                <a:off x="2945050" y="5070738"/>
                <a:ext cx="1516063" cy="412750"/>
              </a:xfrm>
              <a:custGeom>
                <a:avLst/>
                <a:gdLst>
                  <a:gd name="T0" fmla="*/ 174 w 403"/>
                  <a:gd name="T1" fmla="*/ 76 h 109"/>
                  <a:gd name="T2" fmla="*/ 163 w 403"/>
                  <a:gd name="T3" fmla="*/ 93 h 109"/>
                  <a:gd name="T4" fmla="*/ 156 w 403"/>
                  <a:gd name="T5" fmla="*/ 92 h 109"/>
                  <a:gd name="T6" fmla="*/ 153 w 403"/>
                  <a:gd name="T7" fmla="*/ 85 h 109"/>
                  <a:gd name="T8" fmla="*/ 152 w 403"/>
                  <a:gd name="T9" fmla="*/ 82 h 109"/>
                  <a:gd name="T10" fmla="*/ 102 w 403"/>
                  <a:gd name="T11" fmla="*/ 58 h 109"/>
                  <a:gd name="T12" fmla="*/ 118 w 403"/>
                  <a:gd name="T13" fmla="*/ 57 h 109"/>
                  <a:gd name="T14" fmla="*/ 140 w 403"/>
                  <a:gd name="T15" fmla="*/ 27 h 109"/>
                  <a:gd name="T16" fmla="*/ 150 w 403"/>
                  <a:gd name="T17" fmla="*/ 23 h 109"/>
                  <a:gd name="T18" fmla="*/ 87 w 403"/>
                  <a:gd name="T19" fmla="*/ 47 h 109"/>
                  <a:gd name="T20" fmla="*/ 74 w 403"/>
                  <a:gd name="T21" fmla="*/ 30 h 109"/>
                  <a:gd name="T22" fmla="*/ 64 w 403"/>
                  <a:gd name="T23" fmla="*/ 42 h 109"/>
                  <a:gd name="T24" fmla="*/ 20 w 403"/>
                  <a:gd name="T25" fmla="*/ 22 h 109"/>
                  <a:gd name="T26" fmla="*/ 37 w 403"/>
                  <a:gd name="T27" fmla="*/ 7 h 109"/>
                  <a:gd name="T28" fmla="*/ 164 w 403"/>
                  <a:gd name="T29" fmla="*/ 24 h 109"/>
                  <a:gd name="T30" fmla="*/ 186 w 403"/>
                  <a:gd name="T31" fmla="*/ 44 h 109"/>
                  <a:gd name="T32" fmla="*/ 185 w 403"/>
                  <a:gd name="T33" fmla="*/ 37 h 109"/>
                  <a:gd name="T34" fmla="*/ 218 w 403"/>
                  <a:gd name="T35" fmla="*/ 37 h 109"/>
                  <a:gd name="T36" fmla="*/ 233 w 403"/>
                  <a:gd name="T37" fmla="*/ 30 h 109"/>
                  <a:gd name="T38" fmla="*/ 240 w 403"/>
                  <a:gd name="T39" fmla="*/ 23 h 109"/>
                  <a:gd name="T40" fmla="*/ 378 w 403"/>
                  <a:gd name="T41" fmla="*/ 2 h 109"/>
                  <a:gd name="T42" fmla="*/ 384 w 403"/>
                  <a:gd name="T43" fmla="*/ 22 h 109"/>
                  <a:gd name="T44" fmla="*/ 345 w 403"/>
                  <a:gd name="T45" fmla="*/ 35 h 109"/>
                  <a:gd name="T46" fmla="*/ 328 w 403"/>
                  <a:gd name="T47" fmla="*/ 31 h 109"/>
                  <a:gd name="T48" fmla="*/ 339 w 403"/>
                  <a:gd name="T49" fmla="*/ 35 h 109"/>
                  <a:gd name="T50" fmla="*/ 250 w 403"/>
                  <a:gd name="T51" fmla="*/ 39 h 109"/>
                  <a:gd name="T52" fmla="*/ 263 w 403"/>
                  <a:gd name="T53" fmla="*/ 27 h 109"/>
                  <a:gd name="T54" fmla="*/ 298 w 403"/>
                  <a:gd name="T55" fmla="*/ 52 h 109"/>
                  <a:gd name="T56" fmla="*/ 305 w 403"/>
                  <a:gd name="T57" fmla="*/ 51 h 109"/>
                  <a:gd name="T58" fmla="*/ 287 w 403"/>
                  <a:gd name="T59" fmla="*/ 56 h 109"/>
                  <a:gd name="T60" fmla="*/ 243 w 403"/>
                  <a:gd name="T61" fmla="*/ 92 h 109"/>
                  <a:gd name="T62" fmla="*/ 242 w 403"/>
                  <a:gd name="T63" fmla="*/ 79 h 109"/>
                  <a:gd name="T64" fmla="*/ 231 w 403"/>
                  <a:gd name="T65" fmla="*/ 86 h 109"/>
                  <a:gd name="T66" fmla="*/ 203 w 403"/>
                  <a:gd name="T67" fmla="*/ 93 h 109"/>
                  <a:gd name="T68" fmla="*/ 202 w 403"/>
                  <a:gd name="T69" fmla="*/ 75 h 109"/>
                  <a:gd name="T70" fmla="*/ 228 w 403"/>
                  <a:gd name="T71" fmla="*/ 76 h 109"/>
                  <a:gd name="T72" fmla="*/ 197 w 403"/>
                  <a:gd name="T73" fmla="*/ 49 h 109"/>
                  <a:gd name="T74" fmla="*/ 268 w 403"/>
                  <a:gd name="T75" fmla="*/ 75 h 109"/>
                  <a:gd name="T76" fmla="*/ 215 w 403"/>
                  <a:gd name="T77" fmla="*/ 50 h 109"/>
                  <a:gd name="T78" fmla="*/ 225 w 403"/>
                  <a:gd name="T79" fmla="*/ 61 h 109"/>
                  <a:gd name="T80" fmla="*/ 234 w 403"/>
                  <a:gd name="T81" fmla="*/ 53 h 109"/>
                  <a:gd name="T82" fmla="*/ 279 w 403"/>
                  <a:gd name="T83" fmla="*/ 65 h 109"/>
                  <a:gd name="T84" fmla="*/ 261 w 403"/>
                  <a:gd name="T85" fmla="*/ 76 h 109"/>
                  <a:gd name="T86" fmla="*/ 150 w 403"/>
                  <a:gd name="T87" fmla="*/ 19 h 109"/>
                  <a:gd name="T88" fmla="*/ 131 w 403"/>
                  <a:gd name="T89" fmla="*/ 67 h 109"/>
                  <a:gd name="T90" fmla="*/ 138 w 403"/>
                  <a:gd name="T91" fmla="*/ 65 h 109"/>
                  <a:gd name="T92" fmla="*/ 134 w 403"/>
                  <a:gd name="T93" fmla="*/ 67 h 109"/>
                  <a:gd name="T94" fmla="*/ 137 w 403"/>
                  <a:gd name="T95" fmla="*/ 52 h 109"/>
                  <a:gd name="T96" fmla="*/ 181 w 403"/>
                  <a:gd name="T97" fmla="*/ 58 h 109"/>
                  <a:gd name="T98" fmla="*/ 170 w 403"/>
                  <a:gd name="T99" fmla="*/ 56 h 109"/>
                  <a:gd name="T100" fmla="*/ 177 w 403"/>
                  <a:gd name="T101" fmla="*/ 60 h 109"/>
                  <a:gd name="T102" fmla="*/ 187 w 403"/>
                  <a:gd name="T103"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09">
                    <a:moveTo>
                      <a:pt x="199" y="59"/>
                    </a:moveTo>
                    <a:cubicBezTo>
                      <a:pt x="199" y="55"/>
                      <a:pt x="196" y="52"/>
                      <a:pt x="192" y="51"/>
                    </a:cubicBezTo>
                    <a:cubicBezTo>
                      <a:pt x="188" y="51"/>
                      <a:pt x="186" y="53"/>
                      <a:pt x="184" y="56"/>
                    </a:cubicBezTo>
                    <a:cubicBezTo>
                      <a:pt x="184" y="58"/>
                      <a:pt x="183" y="60"/>
                      <a:pt x="183" y="62"/>
                    </a:cubicBezTo>
                    <a:cubicBezTo>
                      <a:pt x="183" y="68"/>
                      <a:pt x="180" y="73"/>
                      <a:pt x="174" y="76"/>
                    </a:cubicBezTo>
                    <a:cubicBezTo>
                      <a:pt x="175" y="76"/>
                      <a:pt x="177" y="77"/>
                      <a:pt x="178" y="77"/>
                    </a:cubicBezTo>
                    <a:cubicBezTo>
                      <a:pt x="172" y="78"/>
                      <a:pt x="166" y="78"/>
                      <a:pt x="160" y="78"/>
                    </a:cubicBezTo>
                    <a:cubicBezTo>
                      <a:pt x="160" y="79"/>
                      <a:pt x="160" y="79"/>
                      <a:pt x="160" y="80"/>
                    </a:cubicBezTo>
                    <a:cubicBezTo>
                      <a:pt x="161" y="81"/>
                      <a:pt x="163" y="82"/>
                      <a:pt x="164" y="83"/>
                    </a:cubicBezTo>
                    <a:cubicBezTo>
                      <a:pt x="166" y="86"/>
                      <a:pt x="165" y="91"/>
                      <a:pt x="163" y="93"/>
                    </a:cubicBezTo>
                    <a:cubicBezTo>
                      <a:pt x="160" y="96"/>
                      <a:pt x="153" y="97"/>
                      <a:pt x="151" y="94"/>
                    </a:cubicBezTo>
                    <a:cubicBezTo>
                      <a:pt x="150" y="92"/>
                      <a:pt x="149" y="88"/>
                      <a:pt x="150" y="87"/>
                    </a:cubicBezTo>
                    <a:cubicBezTo>
                      <a:pt x="151" y="85"/>
                      <a:pt x="154" y="84"/>
                      <a:pt x="157" y="84"/>
                    </a:cubicBezTo>
                    <a:cubicBezTo>
                      <a:pt x="158" y="84"/>
                      <a:pt x="159" y="87"/>
                      <a:pt x="159" y="89"/>
                    </a:cubicBezTo>
                    <a:cubicBezTo>
                      <a:pt x="159" y="90"/>
                      <a:pt x="157" y="91"/>
                      <a:pt x="156" y="92"/>
                    </a:cubicBezTo>
                    <a:cubicBezTo>
                      <a:pt x="155" y="92"/>
                      <a:pt x="154" y="90"/>
                      <a:pt x="153" y="89"/>
                    </a:cubicBezTo>
                    <a:cubicBezTo>
                      <a:pt x="153" y="89"/>
                      <a:pt x="154" y="88"/>
                      <a:pt x="154" y="88"/>
                    </a:cubicBezTo>
                    <a:cubicBezTo>
                      <a:pt x="155" y="89"/>
                      <a:pt x="155" y="89"/>
                      <a:pt x="157" y="91"/>
                    </a:cubicBezTo>
                    <a:cubicBezTo>
                      <a:pt x="157" y="89"/>
                      <a:pt x="158" y="87"/>
                      <a:pt x="157" y="86"/>
                    </a:cubicBezTo>
                    <a:cubicBezTo>
                      <a:pt x="156" y="85"/>
                      <a:pt x="154" y="85"/>
                      <a:pt x="153" y="85"/>
                    </a:cubicBezTo>
                    <a:cubicBezTo>
                      <a:pt x="152" y="86"/>
                      <a:pt x="151" y="89"/>
                      <a:pt x="151" y="90"/>
                    </a:cubicBezTo>
                    <a:cubicBezTo>
                      <a:pt x="152" y="92"/>
                      <a:pt x="154" y="93"/>
                      <a:pt x="156" y="93"/>
                    </a:cubicBezTo>
                    <a:cubicBezTo>
                      <a:pt x="158" y="93"/>
                      <a:pt x="161" y="91"/>
                      <a:pt x="162" y="90"/>
                    </a:cubicBezTo>
                    <a:cubicBezTo>
                      <a:pt x="162" y="88"/>
                      <a:pt x="162" y="86"/>
                      <a:pt x="161" y="84"/>
                    </a:cubicBezTo>
                    <a:cubicBezTo>
                      <a:pt x="159" y="81"/>
                      <a:pt x="155" y="81"/>
                      <a:pt x="152" y="82"/>
                    </a:cubicBezTo>
                    <a:cubicBezTo>
                      <a:pt x="148" y="82"/>
                      <a:pt x="145" y="84"/>
                      <a:pt x="142" y="84"/>
                    </a:cubicBezTo>
                    <a:cubicBezTo>
                      <a:pt x="130" y="86"/>
                      <a:pt x="123" y="80"/>
                      <a:pt x="121" y="69"/>
                    </a:cubicBezTo>
                    <a:cubicBezTo>
                      <a:pt x="120" y="63"/>
                      <a:pt x="117" y="58"/>
                      <a:pt x="112" y="54"/>
                    </a:cubicBezTo>
                    <a:cubicBezTo>
                      <a:pt x="111" y="52"/>
                      <a:pt x="107" y="52"/>
                      <a:pt x="105" y="53"/>
                    </a:cubicBezTo>
                    <a:cubicBezTo>
                      <a:pt x="104" y="53"/>
                      <a:pt x="103" y="56"/>
                      <a:pt x="102" y="58"/>
                    </a:cubicBezTo>
                    <a:cubicBezTo>
                      <a:pt x="102" y="58"/>
                      <a:pt x="102" y="58"/>
                      <a:pt x="102" y="58"/>
                    </a:cubicBezTo>
                    <a:cubicBezTo>
                      <a:pt x="101" y="56"/>
                      <a:pt x="101" y="55"/>
                      <a:pt x="100" y="53"/>
                    </a:cubicBezTo>
                    <a:cubicBezTo>
                      <a:pt x="100" y="53"/>
                      <a:pt x="101" y="52"/>
                      <a:pt x="101" y="52"/>
                    </a:cubicBezTo>
                    <a:cubicBezTo>
                      <a:pt x="101" y="52"/>
                      <a:pt x="102" y="53"/>
                      <a:pt x="102" y="52"/>
                    </a:cubicBezTo>
                    <a:cubicBezTo>
                      <a:pt x="110" y="48"/>
                      <a:pt x="114" y="49"/>
                      <a:pt x="118" y="57"/>
                    </a:cubicBezTo>
                    <a:cubicBezTo>
                      <a:pt x="119" y="58"/>
                      <a:pt x="119" y="59"/>
                      <a:pt x="119" y="59"/>
                    </a:cubicBezTo>
                    <a:cubicBezTo>
                      <a:pt x="122" y="56"/>
                      <a:pt x="125" y="53"/>
                      <a:pt x="127" y="49"/>
                    </a:cubicBezTo>
                    <a:cubicBezTo>
                      <a:pt x="121" y="45"/>
                      <a:pt x="116" y="39"/>
                      <a:pt x="119" y="31"/>
                    </a:cubicBezTo>
                    <a:cubicBezTo>
                      <a:pt x="120" y="26"/>
                      <a:pt x="125" y="23"/>
                      <a:pt x="130" y="23"/>
                    </a:cubicBezTo>
                    <a:cubicBezTo>
                      <a:pt x="133" y="22"/>
                      <a:pt x="137" y="23"/>
                      <a:pt x="140" y="27"/>
                    </a:cubicBezTo>
                    <a:cubicBezTo>
                      <a:pt x="139" y="27"/>
                      <a:pt x="138" y="27"/>
                      <a:pt x="138" y="27"/>
                    </a:cubicBezTo>
                    <a:cubicBezTo>
                      <a:pt x="131" y="25"/>
                      <a:pt x="126" y="26"/>
                      <a:pt x="124" y="31"/>
                    </a:cubicBezTo>
                    <a:cubicBezTo>
                      <a:pt x="122" y="37"/>
                      <a:pt x="127" y="45"/>
                      <a:pt x="132" y="47"/>
                    </a:cubicBezTo>
                    <a:cubicBezTo>
                      <a:pt x="141" y="50"/>
                      <a:pt x="149" y="47"/>
                      <a:pt x="152" y="40"/>
                    </a:cubicBezTo>
                    <a:cubicBezTo>
                      <a:pt x="156" y="34"/>
                      <a:pt x="155" y="28"/>
                      <a:pt x="150" y="23"/>
                    </a:cubicBezTo>
                    <a:cubicBezTo>
                      <a:pt x="143" y="15"/>
                      <a:pt x="134" y="12"/>
                      <a:pt x="124" y="9"/>
                    </a:cubicBezTo>
                    <a:cubicBezTo>
                      <a:pt x="110" y="6"/>
                      <a:pt x="97" y="5"/>
                      <a:pt x="84" y="8"/>
                    </a:cubicBezTo>
                    <a:cubicBezTo>
                      <a:pt x="75" y="11"/>
                      <a:pt x="67" y="15"/>
                      <a:pt x="64" y="24"/>
                    </a:cubicBezTo>
                    <a:cubicBezTo>
                      <a:pt x="62" y="30"/>
                      <a:pt x="62" y="35"/>
                      <a:pt x="67" y="39"/>
                    </a:cubicBezTo>
                    <a:cubicBezTo>
                      <a:pt x="72" y="44"/>
                      <a:pt x="78" y="49"/>
                      <a:pt x="87" y="47"/>
                    </a:cubicBezTo>
                    <a:cubicBezTo>
                      <a:pt x="92" y="45"/>
                      <a:pt x="95" y="41"/>
                      <a:pt x="96" y="36"/>
                    </a:cubicBezTo>
                    <a:cubicBezTo>
                      <a:pt x="96" y="31"/>
                      <a:pt x="94" y="26"/>
                      <a:pt x="89" y="23"/>
                    </a:cubicBezTo>
                    <a:cubicBezTo>
                      <a:pt x="85" y="20"/>
                      <a:pt x="80" y="22"/>
                      <a:pt x="77" y="27"/>
                    </a:cubicBezTo>
                    <a:cubicBezTo>
                      <a:pt x="76" y="28"/>
                      <a:pt x="76" y="29"/>
                      <a:pt x="75" y="30"/>
                    </a:cubicBezTo>
                    <a:cubicBezTo>
                      <a:pt x="75" y="30"/>
                      <a:pt x="74" y="30"/>
                      <a:pt x="74" y="30"/>
                    </a:cubicBezTo>
                    <a:cubicBezTo>
                      <a:pt x="74" y="28"/>
                      <a:pt x="74" y="26"/>
                      <a:pt x="75" y="24"/>
                    </a:cubicBezTo>
                    <a:cubicBezTo>
                      <a:pt x="77" y="20"/>
                      <a:pt x="82" y="18"/>
                      <a:pt x="87" y="19"/>
                    </a:cubicBezTo>
                    <a:cubicBezTo>
                      <a:pt x="95" y="22"/>
                      <a:pt x="101" y="31"/>
                      <a:pt x="99" y="38"/>
                    </a:cubicBezTo>
                    <a:cubicBezTo>
                      <a:pt x="96" y="47"/>
                      <a:pt x="86" y="53"/>
                      <a:pt x="76" y="50"/>
                    </a:cubicBezTo>
                    <a:cubicBezTo>
                      <a:pt x="72" y="48"/>
                      <a:pt x="67" y="45"/>
                      <a:pt x="64" y="42"/>
                    </a:cubicBezTo>
                    <a:cubicBezTo>
                      <a:pt x="58" y="34"/>
                      <a:pt x="52" y="26"/>
                      <a:pt x="46" y="18"/>
                    </a:cubicBezTo>
                    <a:cubicBezTo>
                      <a:pt x="40" y="11"/>
                      <a:pt x="32" y="5"/>
                      <a:pt x="22" y="4"/>
                    </a:cubicBezTo>
                    <a:cubicBezTo>
                      <a:pt x="17" y="3"/>
                      <a:pt x="12" y="4"/>
                      <a:pt x="8" y="9"/>
                    </a:cubicBezTo>
                    <a:cubicBezTo>
                      <a:pt x="5" y="12"/>
                      <a:pt x="5" y="17"/>
                      <a:pt x="8" y="21"/>
                    </a:cubicBezTo>
                    <a:cubicBezTo>
                      <a:pt x="11" y="24"/>
                      <a:pt x="15" y="25"/>
                      <a:pt x="20" y="22"/>
                    </a:cubicBezTo>
                    <a:cubicBezTo>
                      <a:pt x="20" y="22"/>
                      <a:pt x="21" y="21"/>
                      <a:pt x="22" y="21"/>
                    </a:cubicBezTo>
                    <a:cubicBezTo>
                      <a:pt x="23" y="25"/>
                      <a:pt x="22" y="28"/>
                      <a:pt x="18" y="28"/>
                    </a:cubicBezTo>
                    <a:cubicBezTo>
                      <a:pt x="11" y="30"/>
                      <a:pt x="5" y="25"/>
                      <a:pt x="2" y="17"/>
                    </a:cubicBezTo>
                    <a:cubicBezTo>
                      <a:pt x="0" y="12"/>
                      <a:pt x="3" y="7"/>
                      <a:pt x="10" y="4"/>
                    </a:cubicBezTo>
                    <a:cubicBezTo>
                      <a:pt x="19" y="0"/>
                      <a:pt x="29" y="1"/>
                      <a:pt x="37" y="7"/>
                    </a:cubicBezTo>
                    <a:cubicBezTo>
                      <a:pt x="44" y="13"/>
                      <a:pt x="51" y="20"/>
                      <a:pt x="57" y="27"/>
                    </a:cubicBezTo>
                    <a:cubicBezTo>
                      <a:pt x="58" y="28"/>
                      <a:pt x="59" y="29"/>
                      <a:pt x="60" y="30"/>
                    </a:cubicBezTo>
                    <a:cubicBezTo>
                      <a:pt x="63" y="14"/>
                      <a:pt x="74" y="6"/>
                      <a:pt x="92" y="4"/>
                    </a:cubicBezTo>
                    <a:cubicBezTo>
                      <a:pt x="117" y="2"/>
                      <a:pt x="140" y="8"/>
                      <a:pt x="161" y="23"/>
                    </a:cubicBezTo>
                    <a:cubicBezTo>
                      <a:pt x="161" y="23"/>
                      <a:pt x="162" y="24"/>
                      <a:pt x="164" y="24"/>
                    </a:cubicBezTo>
                    <a:cubicBezTo>
                      <a:pt x="163" y="19"/>
                      <a:pt x="163" y="14"/>
                      <a:pt x="168" y="11"/>
                    </a:cubicBezTo>
                    <a:cubicBezTo>
                      <a:pt x="171" y="10"/>
                      <a:pt x="174" y="9"/>
                      <a:pt x="178" y="12"/>
                    </a:cubicBezTo>
                    <a:cubicBezTo>
                      <a:pt x="175" y="13"/>
                      <a:pt x="173" y="13"/>
                      <a:pt x="172" y="14"/>
                    </a:cubicBezTo>
                    <a:cubicBezTo>
                      <a:pt x="166" y="17"/>
                      <a:pt x="165" y="24"/>
                      <a:pt x="169" y="29"/>
                    </a:cubicBezTo>
                    <a:cubicBezTo>
                      <a:pt x="175" y="34"/>
                      <a:pt x="180" y="39"/>
                      <a:pt x="186" y="44"/>
                    </a:cubicBezTo>
                    <a:cubicBezTo>
                      <a:pt x="190" y="47"/>
                      <a:pt x="194" y="48"/>
                      <a:pt x="199" y="45"/>
                    </a:cubicBezTo>
                    <a:cubicBezTo>
                      <a:pt x="196" y="39"/>
                      <a:pt x="194" y="34"/>
                      <a:pt x="199" y="27"/>
                    </a:cubicBezTo>
                    <a:cubicBezTo>
                      <a:pt x="197" y="27"/>
                      <a:pt x="195" y="26"/>
                      <a:pt x="194" y="25"/>
                    </a:cubicBezTo>
                    <a:cubicBezTo>
                      <a:pt x="190" y="24"/>
                      <a:pt x="189" y="25"/>
                      <a:pt x="188" y="29"/>
                    </a:cubicBezTo>
                    <a:cubicBezTo>
                      <a:pt x="187" y="31"/>
                      <a:pt x="186" y="34"/>
                      <a:pt x="185" y="37"/>
                    </a:cubicBezTo>
                    <a:cubicBezTo>
                      <a:pt x="180" y="31"/>
                      <a:pt x="182" y="26"/>
                      <a:pt x="188" y="24"/>
                    </a:cubicBezTo>
                    <a:cubicBezTo>
                      <a:pt x="190" y="23"/>
                      <a:pt x="193" y="22"/>
                      <a:pt x="195" y="23"/>
                    </a:cubicBezTo>
                    <a:cubicBezTo>
                      <a:pt x="200" y="25"/>
                      <a:pt x="204" y="25"/>
                      <a:pt x="208" y="23"/>
                    </a:cubicBezTo>
                    <a:cubicBezTo>
                      <a:pt x="213" y="22"/>
                      <a:pt x="217" y="23"/>
                      <a:pt x="220" y="27"/>
                    </a:cubicBezTo>
                    <a:cubicBezTo>
                      <a:pt x="222" y="30"/>
                      <a:pt x="222" y="33"/>
                      <a:pt x="218" y="37"/>
                    </a:cubicBezTo>
                    <a:cubicBezTo>
                      <a:pt x="218" y="35"/>
                      <a:pt x="217" y="34"/>
                      <a:pt x="216" y="32"/>
                    </a:cubicBezTo>
                    <a:cubicBezTo>
                      <a:pt x="214" y="24"/>
                      <a:pt x="213" y="23"/>
                      <a:pt x="204" y="27"/>
                    </a:cubicBezTo>
                    <a:cubicBezTo>
                      <a:pt x="208" y="33"/>
                      <a:pt x="208" y="39"/>
                      <a:pt x="204" y="45"/>
                    </a:cubicBezTo>
                    <a:cubicBezTo>
                      <a:pt x="209" y="48"/>
                      <a:pt x="213" y="47"/>
                      <a:pt x="218" y="43"/>
                    </a:cubicBezTo>
                    <a:cubicBezTo>
                      <a:pt x="223" y="39"/>
                      <a:pt x="228" y="35"/>
                      <a:pt x="233" y="30"/>
                    </a:cubicBezTo>
                    <a:cubicBezTo>
                      <a:pt x="236" y="27"/>
                      <a:pt x="238" y="24"/>
                      <a:pt x="236" y="20"/>
                    </a:cubicBezTo>
                    <a:cubicBezTo>
                      <a:pt x="235" y="16"/>
                      <a:pt x="232" y="14"/>
                      <a:pt x="228" y="13"/>
                    </a:cubicBezTo>
                    <a:cubicBezTo>
                      <a:pt x="227" y="13"/>
                      <a:pt x="226" y="13"/>
                      <a:pt x="225" y="12"/>
                    </a:cubicBezTo>
                    <a:cubicBezTo>
                      <a:pt x="228" y="10"/>
                      <a:pt x="231" y="10"/>
                      <a:pt x="235" y="11"/>
                    </a:cubicBezTo>
                    <a:cubicBezTo>
                      <a:pt x="240" y="14"/>
                      <a:pt x="240" y="19"/>
                      <a:pt x="240" y="23"/>
                    </a:cubicBezTo>
                    <a:cubicBezTo>
                      <a:pt x="250" y="18"/>
                      <a:pt x="260" y="13"/>
                      <a:pt x="271" y="9"/>
                    </a:cubicBezTo>
                    <a:cubicBezTo>
                      <a:pt x="287" y="3"/>
                      <a:pt x="304" y="2"/>
                      <a:pt x="321" y="6"/>
                    </a:cubicBezTo>
                    <a:cubicBezTo>
                      <a:pt x="333" y="10"/>
                      <a:pt x="341" y="16"/>
                      <a:pt x="343" y="30"/>
                    </a:cubicBezTo>
                    <a:cubicBezTo>
                      <a:pt x="348" y="24"/>
                      <a:pt x="353" y="18"/>
                      <a:pt x="359" y="13"/>
                    </a:cubicBezTo>
                    <a:cubicBezTo>
                      <a:pt x="364" y="7"/>
                      <a:pt x="370" y="4"/>
                      <a:pt x="378" y="2"/>
                    </a:cubicBezTo>
                    <a:cubicBezTo>
                      <a:pt x="384" y="1"/>
                      <a:pt x="390" y="2"/>
                      <a:pt x="396" y="6"/>
                    </a:cubicBezTo>
                    <a:cubicBezTo>
                      <a:pt x="401" y="9"/>
                      <a:pt x="403" y="14"/>
                      <a:pt x="400" y="20"/>
                    </a:cubicBezTo>
                    <a:cubicBezTo>
                      <a:pt x="397" y="25"/>
                      <a:pt x="392" y="29"/>
                      <a:pt x="386" y="29"/>
                    </a:cubicBezTo>
                    <a:cubicBezTo>
                      <a:pt x="382" y="28"/>
                      <a:pt x="380" y="26"/>
                      <a:pt x="381" y="21"/>
                    </a:cubicBezTo>
                    <a:cubicBezTo>
                      <a:pt x="382" y="21"/>
                      <a:pt x="383" y="22"/>
                      <a:pt x="384" y="22"/>
                    </a:cubicBezTo>
                    <a:cubicBezTo>
                      <a:pt x="388" y="25"/>
                      <a:pt x="392" y="24"/>
                      <a:pt x="395" y="21"/>
                    </a:cubicBezTo>
                    <a:cubicBezTo>
                      <a:pt x="398" y="17"/>
                      <a:pt x="398" y="12"/>
                      <a:pt x="395" y="8"/>
                    </a:cubicBezTo>
                    <a:cubicBezTo>
                      <a:pt x="391" y="4"/>
                      <a:pt x="387" y="3"/>
                      <a:pt x="382" y="4"/>
                    </a:cubicBezTo>
                    <a:cubicBezTo>
                      <a:pt x="374" y="5"/>
                      <a:pt x="367" y="7"/>
                      <a:pt x="362" y="13"/>
                    </a:cubicBezTo>
                    <a:cubicBezTo>
                      <a:pt x="356" y="20"/>
                      <a:pt x="350" y="28"/>
                      <a:pt x="345" y="35"/>
                    </a:cubicBezTo>
                    <a:cubicBezTo>
                      <a:pt x="342" y="38"/>
                      <a:pt x="339" y="42"/>
                      <a:pt x="336" y="45"/>
                    </a:cubicBezTo>
                    <a:cubicBezTo>
                      <a:pt x="328" y="52"/>
                      <a:pt x="316" y="52"/>
                      <a:pt x="309" y="46"/>
                    </a:cubicBezTo>
                    <a:cubicBezTo>
                      <a:pt x="303" y="41"/>
                      <a:pt x="302" y="33"/>
                      <a:pt x="306" y="27"/>
                    </a:cubicBezTo>
                    <a:cubicBezTo>
                      <a:pt x="310" y="21"/>
                      <a:pt x="318" y="17"/>
                      <a:pt x="324" y="20"/>
                    </a:cubicBezTo>
                    <a:cubicBezTo>
                      <a:pt x="329" y="22"/>
                      <a:pt x="330" y="26"/>
                      <a:pt x="328" y="31"/>
                    </a:cubicBezTo>
                    <a:cubicBezTo>
                      <a:pt x="327" y="29"/>
                      <a:pt x="327" y="28"/>
                      <a:pt x="326" y="27"/>
                    </a:cubicBezTo>
                    <a:cubicBezTo>
                      <a:pt x="322" y="21"/>
                      <a:pt x="316" y="20"/>
                      <a:pt x="311" y="25"/>
                    </a:cubicBezTo>
                    <a:cubicBezTo>
                      <a:pt x="307" y="29"/>
                      <a:pt x="306" y="36"/>
                      <a:pt x="309" y="41"/>
                    </a:cubicBezTo>
                    <a:cubicBezTo>
                      <a:pt x="312" y="46"/>
                      <a:pt x="318" y="48"/>
                      <a:pt x="324" y="47"/>
                    </a:cubicBezTo>
                    <a:cubicBezTo>
                      <a:pt x="331" y="45"/>
                      <a:pt x="336" y="41"/>
                      <a:pt x="339" y="35"/>
                    </a:cubicBezTo>
                    <a:cubicBezTo>
                      <a:pt x="342" y="30"/>
                      <a:pt x="339" y="21"/>
                      <a:pt x="333" y="15"/>
                    </a:cubicBezTo>
                    <a:cubicBezTo>
                      <a:pt x="327" y="10"/>
                      <a:pt x="319" y="7"/>
                      <a:pt x="311" y="7"/>
                    </a:cubicBezTo>
                    <a:cubicBezTo>
                      <a:pt x="294" y="5"/>
                      <a:pt x="278" y="7"/>
                      <a:pt x="263" y="15"/>
                    </a:cubicBezTo>
                    <a:cubicBezTo>
                      <a:pt x="259" y="17"/>
                      <a:pt x="256" y="20"/>
                      <a:pt x="253" y="23"/>
                    </a:cubicBezTo>
                    <a:cubicBezTo>
                      <a:pt x="248" y="28"/>
                      <a:pt x="247" y="33"/>
                      <a:pt x="250" y="39"/>
                    </a:cubicBezTo>
                    <a:cubicBezTo>
                      <a:pt x="253" y="45"/>
                      <a:pt x="258" y="48"/>
                      <a:pt x="265" y="48"/>
                    </a:cubicBezTo>
                    <a:cubicBezTo>
                      <a:pt x="272" y="47"/>
                      <a:pt x="277" y="45"/>
                      <a:pt x="279" y="38"/>
                    </a:cubicBezTo>
                    <a:cubicBezTo>
                      <a:pt x="279" y="35"/>
                      <a:pt x="279" y="30"/>
                      <a:pt x="277" y="28"/>
                    </a:cubicBezTo>
                    <a:cubicBezTo>
                      <a:pt x="275" y="26"/>
                      <a:pt x="270" y="27"/>
                      <a:pt x="267" y="26"/>
                    </a:cubicBezTo>
                    <a:cubicBezTo>
                      <a:pt x="266" y="26"/>
                      <a:pt x="265" y="27"/>
                      <a:pt x="263" y="27"/>
                    </a:cubicBezTo>
                    <a:cubicBezTo>
                      <a:pt x="266" y="22"/>
                      <a:pt x="270" y="22"/>
                      <a:pt x="274" y="23"/>
                    </a:cubicBezTo>
                    <a:cubicBezTo>
                      <a:pt x="279" y="24"/>
                      <a:pt x="283" y="26"/>
                      <a:pt x="285" y="31"/>
                    </a:cubicBezTo>
                    <a:cubicBezTo>
                      <a:pt x="286" y="40"/>
                      <a:pt x="282" y="46"/>
                      <a:pt x="275" y="50"/>
                    </a:cubicBezTo>
                    <a:cubicBezTo>
                      <a:pt x="278" y="53"/>
                      <a:pt x="280" y="56"/>
                      <a:pt x="282" y="59"/>
                    </a:cubicBezTo>
                    <a:cubicBezTo>
                      <a:pt x="289" y="49"/>
                      <a:pt x="292" y="47"/>
                      <a:pt x="298" y="52"/>
                    </a:cubicBezTo>
                    <a:cubicBezTo>
                      <a:pt x="302" y="51"/>
                      <a:pt x="305" y="50"/>
                      <a:pt x="308" y="50"/>
                    </a:cubicBezTo>
                    <a:cubicBezTo>
                      <a:pt x="309" y="50"/>
                      <a:pt x="310" y="53"/>
                      <a:pt x="310" y="54"/>
                    </a:cubicBezTo>
                    <a:cubicBezTo>
                      <a:pt x="309" y="55"/>
                      <a:pt x="308" y="56"/>
                      <a:pt x="306" y="59"/>
                    </a:cubicBezTo>
                    <a:cubicBezTo>
                      <a:pt x="307" y="55"/>
                      <a:pt x="307" y="54"/>
                      <a:pt x="308" y="52"/>
                    </a:cubicBezTo>
                    <a:cubicBezTo>
                      <a:pt x="308" y="52"/>
                      <a:pt x="305" y="50"/>
                      <a:pt x="305" y="51"/>
                    </a:cubicBezTo>
                    <a:cubicBezTo>
                      <a:pt x="304" y="52"/>
                      <a:pt x="302" y="53"/>
                      <a:pt x="301" y="55"/>
                    </a:cubicBezTo>
                    <a:cubicBezTo>
                      <a:pt x="301" y="56"/>
                      <a:pt x="300" y="58"/>
                      <a:pt x="300" y="60"/>
                    </a:cubicBezTo>
                    <a:cubicBezTo>
                      <a:pt x="300" y="60"/>
                      <a:pt x="300" y="60"/>
                      <a:pt x="300" y="60"/>
                    </a:cubicBezTo>
                    <a:cubicBezTo>
                      <a:pt x="300" y="57"/>
                      <a:pt x="300" y="53"/>
                      <a:pt x="296" y="52"/>
                    </a:cubicBezTo>
                    <a:cubicBezTo>
                      <a:pt x="292" y="51"/>
                      <a:pt x="289" y="53"/>
                      <a:pt x="287" y="56"/>
                    </a:cubicBezTo>
                    <a:cubicBezTo>
                      <a:pt x="285" y="60"/>
                      <a:pt x="282" y="64"/>
                      <a:pt x="281" y="69"/>
                    </a:cubicBezTo>
                    <a:cubicBezTo>
                      <a:pt x="278" y="82"/>
                      <a:pt x="270" y="87"/>
                      <a:pt x="258" y="84"/>
                    </a:cubicBezTo>
                    <a:cubicBezTo>
                      <a:pt x="254" y="83"/>
                      <a:pt x="249" y="81"/>
                      <a:pt x="245" y="82"/>
                    </a:cubicBezTo>
                    <a:cubicBezTo>
                      <a:pt x="243" y="82"/>
                      <a:pt x="241" y="84"/>
                      <a:pt x="240" y="86"/>
                    </a:cubicBezTo>
                    <a:cubicBezTo>
                      <a:pt x="239" y="88"/>
                      <a:pt x="241" y="91"/>
                      <a:pt x="243" y="92"/>
                    </a:cubicBezTo>
                    <a:cubicBezTo>
                      <a:pt x="244" y="93"/>
                      <a:pt x="247" y="93"/>
                      <a:pt x="249" y="92"/>
                    </a:cubicBezTo>
                    <a:cubicBezTo>
                      <a:pt x="251" y="91"/>
                      <a:pt x="251" y="89"/>
                      <a:pt x="252" y="87"/>
                    </a:cubicBezTo>
                    <a:cubicBezTo>
                      <a:pt x="253" y="90"/>
                      <a:pt x="253" y="92"/>
                      <a:pt x="251" y="94"/>
                    </a:cubicBezTo>
                    <a:cubicBezTo>
                      <a:pt x="247" y="97"/>
                      <a:pt x="241" y="96"/>
                      <a:pt x="239" y="93"/>
                    </a:cubicBezTo>
                    <a:cubicBezTo>
                      <a:pt x="235" y="89"/>
                      <a:pt x="236" y="84"/>
                      <a:pt x="242" y="79"/>
                    </a:cubicBezTo>
                    <a:cubicBezTo>
                      <a:pt x="230" y="74"/>
                      <a:pt x="217" y="78"/>
                      <a:pt x="212" y="88"/>
                    </a:cubicBezTo>
                    <a:cubicBezTo>
                      <a:pt x="210" y="95"/>
                      <a:pt x="211" y="101"/>
                      <a:pt x="216" y="104"/>
                    </a:cubicBezTo>
                    <a:cubicBezTo>
                      <a:pt x="221" y="107"/>
                      <a:pt x="228" y="105"/>
                      <a:pt x="232" y="101"/>
                    </a:cubicBezTo>
                    <a:cubicBezTo>
                      <a:pt x="236" y="97"/>
                      <a:pt x="235" y="92"/>
                      <a:pt x="231" y="86"/>
                    </a:cubicBezTo>
                    <a:cubicBezTo>
                      <a:pt x="231" y="86"/>
                      <a:pt x="231" y="86"/>
                      <a:pt x="231" y="86"/>
                    </a:cubicBezTo>
                    <a:cubicBezTo>
                      <a:pt x="238" y="90"/>
                      <a:pt x="238" y="99"/>
                      <a:pt x="232" y="104"/>
                    </a:cubicBezTo>
                    <a:cubicBezTo>
                      <a:pt x="227" y="108"/>
                      <a:pt x="220" y="109"/>
                      <a:pt x="214" y="105"/>
                    </a:cubicBezTo>
                    <a:cubicBezTo>
                      <a:pt x="211" y="103"/>
                      <a:pt x="208" y="103"/>
                      <a:pt x="205" y="105"/>
                    </a:cubicBezTo>
                    <a:cubicBezTo>
                      <a:pt x="207" y="103"/>
                      <a:pt x="208" y="102"/>
                      <a:pt x="210" y="101"/>
                    </a:cubicBezTo>
                    <a:cubicBezTo>
                      <a:pt x="208" y="93"/>
                      <a:pt x="208" y="92"/>
                      <a:pt x="203" y="93"/>
                    </a:cubicBezTo>
                    <a:cubicBezTo>
                      <a:pt x="204" y="91"/>
                      <a:pt x="204" y="89"/>
                      <a:pt x="205" y="86"/>
                    </a:cubicBezTo>
                    <a:cubicBezTo>
                      <a:pt x="206" y="88"/>
                      <a:pt x="207" y="91"/>
                      <a:pt x="209" y="93"/>
                    </a:cubicBezTo>
                    <a:cubicBezTo>
                      <a:pt x="211" y="89"/>
                      <a:pt x="212" y="85"/>
                      <a:pt x="214" y="81"/>
                    </a:cubicBezTo>
                    <a:cubicBezTo>
                      <a:pt x="216" y="76"/>
                      <a:pt x="215" y="73"/>
                      <a:pt x="211" y="71"/>
                    </a:cubicBezTo>
                    <a:cubicBezTo>
                      <a:pt x="207" y="69"/>
                      <a:pt x="204" y="70"/>
                      <a:pt x="202" y="75"/>
                    </a:cubicBezTo>
                    <a:cubicBezTo>
                      <a:pt x="201" y="75"/>
                      <a:pt x="201" y="75"/>
                      <a:pt x="201" y="75"/>
                    </a:cubicBezTo>
                    <a:cubicBezTo>
                      <a:pt x="202" y="73"/>
                      <a:pt x="203" y="70"/>
                      <a:pt x="205" y="69"/>
                    </a:cubicBezTo>
                    <a:cubicBezTo>
                      <a:pt x="208" y="68"/>
                      <a:pt x="212" y="68"/>
                      <a:pt x="214" y="70"/>
                    </a:cubicBezTo>
                    <a:cubicBezTo>
                      <a:pt x="216" y="72"/>
                      <a:pt x="216" y="77"/>
                      <a:pt x="217" y="80"/>
                    </a:cubicBezTo>
                    <a:cubicBezTo>
                      <a:pt x="220" y="79"/>
                      <a:pt x="223" y="77"/>
                      <a:pt x="228" y="76"/>
                    </a:cubicBezTo>
                    <a:cubicBezTo>
                      <a:pt x="221" y="72"/>
                      <a:pt x="219" y="66"/>
                      <a:pt x="218" y="59"/>
                    </a:cubicBezTo>
                    <a:cubicBezTo>
                      <a:pt x="218" y="57"/>
                      <a:pt x="215" y="53"/>
                      <a:pt x="213" y="52"/>
                    </a:cubicBezTo>
                    <a:cubicBezTo>
                      <a:pt x="208" y="50"/>
                      <a:pt x="205" y="53"/>
                      <a:pt x="202" y="57"/>
                    </a:cubicBezTo>
                    <a:cubicBezTo>
                      <a:pt x="203" y="54"/>
                      <a:pt x="204" y="52"/>
                      <a:pt x="206" y="49"/>
                    </a:cubicBezTo>
                    <a:cubicBezTo>
                      <a:pt x="203" y="49"/>
                      <a:pt x="200" y="49"/>
                      <a:pt x="197" y="49"/>
                    </a:cubicBezTo>
                    <a:cubicBezTo>
                      <a:pt x="197" y="53"/>
                      <a:pt x="203" y="55"/>
                      <a:pt x="199" y="59"/>
                    </a:cubicBezTo>
                    <a:close/>
                    <a:moveTo>
                      <a:pt x="256" y="64"/>
                    </a:moveTo>
                    <a:cubicBezTo>
                      <a:pt x="256" y="64"/>
                      <a:pt x="256" y="64"/>
                      <a:pt x="256" y="64"/>
                    </a:cubicBezTo>
                    <a:cubicBezTo>
                      <a:pt x="259" y="59"/>
                      <a:pt x="264" y="58"/>
                      <a:pt x="268" y="61"/>
                    </a:cubicBezTo>
                    <a:cubicBezTo>
                      <a:pt x="271" y="65"/>
                      <a:pt x="272" y="71"/>
                      <a:pt x="268" y="75"/>
                    </a:cubicBezTo>
                    <a:cubicBezTo>
                      <a:pt x="264" y="79"/>
                      <a:pt x="253" y="79"/>
                      <a:pt x="248" y="75"/>
                    </a:cubicBezTo>
                    <a:cubicBezTo>
                      <a:pt x="243" y="71"/>
                      <a:pt x="241" y="64"/>
                      <a:pt x="245" y="58"/>
                    </a:cubicBezTo>
                    <a:cubicBezTo>
                      <a:pt x="247" y="55"/>
                      <a:pt x="250" y="52"/>
                      <a:pt x="252" y="50"/>
                    </a:cubicBezTo>
                    <a:cubicBezTo>
                      <a:pt x="241" y="39"/>
                      <a:pt x="241" y="33"/>
                      <a:pt x="253" y="19"/>
                    </a:cubicBezTo>
                    <a:cubicBezTo>
                      <a:pt x="237" y="26"/>
                      <a:pt x="228" y="41"/>
                      <a:pt x="215" y="50"/>
                    </a:cubicBezTo>
                    <a:cubicBezTo>
                      <a:pt x="217" y="52"/>
                      <a:pt x="218" y="55"/>
                      <a:pt x="219" y="57"/>
                    </a:cubicBezTo>
                    <a:cubicBezTo>
                      <a:pt x="225" y="51"/>
                      <a:pt x="229" y="49"/>
                      <a:pt x="234" y="50"/>
                    </a:cubicBezTo>
                    <a:cubicBezTo>
                      <a:pt x="239" y="52"/>
                      <a:pt x="242" y="57"/>
                      <a:pt x="240" y="63"/>
                    </a:cubicBezTo>
                    <a:cubicBezTo>
                      <a:pt x="239" y="67"/>
                      <a:pt x="234" y="70"/>
                      <a:pt x="230" y="68"/>
                    </a:cubicBezTo>
                    <a:cubicBezTo>
                      <a:pt x="227" y="66"/>
                      <a:pt x="225" y="63"/>
                      <a:pt x="225" y="61"/>
                    </a:cubicBezTo>
                    <a:cubicBezTo>
                      <a:pt x="224" y="58"/>
                      <a:pt x="226" y="56"/>
                      <a:pt x="228" y="55"/>
                    </a:cubicBezTo>
                    <a:cubicBezTo>
                      <a:pt x="228" y="58"/>
                      <a:pt x="226" y="60"/>
                      <a:pt x="227" y="62"/>
                    </a:cubicBezTo>
                    <a:cubicBezTo>
                      <a:pt x="228" y="64"/>
                      <a:pt x="232" y="66"/>
                      <a:pt x="233" y="65"/>
                    </a:cubicBezTo>
                    <a:cubicBezTo>
                      <a:pt x="236" y="65"/>
                      <a:pt x="239" y="62"/>
                      <a:pt x="239" y="60"/>
                    </a:cubicBezTo>
                    <a:cubicBezTo>
                      <a:pt x="239" y="58"/>
                      <a:pt x="237" y="54"/>
                      <a:pt x="234" y="53"/>
                    </a:cubicBezTo>
                    <a:cubicBezTo>
                      <a:pt x="231" y="51"/>
                      <a:pt x="224" y="53"/>
                      <a:pt x="222" y="57"/>
                    </a:cubicBezTo>
                    <a:cubicBezTo>
                      <a:pt x="219" y="61"/>
                      <a:pt x="219" y="65"/>
                      <a:pt x="222" y="69"/>
                    </a:cubicBezTo>
                    <a:cubicBezTo>
                      <a:pt x="224" y="71"/>
                      <a:pt x="228" y="74"/>
                      <a:pt x="231" y="75"/>
                    </a:cubicBezTo>
                    <a:cubicBezTo>
                      <a:pt x="240" y="78"/>
                      <a:pt x="249" y="80"/>
                      <a:pt x="259" y="82"/>
                    </a:cubicBezTo>
                    <a:cubicBezTo>
                      <a:pt x="270" y="84"/>
                      <a:pt x="280" y="77"/>
                      <a:pt x="279" y="65"/>
                    </a:cubicBezTo>
                    <a:cubicBezTo>
                      <a:pt x="279" y="58"/>
                      <a:pt x="274" y="52"/>
                      <a:pt x="268" y="52"/>
                    </a:cubicBezTo>
                    <a:cubicBezTo>
                      <a:pt x="265" y="52"/>
                      <a:pt x="262" y="52"/>
                      <a:pt x="259" y="51"/>
                    </a:cubicBezTo>
                    <a:cubicBezTo>
                      <a:pt x="254" y="51"/>
                      <a:pt x="251" y="53"/>
                      <a:pt x="249" y="57"/>
                    </a:cubicBezTo>
                    <a:cubicBezTo>
                      <a:pt x="246" y="63"/>
                      <a:pt x="246" y="68"/>
                      <a:pt x="249" y="73"/>
                    </a:cubicBezTo>
                    <a:cubicBezTo>
                      <a:pt x="252" y="77"/>
                      <a:pt x="257" y="77"/>
                      <a:pt x="261" y="76"/>
                    </a:cubicBezTo>
                    <a:cubicBezTo>
                      <a:pt x="265" y="75"/>
                      <a:pt x="268" y="72"/>
                      <a:pt x="268" y="68"/>
                    </a:cubicBezTo>
                    <a:cubicBezTo>
                      <a:pt x="268" y="66"/>
                      <a:pt x="267" y="63"/>
                      <a:pt x="266" y="62"/>
                    </a:cubicBezTo>
                    <a:cubicBezTo>
                      <a:pt x="262" y="60"/>
                      <a:pt x="259" y="62"/>
                      <a:pt x="256" y="64"/>
                    </a:cubicBezTo>
                    <a:close/>
                    <a:moveTo>
                      <a:pt x="187" y="50"/>
                    </a:moveTo>
                    <a:cubicBezTo>
                      <a:pt x="175" y="40"/>
                      <a:pt x="166" y="26"/>
                      <a:pt x="150" y="19"/>
                    </a:cubicBezTo>
                    <a:cubicBezTo>
                      <a:pt x="162" y="35"/>
                      <a:pt x="162" y="41"/>
                      <a:pt x="150" y="50"/>
                    </a:cubicBezTo>
                    <a:cubicBezTo>
                      <a:pt x="152" y="52"/>
                      <a:pt x="154" y="54"/>
                      <a:pt x="156" y="56"/>
                    </a:cubicBezTo>
                    <a:cubicBezTo>
                      <a:pt x="161" y="62"/>
                      <a:pt x="160" y="70"/>
                      <a:pt x="155" y="74"/>
                    </a:cubicBezTo>
                    <a:cubicBezTo>
                      <a:pt x="150" y="79"/>
                      <a:pt x="139" y="80"/>
                      <a:pt x="135" y="75"/>
                    </a:cubicBezTo>
                    <a:cubicBezTo>
                      <a:pt x="133" y="73"/>
                      <a:pt x="131" y="70"/>
                      <a:pt x="131" y="67"/>
                    </a:cubicBezTo>
                    <a:cubicBezTo>
                      <a:pt x="131" y="64"/>
                      <a:pt x="134" y="60"/>
                      <a:pt x="138" y="60"/>
                    </a:cubicBezTo>
                    <a:cubicBezTo>
                      <a:pt x="142" y="59"/>
                      <a:pt x="145" y="60"/>
                      <a:pt x="146" y="64"/>
                    </a:cubicBezTo>
                    <a:cubicBezTo>
                      <a:pt x="147" y="66"/>
                      <a:pt x="146" y="69"/>
                      <a:pt x="145" y="70"/>
                    </a:cubicBezTo>
                    <a:cubicBezTo>
                      <a:pt x="143" y="72"/>
                      <a:pt x="141" y="70"/>
                      <a:pt x="140" y="68"/>
                    </a:cubicBezTo>
                    <a:cubicBezTo>
                      <a:pt x="139" y="67"/>
                      <a:pt x="139" y="66"/>
                      <a:pt x="138" y="65"/>
                    </a:cubicBezTo>
                    <a:cubicBezTo>
                      <a:pt x="139" y="65"/>
                      <a:pt x="139" y="65"/>
                      <a:pt x="139" y="64"/>
                    </a:cubicBezTo>
                    <a:cubicBezTo>
                      <a:pt x="141" y="65"/>
                      <a:pt x="143" y="66"/>
                      <a:pt x="145" y="67"/>
                    </a:cubicBezTo>
                    <a:cubicBezTo>
                      <a:pt x="145" y="66"/>
                      <a:pt x="146" y="65"/>
                      <a:pt x="145" y="65"/>
                    </a:cubicBezTo>
                    <a:cubicBezTo>
                      <a:pt x="143" y="63"/>
                      <a:pt x="141" y="61"/>
                      <a:pt x="139" y="62"/>
                    </a:cubicBezTo>
                    <a:cubicBezTo>
                      <a:pt x="137" y="62"/>
                      <a:pt x="135" y="65"/>
                      <a:pt x="134" y="67"/>
                    </a:cubicBezTo>
                    <a:cubicBezTo>
                      <a:pt x="133" y="71"/>
                      <a:pt x="137" y="76"/>
                      <a:pt x="142" y="76"/>
                    </a:cubicBezTo>
                    <a:cubicBezTo>
                      <a:pt x="146" y="77"/>
                      <a:pt x="151" y="76"/>
                      <a:pt x="153" y="72"/>
                    </a:cubicBezTo>
                    <a:cubicBezTo>
                      <a:pt x="156" y="67"/>
                      <a:pt x="156" y="62"/>
                      <a:pt x="153" y="57"/>
                    </a:cubicBezTo>
                    <a:cubicBezTo>
                      <a:pt x="151" y="53"/>
                      <a:pt x="147" y="51"/>
                      <a:pt x="142" y="52"/>
                    </a:cubicBezTo>
                    <a:cubicBezTo>
                      <a:pt x="141" y="52"/>
                      <a:pt x="139" y="52"/>
                      <a:pt x="137" y="52"/>
                    </a:cubicBezTo>
                    <a:cubicBezTo>
                      <a:pt x="130" y="51"/>
                      <a:pt x="123" y="56"/>
                      <a:pt x="122" y="63"/>
                    </a:cubicBezTo>
                    <a:cubicBezTo>
                      <a:pt x="121" y="76"/>
                      <a:pt x="131" y="84"/>
                      <a:pt x="143" y="82"/>
                    </a:cubicBezTo>
                    <a:cubicBezTo>
                      <a:pt x="152" y="80"/>
                      <a:pt x="162" y="78"/>
                      <a:pt x="171" y="75"/>
                    </a:cubicBezTo>
                    <a:cubicBezTo>
                      <a:pt x="174" y="74"/>
                      <a:pt x="177" y="72"/>
                      <a:pt x="179" y="70"/>
                    </a:cubicBezTo>
                    <a:cubicBezTo>
                      <a:pt x="182" y="66"/>
                      <a:pt x="183" y="62"/>
                      <a:pt x="181" y="58"/>
                    </a:cubicBezTo>
                    <a:cubicBezTo>
                      <a:pt x="179" y="54"/>
                      <a:pt x="173" y="52"/>
                      <a:pt x="169" y="52"/>
                    </a:cubicBezTo>
                    <a:cubicBezTo>
                      <a:pt x="165" y="53"/>
                      <a:pt x="162" y="57"/>
                      <a:pt x="163" y="60"/>
                    </a:cubicBezTo>
                    <a:cubicBezTo>
                      <a:pt x="163" y="64"/>
                      <a:pt x="167" y="66"/>
                      <a:pt x="170" y="66"/>
                    </a:cubicBezTo>
                    <a:cubicBezTo>
                      <a:pt x="174" y="65"/>
                      <a:pt x="175" y="63"/>
                      <a:pt x="175" y="60"/>
                    </a:cubicBezTo>
                    <a:cubicBezTo>
                      <a:pt x="175" y="57"/>
                      <a:pt x="173" y="56"/>
                      <a:pt x="170" y="56"/>
                    </a:cubicBezTo>
                    <a:cubicBezTo>
                      <a:pt x="170" y="58"/>
                      <a:pt x="170" y="60"/>
                      <a:pt x="170" y="62"/>
                    </a:cubicBezTo>
                    <a:cubicBezTo>
                      <a:pt x="170" y="62"/>
                      <a:pt x="169" y="62"/>
                      <a:pt x="169" y="62"/>
                    </a:cubicBezTo>
                    <a:cubicBezTo>
                      <a:pt x="169" y="60"/>
                      <a:pt x="168" y="58"/>
                      <a:pt x="169" y="56"/>
                    </a:cubicBezTo>
                    <a:cubicBezTo>
                      <a:pt x="169" y="55"/>
                      <a:pt x="172" y="55"/>
                      <a:pt x="172" y="55"/>
                    </a:cubicBezTo>
                    <a:cubicBezTo>
                      <a:pt x="174" y="56"/>
                      <a:pt x="176" y="58"/>
                      <a:pt x="177" y="60"/>
                    </a:cubicBezTo>
                    <a:cubicBezTo>
                      <a:pt x="178" y="64"/>
                      <a:pt x="175" y="68"/>
                      <a:pt x="170" y="68"/>
                    </a:cubicBezTo>
                    <a:cubicBezTo>
                      <a:pt x="166" y="69"/>
                      <a:pt x="162" y="66"/>
                      <a:pt x="162" y="61"/>
                    </a:cubicBezTo>
                    <a:cubicBezTo>
                      <a:pt x="161" y="56"/>
                      <a:pt x="163" y="51"/>
                      <a:pt x="168" y="50"/>
                    </a:cubicBezTo>
                    <a:cubicBezTo>
                      <a:pt x="175" y="49"/>
                      <a:pt x="179" y="53"/>
                      <a:pt x="182" y="57"/>
                    </a:cubicBezTo>
                    <a:cubicBezTo>
                      <a:pt x="184" y="55"/>
                      <a:pt x="185" y="52"/>
                      <a:pt x="187" y="50"/>
                    </a:cubicBezTo>
                    <a:close/>
                    <a:moveTo>
                      <a:pt x="201" y="30"/>
                    </a:moveTo>
                    <a:cubicBezTo>
                      <a:pt x="197" y="34"/>
                      <a:pt x="197" y="39"/>
                      <a:pt x="202" y="43"/>
                    </a:cubicBezTo>
                    <a:cubicBezTo>
                      <a:pt x="206" y="38"/>
                      <a:pt x="206" y="34"/>
                      <a:pt x="201" y="3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19" name="Freeform 15"/>
              <p:cNvSpPr/>
              <p:nvPr/>
            </p:nvSpPr>
            <p:spPr bwMode="auto">
              <a:xfrm>
                <a:off x="3565763" y="5327913"/>
                <a:ext cx="131763" cy="155575"/>
              </a:xfrm>
              <a:custGeom>
                <a:avLst/>
                <a:gdLst>
                  <a:gd name="T0" fmla="*/ 17 w 35"/>
                  <a:gd name="T1" fmla="*/ 11 h 41"/>
                  <a:gd name="T2" fmla="*/ 20 w 35"/>
                  <a:gd name="T3" fmla="*/ 12 h 41"/>
                  <a:gd name="T4" fmla="*/ 22 w 35"/>
                  <a:gd name="T5" fmla="*/ 3 h 41"/>
                  <a:gd name="T6" fmla="*/ 28 w 35"/>
                  <a:gd name="T7" fmla="*/ 0 h 41"/>
                  <a:gd name="T8" fmla="*/ 35 w 35"/>
                  <a:gd name="T9" fmla="*/ 7 h 41"/>
                  <a:gd name="T10" fmla="*/ 30 w 35"/>
                  <a:gd name="T11" fmla="*/ 2 h 41"/>
                  <a:gd name="T12" fmla="*/ 23 w 35"/>
                  <a:gd name="T13" fmla="*/ 5 h 41"/>
                  <a:gd name="T14" fmla="*/ 23 w 35"/>
                  <a:gd name="T15" fmla="*/ 13 h 41"/>
                  <a:gd name="T16" fmla="*/ 28 w 35"/>
                  <a:gd name="T17" fmla="*/ 25 h 41"/>
                  <a:gd name="T18" fmla="*/ 32 w 35"/>
                  <a:gd name="T19" fmla="*/ 18 h 41"/>
                  <a:gd name="T20" fmla="*/ 33 w 35"/>
                  <a:gd name="T21" fmla="*/ 24 h 41"/>
                  <a:gd name="T22" fmla="*/ 27 w 35"/>
                  <a:gd name="T23" fmla="*/ 32 h 41"/>
                  <a:gd name="T24" fmla="*/ 34 w 35"/>
                  <a:gd name="T25" fmla="*/ 39 h 41"/>
                  <a:gd name="T26" fmla="*/ 22 w 35"/>
                  <a:gd name="T27" fmla="*/ 38 h 41"/>
                  <a:gd name="T28" fmla="*/ 6 w 35"/>
                  <a:gd name="T29" fmla="*/ 37 h 41"/>
                  <a:gd name="T30" fmla="*/ 1 w 35"/>
                  <a:gd name="T31" fmla="*/ 26 h 41"/>
                  <a:gd name="T32" fmla="*/ 17 w 35"/>
                  <a:gd name="T33" fmla="*/ 17 h 41"/>
                  <a:gd name="T34" fmla="*/ 21 w 35"/>
                  <a:gd name="T35" fmla="*/ 26 h 41"/>
                  <a:gd name="T36" fmla="*/ 13 w 35"/>
                  <a:gd name="T37" fmla="*/ 32 h 41"/>
                  <a:gd name="T38" fmla="*/ 7 w 35"/>
                  <a:gd name="T39" fmla="*/ 26 h 41"/>
                  <a:gd name="T40" fmla="*/ 9 w 35"/>
                  <a:gd name="T41" fmla="*/ 23 h 41"/>
                  <a:gd name="T42" fmla="*/ 13 w 35"/>
                  <a:gd name="T43" fmla="*/ 24 h 41"/>
                  <a:gd name="T44" fmla="*/ 15 w 35"/>
                  <a:gd name="T45" fmla="*/ 27 h 41"/>
                  <a:gd name="T46" fmla="*/ 14 w 35"/>
                  <a:gd name="T47" fmla="*/ 28 h 41"/>
                  <a:gd name="T48" fmla="*/ 9 w 35"/>
                  <a:gd name="T49" fmla="*/ 24 h 41"/>
                  <a:gd name="T50" fmla="*/ 8 w 35"/>
                  <a:gd name="T51" fmla="*/ 25 h 41"/>
                  <a:gd name="T52" fmla="*/ 11 w 35"/>
                  <a:gd name="T53" fmla="*/ 30 h 41"/>
                  <a:gd name="T54" fmla="*/ 17 w 35"/>
                  <a:gd name="T55" fmla="*/ 27 h 41"/>
                  <a:gd name="T56" fmla="*/ 18 w 35"/>
                  <a:gd name="T57" fmla="*/ 21 h 41"/>
                  <a:gd name="T58" fmla="*/ 6 w 35"/>
                  <a:gd name="T59" fmla="*/ 19 h 41"/>
                  <a:gd name="T60" fmla="*/ 4 w 35"/>
                  <a:gd name="T61" fmla="*/ 31 h 41"/>
                  <a:gd name="T62" fmla="*/ 19 w 35"/>
                  <a:gd name="T63" fmla="*/ 36 h 41"/>
                  <a:gd name="T64" fmla="*/ 25 w 35"/>
                  <a:gd name="T65" fmla="*/ 23 h 41"/>
                  <a:gd name="T66" fmla="*/ 17 w 35"/>
                  <a:gd name="T6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17" y="11"/>
                    </a:moveTo>
                    <a:cubicBezTo>
                      <a:pt x="18" y="12"/>
                      <a:pt x="19" y="12"/>
                      <a:pt x="20" y="12"/>
                    </a:cubicBezTo>
                    <a:cubicBezTo>
                      <a:pt x="21" y="9"/>
                      <a:pt x="21" y="5"/>
                      <a:pt x="22" y="3"/>
                    </a:cubicBezTo>
                    <a:cubicBezTo>
                      <a:pt x="23" y="1"/>
                      <a:pt x="26" y="0"/>
                      <a:pt x="28" y="0"/>
                    </a:cubicBezTo>
                    <a:cubicBezTo>
                      <a:pt x="33" y="0"/>
                      <a:pt x="35" y="3"/>
                      <a:pt x="35" y="7"/>
                    </a:cubicBezTo>
                    <a:cubicBezTo>
                      <a:pt x="34" y="6"/>
                      <a:pt x="32" y="3"/>
                      <a:pt x="30" y="2"/>
                    </a:cubicBezTo>
                    <a:cubicBezTo>
                      <a:pt x="28" y="2"/>
                      <a:pt x="24" y="3"/>
                      <a:pt x="23" y="5"/>
                    </a:cubicBezTo>
                    <a:cubicBezTo>
                      <a:pt x="22" y="7"/>
                      <a:pt x="23" y="10"/>
                      <a:pt x="23" y="13"/>
                    </a:cubicBezTo>
                    <a:cubicBezTo>
                      <a:pt x="24" y="17"/>
                      <a:pt x="26" y="20"/>
                      <a:pt x="28" y="25"/>
                    </a:cubicBezTo>
                    <a:cubicBezTo>
                      <a:pt x="29" y="23"/>
                      <a:pt x="31" y="20"/>
                      <a:pt x="32" y="18"/>
                    </a:cubicBezTo>
                    <a:cubicBezTo>
                      <a:pt x="32" y="20"/>
                      <a:pt x="33" y="22"/>
                      <a:pt x="33" y="24"/>
                    </a:cubicBezTo>
                    <a:cubicBezTo>
                      <a:pt x="27" y="24"/>
                      <a:pt x="28" y="29"/>
                      <a:pt x="27" y="32"/>
                    </a:cubicBezTo>
                    <a:cubicBezTo>
                      <a:pt x="30" y="35"/>
                      <a:pt x="32" y="37"/>
                      <a:pt x="34" y="39"/>
                    </a:cubicBezTo>
                    <a:cubicBezTo>
                      <a:pt x="29" y="35"/>
                      <a:pt x="28" y="34"/>
                      <a:pt x="22" y="38"/>
                    </a:cubicBezTo>
                    <a:cubicBezTo>
                      <a:pt x="17" y="41"/>
                      <a:pt x="11" y="40"/>
                      <a:pt x="6" y="37"/>
                    </a:cubicBezTo>
                    <a:cubicBezTo>
                      <a:pt x="2" y="35"/>
                      <a:pt x="0" y="31"/>
                      <a:pt x="1" y="26"/>
                    </a:cubicBezTo>
                    <a:cubicBezTo>
                      <a:pt x="1" y="18"/>
                      <a:pt x="10" y="13"/>
                      <a:pt x="17" y="17"/>
                    </a:cubicBezTo>
                    <a:cubicBezTo>
                      <a:pt x="20" y="19"/>
                      <a:pt x="22" y="22"/>
                      <a:pt x="21" y="26"/>
                    </a:cubicBezTo>
                    <a:cubicBezTo>
                      <a:pt x="20" y="29"/>
                      <a:pt x="17" y="31"/>
                      <a:pt x="13" y="32"/>
                    </a:cubicBezTo>
                    <a:cubicBezTo>
                      <a:pt x="10" y="33"/>
                      <a:pt x="6" y="29"/>
                      <a:pt x="7" y="26"/>
                    </a:cubicBezTo>
                    <a:cubicBezTo>
                      <a:pt x="7" y="24"/>
                      <a:pt x="8" y="23"/>
                      <a:pt x="9" y="23"/>
                    </a:cubicBezTo>
                    <a:cubicBezTo>
                      <a:pt x="10" y="22"/>
                      <a:pt x="12" y="23"/>
                      <a:pt x="13" y="24"/>
                    </a:cubicBezTo>
                    <a:cubicBezTo>
                      <a:pt x="14" y="24"/>
                      <a:pt x="14" y="26"/>
                      <a:pt x="15" y="27"/>
                    </a:cubicBezTo>
                    <a:cubicBezTo>
                      <a:pt x="15" y="27"/>
                      <a:pt x="14" y="28"/>
                      <a:pt x="14" y="28"/>
                    </a:cubicBezTo>
                    <a:cubicBezTo>
                      <a:pt x="12" y="27"/>
                      <a:pt x="10" y="25"/>
                      <a:pt x="9" y="24"/>
                    </a:cubicBezTo>
                    <a:cubicBezTo>
                      <a:pt x="8" y="24"/>
                      <a:pt x="8" y="25"/>
                      <a:pt x="8" y="25"/>
                    </a:cubicBezTo>
                    <a:cubicBezTo>
                      <a:pt x="9" y="27"/>
                      <a:pt x="10" y="29"/>
                      <a:pt x="11" y="30"/>
                    </a:cubicBezTo>
                    <a:cubicBezTo>
                      <a:pt x="13" y="30"/>
                      <a:pt x="16" y="29"/>
                      <a:pt x="17" y="27"/>
                    </a:cubicBezTo>
                    <a:cubicBezTo>
                      <a:pt x="18" y="26"/>
                      <a:pt x="18" y="23"/>
                      <a:pt x="18" y="21"/>
                    </a:cubicBezTo>
                    <a:cubicBezTo>
                      <a:pt x="15" y="17"/>
                      <a:pt x="9" y="16"/>
                      <a:pt x="6" y="19"/>
                    </a:cubicBezTo>
                    <a:cubicBezTo>
                      <a:pt x="2" y="21"/>
                      <a:pt x="1" y="27"/>
                      <a:pt x="4" y="31"/>
                    </a:cubicBezTo>
                    <a:cubicBezTo>
                      <a:pt x="7" y="36"/>
                      <a:pt x="14" y="39"/>
                      <a:pt x="19" y="36"/>
                    </a:cubicBezTo>
                    <a:cubicBezTo>
                      <a:pt x="25" y="34"/>
                      <a:pt x="28" y="29"/>
                      <a:pt x="25" y="23"/>
                    </a:cubicBezTo>
                    <a:cubicBezTo>
                      <a:pt x="23" y="19"/>
                      <a:pt x="20" y="15"/>
                      <a:pt x="17" y="1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0" name="Freeform 16"/>
              <p:cNvSpPr/>
              <p:nvPr/>
            </p:nvSpPr>
            <p:spPr bwMode="auto">
              <a:xfrm>
                <a:off x="4227750" y="5089788"/>
                <a:ext cx="177800" cy="150813"/>
              </a:xfrm>
              <a:custGeom>
                <a:avLst/>
                <a:gdLst>
                  <a:gd name="T0" fmla="*/ 47 w 47"/>
                  <a:gd name="T1" fmla="*/ 2 h 40"/>
                  <a:gd name="T2" fmla="*/ 15 w 47"/>
                  <a:gd name="T3" fmla="*/ 24 h 40"/>
                  <a:gd name="T4" fmla="*/ 1 w 47"/>
                  <a:gd name="T5" fmla="*/ 40 h 40"/>
                  <a:gd name="T6" fmla="*/ 0 w 47"/>
                  <a:gd name="T7" fmla="*/ 39 h 40"/>
                  <a:gd name="T8" fmla="*/ 25 w 47"/>
                  <a:gd name="T9" fmla="*/ 9 h 40"/>
                  <a:gd name="T10" fmla="*/ 47 w 47"/>
                  <a:gd name="T11" fmla="*/ 2 h 40"/>
                </a:gdLst>
                <a:ahLst/>
                <a:cxnLst>
                  <a:cxn ang="0">
                    <a:pos x="T0" y="T1"/>
                  </a:cxn>
                  <a:cxn ang="0">
                    <a:pos x="T2" y="T3"/>
                  </a:cxn>
                  <a:cxn ang="0">
                    <a:pos x="T4" y="T5"/>
                  </a:cxn>
                  <a:cxn ang="0">
                    <a:pos x="T6" y="T7"/>
                  </a:cxn>
                  <a:cxn ang="0">
                    <a:pos x="T8" y="T9"/>
                  </a:cxn>
                  <a:cxn ang="0">
                    <a:pos x="T10" y="T11"/>
                  </a:cxn>
                </a:cxnLst>
                <a:rect l="0" t="0" r="r" b="b"/>
                <a:pathLst>
                  <a:path w="47" h="40">
                    <a:moveTo>
                      <a:pt x="47" y="2"/>
                    </a:moveTo>
                    <a:cubicBezTo>
                      <a:pt x="31" y="4"/>
                      <a:pt x="23" y="14"/>
                      <a:pt x="15" y="24"/>
                    </a:cubicBezTo>
                    <a:cubicBezTo>
                      <a:pt x="10" y="30"/>
                      <a:pt x="6" y="35"/>
                      <a:pt x="1" y="40"/>
                    </a:cubicBezTo>
                    <a:cubicBezTo>
                      <a:pt x="1" y="40"/>
                      <a:pt x="0" y="40"/>
                      <a:pt x="0" y="39"/>
                    </a:cubicBezTo>
                    <a:cubicBezTo>
                      <a:pt x="8" y="29"/>
                      <a:pt x="16" y="18"/>
                      <a:pt x="25" y="9"/>
                    </a:cubicBezTo>
                    <a:cubicBezTo>
                      <a:pt x="31" y="1"/>
                      <a:pt x="37" y="0"/>
                      <a:pt x="47"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1" name="Freeform 17"/>
              <p:cNvSpPr/>
              <p:nvPr/>
            </p:nvSpPr>
            <p:spPr bwMode="auto">
              <a:xfrm>
                <a:off x="3002200" y="5089788"/>
                <a:ext cx="173038" cy="150813"/>
              </a:xfrm>
              <a:custGeom>
                <a:avLst/>
                <a:gdLst>
                  <a:gd name="T0" fmla="*/ 46 w 46"/>
                  <a:gd name="T1" fmla="*/ 40 h 40"/>
                  <a:gd name="T2" fmla="*/ 31 w 46"/>
                  <a:gd name="T3" fmla="*/ 24 h 40"/>
                  <a:gd name="T4" fmla="*/ 22 w 46"/>
                  <a:gd name="T5" fmla="*/ 13 h 40"/>
                  <a:gd name="T6" fmla="*/ 0 w 46"/>
                  <a:gd name="T7" fmla="*/ 2 h 40"/>
                  <a:gd name="T8" fmla="*/ 20 w 46"/>
                  <a:gd name="T9" fmla="*/ 8 h 40"/>
                  <a:gd name="T10" fmla="*/ 36 w 46"/>
                  <a:gd name="T11" fmla="*/ 26 h 40"/>
                  <a:gd name="T12" fmla="*/ 46 w 46"/>
                  <a:gd name="T13" fmla="*/ 39 h 40"/>
                  <a:gd name="T14" fmla="*/ 46 w 4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0">
                    <a:moveTo>
                      <a:pt x="46" y="40"/>
                    </a:moveTo>
                    <a:cubicBezTo>
                      <a:pt x="41" y="35"/>
                      <a:pt x="36" y="29"/>
                      <a:pt x="31" y="24"/>
                    </a:cubicBezTo>
                    <a:cubicBezTo>
                      <a:pt x="28" y="20"/>
                      <a:pt x="25" y="16"/>
                      <a:pt x="22" y="13"/>
                    </a:cubicBezTo>
                    <a:cubicBezTo>
                      <a:pt x="16" y="7"/>
                      <a:pt x="9" y="3"/>
                      <a:pt x="0" y="2"/>
                    </a:cubicBezTo>
                    <a:cubicBezTo>
                      <a:pt x="8" y="0"/>
                      <a:pt x="15" y="2"/>
                      <a:pt x="20" y="8"/>
                    </a:cubicBezTo>
                    <a:cubicBezTo>
                      <a:pt x="26" y="14"/>
                      <a:pt x="31" y="20"/>
                      <a:pt x="36" y="26"/>
                    </a:cubicBezTo>
                    <a:cubicBezTo>
                      <a:pt x="39" y="31"/>
                      <a:pt x="43" y="35"/>
                      <a:pt x="46" y="39"/>
                    </a:cubicBezTo>
                    <a:cubicBezTo>
                      <a:pt x="46" y="40"/>
                      <a:pt x="46" y="40"/>
                      <a:pt x="46" y="4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2" name="Freeform 18"/>
              <p:cNvSpPr/>
              <p:nvPr/>
            </p:nvSpPr>
            <p:spPr bwMode="auto">
              <a:xfrm>
                <a:off x="3892788" y="5105663"/>
                <a:ext cx="192088" cy="93663"/>
              </a:xfrm>
              <a:custGeom>
                <a:avLst/>
                <a:gdLst>
                  <a:gd name="T0" fmla="*/ 0 w 51"/>
                  <a:gd name="T1" fmla="*/ 25 h 25"/>
                  <a:gd name="T2" fmla="*/ 7 w 51"/>
                  <a:gd name="T3" fmla="*/ 11 h 25"/>
                  <a:gd name="T4" fmla="*/ 34 w 51"/>
                  <a:gd name="T5" fmla="*/ 1 h 25"/>
                  <a:gd name="T6" fmla="*/ 51 w 51"/>
                  <a:gd name="T7" fmla="*/ 1 h 25"/>
                  <a:gd name="T8" fmla="*/ 33 w 51"/>
                  <a:gd name="T9" fmla="*/ 4 h 25"/>
                  <a:gd name="T10" fmla="*/ 16 w 51"/>
                  <a:gd name="T11" fmla="*/ 9 h 25"/>
                  <a:gd name="T12" fmla="*/ 0 w 5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0" y="25"/>
                    </a:moveTo>
                    <a:cubicBezTo>
                      <a:pt x="0" y="19"/>
                      <a:pt x="3" y="15"/>
                      <a:pt x="7" y="11"/>
                    </a:cubicBezTo>
                    <a:cubicBezTo>
                      <a:pt x="15" y="5"/>
                      <a:pt x="25" y="3"/>
                      <a:pt x="34" y="1"/>
                    </a:cubicBezTo>
                    <a:cubicBezTo>
                      <a:pt x="40" y="1"/>
                      <a:pt x="45" y="0"/>
                      <a:pt x="51" y="1"/>
                    </a:cubicBezTo>
                    <a:cubicBezTo>
                      <a:pt x="45" y="2"/>
                      <a:pt x="39" y="3"/>
                      <a:pt x="33" y="4"/>
                    </a:cubicBezTo>
                    <a:cubicBezTo>
                      <a:pt x="27" y="5"/>
                      <a:pt x="22" y="7"/>
                      <a:pt x="16" y="9"/>
                    </a:cubicBezTo>
                    <a:cubicBezTo>
                      <a:pt x="9" y="12"/>
                      <a:pt x="4" y="17"/>
                      <a:pt x="0"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3" name="Freeform 19"/>
              <p:cNvSpPr/>
              <p:nvPr/>
            </p:nvSpPr>
            <p:spPr bwMode="auto">
              <a:xfrm>
                <a:off x="3321288" y="5105663"/>
                <a:ext cx="188913" cy="93663"/>
              </a:xfrm>
              <a:custGeom>
                <a:avLst/>
                <a:gdLst>
                  <a:gd name="T0" fmla="*/ 0 w 50"/>
                  <a:gd name="T1" fmla="*/ 1 h 25"/>
                  <a:gd name="T2" fmla="*/ 37 w 50"/>
                  <a:gd name="T3" fmla="*/ 7 h 25"/>
                  <a:gd name="T4" fmla="*/ 50 w 50"/>
                  <a:gd name="T5" fmla="*/ 25 h 25"/>
                  <a:gd name="T6" fmla="*/ 12 w 50"/>
                  <a:gd name="T7" fmla="*/ 3 h 25"/>
                  <a:gd name="T8" fmla="*/ 0 w 50"/>
                  <a:gd name="T9" fmla="*/ 1 h 25"/>
                </a:gdLst>
                <a:ahLst/>
                <a:cxnLst>
                  <a:cxn ang="0">
                    <a:pos x="T0" y="T1"/>
                  </a:cxn>
                  <a:cxn ang="0">
                    <a:pos x="T2" y="T3"/>
                  </a:cxn>
                  <a:cxn ang="0">
                    <a:pos x="T4" y="T5"/>
                  </a:cxn>
                  <a:cxn ang="0">
                    <a:pos x="T6" y="T7"/>
                  </a:cxn>
                  <a:cxn ang="0">
                    <a:pos x="T8" y="T9"/>
                  </a:cxn>
                </a:cxnLst>
                <a:rect l="0" t="0" r="r" b="b"/>
                <a:pathLst>
                  <a:path w="50" h="25">
                    <a:moveTo>
                      <a:pt x="0" y="1"/>
                    </a:moveTo>
                    <a:cubicBezTo>
                      <a:pt x="13" y="0"/>
                      <a:pt x="25" y="1"/>
                      <a:pt x="37" y="7"/>
                    </a:cubicBezTo>
                    <a:cubicBezTo>
                      <a:pt x="44" y="11"/>
                      <a:pt x="50" y="16"/>
                      <a:pt x="50" y="25"/>
                    </a:cubicBezTo>
                    <a:cubicBezTo>
                      <a:pt x="43" y="8"/>
                      <a:pt x="28" y="6"/>
                      <a:pt x="12" y="3"/>
                    </a:cubicBezTo>
                    <a:cubicBezTo>
                      <a:pt x="8" y="2"/>
                      <a:pt x="4" y="2"/>
                      <a:pt x="0"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4" name="Freeform 20"/>
              <p:cNvSpPr/>
              <p:nvPr/>
            </p:nvSpPr>
            <p:spPr bwMode="auto">
              <a:xfrm>
                <a:off x="3757850" y="5380301"/>
                <a:ext cx="57150" cy="68263"/>
              </a:xfrm>
              <a:custGeom>
                <a:avLst/>
                <a:gdLst>
                  <a:gd name="T0" fmla="*/ 15 w 15"/>
                  <a:gd name="T1" fmla="*/ 4 h 18"/>
                  <a:gd name="T2" fmla="*/ 5 w 15"/>
                  <a:gd name="T3" fmla="*/ 5 h 18"/>
                  <a:gd name="T4" fmla="*/ 3 w 15"/>
                  <a:gd name="T5" fmla="*/ 11 h 18"/>
                  <a:gd name="T6" fmla="*/ 8 w 15"/>
                  <a:gd name="T7" fmla="*/ 16 h 18"/>
                  <a:gd name="T8" fmla="*/ 13 w 15"/>
                  <a:gd name="T9" fmla="*/ 11 h 18"/>
                  <a:gd name="T10" fmla="*/ 13 w 15"/>
                  <a:gd name="T11" fmla="*/ 10 h 18"/>
                  <a:gd name="T12" fmla="*/ 15 w 15"/>
                  <a:gd name="T13" fmla="*/ 11 h 18"/>
                  <a:gd name="T14" fmla="*/ 11 w 15"/>
                  <a:gd name="T15" fmla="*/ 17 h 18"/>
                  <a:gd name="T16" fmla="*/ 4 w 15"/>
                  <a:gd name="T17" fmla="*/ 16 h 18"/>
                  <a:gd name="T18" fmla="*/ 0 w 15"/>
                  <a:gd name="T19" fmla="*/ 9 h 18"/>
                  <a:gd name="T20" fmla="*/ 15 w 15"/>
                  <a:gd name="T21" fmla="*/ 4 h 18"/>
                  <a:gd name="T22" fmla="*/ 15 w 15"/>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8">
                    <a:moveTo>
                      <a:pt x="15" y="4"/>
                    </a:moveTo>
                    <a:cubicBezTo>
                      <a:pt x="12" y="4"/>
                      <a:pt x="8" y="4"/>
                      <a:pt x="5" y="5"/>
                    </a:cubicBezTo>
                    <a:cubicBezTo>
                      <a:pt x="4" y="6"/>
                      <a:pt x="2" y="10"/>
                      <a:pt x="3" y="11"/>
                    </a:cubicBezTo>
                    <a:cubicBezTo>
                      <a:pt x="3" y="13"/>
                      <a:pt x="6" y="16"/>
                      <a:pt x="8" y="16"/>
                    </a:cubicBezTo>
                    <a:cubicBezTo>
                      <a:pt x="9" y="16"/>
                      <a:pt x="11" y="13"/>
                      <a:pt x="13" y="11"/>
                    </a:cubicBezTo>
                    <a:cubicBezTo>
                      <a:pt x="13" y="11"/>
                      <a:pt x="13" y="11"/>
                      <a:pt x="13" y="10"/>
                    </a:cubicBezTo>
                    <a:cubicBezTo>
                      <a:pt x="14" y="10"/>
                      <a:pt x="14" y="11"/>
                      <a:pt x="15" y="11"/>
                    </a:cubicBezTo>
                    <a:cubicBezTo>
                      <a:pt x="13" y="13"/>
                      <a:pt x="13" y="16"/>
                      <a:pt x="11" y="17"/>
                    </a:cubicBezTo>
                    <a:cubicBezTo>
                      <a:pt x="9" y="18"/>
                      <a:pt x="5" y="18"/>
                      <a:pt x="4" y="16"/>
                    </a:cubicBezTo>
                    <a:cubicBezTo>
                      <a:pt x="2" y="15"/>
                      <a:pt x="0" y="11"/>
                      <a:pt x="0" y="9"/>
                    </a:cubicBezTo>
                    <a:cubicBezTo>
                      <a:pt x="1" y="2"/>
                      <a:pt x="9" y="0"/>
                      <a:pt x="15" y="4"/>
                    </a:cubicBezTo>
                    <a:cubicBezTo>
                      <a:pt x="15" y="4"/>
                      <a:pt x="15" y="4"/>
                      <a:pt x="15"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5" name="Freeform 21"/>
              <p:cNvSpPr/>
              <p:nvPr/>
            </p:nvSpPr>
            <p:spPr bwMode="auto">
              <a:xfrm>
                <a:off x="3321288" y="5283463"/>
                <a:ext cx="46038" cy="30163"/>
              </a:xfrm>
              <a:custGeom>
                <a:avLst/>
                <a:gdLst>
                  <a:gd name="T0" fmla="*/ 2 w 12"/>
                  <a:gd name="T1" fmla="*/ 2 h 8"/>
                  <a:gd name="T2" fmla="*/ 5 w 12"/>
                  <a:gd name="T3" fmla="*/ 6 h 8"/>
                  <a:gd name="T4" fmla="*/ 10 w 12"/>
                  <a:gd name="T5" fmla="*/ 5 h 8"/>
                  <a:gd name="T6" fmla="*/ 10 w 12"/>
                  <a:gd name="T7" fmla="*/ 3 h 8"/>
                  <a:gd name="T8" fmla="*/ 4 w 12"/>
                  <a:gd name="T9" fmla="*/ 4 h 8"/>
                  <a:gd name="T10" fmla="*/ 6 w 12"/>
                  <a:gd name="T11" fmla="*/ 0 h 8"/>
                  <a:gd name="T12" fmla="*/ 10 w 12"/>
                  <a:gd name="T13" fmla="*/ 1 h 8"/>
                  <a:gd name="T14" fmla="*/ 12 w 12"/>
                  <a:gd name="T15" fmla="*/ 5 h 8"/>
                  <a:gd name="T16" fmla="*/ 5 w 12"/>
                  <a:gd name="T17" fmla="*/ 7 h 8"/>
                  <a:gd name="T18" fmla="*/ 2 w 12"/>
                  <a:gd name="T19" fmla="*/ 2 h 8"/>
                  <a:gd name="T20" fmla="*/ 2 w 1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8">
                    <a:moveTo>
                      <a:pt x="2" y="2"/>
                    </a:moveTo>
                    <a:cubicBezTo>
                      <a:pt x="3" y="4"/>
                      <a:pt x="4" y="6"/>
                      <a:pt x="5" y="6"/>
                    </a:cubicBezTo>
                    <a:cubicBezTo>
                      <a:pt x="6" y="7"/>
                      <a:pt x="8" y="6"/>
                      <a:pt x="10" y="5"/>
                    </a:cubicBezTo>
                    <a:cubicBezTo>
                      <a:pt x="10" y="5"/>
                      <a:pt x="10" y="4"/>
                      <a:pt x="10" y="3"/>
                    </a:cubicBezTo>
                    <a:cubicBezTo>
                      <a:pt x="8" y="3"/>
                      <a:pt x="7" y="4"/>
                      <a:pt x="4" y="4"/>
                    </a:cubicBezTo>
                    <a:cubicBezTo>
                      <a:pt x="5" y="2"/>
                      <a:pt x="5" y="1"/>
                      <a:pt x="6" y="0"/>
                    </a:cubicBezTo>
                    <a:cubicBezTo>
                      <a:pt x="7" y="0"/>
                      <a:pt x="10" y="0"/>
                      <a:pt x="10" y="1"/>
                    </a:cubicBezTo>
                    <a:cubicBezTo>
                      <a:pt x="11" y="2"/>
                      <a:pt x="12" y="5"/>
                      <a:pt x="12" y="5"/>
                    </a:cubicBezTo>
                    <a:cubicBezTo>
                      <a:pt x="10" y="7"/>
                      <a:pt x="7" y="8"/>
                      <a:pt x="5" y="7"/>
                    </a:cubicBezTo>
                    <a:cubicBezTo>
                      <a:pt x="3" y="7"/>
                      <a:pt x="0" y="5"/>
                      <a:pt x="2" y="2"/>
                    </a:cubicBezTo>
                    <a:cubicBezTo>
                      <a:pt x="2" y="2"/>
                      <a:pt x="2" y="2"/>
                      <a:pt x="2"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6" name="Freeform 22"/>
              <p:cNvSpPr/>
              <p:nvPr/>
            </p:nvSpPr>
            <p:spPr bwMode="auto">
              <a:xfrm>
                <a:off x="4032488" y="5278701"/>
                <a:ext cx="41275" cy="34925"/>
              </a:xfrm>
              <a:custGeom>
                <a:avLst/>
                <a:gdLst>
                  <a:gd name="T0" fmla="*/ 11 w 11"/>
                  <a:gd name="T1" fmla="*/ 5 h 9"/>
                  <a:gd name="T2" fmla="*/ 6 w 11"/>
                  <a:gd name="T3" fmla="*/ 9 h 9"/>
                  <a:gd name="T4" fmla="*/ 1 w 11"/>
                  <a:gd name="T5" fmla="*/ 6 h 9"/>
                  <a:gd name="T6" fmla="*/ 2 w 11"/>
                  <a:gd name="T7" fmla="*/ 2 h 9"/>
                  <a:gd name="T8" fmla="*/ 6 w 11"/>
                  <a:gd name="T9" fmla="*/ 1 h 9"/>
                  <a:gd name="T10" fmla="*/ 9 w 11"/>
                  <a:gd name="T11" fmla="*/ 5 h 9"/>
                  <a:gd name="T12" fmla="*/ 7 w 11"/>
                  <a:gd name="T13" fmla="*/ 5 h 9"/>
                  <a:gd name="T14" fmla="*/ 3 w 11"/>
                  <a:gd name="T15" fmla="*/ 4 h 9"/>
                  <a:gd name="T16" fmla="*/ 3 w 11"/>
                  <a:gd name="T17" fmla="*/ 6 h 9"/>
                  <a:gd name="T18" fmla="*/ 7 w 11"/>
                  <a:gd name="T19" fmla="*/ 8 h 9"/>
                  <a:gd name="T20" fmla="*/ 11 w 11"/>
                  <a:gd name="T21" fmla="*/ 5 h 9"/>
                  <a:gd name="T22" fmla="*/ 11 w 11"/>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11" y="5"/>
                    </a:moveTo>
                    <a:cubicBezTo>
                      <a:pt x="9" y="6"/>
                      <a:pt x="8" y="8"/>
                      <a:pt x="6" y="9"/>
                    </a:cubicBezTo>
                    <a:cubicBezTo>
                      <a:pt x="5" y="9"/>
                      <a:pt x="2" y="7"/>
                      <a:pt x="1" y="6"/>
                    </a:cubicBezTo>
                    <a:cubicBezTo>
                      <a:pt x="0" y="6"/>
                      <a:pt x="1" y="3"/>
                      <a:pt x="2" y="2"/>
                    </a:cubicBezTo>
                    <a:cubicBezTo>
                      <a:pt x="3" y="1"/>
                      <a:pt x="5" y="0"/>
                      <a:pt x="6" y="1"/>
                    </a:cubicBezTo>
                    <a:cubicBezTo>
                      <a:pt x="7" y="1"/>
                      <a:pt x="8" y="3"/>
                      <a:pt x="9" y="5"/>
                    </a:cubicBezTo>
                    <a:cubicBezTo>
                      <a:pt x="7" y="5"/>
                      <a:pt x="7" y="5"/>
                      <a:pt x="7" y="5"/>
                    </a:cubicBezTo>
                    <a:cubicBezTo>
                      <a:pt x="6" y="5"/>
                      <a:pt x="4" y="4"/>
                      <a:pt x="3" y="4"/>
                    </a:cubicBezTo>
                    <a:cubicBezTo>
                      <a:pt x="3" y="5"/>
                      <a:pt x="3" y="6"/>
                      <a:pt x="3" y="6"/>
                    </a:cubicBezTo>
                    <a:cubicBezTo>
                      <a:pt x="4" y="7"/>
                      <a:pt x="6" y="8"/>
                      <a:pt x="7" y="8"/>
                    </a:cubicBezTo>
                    <a:cubicBezTo>
                      <a:pt x="9" y="7"/>
                      <a:pt x="10" y="6"/>
                      <a:pt x="11" y="5"/>
                    </a:cubicBezTo>
                    <a:cubicBezTo>
                      <a:pt x="11" y="5"/>
                      <a:pt x="11" y="5"/>
                      <a:pt x="11"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7" name="Freeform 23"/>
              <p:cNvSpPr/>
              <p:nvPr/>
            </p:nvSpPr>
            <p:spPr bwMode="auto">
              <a:xfrm>
                <a:off x="3291125" y="5253301"/>
                <a:ext cx="33338" cy="33338"/>
              </a:xfrm>
              <a:custGeom>
                <a:avLst/>
                <a:gdLst>
                  <a:gd name="T0" fmla="*/ 8 w 9"/>
                  <a:gd name="T1" fmla="*/ 5 h 9"/>
                  <a:gd name="T2" fmla="*/ 3 w 9"/>
                  <a:gd name="T3" fmla="*/ 4 h 9"/>
                  <a:gd name="T4" fmla="*/ 3 w 9"/>
                  <a:gd name="T5" fmla="*/ 8 h 9"/>
                  <a:gd name="T6" fmla="*/ 5 w 9"/>
                  <a:gd name="T7" fmla="*/ 8 h 9"/>
                  <a:gd name="T8" fmla="*/ 5 w 9"/>
                  <a:gd name="T9" fmla="*/ 4 h 9"/>
                  <a:gd name="T10" fmla="*/ 6 w 9"/>
                  <a:gd name="T11" fmla="*/ 5 h 9"/>
                  <a:gd name="T12" fmla="*/ 6 w 9"/>
                  <a:gd name="T13" fmla="*/ 8 h 9"/>
                  <a:gd name="T14" fmla="*/ 2 w 9"/>
                  <a:gd name="T15" fmla="*/ 9 h 9"/>
                  <a:gd name="T16" fmla="*/ 0 w 9"/>
                  <a:gd name="T17" fmla="*/ 6 h 9"/>
                  <a:gd name="T18" fmla="*/ 3 w 9"/>
                  <a:gd name="T19" fmla="*/ 1 h 9"/>
                  <a:gd name="T20" fmla="*/ 9 w 9"/>
                  <a:gd name="T21" fmla="*/ 4 h 9"/>
                  <a:gd name="T22" fmla="*/ 8 w 9"/>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5"/>
                    </a:moveTo>
                    <a:cubicBezTo>
                      <a:pt x="6" y="3"/>
                      <a:pt x="5" y="1"/>
                      <a:pt x="3" y="4"/>
                    </a:cubicBezTo>
                    <a:cubicBezTo>
                      <a:pt x="2" y="5"/>
                      <a:pt x="3" y="7"/>
                      <a:pt x="3" y="8"/>
                    </a:cubicBezTo>
                    <a:cubicBezTo>
                      <a:pt x="3" y="8"/>
                      <a:pt x="4" y="8"/>
                      <a:pt x="5" y="8"/>
                    </a:cubicBezTo>
                    <a:cubicBezTo>
                      <a:pt x="5" y="7"/>
                      <a:pt x="5" y="6"/>
                      <a:pt x="5" y="4"/>
                    </a:cubicBezTo>
                    <a:cubicBezTo>
                      <a:pt x="5" y="4"/>
                      <a:pt x="6" y="4"/>
                      <a:pt x="6" y="5"/>
                    </a:cubicBezTo>
                    <a:cubicBezTo>
                      <a:pt x="6" y="6"/>
                      <a:pt x="7" y="7"/>
                      <a:pt x="6" y="8"/>
                    </a:cubicBezTo>
                    <a:cubicBezTo>
                      <a:pt x="5" y="9"/>
                      <a:pt x="4" y="9"/>
                      <a:pt x="2" y="9"/>
                    </a:cubicBezTo>
                    <a:cubicBezTo>
                      <a:pt x="1" y="9"/>
                      <a:pt x="0" y="7"/>
                      <a:pt x="0" y="6"/>
                    </a:cubicBezTo>
                    <a:cubicBezTo>
                      <a:pt x="0" y="4"/>
                      <a:pt x="1" y="2"/>
                      <a:pt x="3" y="1"/>
                    </a:cubicBezTo>
                    <a:cubicBezTo>
                      <a:pt x="6" y="0"/>
                      <a:pt x="8" y="1"/>
                      <a:pt x="9" y="4"/>
                    </a:cubicBezTo>
                    <a:cubicBezTo>
                      <a:pt x="9" y="4"/>
                      <a:pt x="8" y="5"/>
                      <a:pt x="8"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8" name="Freeform 46"/>
              <p:cNvSpPr/>
              <p:nvPr/>
            </p:nvSpPr>
            <p:spPr bwMode="auto">
              <a:xfrm>
                <a:off x="3645138" y="5283463"/>
                <a:ext cx="52388" cy="41275"/>
              </a:xfrm>
              <a:custGeom>
                <a:avLst/>
                <a:gdLst>
                  <a:gd name="T0" fmla="*/ 13 w 14"/>
                  <a:gd name="T1" fmla="*/ 3 h 11"/>
                  <a:gd name="T2" fmla="*/ 9 w 14"/>
                  <a:gd name="T3" fmla="*/ 10 h 11"/>
                  <a:gd name="T4" fmla="*/ 2 w 14"/>
                  <a:gd name="T5" fmla="*/ 7 h 11"/>
                  <a:gd name="T6" fmla="*/ 3 w 14"/>
                  <a:gd name="T7" fmla="*/ 0 h 11"/>
                  <a:gd name="T8" fmla="*/ 8 w 14"/>
                  <a:gd name="T9" fmla="*/ 1 h 11"/>
                  <a:gd name="T10" fmla="*/ 7 w 14"/>
                  <a:gd name="T11" fmla="*/ 7 h 11"/>
                  <a:gd name="T12" fmla="*/ 4 w 14"/>
                  <a:gd name="T13" fmla="*/ 6 h 11"/>
                  <a:gd name="T14" fmla="*/ 7 w 14"/>
                  <a:gd name="T15" fmla="*/ 1 h 11"/>
                  <a:gd name="T16" fmla="*/ 4 w 14"/>
                  <a:gd name="T17" fmla="*/ 2 h 11"/>
                  <a:gd name="T18" fmla="*/ 4 w 14"/>
                  <a:gd name="T19" fmla="*/ 7 h 11"/>
                  <a:gd name="T20" fmla="*/ 8 w 14"/>
                  <a:gd name="T21" fmla="*/ 9 h 11"/>
                  <a:gd name="T22" fmla="*/ 13 w 14"/>
                  <a:gd name="T2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3" y="3"/>
                    </a:moveTo>
                    <a:cubicBezTo>
                      <a:pt x="14" y="7"/>
                      <a:pt x="12" y="9"/>
                      <a:pt x="9" y="10"/>
                    </a:cubicBezTo>
                    <a:cubicBezTo>
                      <a:pt x="6" y="11"/>
                      <a:pt x="3" y="10"/>
                      <a:pt x="2" y="7"/>
                    </a:cubicBezTo>
                    <a:cubicBezTo>
                      <a:pt x="0" y="5"/>
                      <a:pt x="0" y="2"/>
                      <a:pt x="3" y="0"/>
                    </a:cubicBezTo>
                    <a:cubicBezTo>
                      <a:pt x="4" y="0"/>
                      <a:pt x="6" y="0"/>
                      <a:pt x="8" y="1"/>
                    </a:cubicBezTo>
                    <a:cubicBezTo>
                      <a:pt x="8" y="3"/>
                      <a:pt x="7" y="5"/>
                      <a:pt x="7" y="7"/>
                    </a:cubicBezTo>
                    <a:cubicBezTo>
                      <a:pt x="6" y="7"/>
                      <a:pt x="5" y="7"/>
                      <a:pt x="4" y="6"/>
                    </a:cubicBezTo>
                    <a:cubicBezTo>
                      <a:pt x="5" y="5"/>
                      <a:pt x="6" y="3"/>
                      <a:pt x="7" y="1"/>
                    </a:cubicBezTo>
                    <a:cubicBezTo>
                      <a:pt x="6" y="1"/>
                      <a:pt x="4" y="2"/>
                      <a:pt x="4" y="2"/>
                    </a:cubicBezTo>
                    <a:cubicBezTo>
                      <a:pt x="3" y="4"/>
                      <a:pt x="3" y="6"/>
                      <a:pt x="4" y="7"/>
                    </a:cubicBezTo>
                    <a:cubicBezTo>
                      <a:pt x="5" y="8"/>
                      <a:pt x="7" y="9"/>
                      <a:pt x="8" y="9"/>
                    </a:cubicBezTo>
                    <a:cubicBezTo>
                      <a:pt x="10" y="7"/>
                      <a:pt x="11" y="5"/>
                      <a:pt x="13"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9" name="Freeform 47"/>
              <p:cNvSpPr/>
              <p:nvPr/>
            </p:nvSpPr>
            <p:spPr bwMode="auto">
              <a:xfrm>
                <a:off x="3713400" y="5278698"/>
                <a:ext cx="41275" cy="49213"/>
              </a:xfrm>
              <a:custGeom>
                <a:avLst/>
                <a:gdLst>
                  <a:gd name="T0" fmla="*/ 5 w 11"/>
                  <a:gd name="T1" fmla="*/ 3 h 13"/>
                  <a:gd name="T2" fmla="*/ 8 w 11"/>
                  <a:gd name="T3" fmla="*/ 7 h 13"/>
                  <a:gd name="T4" fmla="*/ 6 w 11"/>
                  <a:gd name="T5" fmla="*/ 8 h 13"/>
                  <a:gd name="T6" fmla="*/ 3 w 11"/>
                  <a:gd name="T7" fmla="*/ 3 h 13"/>
                  <a:gd name="T8" fmla="*/ 6 w 11"/>
                  <a:gd name="T9" fmla="*/ 1 h 13"/>
                  <a:gd name="T10" fmla="*/ 11 w 11"/>
                  <a:gd name="T11" fmla="*/ 4 h 13"/>
                  <a:gd name="T12" fmla="*/ 8 w 11"/>
                  <a:gd name="T13" fmla="*/ 10 h 13"/>
                  <a:gd name="T14" fmla="*/ 0 w 11"/>
                  <a:gd name="T15" fmla="*/ 8 h 13"/>
                  <a:gd name="T16" fmla="*/ 7 w 11"/>
                  <a:gd name="T17" fmla="*/ 9 h 13"/>
                  <a:gd name="T18" fmla="*/ 9 w 11"/>
                  <a:gd name="T19" fmla="*/ 4 h 13"/>
                  <a:gd name="T20" fmla="*/ 6 w 11"/>
                  <a:gd name="T21" fmla="*/ 2 h 13"/>
                  <a:gd name="T22" fmla="*/ 5 w 1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3"/>
                    </a:moveTo>
                    <a:cubicBezTo>
                      <a:pt x="6" y="4"/>
                      <a:pt x="7" y="6"/>
                      <a:pt x="8" y="7"/>
                    </a:cubicBezTo>
                    <a:cubicBezTo>
                      <a:pt x="7" y="8"/>
                      <a:pt x="7" y="8"/>
                      <a:pt x="6" y="8"/>
                    </a:cubicBezTo>
                    <a:cubicBezTo>
                      <a:pt x="5" y="6"/>
                      <a:pt x="4" y="5"/>
                      <a:pt x="3" y="3"/>
                    </a:cubicBezTo>
                    <a:cubicBezTo>
                      <a:pt x="3" y="2"/>
                      <a:pt x="5" y="0"/>
                      <a:pt x="6" y="1"/>
                    </a:cubicBezTo>
                    <a:cubicBezTo>
                      <a:pt x="8" y="1"/>
                      <a:pt x="10" y="3"/>
                      <a:pt x="11" y="4"/>
                    </a:cubicBezTo>
                    <a:cubicBezTo>
                      <a:pt x="11" y="6"/>
                      <a:pt x="10" y="9"/>
                      <a:pt x="8" y="10"/>
                    </a:cubicBezTo>
                    <a:cubicBezTo>
                      <a:pt x="6" y="13"/>
                      <a:pt x="2" y="11"/>
                      <a:pt x="0" y="8"/>
                    </a:cubicBezTo>
                    <a:cubicBezTo>
                      <a:pt x="2" y="9"/>
                      <a:pt x="5" y="9"/>
                      <a:pt x="7" y="9"/>
                    </a:cubicBezTo>
                    <a:cubicBezTo>
                      <a:pt x="8" y="9"/>
                      <a:pt x="9" y="6"/>
                      <a:pt x="9" y="4"/>
                    </a:cubicBezTo>
                    <a:cubicBezTo>
                      <a:pt x="9" y="3"/>
                      <a:pt x="7" y="2"/>
                      <a:pt x="6" y="2"/>
                    </a:cubicBezTo>
                    <a:cubicBezTo>
                      <a:pt x="6" y="2"/>
                      <a:pt x="5" y="2"/>
                      <a:pt x="5"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30" name="Freeform 48"/>
              <p:cNvSpPr/>
              <p:nvPr/>
            </p:nvSpPr>
            <p:spPr bwMode="auto">
              <a:xfrm>
                <a:off x="3656250" y="5343788"/>
                <a:ext cx="26988" cy="30163"/>
              </a:xfrm>
              <a:custGeom>
                <a:avLst/>
                <a:gdLst>
                  <a:gd name="T0" fmla="*/ 4 w 7"/>
                  <a:gd name="T1" fmla="*/ 5 h 8"/>
                  <a:gd name="T2" fmla="*/ 5 w 7"/>
                  <a:gd name="T3" fmla="*/ 2 h 8"/>
                  <a:gd name="T4" fmla="*/ 4 w 7"/>
                  <a:gd name="T5" fmla="*/ 2 h 8"/>
                  <a:gd name="T6" fmla="*/ 2 w 7"/>
                  <a:gd name="T7" fmla="*/ 8 h 8"/>
                  <a:gd name="T8" fmla="*/ 1 w 7"/>
                  <a:gd name="T9" fmla="*/ 3 h 8"/>
                  <a:gd name="T10" fmla="*/ 5 w 7"/>
                  <a:gd name="T11" fmla="*/ 1 h 8"/>
                  <a:gd name="T12" fmla="*/ 7 w 7"/>
                  <a:gd name="T13" fmla="*/ 4 h 8"/>
                  <a:gd name="T14" fmla="*/ 4 w 7"/>
                  <a:gd name="T15" fmla="*/ 6 h 8"/>
                  <a:gd name="T16" fmla="*/ 4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5"/>
                    </a:moveTo>
                    <a:cubicBezTo>
                      <a:pt x="4" y="4"/>
                      <a:pt x="5" y="3"/>
                      <a:pt x="5" y="2"/>
                    </a:cubicBezTo>
                    <a:cubicBezTo>
                      <a:pt x="5" y="2"/>
                      <a:pt x="4" y="2"/>
                      <a:pt x="4" y="2"/>
                    </a:cubicBezTo>
                    <a:cubicBezTo>
                      <a:pt x="3" y="4"/>
                      <a:pt x="3" y="6"/>
                      <a:pt x="2" y="8"/>
                    </a:cubicBezTo>
                    <a:cubicBezTo>
                      <a:pt x="2" y="7"/>
                      <a:pt x="0" y="5"/>
                      <a:pt x="1" y="3"/>
                    </a:cubicBezTo>
                    <a:cubicBezTo>
                      <a:pt x="1" y="2"/>
                      <a:pt x="4" y="1"/>
                      <a:pt x="5" y="1"/>
                    </a:cubicBezTo>
                    <a:cubicBezTo>
                      <a:pt x="6" y="0"/>
                      <a:pt x="7" y="3"/>
                      <a:pt x="7" y="4"/>
                    </a:cubicBezTo>
                    <a:cubicBezTo>
                      <a:pt x="6" y="4"/>
                      <a:pt x="5" y="5"/>
                      <a:pt x="4" y="6"/>
                    </a:cubicBezTo>
                    <a:cubicBezTo>
                      <a:pt x="4" y="5"/>
                      <a:pt x="4" y="5"/>
                      <a:pt x="4"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31" name="Freeform 49"/>
              <p:cNvSpPr/>
              <p:nvPr/>
            </p:nvSpPr>
            <p:spPr bwMode="auto">
              <a:xfrm>
                <a:off x="3719750" y="5346963"/>
                <a:ext cx="30163" cy="30163"/>
              </a:xfrm>
              <a:custGeom>
                <a:avLst/>
                <a:gdLst>
                  <a:gd name="T0" fmla="*/ 2 w 8"/>
                  <a:gd name="T1" fmla="*/ 8 h 8"/>
                  <a:gd name="T2" fmla="*/ 1 w 8"/>
                  <a:gd name="T3" fmla="*/ 0 h 8"/>
                  <a:gd name="T4" fmla="*/ 4 w 8"/>
                  <a:gd name="T5" fmla="*/ 5 h 8"/>
                  <a:gd name="T6" fmla="*/ 0 w 8"/>
                  <a:gd name="T7" fmla="*/ 3 h 8"/>
                  <a:gd name="T8" fmla="*/ 1 w 8"/>
                  <a:gd name="T9" fmla="*/ 0 h 8"/>
                  <a:gd name="T10" fmla="*/ 6 w 8"/>
                  <a:gd name="T11" fmla="*/ 1 h 8"/>
                  <a:gd name="T12" fmla="*/ 2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8"/>
                    </a:moveTo>
                    <a:cubicBezTo>
                      <a:pt x="5" y="5"/>
                      <a:pt x="7" y="2"/>
                      <a:pt x="1" y="0"/>
                    </a:cubicBezTo>
                    <a:cubicBezTo>
                      <a:pt x="2" y="2"/>
                      <a:pt x="2" y="3"/>
                      <a:pt x="4" y="5"/>
                    </a:cubicBezTo>
                    <a:cubicBezTo>
                      <a:pt x="2" y="4"/>
                      <a:pt x="1" y="4"/>
                      <a:pt x="0" y="3"/>
                    </a:cubicBezTo>
                    <a:cubicBezTo>
                      <a:pt x="0" y="2"/>
                      <a:pt x="1" y="0"/>
                      <a:pt x="1" y="0"/>
                    </a:cubicBezTo>
                    <a:cubicBezTo>
                      <a:pt x="3" y="0"/>
                      <a:pt x="5" y="0"/>
                      <a:pt x="6" y="1"/>
                    </a:cubicBezTo>
                    <a:cubicBezTo>
                      <a:pt x="8" y="4"/>
                      <a:pt x="6" y="6"/>
                      <a:pt x="2" y="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32" name="Freeform 58"/>
              <p:cNvSpPr/>
              <p:nvPr/>
            </p:nvSpPr>
            <p:spPr bwMode="auto">
              <a:xfrm>
                <a:off x="3900725" y="5313626"/>
                <a:ext cx="33338" cy="30163"/>
              </a:xfrm>
              <a:custGeom>
                <a:avLst/>
                <a:gdLst>
                  <a:gd name="T0" fmla="*/ 2 w 9"/>
                  <a:gd name="T1" fmla="*/ 0 h 8"/>
                  <a:gd name="T2" fmla="*/ 6 w 9"/>
                  <a:gd name="T3" fmla="*/ 2 h 8"/>
                  <a:gd name="T4" fmla="*/ 9 w 9"/>
                  <a:gd name="T5" fmla="*/ 1 h 8"/>
                  <a:gd name="T6" fmla="*/ 4 w 9"/>
                  <a:gd name="T7" fmla="*/ 6 h 8"/>
                  <a:gd name="T8" fmla="*/ 2 w 9"/>
                  <a:gd name="T9" fmla="*/ 0 h 8"/>
                </a:gdLst>
                <a:ahLst/>
                <a:cxnLst>
                  <a:cxn ang="0">
                    <a:pos x="T0" y="T1"/>
                  </a:cxn>
                  <a:cxn ang="0">
                    <a:pos x="T2" y="T3"/>
                  </a:cxn>
                  <a:cxn ang="0">
                    <a:pos x="T4" y="T5"/>
                  </a:cxn>
                  <a:cxn ang="0">
                    <a:pos x="T6" y="T7"/>
                  </a:cxn>
                  <a:cxn ang="0">
                    <a:pos x="T8" y="T9"/>
                  </a:cxn>
                </a:cxnLst>
                <a:rect l="0" t="0" r="r" b="b"/>
                <a:pathLst>
                  <a:path w="9" h="8">
                    <a:moveTo>
                      <a:pt x="2" y="0"/>
                    </a:moveTo>
                    <a:cubicBezTo>
                      <a:pt x="2" y="2"/>
                      <a:pt x="3" y="4"/>
                      <a:pt x="6" y="2"/>
                    </a:cubicBezTo>
                    <a:cubicBezTo>
                      <a:pt x="6" y="1"/>
                      <a:pt x="8" y="1"/>
                      <a:pt x="9" y="1"/>
                    </a:cubicBezTo>
                    <a:cubicBezTo>
                      <a:pt x="8" y="3"/>
                      <a:pt x="8" y="8"/>
                      <a:pt x="4" y="6"/>
                    </a:cubicBezTo>
                    <a:cubicBezTo>
                      <a:pt x="1" y="5"/>
                      <a:pt x="0" y="3"/>
                      <a:pt x="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116" name="淘宝店chenying0907 9"/>
            <p:cNvSpPr/>
            <p:nvPr/>
          </p:nvSpPr>
          <p:spPr>
            <a:xfrm>
              <a:off x="1228020" y="4624736"/>
              <a:ext cx="1918428" cy="1169551"/>
            </a:xfrm>
            <a:prstGeom prst="rect">
              <a:avLst/>
            </a:prstGeom>
          </p:spPr>
          <p:txBody>
            <a:bodyPr wrap="square">
              <a:spAutoFit/>
            </a:bodyPr>
            <a:lstStyle/>
            <a:p>
              <a:pPr lvl="0" algn="ctr">
                <a:defRPr/>
              </a:pP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panose="020B0503020204020204" pitchFamily="34" charset="-122"/>
                <a:ea typeface="微软雅黑" panose="020B0503020204020204" pitchFamily="34" charset="-122"/>
              </a:endParaRPr>
            </a:p>
          </p:txBody>
        </p:sp>
        <p:sp>
          <p:nvSpPr>
            <p:cNvPr id="117" name="文本框 116"/>
            <p:cNvSpPr txBox="1"/>
            <p:nvPr/>
          </p:nvSpPr>
          <p:spPr>
            <a:xfrm>
              <a:off x="1549880" y="4210449"/>
              <a:ext cx="1274708"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 </a:t>
              </a:r>
              <a:r>
                <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小标题 </a:t>
              </a: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a:t>
              </a:r>
              <a:endPar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endParaRPr>
            </a:p>
          </p:txBody>
        </p:sp>
      </p:grpSp>
      <p:grpSp>
        <p:nvGrpSpPr>
          <p:cNvPr id="137" name="淘宝店chenying0907 5"/>
          <p:cNvGrpSpPr/>
          <p:nvPr/>
        </p:nvGrpSpPr>
        <p:grpSpPr>
          <a:xfrm>
            <a:off x="3927644" y="1716926"/>
            <a:ext cx="2471663" cy="3791063"/>
            <a:chOff x="3775244" y="2003223"/>
            <a:chExt cx="2471663" cy="3791063"/>
          </a:xfrm>
        </p:grpSpPr>
        <p:pic>
          <p:nvPicPr>
            <p:cNvPr id="138" name="图片 137"/>
            <p:cNvPicPr>
              <a:picLocks noChangeAspect="1"/>
            </p:cNvPicPr>
            <p:nvPr/>
          </p:nvPicPr>
          <p:blipFill rotWithShape="1">
            <a:blip r:embed="rId4" cstate="email"/>
            <a:srcRect l="-3057" t="-2080" r="-1"/>
            <a:stretch>
              <a:fillRect/>
            </a:stretch>
          </p:blipFill>
          <p:spPr>
            <a:xfrm rot="20247617">
              <a:off x="4016250" y="2003223"/>
              <a:ext cx="2230657" cy="1786159"/>
            </a:xfrm>
            <a:prstGeom prst="rect">
              <a:avLst/>
            </a:prstGeom>
          </p:spPr>
        </p:pic>
        <p:grpSp>
          <p:nvGrpSpPr>
            <p:cNvPr id="139" name="淘宝店chenying0907 38"/>
            <p:cNvGrpSpPr/>
            <p:nvPr/>
          </p:nvGrpSpPr>
          <p:grpSpPr>
            <a:xfrm>
              <a:off x="3854078" y="2191056"/>
              <a:ext cx="1761253" cy="1761248"/>
              <a:chOff x="4809572" y="921065"/>
              <a:chExt cx="3096472" cy="3096470"/>
            </a:xfrm>
          </p:grpSpPr>
          <p:sp>
            <p:nvSpPr>
              <p:cNvPr id="159" name="椭圆 158"/>
              <p:cNvSpPr/>
              <p:nvPr/>
            </p:nvSpPr>
            <p:spPr>
              <a:xfrm>
                <a:off x="4943153" y="1054645"/>
                <a:ext cx="2829309" cy="2829309"/>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0" name="椭圆 159"/>
              <p:cNvSpPr/>
              <p:nvPr/>
            </p:nvSpPr>
            <p:spPr>
              <a:xfrm>
                <a:off x="4809572" y="921065"/>
                <a:ext cx="3096472" cy="3096470"/>
              </a:xfrm>
              <a:prstGeom prst="ellipse">
                <a:avLst/>
              </a:prstGeom>
              <a:noFill/>
              <a:ln w="12700" cap="flat" cmpd="sng" algn="ctr">
                <a:solidFill>
                  <a:srgbClr val="FDFC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40" name="Freeform 101"/>
            <p:cNvSpPr/>
            <p:nvPr/>
          </p:nvSpPr>
          <p:spPr bwMode="auto">
            <a:xfrm>
              <a:off x="4310230" y="2720716"/>
              <a:ext cx="848944" cy="666140"/>
            </a:xfrm>
            <a:custGeom>
              <a:avLst/>
              <a:gdLst>
                <a:gd name="T0" fmla="*/ 113 w 116"/>
                <a:gd name="T1" fmla="*/ 50 h 91"/>
                <a:gd name="T2" fmla="*/ 103 w 116"/>
                <a:gd name="T3" fmla="*/ 48 h 91"/>
                <a:gd name="T4" fmla="*/ 103 w 116"/>
                <a:gd name="T5" fmla="*/ 46 h 91"/>
                <a:gd name="T6" fmla="*/ 100 w 116"/>
                <a:gd name="T7" fmla="*/ 41 h 91"/>
                <a:gd name="T8" fmla="*/ 89 w 116"/>
                <a:gd name="T9" fmla="*/ 18 h 91"/>
                <a:gd name="T10" fmla="*/ 92 w 116"/>
                <a:gd name="T11" fmla="*/ 15 h 91"/>
                <a:gd name="T12" fmla="*/ 77 w 116"/>
                <a:gd name="T13" fmla="*/ 5 h 91"/>
                <a:gd name="T14" fmla="*/ 58 w 116"/>
                <a:gd name="T15" fmla="*/ 0 h 91"/>
                <a:gd name="T16" fmla="*/ 38 w 116"/>
                <a:gd name="T17" fmla="*/ 4 h 91"/>
                <a:gd name="T18" fmla="*/ 23 w 116"/>
                <a:gd name="T19" fmla="*/ 16 h 91"/>
                <a:gd name="T20" fmla="*/ 26 w 116"/>
                <a:gd name="T21" fmla="*/ 19 h 91"/>
                <a:gd name="T22" fmla="*/ 17 w 116"/>
                <a:gd name="T23" fmla="*/ 41 h 91"/>
                <a:gd name="T24" fmla="*/ 12 w 116"/>
                <a:gd name="T25" fmla="*/ 46 h 91"/>
                <a:gd name="T26" fmla="*/ 12 w 116"/>
                <a:gd name="T27" fmla="*/ 48 h 91"/>
                <a:gd name="T28" fmla="*/ 3 w 116"/>
                <a:gd name="T29" fmla="*/ 50 h 91"/>
                <a:gd name="T30" fmla="*/ 3 w 116"/>
                <a:gd name="T31" fmla="*/ 79 h 91"/>
                <a:gd name="T32" fmla="*/ 12 w 116"/>
                <a:gd name="T33" fmla="*/ 83 h 91"/>
                <a:gd name="T34" fmla="*/ 12 w 116"/>
                <a:gd name="T35" fmla="*/ 85 h 91"/>
                <a:gd name="T36" fmla="*/ 18 w 116"/>
                <a:gd name="T37" fmla="*/ 91 h 91"/>
                <a:gd name="T38" fmla="*/ 18 w 116"/>
                <a:gd name="T39" fmla="*/ 91 h 91"/>
                <a:gd name="T40" fmla="*/ 24 w 116"/>
                <a:gd name="T41" fmla="*/ 85 h 91"/>
                <a:gd name="T42" fmla="*/ 24 w 116"/>
                <a:gd name="T43" fmla="*/ 46 h 91"/>
                <a:gd name="T44" fmla="*/ 23 w 116"/>
                <a:gd name="T45" fmla="*/ 43 h 91"/>
                <a:gd name="T46" fmla="*/ 31 w 116"/>
                <a:gd name="T47" fmla="*/ 23 h 91"/>
                <a:gd name="T48" fmla="*/ 34 w 116"/>
                <a:gd name="T49" fmla="*/ 26 h 91"/>
                <a:gd name="T50" fmla="*/ 44 w 116"/>
                <a:gd name="T51" fmla="*/ 18 h 91"/>
                <a:gd name="T52" fmla="*/ 58 w 116"/>
                <a:gd name="T53" fmla="*/ 15 h 91"/>
                <a:gd name="T54" fmla="*/ 71 w 116"/>
                <a:gd name="T55" fmla="*/ 18 h 91"/>
                <a:gd name="T56" fmla="*/ 82 w 116"/>
                <a:gd name="T57" fmla="*/ 25 h 91"/>
                <a:gd name="T58" fmla="*/ 84 w 116"/>
                <a:gd name="T59" fmla="*/ 23 h 91"/>
                <a:gd name="T60" fmla="*/ 94 w 116"/>
                <a:gd name="T61" fmla="*/ 42 h 91"/>
                <a:gd name="T62" fmla="*/ 92 w 116"/>
                <a:gd name="T63" fmla="*/ 46 h 91"/>
                <a:gd name="T64" fmla="*/ 92 w 116"/>
                <a:gd name="T65" fmla="*/ 85 h 91"/>
                <a:gd name="T66" fmla="*/ 97 w 116"/>
                <a:gd name="T67" fmla="*/ 91 h 91"/>
                <a:gd name="T68" fmla="*/ 97 w 116"/>
                <a:gd name="T69" fmla="*/ 91 h 91"/>
                <a:gd name="T70" fmla="*/ 103 w 116"/>
                <a:gd name="T71" fmla="*/ 85 h 91"/>
                <a:gd name="T72" fmla="*/ 103 w 116"/>
                <a:gd name="T73" fmla="*/ 83 h 91"/>
                <a:gd name="T74" fmla="*/ 113 w 116"/>
                <a:gd name="T75" fmla="*/ 79 h 91"/>
                <a:gd name="T76" fmla="*/ 113 w 116"/>
                <a:gd name="T77"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 h="91">
                  <a:moveTo>
                    <a:pt x="113" y="50"/>
                  </a:moveTo>
                  <a:cubicBezTo>
                    <a:pt x="103" y="48"/>
                    <a:pt x="103" y="48"/>
                    <a:pt x="103" y="48"/>
                  </a:cubicBezTo>
                  <a:cubicBezTo>
                    <a:pt x="103" y="46"/>
                    <a:pt x="103" y="46"/>
                    <a:pt x="103" y="46"/>
                  </a:cubicBezTo>
                  <a:cubicBezTo>
                    <a:pt x="103" y="44"/>
                    <a:pt x="102" y="42"/>
                    <a:pt x="100" y="41"/>
                  </a:cubicBezTo>
                  <a:cubicBezTo>
                    <a:pt x="99" y="32"/>
                    <a:pt x="95" y="24"/>
                    <a:pt x="89" y="18"/>
                  </a:cubicBezTo>
                  <a:cubicBezTo>
                    <a:pt x="92" y="15"/>
                    <a:pt x="92" y="15"/>
                    <a:pt x="92" y="15"/>
                  </a:cubicBezTo>
                  <a:cubicBezTo>
                    <a:pt x="88" y="11"/>
                    <a:pt x="82" y="7"/>
                    <a:pt x="77" y="5"/>
                  </a:cubicBezTo>
                  <a:cubicBezTo>
                    <a:pt x="71" y="2"/>
                    <a:pt x="64" y="0"/>
                    <a:pt x="58" y="0"/>
                  </a:cubicBezTo>
                  <a:cubicBezTo>
                    <a:pt x="51" y="0"/>
                    <a:pt x="45" y="2"/>
                    <a:pt x="38" y="4"/>
                  </a:cubicBezTo>
                  <a:cubicBezTo>
                    <a:pt x="32" y="7"/>
                    <a:pt x="27" y="11"/>
                    <a:pt x="23" y="16"/>
                  </a:cubicBezTo>
                  <a:cubicBezTo>
                    <a:pt x="26" y="19"/>
                    <a:pt x="26" y="19"/>
                    <a:pt x="26" y="19"/>
                  </a:cubicBezTo>
                  <a:cubicBezTo>
                    <a:pt x="21" y="25"/>
                    <a:pt x="18" y="32"/>
                    <a:pt x="17" y="41"/>
                  </a:cubicBezTo>
                  <a:cubicBezTo>
                    <a:pt x="14" y="41"/>
                    <a:pt x="12" y="44"/>
                    <a:pt x="12" y="46"/>
                  </a:cubicBezTo>
                  <a:cubicBezTo>
                    <a:pt x="12" y="48"/>
                    <a:pt x="12" y="48"/>
                    <a:pt x="12" y="48"/>
                  </a:cubicBezTo>
                  <a:cubicBezTo>
                    <a:pt x="3" y="50"/>
                    <a:pt x="3" y="50"/>
                    <a:pt x="3" y="50"/>
                  </a:cubicBezTo>
                  <a:cubicBezTo>
                    <a:pt x="0" y="60"/>
                    <a:pt x="0" y="70"/>
                    <a:pt x="3" y="79"/>
                  </a:cubicBezTo>
                  <a:cubicBezTo>
                    <a:pt x="12" y="83"/>
                    <a:pt x="12" y="83"/>
                    <a:pt x="12" y="83"/>
                  </a:cubicBezTo>
                  <a:cubicBezTo>
                    <a:pt x="12" y="85"/>
                    <a:pt x="12" y="85"/>
                    <a:pt x="12" y="85"/>
                  </a:cubicBezTo>
                  <a:cubicBezTo>
                    <a:pt x="12" y="88"/>
                    <a:pt x="15" y="91"/>
                    <a:pt x="18" y="91"/>
                  </a:cubicBezTo>
                  <a:cubicBezTo>
                    <a:pt x="18" y="91"/>
                    <a:pt x="18" y="91"/>
                    <a:pt x="18" y="91"/>
                  </a:cubicBezTo>
                  <a:cubicBezTo>
                    <a:pt x="21" y="91"/>
                    <a:pt x="24" y="88"/>
                    <a:pt x="24" y="85"/>
                  </a:cubicBezTo>
                  <a:cubicBezTo>
                    <a:pt x="24" y="46"/>
                    <a:pt x="24" y="46"/>
                    <a:pt x="24" y="46"/>
                  </a:cubicBezTo>
                  <a:cubicBezTo>
                    <a:pt x="24" y="45"/>
                    <a:pt x="24" y="44"/>
                    <a:pt x="23" y="43"/>
                  </a:cubicBezTo>
                  <a:cubicBezTo>
                    <a:pt x="23" y="35"/>
                    <a:pt x="26" y="28"/>
                    <a:pt x="31" y="23"/>
                  </a:cubicBezTo>
                  <a:cubicBezTo>
                    <a:pt x="34" y="26"/>
                    <a:pt x="34" y="26"/>
                    <a:pt x="34" y="26"/>
                  </a:cubicBezTo>
                  <a:cubicBezTo>
                    <a:pt x="37" y="22"/>
                    <a:pt x="40" y="20"/>
                    <a:pt x="44" y="18"/>
                  </a:cubicBezTo>
                  <a:cubicBezTo>
                    <a:pt x="49" y="16"/>
                    <a:pt x="53" y="15"/>
                    <a:pt x="58" y="15"/>
                  </a:cubicBezTo>
                  <a:cubicBezTo>
                    <a:pt x="62" y="15"/>
                    <a:pt x="66" y="16"/>
                    <a:pt x="71" y="18"/>
                  </a:cubicBezTo>
                  <a:cubicBezTo>
                    <a:pt x="75" y="20"/>
                    <a:pt x="79" y="22"/>
                    <a:pt x="82" y="25"/>
                  </a:cubicBezTo>
                  <a:cubicBezTo>
                    <a:pt x="84" y="23"/>
                    <a:pt x="84" y="23"/>
                    <a:pt x="84" y="23"/>
                  </a:cubicBezTo>
                  <a:cubicBezTo>
                    <a:pt x="89" y="28"/>
                    <a:pt x="93" y="34"/>
                    <a:pt x="94" y="42"/>
                  </a:cubicBezTo>
                  <a:cubicBezTo>
                    <a:pt x="92" y="43"/>
                    <a:pt x="92" y="45"/>
                    <a:pt x="92" y="46"/>
                  </a:cubicBezTo>
                  <a:cubicBezTo>
                    <a:pt x="92" y="85"/>
                    <a:pt x="92" y="85"/>
                    <a:pt x="92" y="85"/>
                  </a:cubicBezTo>
                  <a:cubicBezTo>
                    <a:pt x="92" y="88"/>
                    <a:pt x="94" y="91"/>
                    <a:pt x="97" y="91"/>
                  </a:cubicBezTo>
                  <a:cubicBezTo>
                    <a:pt x="97" y="91"/>
                    <a:pt x="97" y="91"/>
                    <a:pt x="97" y="91"/>
                  </a:cubicBezTo>
                  <a:cubicBezTo>
                    <a:pt x="101" y="91"/>
                    <a:pt x="103" y="88"/>
                    <a:pt x="103" y="85"/>
                  </a:cubicBezTo>
                  <a:cubicBezTo>
                    <a:pt x="103" y="83"/>
                    <a:pt x="103" y="83"/>
                    <a:pt x="103" y="83"/>
                  </a:cubicBezTo>
                  <a:cubicBezTo>
                    <a:pt x="113" y="79"/>
                    <a:pt x="113" y="79"/>
                    <a:pt x="113" y="79"/>
                  </a:cubicBezTo>
                  <a:cubicBezTo>
                    <a:pt x="116" y="70"/>
                    <a:pt x="116" y="60"/>
                    <a:pt x="113" y="50"/>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nvGrpSpPr>
            <p:cNvPr id="141" name="淘宝店chenying0907 40"/>
            <p:cNvGrpSpPr/>
            <p:nvPr/>
          </p:nvGrpSpPr>
          <p:grpSpPr>
            <a:xfrm>
              <a:off x="4157923" y="3876324"/>
              <a:ext cx="1153558" cy="314058"/>
              <a:chOff x="2945050" y="5070738"/>
              <a:chExt cx="1516063" cy="412750"/>
            </a:xfrm>
            <a:solidFill>
              <a:srgbClr val="FDFCDC"/>
            </a:solidFill>
          </p:grpSpPr>
          <p:sp>
            <p:nvSpPr>
              <p:cNvPr id="144" name="Freeform 12"/>
              <p:cNvSpPr>
                <a:spLocks noEditPoints="1"/>
              </p:cNvSpPr>
              <p:nvPr/>
            </p:nvSpPr>
            <p:spPr bwMode="auto">
              <a:xfrm>
                <a:off x="2945050" y="5070738"/>
                <a:ext cx="1516063" cy="412750"/>
              </a:xfrm>
              <a:custGeom>
                <a:avLst/>
                <a:gdLst>
                  <a:gd name="T0" fmla="*/ 174 w 403"/>
                  <a:gd name="T1" fmla="*/ 76 h 109"/>
                  <a:gd name="T2" fmla="*/ 163 w 403"/>
                  <a:gd name="T3" fmla="*/ 93 h 109"/>
                  <a:gd name="T4" fmla="*/ 156 w 403"/>
                  <a:gd name="T5" fmla="*/ 92 h 109"/>
                  <a:gd name="T6" fmla="*/ 153 w 403"/>
                  <a:gd name="T7" fmla="*/ 85 h 109"/>
                  <a:gd name="T8" fmla="*/ 152 w 403"/>
                  <a:gd name="T9" fmla="*/ 82 h 109"/>
                  <a:gd name="T10" fmla="*/ 102 w 403"/>
                  <a:gd name="T11" fmla="*/ 58 h 109"/>
                  <a:gd name="T12" fmla="*/ 118 w 403"/>
                  <a:gd name="T13" fmla="*/ 57 h 109"/>
                  <a:gd name="T14" fmla="*/ 140 w 403"/>
                  <a:gd name="T15" fmla="*/ 27 h 109"/>
                  <a:gd name="T16" fmla="*/ 150 w 403"/>
                  <a:gd name="T17" fmla="*/ 23 h 109"/>
                  <a:gd name="T18" fmla="*/ 87 w 403"/>
                  <a:gd name="T19" fmla="*/ 47 h 109"/>
                  <a:gd name="T20" fmla="*/ 74 w 403"/>
                  <a:gd name="T21" fmla="*/ 30 h 109"/>
                  <a:gd name="T22" fmla="*/ 64 w 403"/>
                  <a:gd name="T23" fmla="*/ 42 h 109"/>
                  <a:gd name="T24" fmla="*/ 20 w 403"/>
                  <a:gd name="T25" fmla="*/ 22 h 109"/>
                  <a:gd name="T26" fmla="*/ 37 w 403"/>
                  <a:gd name="T27" fmla="*/ 7 h 109"/>
                  <a:gd name="T28" fmla="*/ 164 w 403"/>
                  <a:gd name="T29" fmla="*/ 24 h 109"/>
                  <a:gd name="T30" fmla="*/ 186 w 403"/>
                  <a:gd name="T31" fmla="*/ 44 h 109"/>
                  <a:gd name="T32" fmla="*/ 185 w 403"/>
                  <a:gd name="T33" fmla="*/ 37 h 109"/>
                  <a:gd name="T34" fmla="*/ 218 w 403"/>
                  <a:gd name="T35" fmla="*/ 37 h 109"/>
                  <a:gd name="T36" fmla="*/ 233 w 403"/>
                  <a:gd name="T37" fmla="*/ 30 h 109"/>
                  <a:gd name="T38" fmla="*/ 240 w 403"/>
                  <a:gd name="T39" fmla="*/ 23 h 109"/>
                  <a:gd name="T40" fmla="*/ 378 w 403"/>
                  <a:gd name="T41" fmla="*/ 2 h 109"/>
                  <a:gd name="T42" fmla="*/ 384 w 403"/>
                  <a:gd name="T43" fmla="*/ 22 h 109"/>
                  <a:gd name="T44" fmla="*/ 345 w 403"/>
                  <a:gd name="T45" fmla="*/ 35 h 109"/>
                  <a:gd name="T46" fmla="*/ 328 w 403"/>
                  <a:gd name="T47" fmla="*/ 31 h 109"/>
                  <a:gd name="T48" fmla="*/ 339 w 403"/>
                  <a:gd name="T49" fmla="*/ 35 h 109"/>
                  <a:gd name="T50" fmla="*/ 250 w 403"/>
                  <a:gd name="T51" fmla="*/ 39 h 109"/>
                  <a:gd name="T52" fmla="*/ 263 w 403"/>
                  <a:gd name="T53" fmla="*/ 27 h 109"/>
                  <a:gd name="T54" fmla="*/ 298 w 403"/>
                  <a:gd name="T55" fmla="*/ 52 h 109"/>
                  <a:gd name="T56" fmla="*/ 305 w 403"/>
                  <a:gd name="T57" fmla="*/ 51 h 109"/>
                  <a:gd name="T58" fmla="*/ 287 w 403"/>
                  <a:gd name="T59" fmla="*/ 56 h 109"/>
                  <a:gd name="T60" fmla="*/ 243 w 403"/>
                  <a:gd name="T61" fmla="*/ 92 h 109"/>
                  <a:gd name="T62" fmla="*/ 242 w 403"/>
                  <a:gd name="T63" fmla="*/ 79 h 109"/>
                  <a:gd name="T64" fmla="*/ 231 w 403"/>
                  <a:gd name="T65" fmla="*/ 86 h 109"/>
                  <a:gd name="T66" fmla="*/ 203 w 403"/>
                  <a:gd name="T67" fmla="*/ 93 h 109"/>
                  <a:gd name="T68" fmla="*/ 202 w 403"/>
                  <a:gd name="T69" fmla="*/ 75 h 109"/>
                  <a:gd name="T70" fmla="*/ 228 w 403"/>
                  <a:gd name="T71" fmla="*/ 76 h 109"/>
                  <a:gd name="T72" fmla="*/ 197 w 403"/>
                  <a:gd name="T73" fmla="*/ 49 h 109"/>
                  <a:gd name="T74" fmla="*/ 268 w 403"/>
                  <a:gd name="T75" fmla="*/ 75 h 109"/>
                  <a:gd name="T76" fmla="*/ 215 w 403"/>
                  <a:gd name="T77" fmla="*/ 50 h 109"/>
                  <a:gd name="T78" fmla="*/ 225 w 403"/>
                  <a:gd name="T79" fmla="*/ 61 h 109"/>
                  <a:gd name="T80" fmla="*/ 234 w 403"/>
                  <a:gd name="T81" fmla="*/ 53 h 109"/>
                  <a:gd name="T82" fmla="*/ 279 w 403"/>
                  <a:gd name="T83" fmla="*/ 65 h 109"/>
                  <a:gd name="T84" fmla="*/ 261 w 403"/>
                  <a:gd name="T85" fmla="*/ 76 h 109"/>
                  <a:gd name="T86" fmla="*/ 150 w 403"/>
                  <a:gd name="T87" fmla="*/ 19 h 109"/>
                  <a:gd name="T88" fmla="*/ 131 w 403"/>
                  <a:gd name="T89" fmla="*/ 67 h 109"/>
                  <a:gd name="T90" fmla="*/ 138 w 403"/>
                  <a:gd name="T91" fmla="*/ 65 h 109"/>
                  <a:gd name="T92" fmla="*/ 134 w 403"/>
                  <a:gd name="T93" fmla="*/ 67 h 109"/>
                  <a:gd name="T94" fmla="*/ 137 w 403"/>
                  <a:gd name="T95" fmla="*/ 52 h 109"/>
                  <a:gd name="T96" fmla="*/ 181 w 403"/>
                  <a:gd name="T97" fmla="*/ 58 h 109"/>
                  <a:gd name="T98" fmla="*/ 170 w 403"/>
                  <a:gd name="T99" fmla="*/ 56 h 109"/>
                  <a:gd name="T100" fmla="*/ 177 w 403"/>
                  <a:gd name="T101" fmla="*/ 60 h 109"/>
                  <a:gd name="T102" fmla="*/ 187 w 403"/>
                  <a:gd name="T103"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09">
                    <a:moveTo>
                      <a:pt x="199" y="59"/>
                    </a:moveTo>
                    <a:cubicBezTo>
                      <a:pt x="199" y="55"/>
                      <a:pt x="196" y="52"/>
                      <a:pt x="192" y="51"/>
                    </a:cubicBezTo>
                    <a:cubicBezTo>
                      <a:pt x="188" y="51"/>
                      <a:pt x="186" y="53"/>
                      <a:pt x="184" y="56"/>
                    </a:cubicBezTo>
                    <a:cubicBezTo>
                      <a:pt x="184" y="58"/>
                      <a:pt x="183" y="60"/>
                      <a:pt x="183" y="62"/>
                    </a:cubicBezTo>
                    <a:cubicBezTo>
                      <a:pt x="183" y="68"/>
                      <a:pt x="180" y="73"/>
                      <a:pt x="174" y="76"/>
                    </a:cubicBezTo>
                    <a:cubicBezTo>
                      <a:pt x="175" y="76"/>
                      <a:pt x="177" y="77"/>
                      <a:pt x="178" y="77"/>
                    </a:cubicBezTo>
                    <a:cubicBezTo>
                      <a:pt x="172" y="78"/>
                      <a:pt x="166" y="78"/>
                      <a:pt x="160" y="78"/>
                    </a:cubicBezTo>
                    <a:cubicBezTo>
                      <a:pt x="160" y="79"/>
                      <a:pt x="160" y="79"/>
                      <a:pt x="160" y="80"/>
                    </a:cubicBezTo>
                    <a:cubicBezTo>
                      <a:pt x="161" y="81"/>
                      <a:pt x="163" y="82"/>
                      <a:pt x="164" y="83"/>
                    </a:cubicBezTo>
                    <a:cubicBezTo>
                      <a:pt x="166" y="86"/>
                      <a:pt x="165" y="91"/>
                      <a:pt x="163" y="93"/>
                    </a:cubicBezTo>
                    <a:cubicBezTo>
                      <a:pt x="160" y="96"/>
                      <a:pt x="153" y="97"/>
                      <a:pt x="151" y="94"/>
                    </a:cubicBezTo>
                    <a:cubicBezTo>
                      <a:pt x="150" y="92"/>
                      <a:pt x="149" y="88"/>
                      <a:pt x="150" y="87"/>
                    </a:cubicBezTo>
                    <a:cubicBezTo>
                      <a:pt x="151" y="85"/>
                      <a:pt x="154" y="84"/>
                      <a:pt x="157" y="84"/>
                    </a:cubicBezTo>
                    <a:cubicBezTo>
                      <a:pt x="158" y="84"/>
                      <a:pt x="159" y="87"/>
                      <a:pt x="159" y="89"/>
                    </a:cubicBezTo>
                    <a:cubicBezTo>
                      <a:pt x="159" y="90"/>
                      <a:pt x="157" y="91"/>
                      <a:pt x="156" y="92"/>
                    </a:cubicBezTo>
                    <a:cubicBezTo>
                      <a:pt x="155" y="92"/>
                      <a:pt x="154" y="90"/>
                      <a:pt x="153" y="89"/>
                    </a:cubicBezTo>
                    <a:cubicBezTo>
                      <a:pt x="153" y="89"/>
                      <a:pt x="154" y="88"/>
                      <a:pt x="154" y="88"/>
                    </a:cubicBezTo>
                    <a:cubicBezTo>
                      <a:pt x="155" y="89"/>
                      <a:pt x="155" y="89"/>
                      <a:pt x="157" y="91"/>
                    </a:cubicBezTo>
                    <a:cubicBezTo>
                      <a:pt x="157" y="89"/>
                      <a:pt x="158" y="87"/>
                      <a:pt x="157" y="86"/>
                    </a:cubicBezTo>
                    <a:cubicBezTo>
                      <a:pt x="156" y="85"/>
                      <a:pt x="154" y="85"/>
                      <a:pt x="153" y="85"/>
                    </a:cubicBezTo>
                    <a:cubicBezTo>
                      <a:pt x="152" y="86"/>
                      <a:pt x="151" y="89"/>
                      <a:pt x="151" y="90"/>
                    </a:cubicBezTo>
                    <a:cubicBezTo>
                      <a:pt x="152" y="92"/>
                      <a:pt x="154" y="93"/>
                      <a:pt x="156" y="93"/>
                    </a:cubicBezTo>
                    <a:cubicBezTo>
                      <a:pt x="158" y="93"/>
                      <a:pt x="161" y="91"/>
                      <a:pt x="162" y="90"/>
                    </a:cubicBezTo>
                    <a:cubicBezTo>
                      <a:pt x="162" y="88"/>
                      <a:pt x="162" y="86"/>
                      <a:pt x="161" y="84"/>
                    </a:cubicBezTo>
                    <a:cubicBezTo>
                      <a:pt x="159" y="81"/>
                      <a:pt x="155" y="81"/>
                      <a:pt x="152" y="82"/>
                    </a:cubicBezTo>
                    <a:cubicBezTo>
                      <a:pt x="148" y="82"/>
                      <a:pt x="145" y="84"/>
                      <a:pt x="142" y="84"/>
                    </a:cubicBezTo>
                    <a:cubicBezTo>
                      <a:pt x="130" y="86"/>
                      <a:pt x="123" y="80"/>
                      <a:pt x="121" y="69"/>
                    </a:cubicBezTo>
                    <a:cubicBezTo>
                      <a:pt x="120" y="63"/>
                      <a:pt x="117" y="58"/>
                      <a:pt x="112" y="54"/>
                    </a:cubicBezTo>
                    <a:cubicBezTo>
                      <a:pt x="111" y="52"/>
                      <a:pt x="107" y="52"/>
                      <a:pt x="105" y="53"/>
                    </a:cubicBezTo>
                    <a:cubicBezTo>
                      <a:pt x="104" y="53"/>
                      <a:pt x="103" y="56"/>
                      <a:pt x="102" y="58"/>
                    </a:cubicBezTo>
                    <a:cubicBezTo>
                      <a:pt x="102" y="58"/>
                      <a:pt x="102" y="58"/>
                      <a:pt x="102" y="58"/>
                    </a:cubicBezTo>
                    <a:cubicBezTo>
                      <a:pt x="101" y="56"/>
                      <a:pt x="101" y="55"/>
                      <a:pt x="100" y="53"/>
                    </a:cubicBezTo>
                    <a:cubicBezTo>
                      <a:pt x="100" y="53"/>
                      <a:pt x="101" y="52"/>
                      <a:pt x="101" y="52"/>
                    </a:cubicBezTo>
                    <a:cubicBezTo>
                      <a:pt x="101" y="52"/>
                      <a:pt x="102" y="53"/>
                      <a:pt x="102" y="52"/>
                    </a:cubicBezTo>
                    <a:cubicBezTo>
                      <a:pt x="110" y="48"/>
                      <a:pt x="114" y="49"/>
                      <a:pt x="118" y="57"/>
                    </a:cubicBezTo>
                    <a:cubicBezTo>
                      <a:pt x="119" y="58"/>
                      <a:pt x="119" y="59"/>
                      <a:pt x="119" y="59"/>
                    </a:cubicBezTo>
                    <a:cubicBezTo>
                      <a:pt x="122" y="56"/>
                      <a:pt x="125" y="53"/>
                      <a:pt x="127" y="49"/>
                    </a:cubicBezTo>
                    <a:cubicBezTo>
                      <a:pt x="121" y="45"/>
                      <a:pt x="116" y="39"/>
                      <a:pt x="119" y="31"/>
                    </a:cubicBezTo>
                    <a:cubicBezTo>
                      <a:pt x="120" y="26"/>
                      <a:pt x="125" y="23"/>
                      <a:pt x="130" y="23"/>
                    </a:cubicBezTo>
                    <a:cubicBezTo>
                      <a:pt x="133" y="22"/>
                      <a:pt x="137" y="23"/>
                      <a:pt x="140" y="27"/>
                    </a:cubicBezTo>
                    <a:cubicBezTo>
                      <a:pt x="139" y="27"/>
                      <a:pt x="138" y="27"/>
                      <a:pt x="138" y="27"/>
                    </a:cubicBezTo>
                    <a:cubicBezTo>
                      <a:pt x="131" y="25"/>
                      <a:pt x="126" y="26"/>
                      <a:pt x="124" y="31"/>
                    </a:cubicBezTo>
                    <a:cubicBezTo>
                      <a:pt x="122" y="37"/>
                      <a:pt x="127" y="45"/>
                      <a:pt x="132" y="47"/>
                    </a:cubicBezTo>
                    <a:cubicBezTo>
                      <a:pt x="141" y="50"/>
                      <a:pt x="149" y="47"/>
                      <a:pt x="152" y="40"/>
                    </a:cubicBezTo>
                    <a:cubicBezTo>
                      <a:pt x="156" y="34"/>
                      <a:pt x="155" y="28"/>
                      <a:pt x="150" y="23"/>
                    </a:cubicBezTo>
                    <a:cubicBezTo>
                      <a:pt x="143" y="15"/>
                      <a:pt x="134" y="12"/>
                      <a:pt x="124" y="9"/>
                    </a:cubicBezTo>
                    <a:cubicBezTo>
                      <a:pt x="110" y="6"/>
                      <a:pt x="97" y="5"/>
                      <a:pt x="84" y="8"/>
                    </a:cubicBezTo>
                    <a:cubicBezTo>
                      <a:pt x="75" y="11"/>
                      <a:pt x="67" y="15"/>
                      <a:pt x="64" y="24"/>
                    </a:cubicBezTo>
                    <a:cubicBezTo>
                      <a:pt x="62" y="30"/>
                      <a:pt x="62" y="35"/>
                      <a:pt x="67" y="39"/>
                    </a:cubicBezTo>
                    <a:cubicBezTo>
                      <a:pt x="72" y="44"/>
                      <a:pt x="78" y="49"/>
                      <a:pt x="87" y="47"/>
                    </a:cubicBezTo>
                    <a:cubicBezTo>
                      <a:pt x="92" y="45"/>
                      <a:pt x="95" y="41"/>
                      <a:pt x="96" y="36"/>
                    </a:cubicBezTo>
                    <a:cubicBezTo>
                      <a:pt x="96" y="31"/>
                      <a:pt x="94" y="26"/>
                      <a:pt x="89" y="23"/>
                    </a:cubicBezTo>
                    <a:cubicBezTo>
                      <a:pt x="85" y="20"/>
                      <a:pt x="80" y="22"/>
                      <a:pt x="77" y="27"/>
                    </a:cubicBezTo>
                    <a:cubicBezTo>
                      <a:pt x="76" y="28"/>
                      <a:pt x="76" y="29"/>
                      <a:pt x="75" y="30"/>
                    </a:cubicBezTo>
                    <a:cubicBezTo>
                      <a:pt x="75" y="30"/>
                      <a:pt x="74" y="30"/>
                      <a:pt x="74" y="30"/>
                    </a:cubicBezTo>
                    <a:cubicBezTo>
                      <a:pt x="74" y="28"/>
                      <a:pt x="74" y="26"/>
                      <a:pt x="75" y="24"/>
                    </a:cubicBezTo>
                    <a:cubicBezTo>
                      <a:pt x="77" y="20"/>
                      <a:pt x="82" y="18"/>
                      <a:pt x="87" y="19"/>
                    </a:cubicBezTo>
                    <a:cubicBezTo>
                      <a:pt x="95" y="22"/>
                      <a:pt x="101" y="31"/>
                      <a:pt x="99" y="38"/>
                    </a:cubicBezTo>
                    <a:cubicBezTo>
                      <a:pt x="96" y="47"/>
                      <a:pt x="86" y="53"/>
                      <a:pt x="76" y="50"/>
                    </a:cubicBezTo>
                    <a:cubicBezTo>
                      <a:pt x="72" y="48"/>
                      <a:pt x="67" y="45"/>
                      <a:pt x="64" y="42"/>
                    </a:cubicBezTo>
                    <a:cubicBezTo>
                      <a:pt x="58" y="34"/>
                      <a:pt x="52" y="26"/>
                      <a:pt x="46" y="18"/>
                    </a:cubicBezTo>
                    <a:cubicBezTo>
                      <a:pt x="40" y="11"/>
                      <a:pt x="32" y="5"/>
                      <a:pt x="22" y="4"/>
                    </a:cubicBezTo>
                    <a:cubicBezTo>
                      <a:pt x="17" y="3"/>
                      <a:pt x="12" y="4"/>
                      <a:pt x="8" y="9"/>
                    </a:cubicBezTo>
                    <a:cubicBezTo>
                      <a:pt x="5" y="12"/>
                      <a:pt x="5" y="17"/>
                      <a:pt x="8" y="21"/>
                    </a:cubicBezTo>
                    <a:cubicBezTo>
                      <a:pt x="11" y="24"/>
                      <a:pt x="15" y="25"/>
                      <a:pt x="20" y="22"/>
                    </a:cubicBezTo>
                    <a:cubicBezTo>
                      <a:pt x="20" y="22"/>
                      <a:pt x="21" y="21"/>
                      <a:pt x="22" y="21"/>
                    </a:cubicBezTo>
                    <a:cubicBezTo>
                      <a:pt x="23" y="25"/>
                      <a:pt x="22" y="28"/>
                      <a:pt x="18" y="28"/>
                    </a:cubicBezTo>
                    <a:cubicBezTo>
                      <a:pt x="11" y="30"/>
                      <a:pt x="5" y="25"/>
                      <a:pt x="2" y="17"/>
                    </a:cubicBezTo>
                    <a:cubicBezTo>
                      <a:pt x="0" y="12"/>
                      <a:pt x="3" y="7"/>
                      <a:pt x="10" y="4"/>
                    </a:cubicBezTo>
                    <a:cubicBezTo>
                      <a:pt x="19" y="0"/>
                      <a:pt x="29" y="1"/>
                      <a:pt x="37" y="7"/>
                    </a:cubicBezTo>
                    <a:cubicBezTo>
                      <a:pt x="44" y="13"/>
                      <a:pt x="51" y="20"/>
                      <a:pt x="57" y="27"/>
                    </a:cubicBezTo>
                    <a:cubicBezTo>
                      <a:pt x="58" y="28"/>
                      <a:pt x="59" y="29"/>
                      <a:pt x="60" y="30"/>
                    </a:cubicBezTo>
                    <a:cubicBezTo>
                      <a:pt x="63" y="14"/>
                      <a:pt x="74" y="6"/>
                      <a:pt x="92" y="4"/>
                    </a:cubicBezTo>
                    <a:cubicBezTo>
                      <a:pt x="117" y="2"/>
                      <a:pt x="140" y="8"/>
                      <a:pt x="161" y="23"/>
                    </a:cubicBezTo>
                    <a:cubicBezTo>
                      <a:pt x="161" y="23"/>
                      <a:pt x="162" y="24"/>
                      <a:pt x="164" y="24"/>
                    </a:cubicBezTo>
                    <a:cubicBezTo>
                      <a:pt x="163" y="19"/>
                      <a:pt x="163" y="14"/>
                      <a:pt x="168" y="11"/>
                    </a:cubicBezTo>
                    <a:cubicBezTo>
                      <a:pt x="171" y="10"/>
                      <a:pt x="174" y="9"/>
                      <a:pt x="178" y="12"/>
                    </a:cubicBezTo>
                    <a:cubicBezTo>
                      <a:pt x="175" y="13"/>
                      <a:pt x="173" y="13"/>
                      <a:pt x="172" y="14"/>
                    </a:cubicBezTo>
                    <a:cubicBezTo>
                      <a:pt x="166" y="17"/>
                      <a:pt x="165" y="24"/>
                      <a:pt x="169" y="29"/>
                    </a:cubicBezTo>
                    <a:cubicBezTo>
                      <a:pt x="175" y="34"/>
                      <a:pt x="180" y="39"/>
                      <a:pt x="186" y="44"/>
                    </a:cubicBezTo>
                    <a:cubicBezTo>
                      <a:pt x="190" y="47"/>
                      <a:pt x="194" y="48"/>
                      <a:pt x="199" y="45"/>
                    </a:cubicBezTo>
                    <a:cubicBezTo>
                      <a:pt x="196" y="39"/>
                      <a:pt x="194" y="34"/>
                      <a:pt x="199" y="27"/>
                    </a:cubicBezTo>
                    <a:cubicBezTo>
                      <a:pt x="197" y="27"/>
                      <a:pt x="195" y="26"/>
                      <a:pt x="194" y="25"/>
                    </a:cubicBezTo>
                    <a:cubicBezTo>
                      <a:pt x="190" y="24"/>
                      <a:pt x="189" y="25"/>
                      <a:pt x="188" y="29"/>
                    </a:cubicBezTo>
                    <a:cubicBezTo>
                      <a:pt x="187" y="31"/>
                      <a:pt x="186" y="34"/>
                      <a:pt x="185" y="37"/>
                    </a:cubicBezTo>
                    <a:cubicBezTo>
                      <a:pt x="180" y="31"/>
                      <a:pt x="182" y="26"/>
                      <a:pt x="188" y="24"/>
                    </a:cubicBezTo>
                    <a:cubicBezTo>
                      <a:pt x="190" y="23"/>
                      <a:pt x="193" y="22"/>
                      <a:pt x="195" y="23"/>
                    </a:cubicBezTo>
                    <a:cubicBezTo>
                      <a:pt x="200" y="25"/>
                      <a:pt x="204" y="25"/>
                      <a:pt x="208" y="23"/>
                    </a:cubicBezTo>
                    <a:cubicBezTo>
                      <a:pt x="213" y="22"/>
                      <a:pt x="217" y="23"/>
                      <a:pt x="220" y="27"/>
                    </a:cubicBezTo>
                    <a:cubicBezTo>
                      <a:pt x="222" y="30"/>
                      <a:pt x="222" y="33"/>
                      <a:pt x="218" y="37"/>
                    </a:cubicBezTo>
                    <a:cubicBezTo>
                      <a:pt x="218" y="35"/>
                      <a:pt x="217" y="34"/>
                      <a:pt x="216" y="32"/>
                    </a:cubicBezTo>
                    <a:cubicBezTo>
                      <a:pt x="214" y="24"/>
                      <a:pt x="213" y="23"/>
                      <a:pt x="204" y="27"/>
                    </a:cubicBezTo>
                    <a:cubicBezTo>
                      <a:pt x="208" y="33"/>
                      <a:pt x="208" y="39"/>
                      <a:pt x="204" y="45"/>
                    </a:cubicBezTo>
                    <a:cubicBezTo>
                      <a:pt x="209" y="48"/>
                      <a:pt x="213" y="47"/>
                      <a:pt x="218" y="43"/>
                    </a:cubicBezTo>
                    <a:cubicBezTo>
                      <a:pt x="223" y="39"/>
                      <a:pt x="228" y="35"/>
                      <a:pt x="233" y="30"/>
                    </a:cubicBezTo>
                    <a:cubicBezTo>
                      <a:pt x="236" y="27"/>
                      <a:pt x="238" y="24"/>
                      <a:pt x="236" y="20"/>
                    </a:cubicBezTo>
                    <a:cubicBezTo>
                      <a:pt x="235" y="16"/>
                      <a:pt x="232" y="14"/>
                      <a:pt x="228" y="13"/>
                    </a:cubicBezTo>
                    <a:cubicBezTo>
                      <a:pt x="227" y="13"/>
                      <a:pt x="226" y="13"/>
                      <a:pt x="225" y="12"/>
                    </a:cubicBezTo>
                    <a:cubicBezTo>
                      <a:pt x="228" y="10"/>
                      <a:pt x="231" y="10"/>
                      <a:pt x="235" y="11"/>
                    </a:cubicBezTo>
                    <a:cubicBezTo>
                      <a:pt x="240" y="14"/>
                      <a:pt x="240" y="19"/>
                      <a:pt x="240" y="23"/>
                    </a:cubicBezTo>
                    <a:cubicBezTo>
                      <a:pt x="250" y="18"/>
                      <a:pt x="260" y="13"/>
                      <a:pt x="271" y="9"/>
                    </a:cubicBezTo>
                    <a:cubicBezTo>
                      <a:pt x="287" y="3"/>
                      <a:pt x="304" y="2"/>
                      <a:pt x="321" y="6"/>
                    </a:cubicBezTo>
                    <a:cubicBezTo>
                      <a:pt x="333" y="10"/>
                      <a:pt x="341" y="16"/>
                      <a:pt x="343" y="30"/>
                    </a:cubicBezTo>
                    <a:cubicBezTo>
                      <a:pt x="348" y="24"/>
                      <a:pt x="353" y="18"/>
                      <a:pt x="359" y="13"/>
                    </a:cubicBezTo>
                    <a:cubicBezTo>
                      <a:pt x="364" y="7"/>
                      <a:pt x="370" y="4"/>
                      <a:pt x="378" y="2"/>
                    </a:cubicBezTo>
                    <a:cubicBezTo>
                      <a:pt x="384" y="1"/>
                      <a:pt x="390" y="2"/>
                      <a:pt x="396" y="6"/>
                    </a:cubicBezTo>
                    <a:cubicBezTo>
                      <a:pt x="401" y="9"/>
                      <a:pt x="403" y="14"/>
                      <a:pt x="400" y="20"/>
                    </a:cubicBezTo>
                    <a:cubicBezTo>
                      <a:pt x="397" y="25"/>
                      <a:pt x="392" y="29"/>
                      <a:pt x="386" y="29"/>
                    </a:cubicBezTo>
                    <a:cubicBezTo>
                      <a:pt x="382" y="28"/>
                      <a:pt x="380" y="26"/>
                      <a:pt x="381" y="21"/>
                    </a:cubicBezTo>
                    <a:cubicBezTo>
                      <a:pt x="382" y="21"/>
                      <a:pt x="383" y="22"/>
                      <a:pt x="384" y="22"/>
                    </a:cubicBezTo>
                    <a:cubicBezTo>
                      <a:pt x="388" y="25"/>
                      <a:pt x="392" y="24"/>
                      <a:pt x="395" y="21"/>
                    </a:cubicBezTo>
                    <a:cubicBezTo>
                      <a:pt x="398" y="17"/>
                      <a:pt x="398" y="12"/>
                      <a:pt x="395" y="8"/>
                    </a:cubicBezTo>
                    <a:cubicBezTo>
                      <a:pt x="391" y="4"/>
                      <a:pt x="387" y="3"/>
                      <a:pt x="382" y="4"/>
                    </a:cubicBezTo>
                    <a:cubicBezTo>
                      <a:pt x="374" y="5"/>
                      <a:pt x="367" y="7"/>
                      <a:pt x="362" y="13"/>
                    </a:cubicBezTo>
                    <a:cubicBezTo>
                      <a:pt x="356" y="20"/>
                      <a:pt x="350" y="28"/>
                      <a:pt x="345" y="35"/>
                    </a:cubicBezTo>
                    <a:cubicBezTo>
                      <a:pt x="342" y="38"/>
                      <a:pt x="339" y="42"/>
                      <a:pt x="336" y="45"/>
                    </a:cubicBezTo>
                    <a:cubicBezTo>
                      <a:pt x="328" y="52"/>
                      <a:pt x="316" y="52"/>
                      <a:pt x="309" y="46"/>
                    </a:cubicBezTo>
                    <a:cubicBezTo>
                      <a:pt x="303" y="41"/>
                      <a:pt x="302" y="33"/>
                      <a:pt x="306" y="27"/>
                    </a:cubicBezTo>
                    <a:cubicBezTo>
                      <a:pt x="310" y="21"/>
                      <a:pt x="318" y="17"/>
                      <a:pt x="324" y="20"/>
                    </a:cubicBezTo>
                    <a:cubicBezTo>
                      <a:pt x="329" y="22"/>
                      <a:pt x="330" y="26"/>
                      <a:pt x="328" y="31"/>
                    </a:cubicBezTo>
                    <a:cubicBezTo>
                      <a:pt x="327" y="29"/>
                      <a:pt x="327" y="28"/>
                      <a:pt x="326" y="27"/>
                    </a:cubicBezTo>
                    <a:cubicBezTo>
                      <a:pt x="322" y="21"/>
                      <a:pt x="316" y="20"/>
                      <a:pt x="311" y="25"/>
                    </a:cubicBezTo>
                    <a:cubicBezTo>
                      <a:pt x="307" y="29"/>
                      <a:pt x="306" y="36"/>
                      <a:pt x="309" y="41"/>
                    </a:cubicBezTo>
                    <a:cubicBezTo>
                      <a:pt x="312" y="46"/>
                      <a:pt x="318" y="48"/>
                      <a:pt x="324" y="47"/>
                    </a:cubicBezTo>
                    <a:cubicBezTo>
                      <a:pt x="331" y="45"/>
                      <a:pt x="336" y="41"/>
                      <a:pt x="339" y="35"/>
                    </a:cubicBezTo>
                    <a:cubicBezTo>
                      <a:pt x="342" y="30"/>
                      <a:pt x="339" y="21"/>
                      <a:pt x="333" y="15"/>
                    </a:cubicBezTo>
                    <a:cubicBezTo>
                      <a:pt x="327" y="10"/>
                      <a:pt x="319" y="7"/>
                      <a:pt x="311" y="7"/>
                    </a:cubicBezTo>
                    <a:cubicBezTo>
                      <a:pt x="294" y="5"/>
                      <a:pt x="278" y="7"/>
                      <a:pt x="263" y="15"/>
                    </a:cubicBezTo>
                    <a:cubicBezTo>
                      <a:pt x="259" y="17"/>
                      <a:pt x="256" y="20"/>
                      <a:pt x="253" y="23"/>
                    </a:cubicBezTo>
                    <a:cubicBezTo>
                      <a:pt x="248" y="28"/>
                      <a:pt x="247" y="33"/>
                      <a:pt x="250" y="39"/>
                    </a:cubicBezTo>
                    <a:cubicBezTo>
                      <a:pt x="253" y="45"/>
                      <a:pt x="258" y="48"/>
                      <a:pt x="265" y="48"/>
                    </a:cubicBezTo>
                    <a:cubicBezTo>
                      <a:pt x="272" y="47"/>
                      <a:pt x="277" y="45"/>
                      <a:pt x="279" y="38"/>
                    </a:cubicBezTo>
                    <a:cubicBezTo>
                      <a:pt x="279" y="35"/>
                      <a:pt x="279" y="30"/>
                      <a:pt x="277" y="28"/>
                    </a:cubicBezTo>
                    <a:cubicBezTo>
                      <a:pt x="275" y="26"/>
                      <a:pt x="270" y="27"/>
                      <a:pt x="267" y="26"/>
                    </a:cubicBezTo>
                    <a:cubicBezTo>
                      <a:pt x="266" y="26"/>
                      <a:pt x="265" y="27"/>
                      <a:pt x="263" y="27"/>
                    </a:cubicBezTo>
                    <a:cubicBezTo>
                      <a:pt x="266" y="22"/>
                      <a:pt x="270" y="22"/>
                      <a:pt x="274" y="23"/>
                    </a:cubicBezTo>
                    <a:cubicBezTo>
                      <a:pt x="279" y="24"/>
                      <a:pt x="283" y="26"/>
                      <a:pt x="285" y="31"/>
                    </a:cubicBezTo>
                    <a:cubicBezTo>
                      <a:pt x="286" y="40"/>
                      <a:pt x="282" y="46"/>
                      <a:pt x="275" y="50"/>
                    </a:cubicBezTo>
                    <a:cubicBezTo>
                      <a:pt x="278" y="53"/>
                      <a:pt x="280" y="56"/>
                      <a:pt x="282" y="59"/>
                    </a:cubicBezTo>
                    <a:cubicBezTo>
                      <a:pt x="289" y="49"/>
                      <a:pt x="292" y="47"/>
                      <a:pt x="298" y="52"/>
                    </a:cubicBezTo>
                    <a:cubicBezTo>
                      <a:pt x="302" y="51"/>
                      <a:pt x="305" y="50"/>
                      <a:pt x="308" y="50"/>
                    </a:cubicBezTo>
                    <a:cubicBezTo>
                      <a:pt x="309" y="50"/>
                      <a:pt x="310" y="53"/>
                      <a:pt x="310" y="54"/>
                    </a:cubicBezTo>
                    <a:cubicBezTo>
                      <a:pt x="309" y="55"/>
                      <a:pt x="308" y="56"/>
                      <a:pt x="306" y="59"/>
                    </a:cubicBezTo>
                    <a:cubicBezTo>
                      <a:pt x="307" y="55"/>
                      <a:pt x="307" y="54"/>
                      <a:pt x="308" y="52"/>
                    </a:cubicBezTo>
                    <a:cubicBezTo>
                      <a:pt x="308" y="52"/>
                      <a:pt x="305" y="50"/>
                      <a:pt x="305" y="51"/>
                    </a:cubicBezTo>
                    <a:cubicBezTo>
                      <a:pt x="304" y="52"/>
                      <a:pt x="302" y="53"/>
                      <a:pt x="301" y="55"/>
                    </a:cubicBezTo>
                    <a:cubicBezTo>
                      <a:pt x="301" y="56"/>
                      <a:pt x="300" y="58"/>
                      <a:pt x="300" y="60"/>
                    </a:cubicBezTo>
                    <a:cubicBezTo>
                      <a:pt x="300" y="60"/>
                      <a:pt x="300" y="60"/>
                      <a:pt x="300" y="60"/>
                    </a:cubicBezTo>
                    <a:cubicBezTo>
                      <a:pt x="300" y="57"/>
                      <a:pt x="300" y="53"/>
                      <a:pt x="296" y="52"/>
                    </a:cubicBezTo>
                    <a:cubicBezTo>
                      <a:pt x="292" y="51"/>
                      <a:pt x="289" y="53"/>
                      <a:pt x="287" y="56"/>
                    </a:cubicBezTo>
                    <a:cubicBezTo>
                      <a:pt x="285" y="60"/>
                      <a:pt x="282" y="64"/>
                      <a:pt x="281" y="69"/>
                    </a:cubicBezTo>
                    <a:cubicBezTo>
                      <a:pt x="278" y="82"/>
                      <a:pt x="270" y="87"/>
                      <a:pt x="258" y="84"/>
                    </a:cubicBezTo>
                    <a:cubicBezTo>
                      <a:pt x="254" y="83"/>
                      <a:pt x="249" y="81"/>
                      <a:pt x="245" y="82"/>
                    </a:cubicBezTo>
                    <a:cubicBezTo>
                      <a:pt x="243" y="82"/>
                      <a:pt x="241" y="84"/>
                      <a:pt x="240" y="86"/>
                    </a:cubicBezTo>
                    <a:cubicBezTo>
                      <a:pt x="239" y="88"/>
                      <a:pt x="241" y="91"/>
                      <a:pt x="243" y="92"/>
                    </a:cubicBezTo>
                    <a:cubicBezTo>
                      <a:pt x="244" y="93"/>
                      <a:pt x="247" y="93"/>
                      <a:pt x="249" y="92"/>
                    </a:cubicBezTo>
                    <a:cubicBezTo>
                      <a:pt x="251" y="91"/>
                      <a:pt x="251" y="89"/>
                      <a:pt x="252" y="87"/>
                    </a:cubicBezTo>
                    <a:cubicBezTo>
                      <a:pt x="253" y="90"/>
                      <a:pt x="253" y="92"/>
                      <a:pt x="251" y="94"/>
                    </a:cubicBezTo>
                    <a:cubicBezTo>
                      <a:pt x="247" y="97"/>
                      <a:pt x="241" y="96"/>
                      <a:pt x="239" y="93"/>
                    </a:cubicBezTo>
                    <a:cubicBezTo>
                      <a:pt x="235" y="89"/>
                      <a:pt x="236" y="84"/>
                      <a:pt x="242" y="79"/>
                    </a:cubicBezTo>
                    <a:cubicBezTo>
                      <a:pt x="230" y="74"/>
                      <a:pt x="217" y="78"/>
                      <a:pt x="212" y="88"/>
                    </a:cubicBezTo>
                    <a:cubicBezTo>
                      <a:pt x="210" y="95"/>
                      <a:pt x="211" y="101"/>
                      <a:pt x="216" y="104"/>
                    </a:cubicBezTo>
                    <a:cubicBezTo>
                      <a:pt x="221" y="107"/>
                      <a:pt x="228" y="105"/>
                      <a:pt x="232" y="101"/>
                    </a:cubicBezTo>
                    <a:cubicBezTo>
                      <a:pt x="236" y="97"/>
                      <a:pt x="235" y="92"/>
                      <a:pt x="231" y="86"/>
                    </a:cubicBezTo>
                    <a:cubicBezTo>
                      <a:pt x="231" y="86"/>
                      <a:pt x="231" y="86"/>
                      <a:pt x="231" y="86"/>
                    </a:cubicBezTo>
                    <a:cubicBezTo>
                      <a:pt x="238" y="90"/>
                      <a:pt x="238" y="99"/>
                      <a:pt x="232" y="104"/>
                    </a:cubicBezTo>
                    <a:cubicBezTo>
                      <a:pt x="227" y="108"/>
                      <a:pt x="220" y="109"/>
                      <a:pt x="214" y="105"/>
                    </a:cubicBezTo>
                    <a:cubicBezTo>
                      <a:pt x="211" y="103"/>
                      <a:pt x="208" y="103"/>
                      <a:pt x="205" y="105"/>
                    </a:cubicBezTo>
                    <a:cubicBezTo>
                      <a:pt x="207" y="103"/>
                      <a:pt x="208" y="102"/>
                      <a:pt x="210" y="101"/>
                    </a:cubicBezTo>
                    <a:cubicBezTo>
                      <a:pt x="208" y="93"/>
                      <a:pt x="208" y="92"/>
                      <a:pt x="203" y="93"/>
                    </a:cubicBezTo>
                    <a:cubicBezTo>
                      <a:pt x="204" y="91"/>
                      <a:pt x="204" y="89"/>
                      <a:pt x="205" y="86"/>
                    </a:cubicBezTo>
                    <a:cubicBezTo>
                      <a:pt x="206" y="88"/>
                      <a:pt x="207" y="91"/>
                      <a:pt x="209" y="93"/>
                    </a:cubicBezTo>
                    <a:cubicBezTo>
                      <a:pt x="211" y="89"/>
                      <a:pt x="212" y="85"/>
                      <a:pt x="214" y="81"/>
                    </a:cubicBezTo>
                    <a:cubicBezTo>
                      <a:pt x="216" y="76"/>
                      <a:pt x="215" y="73"/>
                      <a:pt x="211" y="71"/>
                    </a:cubicBezTo>
                    <a:cubicBezTo>
                      <a:pt x="207" y="69"/>
                      <a:pt x="204" y="70"/>
                      <a:pt x="202" y="75"/>
                    </a:cubicBezTo>
                    <a:cubicBezTo>
                      <a:pt x="201" y="75"/>
                      <a:pt x="201" y="75"/>
                      <a:pt x="201" y="75"/>
                    </a:cubicBezTo>
                    <a:cubicBezTo>
                      <a:pt x="202" y="73"/>
                      <a:pt x="203" y="70"/>
                      <a:pt x="205" y="69"/>
                    </a:cubicBezTo>
                    <a:cubicBezTo>
                      <a:pt x="208" y="68"/>
                      <a:pt x="212" y="68"/>
                      <a:pt x="214" y="70"/>
                    </a:cubicBezTo>
                    <a:cubicBezTo>
                      <a:pt x="216" y="72"/>
                      <a:pt x="216" y="77"/>
                      <a:pt x="217" y="80"/>
                    </a:cubicBezTo>
                    <a:cubicBezTo>
                      <a:pt x="220" y="79"/>
                      <a:pt x="223" y="77"/>
                      <a:pt x="228" y="76"/>
                    </a:cubicBezTo>
                    <a:cubicBezTo>
                      <a:pt x="221" y="72"/>
                      <a:pt x="219" y="66"/>
                      <a:pt x="218" y="59"/>
                    </a:cubicBezTo>
                    <a:cubicBezTo>
                      <a:pt x="218" y="57"/>
                      <a:pt x="215" y="53"/>
                      <a:pt x="213" y="52"/>
                    </a:cubicBezTo>
                    <a:cubicBezTo>
                      <a:pt x="208" y="50"/>
                      <a:pt x="205" y="53"/>
                      <a:pt x="202" y="57"/>
                    </a:cubicBezTo>
                    <a:cubicBezTo>
                      <a:pt x="203" y="54"/>
                      <a:pt x="204" y="52"/>
                      <a:pt x="206" y="49"/>
                    </a:cubicBezTo>
                    <a:cubicBezTo>
                      <a:pt x="203" y="49"/>
                      <a:pt x="200" y="49"/>
                      <a:pt x="197" y="49"/>
                    </a:cubicBezTo>
                    <a:cubicBezTo>
                      <a:pt x="197" y="53"/>
                      <a:pt x="203" y="55"/>
                      <a:pt x="199" y="59"/>
                    </a:cubicBezTo>
                    <a:close/>
                    <a:moveTo>
                      <a:pt x="256" y="64"/>
                    </a:moveTo>
                    <a:cubicBezTo>
                      <a:pt x="256" y="64"/>
                      <a:pt x="256" y="64"/>
                      <a:pt x="256" y="64"/>
                    </a:cubicBezTo>
                    <a:cubicBezTo>
                      <a:pt x="259" y="59"/>
                      <a:pt x="264" y="58"/>
                      <a:pt x="268" y="61"/>
                    </a:cubicBezTo>
                    <a:cubicBezTo>
                      <a:pt x="271" y="65"/>
                      <a:pt x="272" y="71"/>
                      <a:pt x="268" y="75"/>
                    </a:cubicBezTo>
                    <a:cubicBezTo>
                      <a:pt x="264" y="79"/>
                      <a:pt x="253" y="79"/>
                      <a:pt x="248" y="75"/>
                    </a:cubicBezTo>
                    <a:cubicBezTo>
                      <a:pt x="243" y="71"/>
                      <a:pt x="241" y="64"/>
                      <a:pt x="245" y="58"/>
                    </a:cubicBezTo>
                    <a:cubicBezTo>
                      <a:pt x="247" y="55"/>
                      <a:pt x="250" y="52"/>
                      <a:pt x="252" y="50"/>
                    </a:cubicBezTo>
                    <a:cubicBezTo>
                      <a:pt x="241" y="39"/>
                      <a:pt x="241" y="33"/>
                      <a:pt x="253" y="19"/>
                    </a:cubicBezTo>
                    <a:cubicBezTo>
                      <a:pt x="237" y="26"/>
                      <a:pt x="228" y="41"/>
                      <a:pt x="215" y="50"/>
                    </a:cubicBezTo>
                    <a:cubicBezTo>
                      <a:pt x="217" y="52"/>
                      <a:pt x="218" y="55"/>
                      <a:pt x="219" y="57"/>
                    </a:cubicBezTo>
                    <a:cubicBezTo>
                      <a:pt x="225" y="51"/>
                      <a:pt x="229" y="49"/>
                      <a:pt x="234" y="50"/>
                    </a:cubicBezTo>
                    <a:cubicBezTo>
                      <a:pt x="239" y="52"/>
                      <a:pt x="242" y="57"/>
                      <a:pt x="240" y="63"/>
                    </a:cubicBezTo>
                    <a:cubicBezTo>
                      <a:pt x="239" y="67"/>
                      <a:pt x="234" y="70"/>
                      <a:pt x="230" y="68"/>
                    </a:cubicBezTo>
                    <a:cubicBezTo>
                      <a:pt x="227" y="66"/>
                      <a:pt x="225" y="63"/>
                      <a:pt x="225" y="61"/>
                    </a:cubicBezTo>
                    <a:cubicBezTo>
                      <a:pt x="224" y="58"/>
                      <a:pt x="226" y="56"/>
                      <a:pt x="228" y="55"/>
                    </a:cubicBezTo>
                    <a:cubicBezTo>
                      <a:pt x="228" y="58"/>
                      <a:pt x="226" y="60"/>
                      <a:pt x="227" y="62"/>
                    </a:cubicBezTo>
                    <a:cubicBezTo>
                      <a:pt x="228" y="64"/>
                      <a:pt x="232" y="66"/>
                      <a:pt x="233" y="65"/>
                    </a:cubicBezTo>
                    <a:cubicBezTo>
                      <a:pt x="236" y="65"/>
                      <a:pt x="239" y="62"/>
                      <a:pt x="239" y="60"/>
                    </a:cubicBezTo>
                    <a:cubicBezTo>
                      <a:pt x="239" y="58"/>
                      <a:pt x="237" y="54"/>
                      <a:pt x="234" y="53"/>
                    </a:cubicBezTo>
                    <a:cubicBezTo>
                      <a:pt x="231" y="51"/>
                      <a:pt x="224" y="53"/>
                      <a:pt x="222" y="57"/>
                    </a:cubicBezTo>
                    <a:cubicBezTo>
                      <a:pt x="219" y="61"/>
                      <a:pt x="219" y="65"/>
                      <a:pt x="222" y="69"/>
                    </a:cubicBezTo>
                    <a:cubicBezTo>
                      <a:pt x="224" y="71"/>
                      <a:pt x="228" y="74"/>
                      <a:pt x="231" y="75"/>
                    </a:cubicBezTo>
                    <a:cubicBezTo>
                      <a:pt x="240" y="78"/>
                      <a:pt x="249" y="80"/>
                      <a:pt x="259" y="82"/>
                    </a:cubicBezTo>
                    <a:cubicBezTo>
                      <a:pt x="270" y="84"/>
                      <a:pt x="280" y="77"/>
                      <a:pt x="279" y="65"/>
                    </a:cubicBezTo>
                    <a:cubicBezTo>
                      <a:pt x="279" y="58"/>
                      <a:pt x="274" y="52"/>
                      <a:pt x="268" y="52"/>
                    </a:cubicBezTo>
                    <a:cubicBezTo>
                      <a:pt x="265" y="52"/>
                      <a:pt x="262" y="52"/>
                      <a:pt x="259" y="51"/>
                    </a:cubicBezTo>
                    <a:cubicBezTo>
                      <a:pt x="254" y="51"/>
                      <a:pt x="251" y="53"/>
                      <a:pt x="249" y="57"/>
                    </a:cubicBezTo>
                    <a:cubicBezTo>
                      <a:pt x="246" y="63"/>
                      <a:pt x="246" y="68"/>
                      <a:pt x="249" y="73"/>
                    </a:cubicBezTo>
                    <a:cubicBezTo>
                      <a:pt x="252" y="77"/>
                      <a:pt x="257" y="77"/>
                      <a:pt x="261" y="76"/>
                    </a:cubicBezTo>
                    <a:cubicBezTo>
                      <a:pt x="265" y="75"/>
                      <a:pt x="268" y="72"/>
                      <a:pt x="268" y="68"/>
                    </a:cubicBezTo>
                    <a:cubicBezTo>
                      <a:pt x="268" y="66"/>
                      <a:pt x="267" y="63"/>
                      <a:pt x="266" y="62"/>
                    </a:cubicBezTo>
                    <a:cubicBezTo>
                      <a:pt x="262" y="60"/>
                      <a:pt x="259" y="62"/>
                      <a:pt x="256" y="64"/>
                    </a:cubicBezTo>
                    <a:close/>
                    <a:moveTo>
                      <a:pt x="187" y="50"/>
                    </a:moveTo>
                    <a:cubicBezTo>
                      <a:pt x="175" y="40"/>
                      <a:pt x="166" y="26"/>
                      <a:pt x="150" y="19"/>
                    </a:cubicBezTo>
                    <a:cubicBezTo>
                      <a:pt x="162" y="35"/>
                      <a:pt x="162" y="41"/>
                      <a:pt x="150" y="50"/>
                    </a:cubicBezTo>
                    <a:cubicBezTo>
                      <a:pt x="152" y="52"/>
                      <a:pt x="154" y="54"/>
                      <a:pt x="156" y="56"/>
                    </a:cubicBezTo>
                    <a:cubicBezTo>
                      <a:pt x="161" y="62"/>
                      <a:pt x="160" y="70"/>
                      <a:pt x="155" y="74"/>
                    </a:cubicBezTo>
                    <a:cubicBezTo>
                      <a:pt x="150" y="79"/>
                      <a:pt x="139" y="80"/>
                      <a:pt x="135" y="75"/>
                    </a:cubicBezTo>
                    <a:cubicBezTo>
                      <a:pt x="133" y="73"/>
                      <a:pt x="131" y="70"/>
                      <a:pt x="131" y="67"/>
                    </a:cubicBezTo>
                    <a:cubicBezTo>
                      <a:pt x="131" y="64"/>
                      <a:pt x="134" y="60"/>
                      <a:pt x="138" y="60"/>
                    </a:cubicBezTo>
                    <a:cubicBezTo>
                      <a:pt x="142" y="59"/>
                      <a:pt x="145" y="60"/>
                      <a:pt x="146" y="64"/>
                    </a:cubicBezTo>
                    <a:cubicBezTo>
                      <a:pt x="147" y="66"/>
                      <a:pt x="146" y="69"/>
                      <a:pt x="145" y="70"/>
                    </a:cubicBezTo>
                    <a:cubicBezTo>
                      <a:pt x="143" y="72"/>
                      <a:pt x="141" y="70"/>
                      <a:pt x="140" y="68"/>
                    </a:cubicBezTo>
                    <a:cubicBezTo>
                      <a:pt x="139" y="67"/>
                      <a:pt x="139" y="66"/>
                      <a:pt x="138" y="65"/>
                    </a:cubicBezTo>
                    <a:cubicBezTo>
                      <a:pt x="139" y="65"/>
                      <a:pt x="139" y="65"/>
                      <a:pt x="139" y="64"/>
                    </a:cubicBezTo>
                    <a:cubicBezTo>
                      <a:pt x="141" y="65"/>
                      <a:pt x="143" y="66"/>
                      <a:pt x="145" y="67"/>
                    </a:cubicBezTo>
                    <a:cubicBezTo>
                      <a:pt x="145" y="66"/>
                      <a:pt x="146" y="65"/>
                      <a:pt x="145" y="65"/>
                    </a:cubicBezTo>
                    <a:cubicBezTo>
                      <a:pt x="143" y="63"/>
                      <a:pt x="141" y="61"/>
                      <a:pt x="139" y="62"/>
                    </a:cubicBezTo>
                    <a:cubicBezTo>
                      <a:pt x="137" y="62"/>
                      <a:pt x="135" y="65"/>
                      <a:pt x="134" y="67"/>
                    </a:cubicBezTo>
                    <a:cubicBezTo>
                      <a:pt x="133" y="71"/>
                      <a:pt x="137" y="76"/>
                      <a:pt x="142" y="76"/>
                    </a:cubicBezTo>
                    <a:cubicBezTo>
                      <a:pt x="146" y="77"/>
                      <a:pt x="151" y="76"/>
                      <a:pt x="153" y="72"/>
                    </a:cubicBezTo>
                    <a:cubicBezTo>
                      <a:pt x="156" y="67"/>
                      <a:pt x="156" y="62"/>
                      <a:pt x="153" y="57"/>
                    </a:cubicBezTo>
                    <a:cubicBezTo>
                      <a:pt x="151" y="53"/>
                      <a:pt x="147" y="51"/>
                      <a:pt x="142" y="52"/>
                    </a:cubicBezTo>
                    <a:cubicBezTo>
                      <a:pt x="141" y="52"/>
                      <a:pt x="139" y="52"/>
                      <a:pt x="137" y="52"/>
                    </a:cubicBezTo>
                    <a:cubicBezTo>
                      <a:pt x="130" y="51"/>
                      <a:pt x="123" y="56"/>
                      <a:pt x="122" y="63"/>
                    </a:cubicBezTo>
                    <a:cubicBezTo>
                      <a:pt x="121" y="76"/>
                      <a:pt x="131" y="84"/>
                      <a:pt x="143" y="82"/>
                    </a:cubicBezTo>
                    <a:cubicBezTo>
                      <a:pt x="152" y="80"/>
                      <a:pt x="162" y="78"/>
                      <a:pt x="171" y="75"/>
                    </a:cubicBezTo>
                    <a:cubicBezTo>
                      <a:pt x="174" y="74"/>
                      <a:pt x="177" y="72"/>
                      <a:pt x="179" y="70"/>
                    </a:cubicBezTo>
                    <a:cubicBezTo>
                      <a:pt x="182" y="66"/>
                      <a:pt x="183" y="62"/>
                      <a:pt x="181" y="58"/>
                    </a:cubicBezTo>
                    <a:cubicBezTo>
                      <a:pt x="179" y="54"/>
                      <a:pt x="173" y="52"/>
                      <a:pt x="169" y="52"/>
                    </a:cubicBezTo>
                    <a:cubicBezTo>
                      <a:pt x="165" y="53"/>
                      <a:pt x="162" y="57"/>
                      <a:pt x="163" y="60"/>
                    </a:cubicBezTo>
                    <a:cubicBezTo>
                      <a:pt x="163" y="64"/>
                      <a:pt x="167" y="66"/>
                      <a:pt x="170" y="66"/>
                    </a:cubicBezTo>
                    <a:cubicBezTo>
                      <a:pt x="174" y="65"/>
                      <a:pt x="175" y="63"/>
                      <a:pt x="175" y="60"/>
                    </a:cubicBezTo>
                    <a:cubicBezTo>
                      <a:pt x="175" y="57"/>
                      <a:pt x="173" y="56"/>
                      <a:pt x="170" y="56"/>
                    </a:cubicBezTo>
                    <a:cubicBezTo>
                      <a:pt x="170" y="58"/>
                      <a:pt x="170" y="60"/>
                      <a:pt x="170" y="62"/>
                    </a:cubicBezTo>
                    <a:cubicBezTo>
                      <a:pt x="170" y="62"/>
                      <a:pt x="169" y="62"/>
                      <a:pt x="169" y="62"/>
                    </a:cubicBezTo>
                    <a:cubicBezTo>
                      <a:pt x="169" y="60"/>
                      <a:pt x="168" y="58"/>
                      <a:pt x="169" y="56"/>
                    </a:cubicBezTo>
                    <a:cubicBezTo>
                      <a:pt x="169" y="55"/>
                      <a:pt x="172" y="55"/>
                      <a:pt x="172" y="55"/>
                    </a:cubicBezTo>
                    <a:cubicBezTo>
                      <a:pt x="174" y="56"/>
                      <a:pt x="176" y="58"/>
                      <a:pt x="177" y="60"/>
                    </a:cubicBezTo>
                    <a:cubicBezTo>
                      <a:pt x="178" y="64"/>
                      <a:pt x="175" y="68"/>
                      <a:pt x="170" y="68"/>
                    </a:cubicBezTo>
                    <a:cubicBezTo>
                      <a:pt x="166" y="69"/>
                      <a:pt x="162" y="66"/>
                      <a:pt x="162" y="61"/>
                    </a:cubicBezTo>
                    <a:cubicBezTo>
                      <a:pt x="161" y="56"/>
                      <a:pt x="163" y="51"/>
                      <a:pt x="168" y="50"/>
                    </a:cubicBezTo>
                    <a:cubicBezTo>
                      <a:pt x="175" y="49"/>
                      <a:pt x="179" y="53"/>
                      <a:pt x="182" y="57"/>
                    </a:cubicBezTo>
                    <a:cubicBezTo>
                      <a:pt x="184" y="55"/>
                      <a:pt x="185" y="52"/>
                      <a:pt x="187" y="50"/>
                    </a:cubicBezTo>
                    <a:close/>
                    <a:moveTo>
                      <a:pt x="201" y="30"/>
                    </a:moveTo>
                    <a:cubicBezTo>
                      <a:pt x="197" y="34"/>
                      <a:pt x="197" y="39"/>
                      <a:pt x="202" y="43"/>
                    </a:cubicBezTo>
                    <a:cubicBezTo>
                      <a:pt x="206" y="38"/>
                      <a:pt x="206" y="34"/>
                      <a:pt x="201" y="3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45" name="Freeform 15"/>
              <p:cNvSpPr/>
              <p:nvPr/>
            </p:nvSpPr>
            <p:spPr bwMode="auto">
              <a:xfrm>
                <a:off x="3565763" y="5327913"/>
                <a:ext cx="131763" cy="155575"/>
              </a:xfrm>
              <a:custGeom>
                <a:avLst/>
                <a:gdLst>
                  <a:gd name="T0" fmla="*/ 17 w 35"/>
                  <a:gd name="T1" fmla="*/ 11 h 41"/>
                  <a:gd name="T2" fmla="*/ 20 w 35"/>
                  <a:gd name="T3" fmla="*/ 12 h 41"/>
                  <a:gd name="T4" fmla="*/ 22 w 35"/>
                  <a:gd name="T5" fmla="*/ 3 h 41"/>
                  <a:gd name="T6" fmla="*/ 28 w 35"/>
                  <a:gd name="T7" fmla="*/ 0 h 41"/>
                  <a:gd name="T8" fmla="*/ 35 w 35"/>
                  <a:gd name="T9" fmla="*/ 7 h 41"/>
                  <a:gd name="T10" fmla="*/ 30 w 35"/>
                  <a:gd name="T11" fmla="*/ 2 h 41"/>
                  <a:gd name="T12" fmla="*/ 23 w 35"/>
                  <a:gd name="T13" fmla="*/ 5 h 41"/>
                  <a:gd name="T14" fmla="*/ 23 w 35"/>
                  <a:gd name="T15" fmla="*/ 13 h 41"/>
                  <a:gd name="T16" fmla="*/ 28 w 35"/>
                  <a:gd name="T17" fmla="*/ 25 h 41"/>
                  <a:gd name="T18" fmla="*/ 32 w 35"/>
                  <a:gd name="T19" fmla="*/ 18 h 41"/>
                  <a:gd name="T20" fmla="*/ 33 w 35"/>
                  <a:gd name="T21" fmla="*/ 24 h 41"/>
                  <a:gd name="T22" fmla="*/ 27 w 35"/>
                  <a:gd name="T23" fmla="*/ 32 h 41"/>
                  <a:gd name="T24" fmla="*/ 34 w 35"/>
                  <a:gd name="T25" fmla="*/ 39 h 41"/>
                  <a:gd name="T26" fmla="*/ 22 w 35"/>
                  <a:gd name="T27" fmla="*/ 38 h 41"/>
                  <a:gd name="T28" fmla="*/ 6 w 35"/>
                  <a:gd name="T29" fmla="*/ 37 h 41"/>
                  <a:gd name="T30" fmla="*/ 1 w 35"/>
                  <a:gd name="T31" fmla="*/ 26 h 41"/>
                  <a:gd name="T32" fmla="*/ 17 w 35"/>
                  <a:gd name="T33" fmla="*/ 17 h 41"/>
                  <a:gd name="T34" fmla="*/ 21 w 35"/>
                  <a:gd name="T35" fmla="*/ 26 h 41"/>
                  <a:gd name="T36" fmla="*/ 13 w 35"/>
                  <a:gd name="T37" fmla="*/ 32 h 41"/>
                  <a:gd name="T38" fmla="*/ 7 w 35"/>
                  <a:gd name="T39" fmla="*/ 26 h 41"/>
                  <a:gd name="T40" fmla="*/ 9 w 35"/>
                  <a:gd name="T41" fmla="*/ 23 h 41"/>
                  <a:gd name="T42" fmla="*/ 13 w 35"/>
                  <a:gd name="T43" fmla="*/ 24 h 41"/>
                  <a:gd name="T44" fmla="*/ 15 w 35"/>
                  <a:gd name="T45" fmla="*/ 27 h 41"/>
                  <a:gd name="T46" fmla="*/ 14 w 35"/>
                  <a:gd name="T47" fmla="*/ 28 h 41"/>
                  <a:gd name="T48" fmla="*/ 9 w 35"/>
                  <a:gd name="T49" fmla="*/ 24 h 41"/>
                  <a:gd name="T50" fmla="*/ 8 w 35"/>
                  <a:gd name="T51" fmla="*/ 25 h 41"/>
                  <a:gd name="T52" fmla="*/ 11 w 35"/>
                  <a:gd name="T53" fmla="*/ 30 h 41"/>
                  <a:gd name="T54" fmla="*/ 17 w 35"/>
                  <a:gd name="T55" fmla="*/ 27 h 41"/>
                  <a:gd name="T56" fmla="*/ 18 w 35"/>
                  <a:gd name="T57" fmla="*/ 21 h 41"/>
                  <a:gd name="T58" fmla="*/ 6 w 35"/>
                  <a:gd name="T59" fmla="*/ 19 h 41"/>
                  <a:gd name="T60" fmla="*/ 4 w 35"/>
                  <a:gd name="T61" fmla="*/ 31 h 41"/>
                  <a:gd name="T62" fmla="*/ 19 w 35"/>
                  <a:gd name="T63" fmla="*/ 36 h 41"/>
                  <a:gd name="T64" fmla="*/ 25 w 35"/>
                  <a:gd name="T65" fmla="*/ 23 h 41"/>
                  <a:gd name="T66" fmla="*/ 17 w 35"/>
                  <a:gd name="T6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17" y="11"/>
                    </a:moveTo>
                    <a:cubicBezTo>
                      <a:pt x="18" y="12"/>
                      <a:pt x="19" y="12"/>
                      <a:pt x="20" y="12"/>
                    </a:cubicBezTo>
                    <a:cubicBezTo>
                      <a:pt x="21" y="9"/>
                      <a:pt x="21" y="5"/>
                      <a:pt x="22" y="3"/>
                    </a:cubicBezTo>
                    <a:cubicBezTo>
                      <a:pt x="23" y="1"/>
                      <a:pt x="26" y="0"/>
                      <a:pt x="28" y="0"/>
                    </a:cubicBezTo>
                    <a:cubicBezTo>
                      <a:pt x="33" y="0"/>
                      <a:pt x="35" y="3"/>
                      <a:pt x="35" y="7"/>
                    </a:cubicBezTo>
                    <a:cubicBezTo>
                      <a:pt x="34" y="6"/>
                      <a:pt x="32" y="3"/>
                      <a:pt x="30" y="2"/>
                    </a:cubicBezTo>
                    <a:cubicBezTo>
                      <a:pt x="28" y="2"/>
                      <a:pt x="24" y="3"/>
                      <a:pt x="23" y="5"/>
                    </a:cubicBezTo>
                    <a:cubicBezTo>
                      <a:pt x="22" y="7"/>
                      <a:pt x="23" y="10"/>
                      <a:pt x="23" y="13"/>
                    </a:cubicBezTo>
                    <a:cubicBezTo>
                      <a:pt x="24" y="17"/>
                      <a:pt x="26" y="20"/>
                      <a:pt x="28" y="25"/>
                    </a:cubicBezTo>
                    <a:cubicBezTo>
                      <a:pt x="29" y="23"/>
                      <a:pt x="31" y="20"/>
                      <a:pt x="32" y="18"/>
                    </a:cubicBezTo>
                    <a:cubicBezTo>
                      <a:pt x="32" y="20"/>
                      <a:pt x="33" y="22"/>
                      <a:pt x="33" y="24"/>
                    </a:cubicBezTo>
                    <a:cubicBezTo>
                      <a:pt x="27" y="24"/>
                      <a:pt x="28" y="29"/>
                      <a:pt x="27" y="32"/>
                    </a:cubicBezTo>
                    <a:cubicBezTo>
                      <a:pt x="30" y="35"/>
                      <a:pt x="32" y="37"/>
                      <a:pt x="34" y="39"/>
                    </a:cubicBezTo>
                    <a:cubicBezTo>
                      <a:pt x="29" y="35"/>
                      <a:pt x="28" y="34"/>
                      <a:pt x="22" y="38"/>
                    </a:cubicBezTo>
                    <a:cubicBezTo>
                      <a:pt x="17" y="41"/>
                      <a:pt x="11" y="40"/>
                      <a:pt x="6" y="37"/>
                    </a:cubicBezTo>
                    <a:cubicBezTo>
                      <a:pt x="2" y="35"/>
                      <a:pt x="0" y="31"/>
                      <a:pt x="1" y="26"/>
                    </a:cubicBezTo>
                    <a:cubicBezTo>
                      <a:pt x="1" y="18"/>
                      <a:pt x="10" y="13"/>
                      <a:pt x="17" y="17"/>
                    </a:cubicBezTo>
                    <a:cubicBezTo>
                      <a:pt x="20" y="19"/>
                      <a:pt x="22" y="22"/>
                      <a:pt x="21" y="26"/>
                    </a:cubicBezTo>
                    <a:cubicBezTo>
                      <a:pt x="20" y="29"/>
                      <a:pt x="17" y="31"/>
                      <a:pt x="13" y="32"/>
                    </a:cubicBezTo>
                    <a:cubicBezTo>
                      <a:pt x="10" y="33"/>
                      <a:pt x="6" y="29"/>
                      <a:pt x="7" y="26"/>
                    </a:cubicBezTo>
                    <a:cubicBezTo>
                      <a:pt x="7" y="24"/>
                      <a:pt x="8" y="23"/>
                      <a:pt x="9" y="23"/>
                    </a:cubicBezTo>
                    <a:cubicBezTo>
                      <a:pt x="10" y="22"/>
                      <a:pt x="12" y="23"/>
                      <a:pt x="13" y="24"/>
                    </a:cubicBezTo>
                    <a:cubicBezTo>
                      <a:pt x="14" y="24"/>
                      <a:pt x="14" y="26"/>
                      <a:pt x="15" y="27"/>
                    </a:cubicBezTo>
                    <a:cubicBezTo>
                      <a:pt x="15" y="27"/>
                      <a:pt x="14" y="28"/>
                      <a:pt x="14" y="28"/>
                    </a:cubicBezTo>
                    <a:cubicBezTo>
                      <a:pt x="12" y="27"/>
                      <a:pt x="10" y="25"/>
                      <a:pt x="9" y="24"/>
                    </a:cubicBezTo>
                    <a:cubicBezTo>
                      <a:pt x="8" y="24"/>
                      <a:pt x="8" y="25"/>
                      <a:pt x="8" y="25"/>
                    </a:cubicBezTo>
                    <a:cubicBezTo>
                      <a:pt x="9" y="27"/>
                      <a:pt x="10" y="29"/>
                      <a:pt x="11" y="30"/>
                    </a:cubicBezTo>
                    <a:cubicBezTo>
                      <a:pt x="13" y="30"/>
                      <a:pt x="16" y="29"/>
                      <a:pt x="17" y="27"/>
                    </a:cubicBezTo>
                    <a:cubicBezTo>
                      <a:pt x="18" y="26"/>
                      <a:pt x="18" y="23"/>
                      <a:pt x="18" y="21"/>
                    </a:cubicBezTo>
                    <a:cubicBezTo>
                      <a:pt x="15" y="17"/>
                      <a:pt x="9" y="16"/>
                      <a:pt x="6" y="19"/>
                    </a:cubicBezTo>
                    <a:cubicBezTo>
                      <a:pt x="2" y="21"/>
                      <a:pt x="1" y="27"/>
                      <a:pt x="4" y="31"/>
                    </a:cubicBezTo>
                    <a:cubicBezTo>
                      <a:pt x="7" y="36"/>
                      <a:pt x="14" y="39"/>
                      <a:pt x="19" y="36"/>
                    </a:cubicBezTo>
                    <a:cubicBezTo>
                      <a:pt x="25" y="34"/>
                      <a:pt x="28" y="29"/>
                      <a:pt x="25" y="23"/>
                    </a:cubicBezTo>
                    <a:cubicBezTo>
                      <a:pt x="23" y="19"/>
                      <a:pt x="20" y="15"/>
                      <a:pt x="17" y="1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46" name="Freeform 16"/>
              <p:cNvSpPr/>
              <p:nvPr/>
            </p:nvSpPr>
            <p:spPr bwMode="auto">
              <a:xfrm>
                <a:off x="4227750" y="5089788"/>
                <a:ext cx="177800" cy="150813"/>
              </a:xfrm>
              <a:custGeom>
                <a:avLst/>
                <a:gdLst>
                  <a:gd name="T0" fmla="*/ 47 w 47"/>
                  <a:gd name="T1" fmla="*/ 2 h 40"/>
                  <a:gd name="T2" fmla="*/ 15 w 47"/>
                  <a:gd name="T3" fmla="*/ 24 h 40"/>
                  <a:gd name="T4" fmla="*/ 1 w 47"/>
                  <a:gd name="T5" fmla="*/ 40 h 40"/>
                  <a:gd name="T6" fmla="*/ 0 w 47"/>
                  <a:gd name="T7" fmla="*/ 39 h 40"/>
                  <a:gd name="T8" fmla="*/ 25 w 47"/>
                  <a:gd name="T9" fmla="*/ 9 h 40"/>
                  <a:gd name="T10" fmla="*/ 47 w 47"/>
                  <a:gd name="T11" fmla="*/ 2 h 40"/>
                </a:gdLst>
                <a:ahLst/>
                <a:cxnLst>
                  <a:cxn ang="0">
                    <a:pos x="T0" y="T1"/>
                  </a:cxn>
                  <a:cxn ang="0">
                    <a:pos x="T2" y="T3"/>
                  </a:cxn>
                  <a:cxn ang="0">
                    <a:pos x="T4" y="T5"/>
                  </a:cxn>
                  <a:cxn ang="0">
                    <a:pos x="T6" y="T7"/>
                  </a:cxn>
                  <a:cxn ang="0">
                    <a:pos x="T8" y="T9"/>
                  </a:cxn>
                  <a:cxn ang="0">
                    <a:pos x="T10" y="T11"/>
                  </a:cxn>
                </a:cxnLst>
                <a:rect l="0" t="0" r="r" b="b"/>
                <a:pathLst>
                  <a:path w="47" h="40">
                    <a:moveTo>
                      <a:pt x="47" y="2"/>
                    </a:moveTo>
                    <a:cubicBezTo>
                      <a:pt x="31" y="4"/>
                      <a:pt x="23" y="14"/>
                      <a:pt x="15" y="24"/>
                    </a:cubicBezTo>
                    <a:cubicBezTo>
                      <a:pt x="10" y="30"/>
                      <a:pt x="6" y="35"/>
                      <a:pt x="1" y="40"/>
                    </a:cubicBezTo>
                    <a:cubicBezTo>
                      <a:pt x="1" y="40"/>
                      <a:pt x="0" y="40"/>
                      <a:pt x="0" y="39"/>
                    </a:cubicBezTo>
                    <a:cubicBezTo>
                      <a:pt x="8" y="29"/>
                      <a:pt x="16" y="18"/>
                      <a:pt x="25" y="9"/>
                    </a:cubicBezTo>
                    <a:cubicBezTo>
                      <a:pt x="31" y="1"/>
                      <a:pt x="37" y="0"/>
                      <a:pt x="47"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47" name="Freeform 17"/>
              <p:cNvSpPr/>
              <p:nvPr/>
            </p:nvSpPr>
            <p:spPr bwMode="auto">
              <a:xfrm>
                <a:off x="3002200" y="5089788"/>
                <a:ext cx="173038" cy="150813"/>
              </a:xfrm>
              <a:custGeom>
                <a:avLst/>
                <a:gdLst>
                  <a:gd name="T0" fmla="*/ 46 w 46"/>
                  <a:gd name="T1" fmla="*/ 40 h 40"/>
                  <a:gd name="T2" fmla="*/ 31 w 46"/>
                  <a:gd name="T3" fmla="*/ 24 h 40"/>
                  <a:gd name="T4" fmla="*/ 22 w 46"/>
                  <a:gd name="T5" fmla="*/ 13 h 40"/>
                  <a:gd name="T6" fmla="*/ 0 w 46"/>
                  <a:gd name="T7" fmla="*/ 2 h 40"/>
                  <a:gd name="T8" fmla="*/ 20 w 46"/>
                  <a:gd name="T9" fmla="*/ 8 h 40"/>
                  <a:gd name="T10" fmla="*/ 36 w 46"/>
                  <a:gd name="T11" fmla="*/ 26 h 40"/>
                  <a:gd name="T12" fmla="*/ 46 w 46"/>
                  <a:gd name="T13" fmla="*/ 39 h 40"/>
                  <a:gd name="T14" fmla="*/ 46 w 4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0">
                    <a:moveTo>
                      <a:pt x="46" y="40"/>
                    </a:moveTo>
                    <a:cubicBezTo>
                      <a:pt x="41" y="35"/>
                      <a:pt x="36" y="29"/>
                      <a:pt x="31" y="24"/>
                    </a:cubicBezTo>
                    <a:cubicBezTo>
                      <a:pt x="28" y="20"/>
                      <a:pt x="25" y="16"/>
                      <a:pt x="22" y="13"/>
                    </a:cubicBezTo>
                    <a:cubicBezTo>
                      <a:pt x="16" y="7"/>
                      <a:pt x="9" y="3"/>
                      <a:pt x="0" y="2"/>
                    </a:cubicBezTo>
                    <a:cubicBezTo>
                      <a:pt x="8" y="0"/>
                      <a:pt x="15" y="2"/>
                      <a:pt x="20" y="8"/>
                    </a:cubicBezTo>
                    <a:cubicBezTo>
                      <a:pt x="26" y="14"/>
                      <a:pt x="31" y="20"/>
                      <a:pt x="36" y="26"/>
                    </a:cubicBezTo>
                    <a:cubicBezTo>
                      <a:pt x="39" y="31"/>
                      <a:pt x="43" y="35"/>
                      <a:pt x="46" y="39"/>
                    </a:cubicBezTo>
                    <a:cubicBezTo>
                      <a:pt x="46" y="40"/>
                      <a:pt x="46" y="40"/>
                      <a:pt x="46" y="4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48" name="Freeform 18"/>
              <p:cNvSpPr/>
              <p:nvPr/>
            </p:nvSpPr>
            <p:spPr bwMode="auto">
              <a:xfrm>
                <a:off x="3892788" y="5105663"/>
                <a:ext cx="192088" cy="93663"/>
              </a:xfrm>
              <a:custGeom>
                <a:avLst/>
                <a:gdLst>
                  <a:gd name="T0" fmla="*/ 0 w 51"/>
                  <a:gd name="T1" fmla="*/ 25 h 25"/>
                  <a:gd name="T2" fmla="*/ 7 w 51"/>
                  <a:gd name="T3" fmla="*/ 11 h 25"/>
                  <a:gd name="T4" fmla="*/ 34 w 51"/>
                  <a:gd name="T5" fmla="*/ 1 h 25"/>
                  <a:gd name="T6" fmla="*/ 51 w 51"/>
                  <a:gd name="T7" fmla="*/ 1 h 25"/>
                  <a:gd name="T8" fmla="*/ 33 w 51"/>
                  <a:gd name="T9" fmla="*/ 4 h 25"/>
                  <a:gd name="T10" fmla="*/ 16 w 51"/>
                  <a:gd name="T11" fmla="*/ 9 h 25"/>
                  <a:gd name="T12" fmla="*/ 0 w 5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0" y="25"/>
                    </a:moveTo>
                    <a:cubicBezTo>
                      <a:pt x="0" y="19"/>
                      <a:pt x="3" y="15"/>
                      <a:pt x="7" y="11"/>
                    </a:cubicBezTo>
                    <a:cubicBezTo>
                      <a:pt x="15" y="5"/>
                      <a:pt x="25" y="3"/>
                      <a:pt x="34" y="1"/>
                    </a:cubicBezTo>
                    <a:cubicBezTo>
                      <a:pt x="40" y="1"/>
                      <a:pt x="45" y="0"/>
                      <a:pt x="51" y="1"/>
                    </a:cubicBezTo>
                    <a:cubicBezTo>
                      <a:pt x="45" y="2"/>
                      <a:pt x="39" y="3"/>
                      <a:pt x="33" y="4"/>
                    </a:cubicBezTo>
                    <a:cubicBezTo>
                      <a:pt x="27" y="5"/>
                      <a:pt x="22" y="7"/>
                      <a:pt x="16" y="9"/>
                    </a:cubicBezTo>
                    <a:cubicBezTo>
                      <a:pt x="9" y="12"/>
                      <a:pt x="4" y="17"/>
                      <a:pt x="0"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49" name="Freeform 19"/>
              <p:cNvSpPr/>
              <p:nvPr/>
            </p:nvSpPr>
            <p:spPr bwMode="auto">
              <a:xfrm>
                <a:off x="3321288" y="5105663"/>
                <a:ext cx="188913" cy="93663"/>
              </a:xfrm>
              <a:custGeom>
                <a:avLst/>
                <a:gdLst>
                  <a:gd name="T0" fmla="*/ 0 w 50"/>
                  <a:gd name="T1" fmla="*/ 1 h 25"/>
                  <a:gd name="T2" fmla="*/ 37 w 50"/>
                  <a:gd name="T3" fmla="*/ 7 h 25"/>
                  <a:gd name="T4" fmla="*/ 50 w 50"/>
                  <a:gd name="T5" fmla="*/ 25 h 25"/>
                  <a:gd name="T6" fmla="*/ 12 w 50"/>
                  <a:gd name="T7" fmla="*/ 3 h 25"/>
                  <a:gd name="T8" fmla="*/ 0 w 50"/>
                  <a:gd name="T9" fmla="*/ 1 h 25"/>
                </a:gdLst>
                <a:ahLst/>
                <a:cxnLst>
                  <a:cxn ang="0">
                    <a:pos x="T0" y="T1"/>
                  </a:cxn>
                  <a:cxn ang="0">
                    <a:pos x="T2" y="T3"/>
                  </a:cxn>
                  <a:cxn ang="0">
                    <a:pos x="T4" y="T5"/>
                  </a:cxn>
                  <a:cxn ang="0">
                    <a:pos x="T6" y="T7"/>
                  </a:cxn>
                  <a:cxn ang="0">
                    <a:pos x="T8" y="T9"/>
                  </a:cxn>
                </a:cxnLst>
                <a:rect l="0" t="0" r="r" b="b"/>
                <a:pathLst>
                  <a:path w="50" h="25">
                    <a:moveTo>
                      <a:pt x="0" y="1"/>
                    </a:moveTo>
                    <a:cubicBezTo>
                      <a:pt x="13" y="0"/>
                      <a:pt x="25" y="1"/>
                      <a:pt x="37" y="7"/>
                    </a:cubicBezTo>
                    <a:cubicBezTo>
                      <a:pt x="44" y="11"/>
                      <a:pt x="50" y="16"/>
                      <a:pt x="50" y="25"/>
                    </a:cubicBezTo>
                    <a:cubicBezTo>
                      <a:pt x="43" y="8"/>
                      <a:pt x="28" y="6"/>
                      <a:pt x="12" y="3"/>
                    </a:cubicBezTo>
                    <a:cubicBezTo>
                      <a:pt x="8" y="2"/>
                      <a:pt x="4" y="2"/>
                      <a:pt x="0"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0" name="Freeform 20"/>
              <p:cNvSpPr/>
              <p:nvPr/>
            </p:nvSpPr>
            <p:spPr bwMode="auto">
              <a:xfrm>
                <a:off x="3757850" y="5380301"/>
                <a:ext cx="57150" cy="68263"/>
              </a:xfrm>
              <a:custGeom>
                <a:avLst/>
                <a:gdLst>
                  <a:gd name="T0" fmla="*/ 15 w 15"/>
                  <a:gd name="T1" fmla="*/ 4 h 18"/>
                  <a:gd name="T2" fmla="*/ 5 w 15"/>
                  <a:gd name="T3" fmla="*/ 5 h 18"/>
                  <a:gd name="T4" fmla="*/ 3 w 15"/>
                  <a:gd name="T5" fmla="*/ 11 h 18"/>
                  <a:gd name="T6" fmla="*/ 8 w 15"/>
                  <a:gd name="T7" fmla="*/ 16 h 18"/>
                  <a:gd name="T8" fmla="*/ 13 w 15"/>
                  <a:gd name="T9" fmla="*/ 11 h 18"/>
                  <a:gd name="T10" fmla="*/ 13 w 15"/>
                  <a:gd name="T11" fmla="*/ 10 h 18"/>
                  <a:gd name="T12" fmla="*/ 15 w 15"/>
                  <a:gd name="T13" fmla="*/ 11 h 18"/>
                  <a:gd name="T14" fmla="*/ 11 w 15"/>
                  <a:gd name="T15" fmla="*/ 17 h 18"/>
                  <a:gd name="T16" fmla="*/ 4 w 15"/>
                  <a:gd name="T17" fmla="*/ 16 h 18"/>
                  <a:gd name="T18" fmla="*/ 0 w 15"/>
                  <a:gd name="T19" fmla="*/ 9 h 18"/>
                  <a:gd name="T20" fmla="*/ 15 w 15"/>
                  <a:gd name="T21" fmla="*/ 4 h 18"/>
                  <a:gd name="T22" fmla="*/ 15 w 15"/>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8">
                    <a:moveTo>
                      <a:pt x="15" y="4"/>
                    </a:moveTo>
                    <a:cubicBezTo>
                      <a:pt x="12" y="4"/>
                      <a:pt x="8" y="4"/>
                      <a:pt x="5" y="5"/>
                    </a:cubicBezTo>
                    <a:cubicBezTo>
                      <a:pt x="4" y="6"/>
                      <a:pt x="2" y="10"/>
                      <a:pt x="3" y="11"/>
                    </a:cubicBezTo>
                    <a:cubicBezTo>
                      <a:pt x="3" y="13"/>
                      <a:pt x="6" y="16"/>
                      <a:pt x="8" y="16"/>
                    </a:cubicBezTo>
                    <a:cubicBezTo>
                      <a:pt x="9" y="16"/>
                      <a:pt x="11" y="13"/>
                      <a:pt x="13" y="11"/>
                    </a:cubicBezTo>
                    <a:cubicBezTo>
                      <a:pt x="13" y="11"/>
                      <a:pt x="13" y="11"/>
                      <a:pt x="13" y="10"/>
                    </a:cubicBezTo>
                    <a:cubicBezTo>
                      <a:pt x="14" y="10"/>
                      <a:pt x="14" y="11"/>
                      <a:pt x="15" y="11"/>
                    </a:cubicBezTo>
                    <a:cubicBezTo>
                      <a:pt x="13" y="13"/>
                      <a:pt x="13" y="16"/>
                      <a:pt x="11" y="17"/>
                    </a:cubicBezTo>
                    <a:cubicBezTo>
                      <a:pt x="9" y="18"/>
                      <a:pt x="5" y="18"/>
                      <a:pt x="4" y="16"/>
                    </a:cubicBezTo>
                    <a:cubicBezTo>
                      <a:pt x="2" y="15"/>
                      <a:pt x="0" y="11"/>
                      <a:pt x="0" y="9"/>
                    </a:cubicBezTo>
                    <a:cubicBezTo>
                      <a:pt x="1" y="2"/>
                      <a:pt x="9" y="0"/>
                      <a:pt x="15" y="4"/>
                    </a:cubicBezTo>
                    <a:cubicBezTo>
                      <a:pt x="15" y="4"/>
                      <a:pt x="15" y="4"/>
                      <a:pt x="15"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1" name="Freeform 21"/>
              <p:cNvSpPr/>
              <p:nvPr/>
            </p:nvSpPr>
            <p:spPr bwMode="auto">
              <a:xfrm>
                <a:off x="3321288" y="5283463"/>
                <a:ext cx="46038" cy="30163"/>
              </a:xfrm>
              <a:custGeom>
                <a:avLst/>
                <a:gdLst>
                  <a:gd name="T0" fmla="*/ 2 w 12"/>
                  <a:gd name="T1" fmla="*/ 2 h 8"/>
                  <a:gd name="T2" fmla="*/ 5 w 12"/>
                  <a:gd name="T3" fmla="*/ 6 h 8"/>
                  <a:gd name="T4" fmla="*/ 10 w 12"/>
                  <a:gd name="T5" fmla="*/ 5 h 8"/>
                  <a:gd name="T6" fmla="*/ 10 w 12"/>
                  <a:gd name="T7" fmla="*/ 3 h 8"/>
                  <a:gd name="T8" fmla="*/ 4 w 12"/>
                  <a:gd name="T9" fmla="*/ 4 h 8"/>
                  <a:gd name="T10" fmla="*/ 6 w 12"/>
                  <a:gd name="T11" fmla="*/ 0 h 8"/>
                  <a:gd name="T12" fmla="*/ 10 w 12"/>
                  <a:gd name="T13" fmla="*/ 1 h 8"/>
                  <a:gd name="T14" fmla="*/ 12 w 12"/>
                  <a:gd name="T15" fmla="*/ 5 h 8"/>
                  <a:gd name="T16" fmla="*/ 5 w 12"/>
                  <a:gd name="T17" fmla="*/ 7 h 8"/>
                  <a:gd name="T18" fmla="*/ 2 w 12"/>
                  <a:gd name="T19" fmla="*/ 2 h 8"/>
                  <a:gd name="T20" fmla="*/ 2 w 1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8">
                    <a:moveTo>
                      <a:pt x="2" y="2"/>
                    </a:moveTo>
                    <a:cubicBezTo>
                      <a:pt x="3" y="4"/>
                      <a:pt x="4" y="6"/>
                      <a:pt x="5" y="6"/>
                    </a:cubicBezTo>
                    <a:cubicBezTo>
                      <a:pt x="6" y="7"/>
                      <a:pt x="8" y="6"/>
                      <a:pt x="10" y="5"/>
                    </a:cubicBezTo>
                    <a:cubicBezTo>
                      <a:pt x="10" y="5"/>
                      <a:pt x="10" y="4"/>
                      <a:pt x="10" y="3"/>
                    </a:cubicBezTo>
                    <a:cubicBezTo>
                      <a:pt x="8" y="3"/>
                      <a:pt x="7" y="4"/>
                      <a:pt x="4" y="4"/>
                    </a:cubicBezTo>
                    <a:cubicBezTo>
                      <a:pt x="5" y="2"/>
                      <a:pt x="5" y="1"/>
                      <a:pt x="6" y="0"/>
                    </a:cubicBezTo>
                    <a:cubicBezTo>
                      <a:pt x="7" y="0"/>
                      <a:pt x="10" y="0"/>
                      <a:pt x="10" y="1"/>
                    </a:cubicBezTo>
                    <a:cubicBezTo>
                      <a:pt x="11" y="2"/>
                      <a:pt x="12" y="5"/>
                      <a:pt x="12" y="5"/>
                    </a:cubicBezTo>
                    <a:cubicBezTo>
                      <a:pt x="10" y="7"/>
                      <a:pt x="7" y="8"/>
                      <a:pt x="5" y="7"/>
                    </a:cubicBezTo>
                    <a:cubicBezTo>
                      <a:pt x="3" y="7"/>
                      <a:pt x="0" y="5"/>
                      <a:pt x="2" y="2"/>
                    </a:cubicBezTo>
                    <a:cubicBezTo>
                      <a:pt x="2" y="2"/>
                      <a:pt x="2" y="2"/>
                      <a:pt x="2"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2" name="Freeform 22"/>
              <p:cNvSpPr/>
              <p:nvPr/>
            </p:nvSpPr>
            <p:spPr bwMode="auto">
              <a:xfrm>
                <a:off x="4032488" y="5278701"/>
                <a:ext cx="41275" cy="34925"/>
              </a:xfrm>
              <a:custGeom>
                <a:avLst/>
                <a:gdLst>
                  <a:gd name="T0" fmla="*/ 11 w 11"/>
                  <a:gd name="T1" fmla="*/ 5 h 9"/>
                  <a:gd name="T2" fmla="*/ 6 w 11"/>
                  <a:gd name="T3" fmla="*/ 9 h 9"/>
                  <a:gd name="T4" fmla="*/ 1 w 11"/>
                  <a:gd name="T5" fmla="*/ 6 h 9"/>
                  <a:gd name="T6" fmla="*/ 2 w 11"/>
                  <a:gd name="T7" fmla="*/ 2 h 9"/>
                  <a:gd name="T8" fmla="*/ 6 w 11"/>
                  <a:gd name="T9" fmla="*/ 1 h 9"/>
                  <a:gd name="T10" fmla="*/ 9 w 11"/>
                  <a:gd name="T11" fmla="*/ 5 h 9"/>
                  <a:gd name="T12" fmla="*/ 7 w 11"/>
                  <a:gd name="T13" fmla="*/ 5 h 9"/>
                  <a:gd name="T14" fmla="*/ 3 w 11"/>
                  <a:gd name="T15" fmla="*/ 4 h 9"/>
                  <a:gd name="T16" fmla="*/ 3 w 11"/>
                  <a:gd name="T17" fmla="*/ 6 h 9"/>
                  <a:gd name="T18" fmla="*/ 7 w 11"/>
                  <a:gd name="T19" fmla="*/ 8 h 9"/>
                  <a:gd name="T20" fmla="*/ 11 w 11"/>
                  <a:gd name="T21" fmla="*/ 5 h 9"/>
                  <a:gd name="T22" fmla="*/ 11 w 11"/>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11" y="5"/>
                    </a:moveTo>
                    <a:cubicBezTo>
                      <a:pt x="9" y="6"/>
                      <a:pt x="8" y="8"/>
                      <a:pt x="6" y="9"/>
                    </a:cubicBezTo>
                    <a:cubicBezTo>
                      <a:pt x="5" y="9"/>
                      <a:pt x="2" y="7"/>
                      <a:pt x="1" y="6"/>
                    </a:cubicBezTo>
                    <a:cubicBezTo>
                      <a:pt x="0" y="6"/>
                      <a:pt x="1" y="3"/>
                      <a:pt x="2" y="2"/>
                    </a:cubicBezTo>
                    <a:cubicBezTo>
                      <a:pt x="3" y="1"/>
                      <a:pt x="5" y="0"/>
                      <a:pt x="6" y="1"/>
                    </a:cubicBezTo>
                    <a:cubicBezTo>
                      <a:pt x="7" y="1"/>
                      <a:pt x="8" y="3"/>
                      <a:pt x="9" y="5"/>
                    </a:cubicBezTo>
                    <a:cubicBezTo>
                      <a:pt x="7" y="5"/>
                      <a:pt x="7" y="5"/>
                      <a:pt x="7" y="5"/>
                    </a:cubicBezTo>
                    <a:cubicBezTo>
                      <a:pt x="6" y="5"/>
                      <a:pt x="4" y="4"/>
                      <a:pt x="3" y="4"/>
                    </a:cubicBezTo>
                    <a:cubicBezTo>
                      <a:pt x="3" y="5"/>
                      <a:pt x="3" y="6"/>
                      <a:pt x="3" y="6"/>
                    </a:cubicBezTo>
                    <a:cubicBezTo>
                      <a:pt x="4" y="7"/>
                      <a:pt x="6" y="8"/>
                      <a:pt x="7" y="8"/>
                    </a:cubicBezTo>
                    <a:cubicBezTo>
                      <a:pt x="9" y="7"/>
                      <a:pt x="10" y="6"/>
                      <a:pt x="11" y="5"/>
                    </a:cubicBezTo>
                    <a:cubicBezTo>
                      <a:pt x="11" y="5"/>
                      <a:pt x="11" y="5"/>
                      <a:pt x="11"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3" name="Freeform 23"/>
              <p:cNvSpPr/>
              <p:nvPr/>
            </p:nvSpPr>
            <p:spPr bwMode="auto">
              <a:xfrm>
                <a:off x="3291125" y="5253301"/>
                <a:ext cx="33338" cy="33338"/>
              </a:xfrm>
              <a:custGeom>
                <a:avLst/>
                <a:gdLst>
                  <a:gd name="T0" fmla="*/ 8 w 9"/>
                  <a:gd name="T1" fmla="*/ 5 h 9"/>
                  <a:gd name="T2" fmla="*/ 3 w 9"/>
                  <a:gd name="T3" fmla="*/ 4 h 9"/>
                  <a:gd name="T4" fmla="*/ 3 w 9"/>
                  <a:gd name="T5" fmla="*/ 8 h 9"/>
                  <a:gd name="T6" fmla="*/ 5 w 9"/>
                  <a:gd name="T7" fmla="*/ 8 h 9"/>
                  <a:gd name="T8" fmla="*/ 5 w 9"/>
                  <a:gd name="T9" fmla="*/ 4 h 9"/>
                  <a:gd name="T10" fmla="*/ 6 w 9"/>
                  <a:gd name="T11" fmla="*/ 5 h 9"/>
                  <a:gd name="T12" fmla="*/ 6 w 9"/>
                  <a:gd name="T13" fmla="*/ 8 h 9"/>
                  <a:gd name="T14" fmla="*/ 2 w 9"/>
                  <a:gd name="T15" fmla="*/ 9 h 9"/>
                  <a:gd name="T16" fmla="*/ 0 w 9"/>
                  <a:gd name="T17" fmla="*/ 6 h 9"/>
                  <a:gd name="T18" fmla="*/ 3 w 9"/>
                  <a:gd name="T19" fmla="*/ 1 h 9"/>
                  <a:gd name="T20" fmla="*/ 9 w 9"/>
                  <a:gd name="T21" fmla="*/ 4 h 9"/>
                  <a:gd name="T22" fmla="*/ 8 w 9"/>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5"/>
                    </a:moveTo>
                    <a:cubicBezTo>
                      <a:pt x="6" y="3"/>
                      <a:pt x="5" y="1"/>
                      <a:pt x="3" y="4"/>
                    </a:cubicBezTo>
                    <a:cubicBezTo>
                      <a:pt x="2" y="5"/>
                      <a:pt x="3" y="7"/>
                      <a:pt x="3" y="8"/>
                    </a:cubicBezTo>
                    <a:cubicBezTo>
                      <a:pt x="3" y="8"/>
                      <a:pt x="4" y="8"/>
                      <a:pt x="5" y="8"/>
                    </a:cubicBezTo>
                    <a:cubicBezTo>
                      <a:pt x="5" y="7"/>
                      <a:pt x="5" y="6"/>
                      <a:pt x="5" y="4"/>
                    </a:cubicBezTo>
                    <a:cubicBezTo>
                      <a:pt x="5" y="4"/>
                      <a:pt x="6" y="4"/>
                      <a:pt x="6" y="5"/>
                    </a:cubicBezTo>
                    <a:cubicBezTo>
                      <a:pt x="6" y="6"/>
                      <a:pt x="7" y="7"/>
                      <a:pt x="6" y="8"/>
                    </a:cubicBezTo>
                    <a:cubicBezTo>
                      <a:pt x="5" y="9"/>
                      <a:pt x="4" y="9"/>
                      <a:pt x="2" y="9"/>
                    </a:cubicBezTo>
                    <a:cubicBezTo>
                      <a:pt x="1" y="9"/>
                      <a:pt x="0" y="7"/>
                      <a:pt x="0" y="6"/>
                    </a:cubicBezTo>
                    <a:cubicBezTo>
                      <a:pt x="0" y="4"/>
                      <a:pt x="1" y="2"/>
                      <a:pt x="3" y="1"/>
                    </a:cubicBezTo>
                    <a:cubicBezTo>
                      <a:pt x="6" y="0"/>
                      <a:pt x="8" y="1"/>
                      <a:pt x="9" y="4"/>
                    </a:cubicBezTo>
                    <a:cubicBezTo>
                      <a:pt x="9" y="4"/>
                      <a:pt x="8" y="5"/>
                      <a:pt x="8"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4" name="Freeform 46"/>
              <p:cNvSpPr/>
              <p:nvPr/>
            </p:nvSpPr>
            <p:spPr bwMode="auto">
              <a:xfrm>
                <a:off x="3645138" y="5283463"/>
                <a:ext cx="52388" cy="41275"/>
              </a:xfrm>
              <a:custGeom>
                <a:avLst/>
                <a:gdLst>
                  <a:gd name="T0" fmla="*/ 13 w 14"/>
                  <a:gd name="T1" fmla="*/ 3 h 11"/>
                  <a:gd name="T2" fmla="*/ 9 w 14"/>
                  <a:gd name="T3" fmla="*/ 10 h 11"/>
                  <a:gd name="T4" fmla="*/ 2 w 14"/>
                  <a:gd name="T5" fmla="*/ 7 h 11"/>
                  <a:gd name="T6" fmla="*/ 3 w 14"/>
                  <a:gd name="T7" fmla="*/ 0 h 11"/>
                  <a:gd name="T8" fmla="*/ 8 w 14"/>
                  <a:gd name="T9" fmla="*/ 1 h 11"/>
                  <a:gd name="T10" fmla="*/ 7 w 14"/>
                  <a:gd name="T11" fmla="*/ 7 h 11"/>
                  <a:gd name="T12" fmla="*/ 4 w 14"/>
                  <a:gd name="T13" fmla="*/ 6 h 11"/>
                  <a:gd name="T14" fmla="*/ 7 w 14"/>
                  <a:gd name="T15" fmla="*/ 1 h 11"/>
                  <a:gd name="T16" fmla="*/ 4 w 14"/>
                  <a:gd name="T17" fmla="*/ 2 h 11"/>
                  <a:gd name="T18" fmla="*/ 4 w 14"/>
                  <a:gd name="T19" fmla="*/ 7 h 11"/>
                  <a:gd name="T20" fmla="*/ 8 w 14"/>
                  <a:gd name="T21" fmla="*/ 9 h 11"/>
                  <a:gd name="T22" fmla="*/ 13 w 14"/>
                  <a:gd name="T2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3" y="3"/>
                    </a:moveTo>
                    <a:cubicBezTo>
                      <a:pt x="14" y="7"/>
                      <a:pt x="12" y="9"/>
                      <a:pt x="9" y="10"/>
                    </a:cubicBezTo>
                    <a:cubicBezTo>
                      <a:pt x="6" y="11"/>
                      <a:pt x="3" y="10"/>
                      <a:pt x="2" y="7"/>
                    </a:cubicBezTo>
                    <a:cubicBezTo>
                      <a:pt x="0" y="5"/>
                      <a:pt x="0" y="2"/>
                      <a:pt x="3" y="0"/>
                    </a:cubicBezTo>
                    <a:cubicBezTo>
                      <a:pt x="4" y="0"/>
                      <a:pt x="6" y="0"/>
                      <a:pt x="8" y="1"/>
                    </a:cubicBezTo>
                    <a:cubicBezTo>
                      <a:pt x="8" y="3"/>
                      <a:pt x="7" y="5"/>
                      <a:pt x="7" y="7"/>
                    </a:cubicBezTo>
                    <a:cubicBezTo>
                      <a:pt x="6" y="7"/>
                      <a:pt x="5" y="7"/>
                      <a:pt x="4" y="6"/>
                    </a:cubicBezTo>
                    <a:cubicBezTo>
                      <a:pt x="5" y="5"/>
                      <a:pt x="6" y="3"/>
                      <a:pt x="7" y="1"/>
                    </a:cubicBezTo>
                    <a:cubicBezTo>
                      <a:pt x="6" y="1"/>
                      <a:pt x="4" y="2"/>
                      <a:pt x="4" y="2"/>
                    </a:cubicBezTo>
                    <a:cubicBezTo>
                      <a:pt x="3" y="4"/>
                      <a:pt x="3" y="6"/>
                      <a:pt x="4" y="7"/>
                    </a:cubicBezTo>
                    <a:cubicBezTo>
                      <a:pt x="5" y="8"/>
                      <a:pt x="7" y="9"/>
                      <a:pt x="8" y="9"/>
                    </a:cubicBezTo>
                    <a:cubicBezTo>
                      <a:pt x="10" y="7"/>
                      <a:pt x="11" y="5"/>
                      <a:pt x="13"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5" name="Freeform 47"/>
              <p:cNvSpPr/>
              <p:nvPr/>
            </p:nvSpPr>
            <p:spPr bwMode="auto">
              <a:xfrm>
                <a:off x="3713400" y="5278698"/>
                <a:ext cx="41275" cy="49213"/>
              </a:xfrm>
              <a:custGeom>
                <a:avLst/>
                <a:gdLst>
                  <a:gd name="T0" fmla="*/ 5 w 11"/>
                  <a:gd name="T1" fmla="*/ 3 h 13"/>
                  <a:gd name="T2" fmla="*/ 8 w 11"/>
                  <a:gd name="T3" fmla="*/ 7 h 13"/>
                  <a:gd name="T4" fmla="*/ 6 w 11"/>
                  <a:gd name="T5" fmla="*/ 8 h 13"/>
                  <a:gd name="T6" fmla="*/ 3 w 11"/>
                  <a:gd name="T7" fmla="*/ 3 h 13"/>
                  <a:gd name="T8" fmla="*/ 6 w 11"/>
                  <a:gd name="T9" fmla="*/ 1 h 13"/>
                  <a:gd name="T10" fmla="*/ 11 w 11"/>
                  <a:gd name="T11" fmla="*/ 4 h 13"/>
                  <a:gd name="T12" fmla="*/ 8 w 11"/>
                  <a:gd name="T13" fmla="*/ 10 h 13"/>
                  <a:gd name="T14" fmla="*/ 0 w 11"/>
                  <a:gd name="T15" fmla="*/ 8 h 13"/>
                  <a:gd name="T16" fmla="*/ 7 w 11"/>
                  <a:gd name="T17" fmla="*/ 9 h 13"/>
                  <a:gd name="T18" fmla="*/ 9 w 11"/>
                  <a:gd name="T19" fmla="*/ 4 h 13"/>
                  <a:gd name="T20" fmla="*/ 6 w 11"/>
                  <a:gd name="T21" fmla="*/ 2 h 13"/>
                  <a:gd name="T22" fmla="*/ 5 w 1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3"/>
                    </a:moveTo>
                    <a:cubicBezTo>
                      <a:pt x="6" y="4"/>
                      <a:pt x="7" y="6"/>
                      <a:pt x="8" y="7"/>
                    </a:cubicBezTo>
                    <a:cubicBezTo>
                      <a:pt x="7" y="8"/>
                      <a:pt x="7" y="8"/>
                      <a:pt x="6" y="8"/>
                    </a:cubicBezTo>
                    <a:cubicBezTo>
                      <a:pt x="5" y="6"/>
                      <a:pt x="4" y="5"/>
                      <a:pt x="3" y="3"/>
                    </a:cubicBezTo>
                    <a:cubicBezTo>
                      <a:pt x="3" y="2"/>
                      <a:pt x="5" y="0"/>
                      <a:pt x="6" y="1"/>
                    </a:cubicBezTo>
                    <a:cubicBezTo>
                      <a:pt x="8" y="1"/>
                      <a:pt x="10" y="3"/>
                      <a:pt x="11" y="4"/>
                    </a:cubicBezTo>
                    <a:cubicBezTo>
                      <a:pt x="11" y="6"/>
                      <a:pt x="10" y="9"/>
                      <a:pt x="8" y="10"/>
                    </a:cubicBezTo>
                    <a:cubicBezTo>
                      <a:pt x="6" y="13"/>
                      <a:pt x="2" y="11"/>
                      <a:pt x="0" y="8"/>
                    </a:cubicBezTo>
                    <a:cubicBezTo>
                      <a:pt x="2" y="9"/>
                      <a:pt x="5" y="9"/>
                      <a:pt x="7" y="9"/>
                    </a:cubicBezTo>
                    <a:cubicBezTo>
                      <a:pt x="8" y="9"/>
                      <a:pt x="9" y="6"/>
                      <a:pt x="9" y="4"/>
                    </a:cubicBezTo>
                    <a:cubicBezTo>
                      <a:pt x="9" y="3"/>
                      <a:pt x="7" y="2"/>
                      <a:pt x="6" y="2"/>
                    </a:cubicBezTo>
                    <a:cubicBezTo>
                      <a:pt x="6" y="2"/>
                      <a:pt x="5" y="2"/>
                      <a:pt x="5"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6" name="Freeform 48"/>
              <p:cNvSpPr/>
              <p:nvPr/>
            </p:nvSpPr>
            <p:spPr bwMode="auto">
              <a:xfrm>
                <a:off x="3656250" y="5343788"/>
                <a:ext cx="26988" cy="30163"/>
              </a:xfrm>
              <a:custGeom>
                <a:avLst/>
                <a:gdLst>
                  <a:gd name="T0" fmla="*/ 4 w 7"/>
                  <a:gd name="T1" fmla="*/ 5 h 8"/>
                  <a:gd name="T2" fmla="*/ 5 w 7"/>
                  <a:gd name="T3" fmla="*/ 2 h 8"/>
                  <a:gd name="T4" fmla="*/ 4 w 7"/>
                  <a:gd name="T5" fmla="*/ 2 h 8"/>
                  <a:gd name="T6" fmla="*/ 2 w 7"/>
                  <a:gd name="T7" fmla="*/ 8 h 8"/>
                  <a:gd name="T8" fmla="*/ 1 w 7"/>
                  <a:gd name="T9" fmla="*/ 3 h 8"/>
                  <a:gd name="T10" fmla="*/ 5 w 7"/>
                  <a:gd name="T11" fmla="*/ 1 h 8"/>
                  <a:gd name="T12" fmla="*/ 7 w 7"/>
                  <a:gd name="T13" fmla="*/ 4 h 8"/>
                  <a:gd name="T14" fmla="*/ 4 w 7"/>
                  <a:gd name="T15" fmla="*/ 6 h 8"/>
                  <a:gd name="T16" fmla="*/ 4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5"/>
                    </a:moveTo>
                    <a:cubicBezTo>
                      <a:pt x="4" y="4"/>
                      <a:pt x="5" y="3"/>
                      <a:pt x="5" y="2"/>
                    </a:cubicBezTo>
                    <a:cubicBezTo>
                      <a:pt x="5" y="2"/>
                      <a:pt x="4" y="2"/>
                      <a:pt x="4" y="2"/>
                    </a:cubicBezTo>
                    <a:cubicBezTo>
                      <a:pt x="3" y="4"/>
                      <a:pt x="3" y="6"/>
                      <a:pt x="2" y="8"/>
                    </a:cubicBezTo>
                    <a:cubicBezTo>
                      <a:pt x="2" y="7"/>
                      <a:pt x="0" y="5"/>
                      <a:pt x="1" y="3"/>
                    </a:cubicBezTo>
                    <a:cubicBezTo>
                      <a:pt x="1" y="2"/>
                      <a:pt x="4" y="1"/>
                      <a:pt x="5" y="1"/>
                    </a:cubicBezTo>
                    <a:cubicBezTo>
                      <a:pt x="6" y="0"/>
                      <a:pt x="7" y="3"/>
                      <a:pt x="7" y="4"/>
                    </a:cubicBezTo>
                    <a:cubicBezTo>
                      <a:pt x="6" y="4"/>
                      <a:pt x="5" y="5"/>
                      <a:pt x="4" y="6"/>
                    </a:cubicBezTo>
                    <a:cubicBezTo>
                      <a:pt x="4" y="5"/>
                      <a:pt x="4" y="5"/>
                      <a:pt x="4"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7" name="Freeform 49"/>
              <p:cNvSpPr/>
              <p:nvPr/>
            </p:nvSpPr>
            <p:spPr bwMode="auto">
              <a:xfrm>
                <a:off x="3719750" y="5346963"/>
                <a:ext cx="30163" cy="30163"/>
              </a:xfrm>
              <a:custGeom>
                <a:avLst/>
                <a:gdLst>
                  <a:gd name="T0" fmla="*/ 2 w 8"/>
                  <a:gd name="T1" fmla="*/ 8 h 8"/>
                  <a:gd name="T2" fmla="*/ 1 w 8"/>
                  <a:gd name="T3" fmla="*/ 0 h 8"/>
                  <a:gd name="T4" fmla="*/ 4 w 8"/>
                  <a:gd name="T5" fmla="*/ 5 h 8"/>
                  <a:gd name="T6" fmla="*/ 0 w 8"/>
                  <a:gd name="T7" fmla="*/ 3 h 8"/>
                  <a:gd name="T8" fmla="*/ 1 w 8"/>
                  <a:gd name="T9" fmla="*/ 0 h 8"/>
                  <a:gd name="T10" fmla="*/ 6 w 8"/>
                  <a:gd name="T11" fmla="*/ 1 h 8"/>
                  <a:gd name="T12" fmla="*/ 2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8"/>
                    </a:moveTo>
                    <a:cubicBezTo>
                      <a:pt x="5" y="5"/>
                      <a:pt x="7" y="2"/>
                      <a:pt x="1" y="0"/>
                    </a:cubicBezTo>
                    <a:cubicBezTo>
                      <a:pt x="2" y="2"/>
                      <a:pt x="2" y="3"/>
                      <a:pt x="4" y="5"/>
                    </a:cubicBezTo>
                    <a:cubicBezTo>
                      <a:pt x="2" y="4"/>
                      <a:pt x="1" y="4"/>
                      <a:pt x="0" y="3"/>
                    </a:cubicBezTo>
                    <a:cubicBezTo>
                      <a:pt x="0" y="2"/>
                      <a:pt x="1" y="0"/>
                      <a:pt x="1" y="0"/>
                    </a:cubicBezTo>
                    <a:cubicBezTo>
                      <a:pt x="3" y="0"/>
                      <a:pt x="5" y="0"/>
                      <a:pt x="6" y="1"/>
                    </a:cubicBezTo>
                    <a:cubicBezTo>
                      <a:pt x="8" y="4"/>
                      <a:pt x="6" y="6"/>
                      <a:pt x="2" y="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8" name="Freeform 58"/>
              <p:cNvSpPr/>
              <p:nvPr/>
            </p:nvSpPr>
            <p:spPr bwMode="auto">
              <a:xfrm>
                <a:off x="3900725" y="5313626"/>
                <a:ext cx="33338" cy="30163"/>
              </a:xfrm>
              <a:custGeom>
                <a:avLst/>
                <a:gdLst>
                  <a:gd name="T0" fmla="*/ 2 w 9"/>
                  <a:gd name="T1" fmla="*/ 0 h 8"/>
                  <a:gd name="T2" fmla="*/ 6 w 9"/>
                  <a:gd name="T3" fmla="*/ 2 h 8"/>
                  <a:gd name="T4" fmla="*/ 9 w 9"/>
                  <a:gd name="T5" fmla="*/ 1 h 8"/>
                  <a:gd name="T6" fmla="*/ 4 w 9"/>
                  <a:gd name="T7" fmla="*/ 6 h 8"/>
                  <a:gd name="T8" fmla="*/ 2 w 9"/>
                  <a:gd name="T9" fmla="*/ 0 h 8"/>
                </a:gdLst>
                <a:ahLst/>
                <a:cxnLst>
                  <a:cxn ang="0">
                    <a:pos x="T0" y="T1"/>
                  </a:cxn>
                  <a:cxn ang="0">
                    <a:pos x="T2" y="T3"/>
                  </a:cxn>
                  <a:cxn ang="0">
                    <a:pos x="T4" y="T5"/>
                  </a:cxn>
                  <a:cxn ang="0">
                    <a:pos x="T6" y="T7"/>
                  </a:cxn>
                  <a:cxn ang="0">
                    <a:pos x="T8" y="T9"/>
                  </a:cxn>
                </a:cxnLst>
                <a:rect l="0" t="0" r="r" b="b"/>
                <a:pathLst>
                  <a:path w="9" h="8">
                    <a:moveTo>
                      <a:pt x="2" y="0"/>
                    </a:moveTo>
                    <a:cubicBezTo>
                      <a:pt x="2" y="2"/>
                      <a:pt x="3" y="4"/>
                      <a:pt x="6" y="2"/>
                    </a:cubicBezTo>
                    <a:cubicBezTo>
                      <a:pt x="6" y="1"/>
                      <a:pt x="8" y="1"/>
                      <a:pt x="9" y="1"/>
                    </a:cubicBezTo>
                    <a:cubicBezTo>
                      <a:pt x="8" y="3"/>
                      <a:pt x="8" y="8"/>
                      <a:pt x="4" y="6"/>
                    </a:cubicBezTo>
                    <a:cubicBezTo>
                      <a:pt x="1" y="5"/>
                      <a:pt x="0" y="3"/>
                      <a:pt x="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142" name="淘宝店chenying0907 36"/>
            <p:cNvSpPr/>
            <p:nvPr/>
          </p:nvSpPr>
          <p:spPr>
            <a:xfrm>
              <a:off x="3775244" y="4624735"/>
              <a:ext cx="1918917" cy="1169551"/>
            </a:xfrm>
            <a:prstGeom prst="rect">
              <a:avLst/>
            </a:prstGeom>
          </p:spPr>
          <p:txBody>
            <a:bodyPr wrap="square">
              <a:spAutoFit/>
            </a:bodyPr>
            <a:lstStyle/>
            <a:p>
              <a:pPr lvl="0" algn="ctr">
                <a:defRPr/>
              </a:pP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panose="020B0503020204020204" pitchFamily="34" charset="-122"/>
                <a:ea typeface="微软雅黑" panose="020B0503020204020204" pitchFamily="34" charset="-122"/>
              </a:endParaRPr>
            </a:p>
          </p:txBody>
        </p:sp>
        <p:sp>
          <p:nvSpPr>
            <p:cNvPr id="143" name="文本框 142"/>
            <p:cNvSpPr txBox="1"/>
            <p:nvPr/>
          </p:nvSpPr>
          <p:spPr>
            <a:xfrm>
              <a:off x="4102157" y="4210449"/>
              <a:ext cx="126509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 </a:t>
              </a:r>
              <a:r>
                <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小标题 </a:t>
              </a: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a:t>
              </a:r>
              <a:endPar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endParaRPr>
            </a:p>
          </p:txBody>
        </p:sp>
      </p:grpSp>
      <p:grpSp>
        <p:nvGrpSpPr>
          <p:cNvPr id="161" name="淘宝店chenying0907 6"/>
          <p:cNvGrpSpPr/>
          <p:nvPr/>
        </p:nvGrpSpPr>
        <p:grpSpPr>
          <a:xfrm>
            <a:off x="6475357" y="1704441"/>
            <a:ext cx="2223537" cy="3808023"/>
            <a:chOff x="6322957" y="1990738"/>
            <a:chExt cx="2223537" cy="3808023"/>
          </a:xfrm>
        </p:grpSpPr>
        <p:pic>
          <p:nvPicPr>
            <p:cNvPr id="162" name="图片 161"/>
            <p:cNvPicPr>
              <a:picLocks noChangeAspect="1"/>
            </p:cNvPicPr>
            <p:nvPr/>
          </p:nvPicPr>
          <p:blipFill rotWithShape="1">
            <a:blip r:embed="rId5" cstate="email"/>
            <a:srcRect l="-3544" t="-2080"/>
            <a:stretch>
              <a:fillRect/>
            </a:stretch>
          </p:blipFill>
          <p:spPr>
            <a:xfrm rot="11853322">
              <a:off x="6613534" y="1990738"/>
              <a:ext cx="1932960" cy="1786159"/>
            </a:xfrm>
            <a:prstGeom prst="rect">
              <a:avLst/>
            </a:prstGeom>
          </p:spPr>
        </p:pic>
        <p:grpSp>
          <p:nvGrpSpPr>
            <p:cNvPr id="163" name="淘宝店chenying0907 64"/>
            <p:cNvGrpSpPr/>
            <p:nvPr/>
          </p:nvGrpSpPr>
          <p:grpSpPr>
            <a:xfrm>
              <a:off x="6369556" y="2191056"/>
              <a:ext cx="1761252" cy="1761248"/>
              <a:chOff x="4809572" y="921065"/>
              <a:chExt cx="3096472" cy="3096470"/>
            </a:xfrm>
          </p:grpSpPr>
          <p:sp>
            <p:nvSpPr>
              <p:cNvPr id="183" name="椭圆 182"/>
              <p:cNvSpPr/>
              <p:nvPr/>
            </p:nvSpPr>
            <p:spPr>
              <a:xfrm>
                <a:off x="4943153" y="1054645"/>
                <a:ext cx="2829309" cy="2829309"/>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4" name="椭圆 183"/>
              <p:cNvSpPr/>
              <p:nvPr/>
            </p:nvSpPr>
            <p:spPr>
              <a:xfrm>
                <a:off x="4809572" y="921065"/>
                <a:ext cx="3096472" cy="3096470"/>
              </a:xfrm>
              <a:prstGeom prst="ellipse">
                <a:avLst/>
              </a:prstGeom>
              <a:noFill/>
              <a:ln w="12700" cap="flat" cmpd="sng" algn="ctr">
                <a:solidFill>
                  <a:srgbClr val="FDFC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64" name="淘宝店chenying0907 65"/>
            <p:cNvGrpSpPr/>
            <p:nvPr/>
          </p:nvGrpSpPr>
          <p:grpSpPr>
            <a:xfrm>
              <a:off x="6673403" y="3876324"/>
              <a:ext cx="1153558" cy="314058"/>
              <a:chOff x="2945050" y="5070738"/>
              <a:chExt cx="1516063" cy="412750"/>
            </a:xfrm>
            <a:solidFill>
              <a:srgbClr val="FDFCDC"/>
            </a:solidFill>
          </p:grpSpPr>
          <p:sp>
            <p:nvSpPr>
              <p:cNvPr id="168" name="Freeform 12"/>
              <p:cNvSpPr>
                <a:spLocks noEditPoints="1"/>
              </p:cNvSpPr>
              <p:nvPr/>
            </p:nvSpPr>
            <p:spPr bwMode="auto">
              <a:xfrm>
                <a:off x="2945050" y="5070738"/>
                <a:ext cx="1516063" cy="412750"/>
              </a:xfrm>
              <a:custGeom>
                <a:avLst/>
                <a:gdLst>
                  <a:gd name="T0" fmla="*/ 174 w 403"/>
                  <a:gd name="T1" fmla="*/ 76 h 109"/>
                  <a:gd name="T2" fmla="*/ 163 w 403"/>
                  <a:gd name="T3" fmla="*/ 93 h 109"/>
                  <a:gd name="T4" fmla="*/ 156 w 403"/>
                  <a:gd name="T5" fmla="*/ 92 h 109"/>
                  <a:gd name="T6" fmla="*/ 153 w 403"/>
                  <a:gd name="T7" fmla="*/ 85 h 109"/>
                  <a:gd name="T8" fmla="*/ 152 w 403"/>
                  <a:gd name="T9" fmla="*/ 82 h 109"/>
                  <a:gd name="T10" fmla="*/ 102 w 403"/>
                  <a:gd name="T11" fmla="*/ 58 h 109"/>
                  <a:gd name="T12" fmla="*/ 118 w 403"/>
                  <a:gd name="T13" fmla="*/ 57 h 109"/>
                  <a:gd name="T14" fmla="*/ 140 w 403"/>
                  <a:gd name="T15" fmla="*/ 27 h 109"/>
                  <a:gd name="T16" fmla="*/ 150 w 403"/>
                  <a:gd name="T17" fmla="*/ 23 h 109"/>
                  <a:gd name="T18" fmla="*/ 87 w 403"/>
                  <a:gd name="T19" fmla="*/ 47 h 109"/>
                  <a:gd name="T20" fmla="*/ 74 w 403"/>
                  <a:gd name="T21" fmla="*/ 30 h 109"/>
                  <a:gd name="T22" fmla="*/ 64 w 403"/>
                  <a:gd name="T23" fmla="*/ 42 h 109"/>
                  <a:gd name="T24" fmla="*/ 20 w 403"/>
                  <a:gd name="T25" fmla="*/ 22 h 109"/>
                  <a:gd name="T26" fmla="*/ 37 w 403"/>
                  <a:gd name="T27" fmla="*/ 7 h 109"/>
                  <a:gd name="T28" fmla="*/ 164 w 403"/>
                  <a:gd name="T29" fmla="*/ 24 h 109"/>
                  <a:gd name="T30" fmla="*/ 186 w 403"/>
                  <a:gd name="T31" fmla="*/ 44 h 109"/>
                  <a:gd name="T32" fmla="*/ 185 w 403"/>
                  <a:gd name="T33" fmla="*/ 37 h 109"/>
                  <a:gd name="T34" fmla="*/ 218 w 403"/>
                  <a:gd name="T35" fmla="*/ 37 h 109"/>
                  <a:gd name="T36" fmla="*/ 233 w 403"/>
                  <a:gd name="T37" fmla="*/ 30 h 109"/>
                  <a:gd name="T38" fmla="*/ 240 w 403"/>
                  <a:gd name="T39" fmla="*/ 23 h 109"/>
                  <a:gd name="T40" fmla="*/ 378 w 403"/>
                  <a:gd name="T41" fmla="*/ 2 h 109"/>
                  <a:gd name="T42" fmla="*/ 384 w 403"/>
                  <a:gd name="T43" fmla="*/ 22 h 109"/>
                  <a:gd name="T44" fmla="*/ 345 w 403"/>
                  <a:gd name="T45" fmla="*/ 35 h 109"/>
                  <a:gd name="T46" fmla="*/ 328 w 403"/>
                  <a:gd name="T47" fmla="*/ 31 h 109"/>
                  <a:gd name="T48" fmla="*/ 339 w 403"/>
                  <a:gd name="T49" fmla="*/ 35 h 109"/>
                  <a:gd name="T50" fmla="*/ 250 w 403"/>
                  <a:gd name="T51" fmla="*/ 39 h 109"/>
                  <a:gd name="T52" fmla="*/ 263 w 403"/>
                  <a:gd name="T53" fmla="*/ 27 h 109"/>
                  <a:gd name="T54" fmla="*/ 298 w 403"/>
                  <a:gd name="T55" fmla="*/ 52 h 109"/>
                  <a:gd name="T56" fmla="*/ 305 w 403"/>
                  <a:gd name="T57" fmla="*/ 51 h 109"/>
                  <a:gd name="T58" fmla="*/ 287 w 403"/>
                  <a:gd name="T59" fmla="*/ 56 h 109"/>
                  <a:gd name="T60" fmla="*/ 243 w 403"/>
                  <a:gd name="T61" fmla="*/ 92 h 109"/>
                  <a:gd name="T62" fmla="*/ 242 w 403"/>
                  <a:gd name="T63" fmla="*/ 79 h 109"/>
                  <a:gd name="T64" fmla="*/ 231 w 403"/>
                  <a:gd name="T65" fmla="*/ 86 h 109"/>
                  <a:gd name="T66" fmla="*/ 203 w 403"/>
                  <a:gd name="T67" fmla="*/ 93 h 109"/>
                  <a:gd name="T68" fmla="*/ 202 w 403"/>
                  <a:gd name="T69" fmla="*/ 75 h 109"/>
                  <a:gd name="T70" fmla="*/ 228 w 403"/>
                  <a:gd name="T71" fmla="*/ 76 h 109"/>
                  <a:gd name="T72" fmla="*/ 197 w 403"/>
                  <a:gd name="T73" fmla="*/ 49 h 109"/>
                  <a:gd name="T74" fmla="*/ 268 w 403"/>
                  <a:gd name="T75" fmla="*/ 75 h 109"/>
                  <a:gd name="T76" fmla="*/ 215 w 403"/>
                  <a:gd name="T77" fmla="*/ 50 h 109"/>
                  <a:gd name="T78" fmla="*/ 225 w 403"/>
                  <a:gd name="T79" fmla="*/ 61 h 109"/>
                  <a:gd name="T80" fmla="*/ 234 w 403"/>
                  <a:gd name="T81" fmla="*/ 53 h 109"/>
                  <a:gd name="T82" fmla="*/ 279 w 403"/>
                  <a:gd name="T83" fmla="*/ 65 h 109"/>
                  <a:gd name="T84" fmla="*/ 261 w 403"/>
                  <a:gd name="T85" fmla="*/ 76 h 109"/>
                  <a:gd name="T86" fmla="*/ 150 w 403"/>
                  <a:gd name="T87" fmla="*/ 19 h 109"/>
                  <a:gd name="T88" fmla="*/ 131 w 403"/>
                  <a:gd name="T89" fmla="*/ 67 h 109"/>
                  <a:gd name="T90" fmla="*/ 138 w 403"/>
                  <a:gd name="T91" fmla="*/ 65 h 109"/>
                  <a:gd name="T92" fmla="*/ 134 w 403"/>
                  <a:gd name="T93" fmla="*/ 67 h 109"/>
                  <a:gd name="T94" fmla="*/ 137 w 403"/>
                  <a:gd name="T95" fmla="*/ 52 h 109"/>
                  <a:gd name="T96" fmla="*/ 181 w 403"/>
                  <a:gd name="T97" fmla="*/ 58 h 109"/>
                  <a:gd name="T98" fmla="*/ 170 w 403"/>
                  <a:gd name="T99" fmla="*/ 56 h 109"/>
                  <a:gd name="T100" fmla="*/ 177 w 403"/>
                  <a:gd name="T101" fmla="*/ 60 h 109"/>
                  <a:gd name="T102" fmla="*/ 187 w 403"/>
                  <a:gd name="T103"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09">
                    <a:moveTo>
                      <a:pt x="199" y="59"/>
                    </a:moveTo>
                    <a:cubicBezTo>
                      <a:pt x="199" y="55"/>
                      <a:pt x="196" y="52"/>
                      <a:pt x="192" y="51"/>
                    </a:cubicBezTo>
                    <a:cubicBezTo>
                      <a:pt x="188" y="51"/>
                      <a:pt x="186" y="53"/>
                      <a:pt x="184" y="56"/>
                    </a:cubicBezTo>
                    <a:cubicBezTo>
                      <a:pt x="184" y="58"/>
                      <a:pt x="183" y="60"/>
                      <a:pt x="183" y="62"/>
                    </a:cubicBezTo>
                    <a:cubicBezTo>
                      <a:pt x="183" y="68"/>
                      <a:pt x="180" y="73"/>
                      <a:pt x="174" y="76"/>
                    </a:cubicBezTo>
                    <a:cubicBezTo>
                      <a:pt x="175" y="76"/>
                      <a:pt x="177" y="77"/>
                      <a:pt x="178" y="77"/>
                    </a:cubicBezTo>
                    <a:cubicBezTo>
                      <a:pt x="172" y="78"/>
                      <a:pt x="166" y="78"/>
                      <a:pt x="160" y="78"/>
                    </a:cubicBezTo>
                    <a:cubicBezTo>
                      <a:pt x="160" y="79"/>
                      <a:pt x="160" y="79"/>
                      <a:pt x="160" y="80"/>
                    </a:cubicBezTo>
                    <a:cubicBezTo>
                      <a:pt x="161" y="81"/>
                      <a:pt x="163" y="82"/>
                      <a:pt x="164" y="83"/>
                    </a:cubicBezTo>
                    <a:cubicBezTo>
                      <a:pt x="166" y="86"/>
                      <a:pt x="165" y="91"/>
                      <a:pt x="163" y="93"/>
                    </a:cubicBezTo>
                    <a:cubicBezTo>
                      <a:pt x="160" y="96"/>
                      <a:pt x="153" y="97"/>
                      <a:pt x="151" y="94"/>
                    </a:cubicBezTo>
                    <a:cubicBezTo>
                      <a:pt x="150" y="92"/>
                      <a:pt x="149" y="88"/>
                      <a:pt x="150" y="87"/>
                    </a:cubicBezTo>
                    <a:cubicBezTo>
                      <a:pt x="151" y="85"/>
                      <a:pt x="154" y="84"/>
                      <a:pt x="157" y="84"/>
                    </a:cubicBezTo>
                    <a:cubicBezTo>
                      <a:pt x="158" y="84"/>
                      <a:pt x="159" y="87"/>
                      <a:pt x="159" y="89"/>
                    </a:cubicBezTo>
                    <a:cubicBezTo>
                      <a:pt x="159" y="90"/>
                      <a:pt x="157" y="91"/>
                      <a:pt x="156" y="92"/>
                    </a:cubicBezTo>
                    <a:cubicBezTo>
                      <a:pt x="155" y="92"/>
                      <a:pt x="154" y="90"/>
                      <a:pt x="153" y="89"/>
                    </a:cubicBezTo>
                    <a:cubicBezTo>
                      <a:pt x="153" y="89"/>
                      <a:pt x="154" y="88"/>
                      <a:pt x="154" y="88"/>
                    </a:cubicBezTo>
                    <a:cubicBezTo>
                      <a:pt x="155" y="89"/>
                      <a:pt x="155" y="89"/>
                      <a:pt x="157" y="91"/>
                    </a:cubicBezTo>
                    <a:cubicBezTo>
                      <a:pt x="157" y="89"/>
                      <a:pt x="158" y="87"/>
                      <a:pt x="157" y="86"/>
                    </a:cubicBezTo>
                    <a:cubicBezTo>
                      <a:pt x="156" y="85"/>
                      <a:pt x="154" y="85"/>
                      <a:pt x="153" y="85"/>
                    </a:cubicBezTo>
                    <a:cubicBezTo>
                      <a:pt x="152" y="86"/>
                      <a:pt x="151" y="89"/>
                      <a:pt x="151" y="90"/>
                    </a:cubicBezTo>
                    <a:cubicBezTo>
                      <a:pt x="152" y="92"/>
                      <a:pt x="154" y="93"/>
                      <a:pt x="156" y="93"/>
                    </a:cubicBezTo>
                    <a:cubicBezTo>
                      <a:pt x="158" y="93"/>
                      <a:pt x="161" y="91"/>
                      <a:pt x="162" y="90"/>
                    </a:cubicBezTo>
                    <a:cubicBezTo>
                      <a:pt x="162" y="88"/>
                      <a:pt x="162" y="86"/>
                      <a:pt x="161" y="84"/>
                    </a:cubicBezTo>
                    <a:cubicBezTo>
                      <a:pt x="159" y="81"/>
                      <a:pt x="155" y="81"/>
                      <a:pt x="152" y="82"/>
                    </a:cubicBezTo>
                    <a:cubicBezTo>
                      <a:pt x="148" y="82"/>
                      <a:pt x="145" y="84"/>
                      <a:pt x="142" y="84"/>
                    </a:cubicBezTo>
                    <a:cubicBezTo>
                      <a:pt x="130" y="86"/>
                      <a:pt x="123" y="80"/>
                      <a:pt x="121" y="69"/>
                    </a:cubicBezTo>
                    <a:cubicBezTo>
                      <a:pt x="120" y="63"/>
                      <a:pt x="117" y="58"/>
                      <a:pt x="112" y="54"/>
                    </a:cubicBezTo>
                    <a:cubicBezTo>
                      <a:pt x="111" y="52"/>
                      <a:pt x="107" y="52"/>
                      <a:pt x="105" y="53"/>
                    </a:cubicBezTo>
                    <a:cubicBezTo>
                      <a:pt x="104" y="53"/>
                      <a:pt x="103" y="56"/>
                      <a:pt x="102" y="58"/>
                    </a:cubicBezTo>
                    <a:cubicBezTo>
                      <a:pt x="102" y="58"/>
                      <a:pt x="102" y="58"/>
                      <a:pt x="102" y="58"/>
                    </a:cubicBezTo>
                    <a:cubicBezTo>
                      <a:pt x="101" y="56"/>
                      <a:pt x="101" y="55"/>
                      <a:pt x="100" y="53"/>
                    </a:cubicBezTo>
                    <a:cubicBezTo>
                      <a:pt x="100" y="53"/>
                      <a:pt x="101" y="52"/>
                      <a:pt x="101" y="52"/>
                    </a:cubicBezTo>
                    <a:cubicBezTo>
                      <a:pt x="101" y="52"/>
                      <a:pt x="102" y="53"/>
                      <a:pt x="102" y="52"/>
                    </a:cubicBezTo>
                    <a:cubicBezTo>
                      <a:pt x="110" y="48"/>
                      <a:pt x="114" y="49"/>
                      <a:pt x="118" y="57"/>
                    </a:cubicBezTo>
                    <a:cubicBezTo>
                      <a:pt x="119" y="58"/>
                      <a:pt x="119" y="59"/>
                      <a:pt x="119" y="59"/>
                    </a:cubicBezTo>
                    <a:cubicBezTo>
                      <a:pt x="122" y="56"/>
                      <a:pt x="125" y="53"/>
                      <a:pt x="127" y="49"/>
                    </a:cubicBezTo>
                    <a:cubicBezTo>
                      <a:pt x="121" y="45"/>
                      <a:pt x="116" y="39"/>
                      <a:pt x="119" y="31"/>
                    </a:cubicBezTo>
                    <a:cubicBezTo>
                      <a:pt x="120" y="26"/>
                      <a:pt x="125" y="23"/>
                      <a:pt x="130" y="23"/>
                    </a:cubicBezTo>
                    <a:cubicBezTo>
                      <a:pt x="133" y="22"/>
                      <a:pt x="137" y="23"/>
                      <a:pt x="140" y="27"/>
                    </a:cubicBezTo>
                    <a:cubicBezTo>
                      <a:pt x="139" y="27"/>
                      <a:pt x="138" y="27"/>
                      <a:pt x="138" y="27"/>
                    </a:cubicBezTo>
                    <a:cubicBezTo>
                      <a:pt x="131" y="25"/>
                      <a:pt x="126" y="26"/>
                      <a:pt x="124" y="31"/>
                    </a:cubicBezTo>
                    <a:cubicBezTo>
                      <a:pt x="122" y="37"/>
                      <a:pt x="127" y="45"/>
                      <a:pt x="132" y="47"/>
                    </a:cubicBezTo>
                    <a:cubicBezTo>
                      <a:pt x="141" y="50"/>
                      <a:pt x="149" y="47"/>
                      <a:pt x="152" y="40"/>
                    </a:cubicBezTo>
                    <a:cubicBezTo>
                      <a:pt x="156" y="34"/>
                      <a:pt x="155" y="28"/>
                      <a:pt x="150" y="23"/>
                    </a:cubicBezTo>
                    <a:cubicBezTo>
                      <a:pt x="143" y="15"/>
                      <a:pt x="134" y="12"/>
                      <a:pt x="124" y="9"/>
                    </a:cubicBezTo>
                    <a:cubicBezTo>
                      <a:pt x="110" y="6"/>
                      <a:pt x="97" y="5"/>
                      <a:pt x="84" y="8"/>
                    </a:cubicBezTo>
                    <a:cubicBezTo>
                      <a:pt x="75" y="11"/>
                      <a:pt x="67" y="15"/>
                      <a:pt x="64" y="24"/>
                    </a:cubicBezTo>
                    <a:cubicBezTo>
                      <a:pt x="62" y="30"/>
                      <a:pt x="62" y="35"/>
                      <a:pt x="67" y="39"/>
                    </a:cubicBezTo>
                    <a:cubicBezTo>
                      <a:pt x="72" y="44"/>
                      <a:pt x="78" y="49"/>
                      <a:pt x="87" y="47"/>
                    </a:cubicBezTo>
                    <a:cubicBezTo>
                      <a:pt x="92" y="45"/>
                      <a:pt x="95" y="41"/>
                      <a:pt x="96" y="36"/>
                    </a:cubicBezTo>
                    <a:cubicBezTo>
                      <a:pt x="96" y="31"/>
                      <a:pt x="94" y="26"/>
                      <a:pt x="89" y="23"/>
                    </a:cubicBezTo>
                    <a:cubicBezTo>
                      <a:pt x="85" y="20"/>
                      <a:pt x="80" y="22"/>
                      <a:pt x="77" y="27"/>
                    </a:cubicBezTo>
                    <a:cubicBezTo>
                      <a:pt x="76" y="28"/>
                      <a:pt x="76" y="29"/>
                      <a:pt x="75" y="30"/>
                    </a:cubicBezTo>
                    <a:cubicBezTo>
                      <a:pt x="75" y="30"/>
                      <a:pt x="74" y="30"/>
                      <a:pt x="74" y="30"/>
                    </a:cubicBezTo>
                    <a:cubicBezTo>
                      <a:pt x="74" y="28"/>
                      <a:pt x="74" y="26"/>
                      <a:pt x="75" y="24"/>
                    </a:cubicBezTo>
                    <a:cubicBezTo>
                      <a:pt x="77" y="20"/>
                      <a:pt x="82" y="18"/>
                      <a:pt x="87" y="19"/>
                    </a:cubicBezTo>
                    <a:cubicBezTo>
                      <a:pt x="95" y="22"/>
                      <a:pt x="101" y="31"/>
                      <a:pt x="99" y="38"/>
                    </a:cubicBezTo>
                    <a:cubicBezTo>
                      <a:pt x="96" y="47"/>
                      <a:pt x="86" y="53"/>
                      <a:pt x="76" y="50"/>
                    </a:cubicBezTo>
                    <a:cubicBezTo>
                      <a:pt x="72" y="48"/>
                      <a:pt x="67" y="45"/>
                      <a:pt x="64" y="42"/>
                    </a:cubicBezTo>
                    <a:cubicBezTo>
                      <a:pt x="58" y="34"/>
                      <a:pt x="52" y="26"/>
                      <a:pt x="46" y="18"/>
                    </a:cubicBezTo>
                    <a:cubicBezTo>
                      <a:pt x="40" y="11"/>
                      <a:pt x="32" y="5"/>
                      <a:pt x="22" y="4"/>
                    </a:cubicBezTo>
                    <a:cubicBezTo>
                      <a:pt x="17" y="3"/>
                      <a:pt x="12" y="4"/>
                      <a:pt x="8" y="9"/>
                    </a:cubicBezTo>
                    <a:cubicBezTo>
                      <a:pt x="5" y="12"/>
                      <a:pt x="5" y="17"/>
                      <a:pt x="8" y="21"/>
                    </a:cubicBezTo>
                    <a:cubicBezTo>
                      <a:pt x="11" y="24"/>
                      <a:pt x="15" y="25"/>
                      <a:pt x="20" y="22"/>
                    </a:cubicBezTo>
                    <a:cubicBezTo>
                      <a:pt x="20" y="22"/>
                      <a:pt x="21" y="21"/>
                      <a:pt x="22" y="21"/>
                    </a:cubicBezTo>
                    <a:cubicBezTo>
                      <a:pt x="23" y="25"/>
                      <a:pt x="22" y="28"/>
                      <a:pt x="18" y="28"/>
                    </a:cubicBezTo>
                    <a:cubicBezTo>
                      <a:pt x="11" y="30"/>
                      <a:pt x="5" y="25"/>
                      <a:pt x="2" y="17"/>
                    </a:cubicBezTo>
                    <a:cubicBezTo>
                      <a:pt x="0" y="12"/>
                      <a:pt x="3" y="7"/>
                      <a:pt x="10" y="4"/>
                    </a:cubicBezTo>
                    <a:cubicBezTo>
                      <a:pt x="19" y="0"/>
                      <a:pt x="29" y="1"/>
                      <a:pt x="37" y="7"/>
                    </a:cubicBezTo>
                    <a:cubicBezTo>
                      <a:pt x="44" y="13"/>
                      <a:pt x="51" y="20"/>
                      <a:pt x="57" y="27"/>
                    </a:cubicBezTo>
                    <a:cubicBezTo>
                      <a:pt x="58" y="28"/>
                      <a:pt x="59" y="29"/>
                      <a:pt x="60" y="30"/>
                    </a:cubicBezTo>
                    <a:cubicBezTo>
                      <a:pt x="63" y="14"/>
                      <a:pt x="74" y="6"/>
                      <a:pt x="92" y="4"/>
                    </a:cubicBezTo>
                    <a:cubicBezTo>
                      <a:pt x="117" y="2"/>
                      <a:pt x="140" y="8"/>
                      <a:pt x="161" y="23"/>
                    </a:cubicBezTo>
                    <a:cubicBezTo>
                      <a:pt x="161" y="23"/>
                      <a:pt x="162" y="24"/>
                      <a:pt x="164" y="24"/>
                    </a:cubicBezTo>
                    <a:cubicBezTo>
                      <a:pt x="163" y="19"/>
                      <a:pt x="163" y="14"/>
                      <a:pt x="168" y="11"/>
                    </a:cubicBezTo>
                    <a:cubicBezTo>
                      <a:pt x="171" y="10"/>
                      <a:pt x="174" y="9"/>
                      <a:pt x="178" y="12"/>
                    </a:cubicBezTo>
                    <a:cubicBezTo>
                      <a:pt x="175" y="13"/>
                      <a:pt x="173" y="13"/>
                      <a:pt x="172" y="14"/>
                    </a:cubicBezTo>
                    <a:cubicBezTo>
                      <a:pt x="166" y="17"/>
                      <a:pt x="165" y="24"/>
                      <a:pt x="169" y="29"/>
                    </a:cubicBezTo>
                    <a:cubicBezTo>
                      <a:pt x="175" y="34"/>
                      <a:pt x="180" y="39"/>
                      <a:pt x="186" y="44"/>
                    </a:cubicBezTo>
                    <a:cubicBezTo>
                      <a:pt x="190" y="47"/>
                      <a:pt x="194" y="48"/>
                      <a:pt x="199" y="45"/>
                    </a:cubicBezTo>
                    <a:cubicBezTo>
                      <a:pt x="196" y="39"/>
                      <a:pt x="194" y="34"/>
                      <a:pt x="199" y="27"/>
                    </a:cubicBezTo>
                    <a:cubicBezTo>
                      <a:pt x="197" y="27"/>
                      <a:pt x="195" y="26"/>
                      <a:pt x="194" y="25"/>
                    </a:cubicBezTo>
                    <a:cubicBezTo>
                      <a:pt x="190" y="24"/>
                      <a:pt x="189" y="25"/>
                      <a:pt x="188" y="29"/>
                    </a:cubicBezTo>
                    <a:cubicBezTo>
                      <a:pt x="187" y="31"/>
                      <a:pt x="186" y="34"/>
                      <a:pt x="185" y="37"/>
                    </a:cubicBezTo>
                    <a:cubicBezTo>
                      <a:pt x="180" y="31"/>
                      <a:pt x="182" y="26"/>
                      <a:pt x="188" y="24"/>
                    </a:cubicBezTo>
                    <a:cubicBezTo>
                      <a:pt x="190" y="23"/>
                      <a:pt x="193" y="22"/>
                      <a:pt x="195" y="23"/>
                    </a:cubicBezTo>
                    <a:cubicBezTo>
                      <a:pt x="200" y="25"/>
                      <a:pt x="204" y="25"/>
                      <a:pt x="208" y="23"/>
                    </a:cubicBezTo>
                    <a:cubicBezTo>
                      <a:pt x="213" y="22"/>
                      <a:pt x="217" y="23"/>
                      <a:pt x="220" y="27"/>
                    </a:cubicBezTo>
                    <a:cubicBezTo>
                      <a:pt x="222" y="30"/>
                      <a:pt x="222" y="33"/>
                      <a:pt x="218" y="37"/>
                    </a:cubicBezTo>
                    <a:cubicBezTo>
                      <a:pt x="218" y="35"/>
                      <a:pt x="217" y="34"/>
                      <a:pt x="216" y="32"/>
                    </a:cubicBezTo>
                    <a:cubicBezTo>
                      <a:pt x="214" y="24"/>
                      <a:pt x="213" y="23"/>
                      <a:pt x="204" y="27"/>
                    </a:cubicBezTo>
                    <a:cubicBezTo>
                      <a:pt x="208" y="33"/>
                      <a:pt x="208" y="39"/>
                      <a:pt x="204" y="45"/>
                    </a:cubicBezTo>
                    <a:cubicBezTo>
                      <a:pt x="209" y="48"/>
                      <a:pt x="213" y="47"/>
                      <a:pt x="218" y="43"/>
                    </a:cubicBezTo>
                    <a:cubicBezTo>
                      <a:pt x="223" y="39"/>
                      <a:pt x="228" y="35"/>
                      <a:pt x="233" y="30"/>
                    </a:cubicBezTo>
                    <a:cubicBezTo>
                      <a:pt x="236" y="27"/>
                      <a:pt x="238" y="24"/>
                      <a:pt x="236" y="20"/>
                    </a:cubicBezTo>
                    <a:cubicBezTo>
                      <a:pt x="235" y="16"/>
                      <a:pt x="232" y="14"/>
                      <a:pt x="228" y="13"/>
                    </a:cubicBezTo>
                    <a:cubicBezTo>
                      <a:pt x="227" y="13"/>
                      <a:pt x="226" y="13"/>
                      <a:pt x="225" y="12"/>
                    </a:cubicBezTo>
                    <a:cubicBezTo>
                      <a:pt x="228" y="10"/>
                      <a:pt x="231" y="10"/>
                      <a:pt x="235" y="11"/>
                    </a:cubicBezTo>
                    <a:cubicBezTo>
                      <a:pt x="240" y="14"/>
                      <a:pt x="240" y="19"/>
                      <a:pt x="240" y="23"/>
                    </a:cubicBezTo>
                    <a:cubicBezTo>
                      <a:pt x="250" y="18"/>
                      <a:pt x="260" y="13"/>
                      <a:pt x="271" y="9"/>
                    </a:cubicBezTo>
                    <a:cubicBezTo>
                      <a:pt x="287" y="3"/>
                      <a:pt x="304" y="2"/>
                      <a:pt x="321" y="6"/>
                    </a:cubicBezTo>
                    <a:cubicBezTo>
                      <a:pt x="333" y="10"/>
                      <a:pt x="341" y="16"/>
                      <a:pt x="343" y="30"/>
                    </a:cubicBezTo>
                    <a:cubicBezTo>
                      <a:pt x="348" y="24"/>
                      <a:pt x="353" y="18"/>
                      <a:pt x="359" y="13"/>
                    </a:cubicBezTo>
                    <a:cubicBezTo>
                      <a:pt x="364" y="7"/>
                      <a:pt x="370" y="4"/>
                      <a:pt x="378" y="2"/>
                    </a:cubicBezTo>
                    <a:cubicBezTo>
                      <a:pt x="384" y="1"/>
                      <a:pt x="390" y="2"/>
                      <a:pt x="396" y="6"/>
                    </a:cubicBezTo>
                    <a:cubicBezTo>
                      <a:pt x="401" y="9"/>
                      <a:pt x="403" y="14"/>
                      <a:pt x="400" y="20"/>
                    </a:cubicBezTo>
                    <a:cubicBezTo>
                      <a:pt x="397" y="25"/>
                      <a:pt x="392" y="29"/>
                      <a:pt x="386" y="29"/>
                    </a:cubicBezTo>
                    <a:cubicBezTo>
                      <a:pt x="382" y="28"/>
                      <a:pt x="380" y="26"/>
                      <a:pt x="381" y="21"/>
                    </a:cubicBezTo>
                    <a:cubicBezTo>
                      <a:pt x="382" y="21"/>
                      <a:pt x="383" y="22"/>
                      <a:pt x="384" y="22"/>
                    </a:cubicBezTo>
                    <a:cubicBezTo>
                      <a:pt x="388" y="25"/>
                      <a:pt x="392" y="24"/>
                      <a:pt x="395" y="21"/>
                    </a:cubicBezTo>
                    <a:cubicBezTo>
                      <a:pt x="398" y="17"/>
                      <a:pt x="398" y="12"/>
                      <a:pt x="395" y="8"/>
                    </a:cubicBezTo>
                    <a:cubicBezTo>
                      <a:pt x="391" y="4"/>
                      <a:pt x="387" y="3"/>
                      <a:pt x="382" y="4"/>
                    </a:cubicBezTo>
                    <a:cubicBezTo>
                      <a:pt x="374" y="5"/>
                      <a:pt x="367" y="7"/>
                      <a:pt x="362" y="13"/>
                    </a:cubicBezTo>
                    <a:cubicBezTo>
                      <a:pt x="356" y="20"/>
                      <a:pt x="350" y="28"/>
                      <a:pt x="345" y="35"/>
                    </a:cubicBezTo>
                    <a:cubicBezTo>
                      <a:pt x="342" y="38"/>
                      <a:pt x="339" y="42"/>
                      <a:pt x="336" y="45"/>
                    </a:cubicBezTo>
                    <a:cubicBezTo>
                      <a:pt x="328" y="52"/>
                      <a:pt x="316" y="52"/>
                      <a:pt x="309" y="46"/>
                    </a:cubicBezTo>
                    <a:cubicBezTo>
                      <a:pt x="303" y="41"/>
                      <a:pt x="302" y="33"/>
                      <a:pt x="306" y="27"/>
                    </a:cubicBezTo>
                    <a:cubicBezTo>
                      <a:pt x="310" y="21"/>
                      <a:pt x="318" y="17"/>
                      <a:pt x="324" y="20"/>
                    </a:cubicBezTo>
                    <a:cubicBezTo>
                      <a:pt x="329" y="22"/>
                      <a:pt x="330" y="26"/>
                      <a:pt x="328" y="31"/>
                    </a:cubicBezTo>
                    <a:cubicBezTo>
                      <a:pt x="327" y="29"/>
                      <a:pt x="327" y="28"/>
                      <a:pt x="326" y="27"/>
                    </a:cubicBezTo>
                    <a:cubicBezTo>
                      <a:pt x="322" y="21"/>
                      <a:pt x="316" y="20"/>
                      <a:pt x="311" y="25"/>
                    </a:cubicBezTo>
                    <a:cubicBezTo>
                      <a:pt x="307" y="29"/>
                      <a:pt x="306" y="36"/>
                      <a:pt x="309" y="41"/>
                    </a:cubicBezTo>
                    <a:cubicBezTo>
                      <a:pt x="312" y="46"/>
                      <a:pt x="318" y="48"/>
                      <a:pt x="324" y="47"/>
                    </a:cubicBezTo>
                    <a:cubicBezTo>
                      <a:pt x="331" y="45"/>
                      <a:pt x="336" y="41"/>
                      <a:pt x="339" y="35"/>
                    </a:cubicBezTo>
                    <a:cubicBezTo>
                      <a:pt x="342" y="30"/>
                      <a:pt x="339" y="21"/>
                      <a:pt x="333" y="15"/>
                    </a:cubicBezTo>
                    <a:cubicBezTo>
                      <a:pt x="327" y="10"/>
                      <a:pt x="319" y="7"/>
                      <a:pt x="311" y="7"/>
                    </a:cubicBezTo>
                    <a:cubicBezTo>
                      <a:pt x="294" y="5"/>
                      <a:pt x="278" y="7"/>
                      <a:pt x="263" y="15"/>
                    </a:cubicBezTo>
                    <a:cubicBezTo>
                      <a:pt x="259" y="17"/>
                      <a:pt x="256" y="20"/>
                      <a:pt x="253" y="23"/>
                    </a:cubicBezTo>
                    <a:cubicBezTo>
                      <a:pt x="248" y="28"/>
                      <a:pt x="247" y="33"/>
                      <a:pt x="250" y="39"/>
                    </a:cubicBezTo>
                    <a:cubicBezTo>
                      <a:pt x="253" y="45"/>
                      <a:pt x="258" y="48"/>
                      <a:pt x="265" y="48"/>
                    </a:cubicBezTo>
                    <a:cubicBezTo>
                      <a:pt x="272" y="47"/>
                      <a:pt x="277" y="45"/>
                      <a:pt x="279" y="38"/>
                    </a:cubicBezTo>
                    <a:cubicBezTo>
                      <a:pt x="279" y="35"/>
                      <a:pt x="279" y="30"/>
                      <a:pt x="277" y="28"/>
                    </a:cubicBezTo>
                    <a:cubicBezTo>
                      <a:pt x="275" y="26"/>
                      <a:pt x="270" y="27"/>
                      <a:pt x="267" y="26"/>
                    </a:cubicBezTo>
                    <a:cubicBezTo>
                      <a:pt x="266" y="26"/>
                      <a:pt x="265" y="27"/>
                      <a:pt x="263" y="27"/>
                    </a:cubicBezTo>
                    <a:cubicBezTo>
                      <a:pt x="266" y="22"/>
                      <a:pt x="270" y="22"/>
                      <a:pt x="274" y="23"/>
                    </a:cubicBezTo>
                    <a:cubicBezTo>
                      <a:pt x="279" y="24"/>
                      <a:pt x="283" y="26"/>
                      <a:pt x="285" y="31"/>
                    </a:cubicBezTo>
                    <a:cubicBezTo>
                      <a:pt x="286" y="40"/>
                      <a:pt x="282" y="46"/>
                      <a:pt x="275" y="50"/>
                    </a:cubicBezTo>
                    <a:cubicBezTo>
                      <a:pt x="278" y="53"/>
                      <a:pt x="280" y="56"/>
                      <a:pt x="282" y="59"/>
                    </a:cubicBezTo>
                    <a:cubicBezTo>
                      <a:pt x="289" y="49"/>
                      <a:pt x="292" y="47"/>
                      <a:pt x="298" y="52"/>
                    </a:cubicBezTo>
                    <a:cubicBezTo>
                      <a:pt x="302" y="51"/>
                      <a:pt x="305" y="50"/>
                      <a:pt x="308" y="50"/>
                    </a:cubicBezTo>
                    <a:cubicBezTo>
                      <a:pt x="309" y="50"/>
                      <a:pt x="310" y="53"/>
                      <a:pt x="310" y="54"/>
                    </a:cubicBezTo>
                    <a:cubicBezTo>
                      <a:pt x="309" y="55"/>
                      <a:pt x="308" y="56"/>
                      <a:pt x="306" y="59"/>
                    </a:cubicBezTo>
                    <a:cubicBezTo>
                      <a:pt x="307" y="55"/>
                      <a:pt x="307" y="54"/>
                      <a:pt x="308" y="52"/>
                    </a:cubicBezTo>
                    <a:cubicBezTo>
                      <a:pt x="308" y="52"/>
                      <a:pt x="305" y="50"/>
                      <a:pt x="305" y="51"/>
                    </a:cubicBezTo>
                    <a:cubicBezTo>
                      <a:pt x="304" y="52"/>
                      <a:pt x="302" y="53"/>
                      <a:pt x="301" y="55"/>
                    </a:cubicBezTo>
                    <a:cubicBezTo>
                      <a:pt x="301" y="56"/>
                      <a:pt x="300" y="58"/>
                      <a:pt x="300" y="60"/>
                    </a:cubicBezTo>
                    <a:cubicBezTo>
                      <a:pt x="300" y="60"/>
                      <a:pt x="300" y="60"/>
                      <a:pt x="300" y="60"/>
                    </a:cubicBezTo>
                    <a:cubicBezTo>
                      <a:pt x="300" y="57"/>
                      <a:pt x="300" y="53"/>
                      <a:pt x="296" y="52"/>
                    </a:cubicBezTo>
                    <a:cubicBezTo>
                      <a:pt x="292" y="51"/>
                      <a:pt x="289" y="53"/>
                      <a:pt x="287" y="56"/>
                    </a:cubicBezTo>
                    <a:cubicBezTo>
                      <a:pt x="285" y="60"/>
                      <a:pt x="282" y="64"/>
                      <a:pt x="281" y="69"/>
                    </a:cubicBezTo>
                    <a:cubicBezTo>
                      <a:pt x="278" y="82"/>
                      <a:pt x="270" y="87"/>
                      <a:pt x="258" y="84"/>
                    </a:cubicBezTo>
                    <a:cubicBezTo>
                      <a:pt x="254" y="83"/>
                      <a:pt x="249" y="81"/>
                      <a:pt x="245" y="82"/>
                    </a:cubicBezTo>
                    <a:cubicBezTo>
                      <a:pt x="243" y="82"/>
                      <a:pt x="241" y="84"/>
                      <a:pt x="240" y="86"/>
                    </a:cubicBezTo>
                    <a:cubicBezTo>
                      <a:pt x="239" y="88"/>
                      <a:pt x="241" y="91"/>
                      <a:pt x="243" y="92"/>
                    </a:cubicBezTo>
                    <a:cubicBezTo>
                      <a:pt x="244" y="93"/>
                      <a:pt x="247" y="93"/>
                      <a:pt x="249" y="92"/>
                    </a:cubicBezTo>
                    <a:cubicBezTo>
                      <a:pt x="251" y="91"/>
                      <a:pt x="251" y="89"/>
                      <a:pt x="252" y="87"/>
                    </a:cubicBezTo>
                    <a:cubicBezTo>
                      <a:pt x="253" y="90"/>
                      <a:pt x="253" y="92"/>
                      <a:pt x="251" y="94"/>
                    </a:cubicBezTo>
                    <a:cubicBezTo>
                      <a:pt x="247" y="97"/>
                      <a:pt x="241" y="96"/>
                      <a:pt x="239" y="93"/>
                    </a:cubicBezTo>
                    <a:cubicBezTo>
                      <a:pt x="235" y="89"/>
                      <a:pt x="236" y="84"/>
                      <a:pt x="242" y="79"/>
                    </a:cubicBezTo>
                    <a:cubicBezTo>
                      <a:pt x="230" y="74"/>
                      <a:pt x="217" y="78"/>
                      <a:pt x="212" y="88"/>
                    </a:cubicBezTo>
                    <a:cubicBezTo>
                      <a:pt x="210" y="95"/>
                      <a:pt x="211" y="101"/>
                      <a:pt x="216" y="104"/>
                    </a:cubicBezTo>
                    <a:cubicBezTo>
                      <a:pt x="221" y="107"/>
                      <a:pt x="228" y="105"/>
                      <a:pt x="232" y="101"/>
                    </a:cubicBezTo>
                    <a:cubicBezTo>
                      <a:pt x="236" y="97"/>
                      <a:pt x="235" y="92"/>
                      <a:pt x="231" y="86"/>
                    </a:cubicBezTo>
                    <a:cubicBezTo>
                      <a:pt x="231" y="86"/>
                      <a:pt x="231" y="86"/>
                      <a:pt x="231" y="86"/>
                    </a:cubicBezTo>
                    <a:cubicBezTo>
                      <a:pt x="238" y="90"/>
                      <a:pt x="238" y="99"/>
                      <a:pt x="232" y="104"/>
                    </a:cubicBezTo>
                    <a:cubicBezTo>
                      <a:pt x="227" y="108"/>
                      <a:pt x="220" y="109"/>
                      <a:pt x="214" y="105"/>
                    </a:cubicBezTo>
                    <a:cubicBezTo>
                      <a:pt x="211" y="103"/>
                      <a:pt x="208" y="103"/>
                      <a:pt x="205" y="105"/>
                    </a:cubicBezTo>
                    <a:cubicBezTo>
                      <a:pt x="207" y="103"/>
                      <a:pt x="208" y="102"/>
                      <a:pt x="210" y="101"/>
                    </a:cubicBezTo>
                    <a:cubicBezTo>
                      <a:pt x="208" y="93"/>
                      <a:pt x="208" y="92"/>
                      <a:pt x="203" y="93"/>
                    </a:cubicBezTo>
                    <a:cubicBezTo>
                      <a:pt x="204" y="91"/>
                      <a:pt x="204" y="89"/>
                      <a:pt x="205" y="86"/>
                    </a:cubicBezTo>
                    <a:cubicBezTo>
                      <a:pt x="206" y="88"/>
                      <a:pt x="207" y="91"/>
                      <a:pt x="209" y="93"/>
                    </a:cubicBezTo>
                    <a:cubicBezTo>
                      <a:pt x="211" y="89"/>
                      <a:pt x="212" y="85"/>
                      <a:pt x="214" y="81"/>
                    </a:cubicBezTo>
                    <a:cubicBezTo>
                      <a:pt x="216" y="76"/>
                      <a:pt x="215" y="73"/>
                      <a:pt x="211" y="71"/>
                    </a:cubicBezTo>
                    <a:cubicBezTo>
                      <a:pt x="207" y="69"/>
                      <a:pt x="204" y="70"/>
                      <a:pt x="202" y="75"/>
                    </a:cubicBezTo>
                    <a:cubicBezTo>
                      <a:pt x="201" y="75"/>
                      <a:pt x="201" y="75"/>
                      <a:pt x="201" y="75"/>
                    </a:cubicBezTo>
                    <a:cubicBezTo>
                      <a:pt x="202" y="73"/>
                      <a:pt x="203" y="70"/>
                      <a:pt x="205" y="69"/>
                    </a:cubicBezTo>
                    <a:cubicBezTo>
                      <a:pt x="208" y="68"/>
                      <a:pt x="212" y="68"/>
                      <a:pt x="214" y="70"/>
                    </a:cubicBezTo>
                    <a:cubicBezTo>
                      <a:pt x="216" y="72"/>
                      <a:pt x="216" y="77"/>
                      <a:pt x="217" y="80"/>
                    </a:cubicBezTo>
                    <a:cubicBezTo>
                      <a:pt x="220" y="79"/>
                      <a:pt x="223" y="77"/>
                      <a:pt x="228" y="76"/>
                    </a:cubicBezTo>
                    <a:cubicBezTo>
                      <a:pt x="221" y="72"/>
                      <a:pt x="219" y="66"/>
                      <a:pt x="218" y="59"/>
                    </a:cubicBezTo>
                    <a:cubicBezTo>
                      <a:pt x="218" y="57"/>
                      <a:pt x="215" y="53"/>
                      <a:pt x="213" y="52"/>
                    </a:cubicBezTo>
                    <a:cubicBezTo>
                      <a:pt x="208" y="50"/>
                      <a:pt x="205" y="53"/>
                      <a:pt x="202" y="57"/>
                    </a:cubicBezTo>
                    <a:cubicBezTo>
                      <a:pt x="203" y="54"/>
                      <a:pt x="204" y="52"/>
                      <a:pt x="206" y="49"/>
                    </a:cubicBezTo>
                    <a:cubicBezTo>
                      <a:pt x="203" y="49"/>
                      <a:pt x="200" y="49"/>
                      <a:pt x="197" y="49"/>
                    </a:cubicBezTo>
                    <a:cubicBezTo>
                      <a:pt x="197" y="53"/>
                      <a:pt x="203" y="55"/>
                      <a:pt x="199" y="59"/>
                    </a:cubicBezTo>
                    <a:close/>
                    <a:moveTo>
                      <a:pt x="256" y="64"/>
                    </a:moveTo>
                    <a:cubicBezTo>
                      <a:pt x="256" y="64"/>
                      <a:pt x="256" y="64"/>
                      <a:pt x="256" y="64"/>
                    </a:cubicBezTo>
                    <a:cubicBezTo>
                      <a:pt x="259" y="59"/>
                      <a:pt x="264" y="58"/>
                      <a:pt x="268" y="61"/>
                    </a:cubicBezTo>
                    <a:cubicBezTo>
                      <a:pt x="271" y="65"/>
                      <a:pt x="272" y="71"/>
                      <a:pt x="268" y="75"/>
                    </a:cubicBezTo>
                    <a:cubicBezTo>
                      <a:pt x="264" y="79"/>
                      <a:pt x="253" y="79"/>
                      <a:pt x="248" y="75"/>
                    </a:cubicBezTo>
                    <a:cubicBezTo>
                      <a:pt x="243" y="71"/>
                      <a:pt x="241" y="64"/>
                      <a:pt x="245" y="58"/>
                    </a:cubicBezTo>
                    <a:cubicBezTo>
                      <a:pt x="247" y="55"/>
                      <a:pt x="250" y="52"/>
                      <a:pt x="252" y="50"/>
                    </a:cubicBezTo>
                    <a:cubicBezTo>
                      <a:pt x="241" y="39"/>
                      <a:pt x="241" y="33"/>
                      <a:pt x="253" y="19"/>
                    </a:cubicBezTo>
                    <a:cubicBezTo>
                      <a:pt x="237" y="26"/>
                      <a:pt x="228" y="41"/>
                      <a:pt x="215" y="50"/>
                    </a:cubicBezTo>
                    <a:cubicBezTo>
                      <a:pt x="217" y="52"/>
                      <a:pt x="218" y="55"/>
                      <a:pt x="219" y="57"/>
                    </a:cubicBezTo>
                    <a:cubicBezTo>
                      <a:pt x="225" y="51"/>
                      <a:pt x="229" y="49"/>
                      <a:pt x="234" y="50"/>
                    </a:cubicBezTo>
                    <a:cubicBezTo>
                      <a:pt x="239" y="52"/>
                      <a:pt x="242" y="57"/>
                      <a:pt x="240" y="63"/>
                    </a:cubicBezTo>
                    <a:cubicBezTo>
                      <a:pt x="239" y="67"/>
                      <a:pt x="234" y="70"/>
                      <a:pt x="230" y="68"/>
                    </a:cubicBezTo>
                    <a:cubicBezTo>
                      <a:pt x="227" y="66"/>
                      <a:pt x="225" y="63"/>
                      <a:pt x="225" y="61"/>
                    </a:cubicBezTo>
                    <a:cubicBezTo>
                      <a:pt x="224" y="58"/>
                      <a:pt x="226" y="56"/>
                      <a:pt x="228" y="55"/>
                    </a:cubicBezTo>
                    <a:cubicBezTo>
                      <a:pt x="228" y="58"/>
                      <a:pt x="226" y="60"/>
                      <a:pt x="227" y="62"/>
                    </a:cubicBezTo>
                    <a:cubicBezTo>
                      <a:pt x="228" y="64"/>
                      <a:pt x="232" y="66"/>
                      <a:pt x="233" y="65"/>
                    </a:cubicBezTo>
                    <a:cubicBezTo>
                      <a:pt x="236" y="65"/>
                      <a:pt x="239" y="62"/>
                      <a:pt x="239" y="60"/>
                    </a:cubicBezTo>
                    <a:cubicBezTo>
                      <a:pt x="239" y="58"/>
                      <a:pt x="237" y="54"/>
                      <a:pt x="234" y="53"/>
                    </a:cubicBezTo>
                    <a:cubicBezTo>
                      <a:pt x="231" y="51"/>
                      <a:pt x="224" y="53"/>
                      <a:pt x="222" y="57"/>
                    </a:cubicBezTo>
                    <a:cubicBezTo>
                      <a:pt x="219" y="61"/>
                      <a:pt x="219" y="65"/>
                      <a:pt x="222" y="69"/>
                    </a:cubicBezTo>
                    <a:cubicBezTo>
                      <a:pt x="224" y="71"/>
                      <a:pt x="228" y="74"/>
                      <a:pt x="231" y="75"/>
                    </a:cubicBezTo>
                    <a:cubicBezTo>
                      <a:pt x="240" y="78"/>
                      <a:pt x="249" y="80"/>
                      <a:pt x="259" y="82"/>
                    </a:cubicBezTo>
                    <a:cubicBezTo>
                      <a:pt x="270" y="84"/>
                      <a:pt x="280" y="77"/>
                      <a:pt x="279" y="65"/>
                    </a:cubicBezTo>
                    <a:cubicBezTo>
                      <a:pt x="279" y="58"/>
                      <a:pt x="274" y="52"/>
                      <a:pt x="268" y="52"/>
                    </a:cubicBezTo>
                    <a:cubicBezTo>
                      <a:pt x="265" y="52"/>
                      <a:pt x="262" y="52"/>
                      <a:pt x="259" y="51"/>
                    </a:cubicBezTo>
                    <a:cubicBezTo>
                      <a:pt x="254" y="51"/>
                      <a:pt x="251" y="53"/>
                      <a:pt x="249" y="57"/>
                    </a:cubicBezTo>
                    <a:cubicBezTo>
                      <a:pt x="246" y="63"/>
                      <a:pt x="246" y="68"/>
                      <a:pt x="249" y="73"/>
                    </a:cubicBezTo>
                    <a:cubicBezTo>
                      <a:pt x="252" y="77"/>
                      <a:pt x="257" y="77"/>
                      <a:pt x="261" y="76"/>
                    </a:cubicBezTo>
                    <a:cubicBezTo>
                      <a:pt x="265" y="75"/>
                      <a:pt x="268" y="72"/>
                      <a:pt x="268" y="68"/>
                    </a:cubicBezTo>
                    <a:cubicBezTo>
                      <a:pt x="268" y="66"/>
                      <a:pt x="267" y="63"/>
                      <a:pt x="266" y="62"/>
                    </a:cubicBezTo>
                    <a:cubicBezTo>
                      <a:pt x="262" y="60"/>
                      <a:pt x="259" y="62"/>
                      <a:pt x="256" y="64"/>
                    </a:cubicBezTo>
                    <a:close/>
                    <a:moveTo>
                      <a:pt x="187" y="50"/>
                    </a:moveTo>
                    <a:cubicBezTo>
                      <a:pt x="175" y="40"/>
                      <a:pt x="166" y="26"/>
                      <a:pt x="150" y="19"/>
                    </a:cubicBezTo>
                    <a:cubicBezTo>
                      <a:pt x="162" y="35"/>
                      <a:pt x="162" y="41"/>
                      <a:pt x="150" y="50"/>
                    </a:cubicBezTo>
                    <a:cubicBezTo>
                      <a:pt x="152" y="52"/>
                      <a:pt x="154" y="54"/>
                      <a:pt x="156" y="56"/>
                    </a:cubicBezTo>
                    <a:cubicBezTo>
                      <a:pt x="161" y="62"/>
                      <a:pt x="160" y="70"/>
                      <a:pt x="155" y="74"/>
                    </a:cubicBezTo>
                    <a:cubicBezTo>
                      <a:pt x="150" y="79"/>
                      <a:pt x="139" y="80"/>
                      <a:pt x="135" y="75"/>
                    </a:cubicBezTo>
                    <a:cubicBezTo>
                      <a:pt x="133" y="73"/>
                      <a:pt x="131" y="70"/>
                      <a:pt x="131" y="67"/>
                    </a:cubicBezTo>
                    <a:cubicBezTo>
                      <a:pt x="131" y="64"/>
                      <a:pt x="134" y="60"/>
                      <a:pt x="138" y="60"/>
                    </a:cubicBezTo>
                    <a:cubicBezTo>
                      <a:pt x="142" y="59"/>
                      <a:pt x="145" y="60"/>
                      <a:pt x="146" y="64"/>
                    </a:cubicBezTo>
                    <a:cubicBezTo>
                      <a:pt x="147" y="66"/>
                      <a:pt x="146" y="69"/>
                      <a:pt x="145" y="70"/>
                    </a:cubicBezTo>
                    <a:cubicBezTo>
                      <a:pt x="143" y="72"/>
                      <a:pt x="141" y="70"/>
                      <a:pt x="140" y="68"/>
                    </a:cubicBezTo>
                    <a:cubicBezTo>
                      <a:pt x="139" y="67"/>
                      <a:pt x="139" y="66"/>
                      <a:pt x="138" y="65"/>
                    </a:cubicBezTo>
                    <a:cubicBezTo>
                      <a:pt x="139" y="65"/>
                      <a:pt x="139" y="65"/>
                      <a:pt x="139" y="64"/>
                    </a:cubicBezTo>
                    <a:cubicBezTo>
                      <a:pt x="141" y="65"/>
                      <a:pt x="143" y="66"/>
                      <a:pt x="145" y="67"/>
                    </a:cubicBezTo>
                    <a:cubicBezTo>
                      <a:pt x="145" y="66"/>
                      <a:pt x="146" y="65"/>
                      <a:pt x="145" y="65"/>
                    </a:cubicBezTo>
                    <a:cubicBezTo>
                      <a:pt x="143" y="63"/>
                      <a:pt x="141" y="61"/>
                      <a:pt x="139" y="62"/>
                    </a:cubicBezTo>
                    <a:cubicBezTo>
                      <a:pt x="137" y="62"/>
                      <a:pt x="135" y="65"/>
                      <a:pt x="134" y="67"/>
                    </a:cubicBezTo>
                    <a:cubicBezTo>
                      <a:pt x="133" y="71"/>
                      <a:pt x="137" y="76"/>
                      <a:pt x="142" y="76"/>
                    </a:cubicBezTo>
                    <a:cubicBezTo>
                      <a:pt x="146" y="77"/>
                      <a:pt x="151" y="76"/>
                      <a:pt x="153" y="72"/>
                    </a:cubicBezTo>
                    <a:cubicBezTo>
                      <a:pt x="156" y="67"/>
                      <a:pt x="156" y="62"/>
                      <a:pt x="153" y="57"/>
                    </a:cubicBezTo>
                    <a:cubicBezTo>
                      <a:pt x="151" y="53"/>
                      <a:pt x="147" y="51"/>
                      <a:pt x="142" y="52"/>
                    </a:cubicBezTo>
                    <a:cubicBezTo>
                      <a:pt x="141" y="52"/>
                      <a:pt x="139" y="52"/>
                      <a:pt x="137" y="52"/>
                    </a:cubicBezTo>
                    <a:cubicBezTo>
                      <a:pt x="130" y="51"/>
                      <a:pt x="123" y="56"/>
                      <a:pt x="122" y="63"/>
                    </a:cubicBezTo>
                    <a:cubicBezTo>
                      <a:pt x="121" y="76"/>
                      <a:pt x="131" y="84"/>
                      <a:pt x="143" y="82"/>
                    </a:cubicBezTo>
                    <a:cubicBezTo>
                      <a:pt x="152" y="80"/>
                      <a:pt x="162" y="78"/>
                      <a:pt x="171" y="75"/>
                    </a:cubicBezTo>
                    <a:cubicBezTo>
                      <a:pt x="174" y="74"/>
                      <a:pt x="177" y="72"/>
                      <a:pt x="179" y="70"/>
                    </a:cubicBezTo>
                    <a:cubicBezTo>
                      <a:pt x="182" y="66"/>
                      <a:pt x="183" y="62"/>
                      <a:pt x="181" y="58"/>
                    </a:cubicBezTo>
                    <a:cubicBezTo>
                      <a:pt x="179" y="54"/>
                      <a:pt x="173" y="52"/>
                      <a:pt x="169" y="52"/>
                    </a:cubicBezTo>
                    <a:cubicBezTo>
                      <a:pt x="165" y="53"/>
                      <a:pt x="162" y="57"/>
                      <a:pt x="163" y="60"/>
                    </a:cubicBezTo>
                    <a:cubicBezTo>
                      <a:pt x="163" y="64"/>
                      <a:pt x="167" y="66"/>
                      <a:pt x="170" y="66"/>
                    </a:cubicBezTo>
                    <a:cubicBezTo>
                      <a:pt x="174" y="65"/>
                      <a:pt x="175" y="63"/>
                      <a:pt x="175" y="60"/>
                    </a:cubicBezTo>
                    <a:cubicBezTo>
                      <a:pt x="175" y="57"/>
                      <a:pt x="173" y="56"/>
                      <a:pt x="170" y="56"/>
                    </a:cubicBezTo>
                    <a:cubicBezTo>
                      <a:pt x="170" y="58"/>
                      <a:pt x="170" y="60"/>
                      <a:pt x="170" y="62"/>
                    </a:cubicBezTo>
                    <a:cubicBezTo>
                      <a:pt x="170" y="62"/>
                      <a:pt x="169" y="62"/>
                      <a:pt x="169" y="62"/>
                    </a:cubicBezTo>
                    <a:cubicBezTo>
                      <a:pt x="169" y="60"/>
                      <a:pt x="168" y="58"/>
                      <a:pt x="169" y="56"/>
                    </a:cubicBezTo>
                    <a:cubicBezTo>
                      <a:pt x="169" y="55"/>
                      <a:pt x="172" y="55"/>
                      <a:pt x="172" y="55"/>
                    </a:cubicBezTo>
                    <a:cubicBezTo>
                      <a:pt x="174" y="56"/>
                      <a:pt x="176" y="58"/>
                      <a:pt x="177" y="60"/>
                    </a:cubicBezTo>
                    <a:cubicBezTo>
                      <a:pt x="178" y="64"/>
                      <a:pt x="175" y="68"/>
                      <a:pt x="170" y="68"/>
                    </a:cubicBezTo>
                    <a:cubicBezTo>
                      <a:pt x="166" y="69"/>
                      <a:pt x="162" y="66"/>
                      <a:pt x="162" y="61"/>
                    </a:cubicBezTo>
                    <a:cubicBezTo>
                      <a:pt x="161" y="56"/>
                      <a:pt x="163" y="51"/>
                      <a:pt x="168" y="50"/>
                    </a:cubicBezTo>
                    <a:cubicBezTo>
                      <a:pt x="175" y="49"/>
                      <a:pt x="179" y="53"/>
                      <a:pt x="182" y="57"/>
                    </a:cubicBezTo>
                    <a:cubicBezTo>
                      <a:pt x="184" y="55"/>
                      <a:pt x="185" y="52"/>
                      <a:pt x="187" y="50"/>
                    </a:cubicBezTo>
                    <a:close/>
                    <a:moveTo>
                      <a:pt x="201" y="30"/>
                    </a:moveTo>
                    <a:cubicBezTo>
                      <a:pt x="197" y="34"/>
                      <a:pt x="197" y="39"/>
                      <a:pt x="202" y="43"/>
                    </a:cubicBezTo>
                    <a:cubicBezTo>
                      <a:pt x="206" y="38"/>
                      <a:pt x="206" y="34"/>
                      <a:pt x="201" y="3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69" name="Freeform 15"/>
              <p:cNvSpPr/>
              <p:nvPr/>
            </p:nvSpPr>
            <p:spPr bwMode="auto">
              <a:xfrm>
                <a:off x="3565763" y="5327913"/>
                <a:ext cx="131763" cy="155575"/>
              </a:xfrm>
              <a:custGeom>
                <a:avLst/>
                <a:gdLst>
                  <a:gd name="T0" fmla="*/ 17 w 35"/>
                  <a:gd name="T1" fmla="*/ 11 h 41"/>
                  <a:gd name="T2" fmla="*/ 20 w 35"/>
                  <a:gd name="T3" fmla="*/ 12 h 41"/>
                  <a:gd name="T4" fmla="*/ 22 w 35"/>
                  <a:gd name="T5" fmla="*/ 3 h 41"/>
                  <a:gd name="T6" fmla="*/ 28 w 35"/>
                  <a:gd name="T7" fmla="*/ 0 h 41"/>
                  <a:gd name="T8" fmla="*/ 35 w 35"/>
                  <a:gd name="T9" fmla="*/ 7 h 41"/>
                  <a:gd name="T10" fmla="*/ 30 w 35"/>
                  <a:gd name="T11" fmla="*/ 2 h 41"/>
                  <a:gd name="T12" fmla="*/ 23 w 35"/>
                  <a:gd name="T13" fmla="*/ 5 h 41"/>
                  <a:gd name="T14" fmla="*/ 23 w 35"/>
                  <a:gd name="T15" fmla="*/ 13 h 41"/>
                  <a:gd name="T16" fmla="*/ 28 w 35"/>
                  <a:gd name="T17" fmla="*/ 25 h 41"/>
                  <a:gd name="T18" fmla="*/ 32 w 35"/>
                  <a:gd name="T19" fmla="*/ 18 h 41"/>
                  <a:gd name="T20" fmla="*/ 33 w 35"/>
                  <a:gd name="T21" fmla="*/ 24 h 41"/>
                  <a:gd name="T22" fmla="*/ 27 w 35"/>
                  <a:gd name="T23" fmla="*/ 32 h 41"/>
                  <a:gd name="T24" fmla="*/ 34 w 35"/>
                  <a:gd name="T25" fmla="*/ 39 h 41"/>
                  <a:gd name="T26" fmla="*/ 22 w 35"/>
                  <a:gd name="T27" fmla="*/ 38 h 41"/>
                  <a:gd name="T28" fmla="*/ 6 w 35"/>
                  <a:gd name="T29" fmla="*/ 37 h 41"/>
                  <a:gd name="T30" fmla="*/ 1 w 35"/>
                  <a:gd name="T31" fmla="*/ 26 h 41"/>
                  <a:gd name="T32" fmla="*/ 17 w 35"/>
                  <a:gd name="T33" fmla="*/ 17 h 41"/>
                  <a:gd name="T34" fmla="*/ 21 w 35"/>
                  <a:gd name="T35" fmla="*/ 26 h 41"/>
                  <a:gd name="T36" fmla="*/ 13 w 35"/>
                  <a:gd name="T37" fmla="*/ 32 h 41"/>
                  <a:gd name="T38" fmla="*/ 7 w 35"/>
                  <a:gd name="T39" fmla="*/ 26 h 41"/>
                  <a:gd name="T40" fmla="*/ 9 w 35"/>
                  <a:gd name="T41" fmla="*/ 23 h 41"/>
                  <a:gd name="T42" fmla="*/ 13 w 35"/>
                  <a:gd name="T43" fmla="*/ 24 h 41"/>
                  <a:gd name="T44" fmla="*/ 15 w 35"/>
                  <a:gd name="T45" fmla="*/ 27 h 41"/>
                  <a:gd name="T46" fmla="*/ 14 w 35"/>
                  <a:gd name="T47" fmla="*/ 28 h 41"/>
                  <a:gd name="T48" fmla="*/ 9 w 35"/>
                  <a:gd name="T49" fmla="*/ 24 h 41"/>
                  <a:gd name="T50" fmla="*/ 8 w 35"/>
                  <a:gd name="T51" fmla="*/ 25 h 41"/>
                  <a:gd name="T52" fmla="*/ 11 w 35"/>
                  <a:gd name="T53" fmla="*/ 30 h 41"/>
                  <a:gd name="T54" fmla="*/ 17 w 35"/>
                  <a:gd name="T55" fmla="*/ 27 h 41"/>
                  <a:gd name="T56" fmla="*/ 18 w 35"/>
                  <a:gd name="T57" fmla="*/ 21 h 41"/>
                  <a:gd name="T58" fmla="*/ 6 w 35"/>
                  <a:gd name="T59" fmla="*/ 19 h 41"/>
                  <a:gd name="T60" fmla="*/ 4 w 35"/>
                  <a:gd name="T61" fmla="*/ 31 h 41"/>
                  <a:gd name="T62" fmla="*/ 19 w 35"/>
                  <a:gd name="T63" fmla="*/ 36 h 41"/>
                  <a:gd name="T64" fmla="*/ 25 w 35"/>
                  <a:gd name="T65" fmla="*/ 23 h 41"/>
                  <a:gd name="T66" fmla="*/ 17 w 35"/>
                  <a:gd name="T6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17" y="11"/>
                    </a:moveTo>
                    <a:cubicBezTo>
                      <a:pt x="18" y="12"/>
                      <a:pt x="19" y="12"/>
                      <a:pt x="20" y="12"/>
                    </a:cubicBezTo>
                    <a:cubicBezTo>
                      <a:pt x="21" y="9"/>
                      <a:pt x="21" y="5"/>
                      <a:pt x="22" y="3"/>
                    </a:cubicBezTo>
                    <a:cubicBezTo>
                      <a:pt x="23" y="1"/>
                      <a:pt x="26" y="0"/>
                      <a:pt x="28" y="0"/>
                    </a:cubicBezTo>
                    <a:cubicBezTo>
                      <a:pt x="33" y="0"/>
                      <a:pt x="35" y="3"/>
                      <a:pt x="35" y="7"/>
                    </a:cubicBezTo>
                    <a:cubicBezTo>
                      <a:pt x="34" y="6"/>
                      <a:pt x="32" y="3"/>
                      <a:pt x="30" y="2"/>
                    </a:cubicBezTo>
                    <a:cubicBezTo>
                      <a:pt x="28" y="2"/>
                      <a:pt x="24" y="3"/>
                      <a:pt x="23" y="5"/>
                    </a:cubicBezTo>
                    <a:cubicBezTo>
                      <a:pt x="22" y="7"/>
                      <a:pt x="23" y="10"/>
                      <a:pt x="23" y="13"/>
                    </a:cubicBezTo>
                    <a:cubicBezTo>
                      <a:pt x="24" y="17"/>
                      <a:pt x="26" y="20"/>
                      <a:pt x="28" y="25"/>
                    </a:cubicBezTo>
                    <a:cubicBezTo>
                      <a:pt x="29" y="23"/>
                      <a:pt x="31" y="20"/>
                      <a:pt x="32" y="18"/>
                    </a:cubicBezTo>
                    <a:cubicBezTo>
                      <a:pt x="32" y="20"/>
                      <a:pt x="33" y="22"/>
                      <a:pt x="33" y="24"/>
                    </a:cubicBezTo>
                    <a:cubicBezTo>
                      <a:pt x="27" y="24"/>
                      <a:pt x="28" y="29"/>
                      <a:pt x="27" y="32"/>
                    </a:cubicBezTo>
                    <a:cubicBezTo>
                      <a:pt x="30" y="35"/>
                      <a:pt x="32" y="37"/>
                      <a:pt x="34" y="39"/>
                    </a:cubicBezTo>
                    <a:cubicBezTo>
                      <a:pt x="29" y="35"/>
                      <a:pt x="28" y="34"/>
                      <a:pt x="22" y="38"/>
                    </a:cubicBezTo>
                    <a:cubicBezTo>
                      <a:pt x="17" y="41"/>
                      <a:pt x="11" y="40"/>
                      <a:pt x="6" y="37"/>
                    </a:cubicBezTo>
                    <a:cubicBezTo>
                      <a:pt x="2" y="35"/>
                      <a:pt x="0" y="31"/>
                      <a:pt x="1" y="26"/>
                    </a:cubicBezTo>
                    <a:cubicBezTo>
                      <a:pt x="1" y="18"/>
                      <a:pt x="10" y="13"/>
                      <a:pt x="17" y="17"/>
                    </a:cubicBezTo>
                    <a:cubicBezTo>
                      <a:pt x="20" y="19"/>
                      <a:pt x="22" y="22"/>
                      <a:pt x="21" y="26"/>
                    </a:cubicBezTo>
                    <a:cubicBezTo>
                      <a:pt x="20" y="29"/>
                      <a:pt x="17" y="31"/>
                      <a:pt x="13" y="32"/>
                    </a:cubicBezTo>
                    <a:cubicBezTo>
                      <a:pt x="10" y="33"/>
                      <a:pt x="6" y="29"/>
                      <a:pt x="7" y="26"/>
                    </a:cubicBezTo>
                    <a:cubicBezTo>
                      <a:pt x="7" y="24"/>
                      <a:pt x="8" y="23"/>
                      <a:pt x="9" y="23"/>
                    </a:cubicBezTo>
                    <a:cubicBezTo>
                      <a:pt x="10" y="22"/>
                      <a:pt x="12" y="23"/>
                      <a:pt x="13" y="24"/>
                    </a:cubicBezTo>
                    <a:cubicBezTo>
                      <a:pt x="14" y="24"/>
                      <a:pt x="14" y="26"/>
                      <a:pt x="15" y="27"/>
                    </a:cubicBezTo>
                    <a:cubicBezTo>
                      <a:pt x="15" y="27"/>
                      <a:pt x="14" y="28"/>
                      <a:pt x="14" y="28"/>
                    </a:cubicBezTo>
                    <a:cubicBezTo>
                      <a:pt x="12" y="27"/>
                      <a:pt x="10" y="25"/>
                      <a:pt x="9" y="24"/>
                    </a:cubicBezTo>
                    <a:cubicBezTo>
                      <a:pt x="8" y="24"/>
                      <a:pt x="8" y="25"/>
                      <a:pt x="8" y="25"/>
                    </a:cubicBezTo>
                    <a:cubicBezTo>
                      <a:pt x="9" y="27"/>
                      <a:pt x="10" y="29"/>
                      <a:pt x="11" y="30"/>
                    </a:cubicBezTo>
                    <a:cubicBezTo>
                      <a:pt x="13" y="30"/>
                      <a:pt x="16" y="29"/>
                      <a:pt x="17" y="27"/>
                    </a:cubicBezTo>
                    <a:cubicBezTo>
                      <a:pt x="18" y="26"/>
                      <a:pt x="18" y="23"/>
                      <a:pt x="18" y="21"/>
                    </a:cubicBezTo>
                    <a:cubicBezTo>
                      <a:pt x="15" y="17"/>
                      <a:pt x="9" y="16"/>
                      <a:pt x="6" y="19"/>
                    </a:cubicBezTo>
                    <a:cubicBezTo>
                      <a:pt x="2" y="21"/>
                      <a:pt x="1" y="27"/>
                      <a:pt x="4" y="31"/>
                    </a:cubicBezTo>
                    <a:cubicBezTo>
                      <a:pt x="7" y="36"/>
                      <a:pt x="14" y="39"/>
                      <a:pt x="19" y="36"/>
                    </a:cubicBezTo>
                    <a:cubicBezTo>
                      <a:pt x="25" y="34"/>
                      <a:pt x="28" y="29"/>
                      <a:pt x="25" y="23"/>
                    </a:cubicBezTo>
                    <a:cubicBezTo>
                      <a:pt x="23" y="19"/>
                      <a:pt x="20" y="15"/>
                      <a:pt x="17" y="1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0" name="Freeform 16"/>
              <p:cNvSpPr/>
              <p:nvPr/>
            </p:nvSpPr>
            <p:spPr bwMode="auto">
              <a:xfrm>
                <a:off x="4227750" y="5089788"/>
                <a:ext cx="177800" cy="150813"/>
              </a:xfrm>
              <a:custGeom>
                <a:avLst/>
                <a:gdLst>
                  <a:gd name="T0" fmla="*/ 47 w 47"/>
                  <a:gd name="T1" fmla="*/ 2 h 40"/>
                  <a:gd name="T2" fmla="*/ 15 w 47"/>
                  <a:gd name="T3" fmla="*/ 24 h 40"/>
                  <a:gd name="T4" fmla="*/ 1 w 47"/>
                  <a:gd name="T5" fmla="*/ 40 h 40"/>
                  <a:gd name="T6" fmla="*/ 0 w 47"/>
                  <a:gd name="T7" fmla="*/ 39 h 40"/>
                  <a:gd name="T8" fmla="*/ 25 w 47"/>
                  <a:gd name="T9" fmla="*/ 9 h 40"/>
                  <a:gd name="T10" fmla="*/ 47 w 47"/>
                  <a:gd name="T11" fmla="*/ 2 h 40"/>
                </a:gdLst>
                <a:ahLst/>
                <a:cxnLst>
                  <a:cxn ang="0">
                    <a:pos x="T0" y="T1"/>
                  </a:cxn>
                  <a:cxn ang="0">
                    <a:pos x="T2" y="T3"/>
                  </a:cxn>
                  <a:cxn ang="0">
                    <a:pos x="T4" y="T5"/>
                  </a:cxn>
                  <a:cxn ang="0">
                    <a:pos x="T6" y="T7"/>
                  </a:cxn>
                  <a:cxn ang="0">
                    <a:pos x="T8" y="T9"/>
                  </a:cxn>
                  <a:cxn ang="0">
                    <a:pos x="T10" y="T11"/>
                  </a:cxn>
                </a:cxnLst>
                <a:rect l="0" t="0" r="r" b="b"/>
                <a:pathLst>
                  <a:path w="47" h="40">
                    <a:moveTo>
                      <a:pt x="47" y="2"/>
                    </a:moveTo>
                    <a:cubicBezTo>
                      <a:pt x="31" y="4"/>
                      <a:pt x="23" y="14"/>
                      <a:pt x="15" y="24"/>
                    </a:cubicBezTo>
                    <a:cubicBezTo>
                      <a:pt x="10" y="30"/>
                      <a:pt x="6" y="35"/>
                      <a:pt x="1" y="40"/>
                    </a:cubicBezTo>
                    <a:cubicBezTo>
                      <a:pt x="1" y="40"/>
                      <a:pt x="0" y="40"/>
                      <a:pt x="0" y="39"/>
                    </a:cubicBezTo>
                    <a:cubicBezTo>
                      <a:pt x="8" y="29"/>
                      <a:pt x="16" y="18"/>
                      <a:pt x="25" y="9"/>
                    </a:cubicBezTo>
                    <a:cubicBezTo>
                      <a:pt x="31" y="1"/>
                      <a:pt x="37" y="0"/>
                      <a:pt x="47"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1" name="Freeform 17"/>
              <p:cNvSpPr/>
              <p:nvPr/>
            </p:nvSpPr>
            <p:spPr bwMode="auto">
              <a:xfrm>
                <a:off x="3002200" y="5089788"/>
                <a:ext cx="173038" cy="150813"/>
              </a:xfrm>
              <a:custGeom>
                <a:avLst/>
                <a:gdLst>
                  <a:gd name="T0" fmla="*/ 46 w 46"/>
                  <a:gd name="T1" fmla="*/ 40 h 40"/>
                  <a:gd name="T2" fmla="*/ 31 w 46"/>
                  <a:gd name="T3" fmla="*/ 24 h 40"/>
                  <a:gd name="T4" fmla="*/ 22 w 46"/>
                  <a:gd name="T5" fmla="*/ 13 h 40"/>
                  <a:gd name="T6" fmla="*/ 0 w 46"/>
                  <a:gd name="T7" fmla="*/ 2 h 40"/>
                  <a:gd name="T8" fmla="*/ 20 w 46"/>
                  <a:gd name="T9" fmla="*/ 8 h 40"/>
                  <a:gd name="T10" fmla="*/ 36 w 46"/>
                  <a:gd name="T11" fmla="*/ 26 h 40"/>
                  <a:gd name="T12" fmla="*/ 46 w 46"/>
                  <a:gd name="T13" fmla="*/ 39 h 40"/>
                  <a:gd name="T14" fmla="*/ 46 w 4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0">
                    <a:moveTo>
                      <a:pt x="46" y="40"/>
                    </a:moveTo>
                    <a:cubicBezTo>
                      <a:pt x="41" y="35"/>
                      <a:pt x="36" y="29"/>
                      <a:pt x="31" y="24"/>
                    </a:cubicBezTo>
                    <a:cubicBezTo>
                      <a:pt x="28" y="20"/>
                      <a:pt x="25" y="16"/>
                      <a:pt x="22" y="13"/>
                    </a:cubicBezTo>
                    <a:cubicBezTo>
                      <a:pt x="16" y="7"/>
                      <a:pt x="9" y="3"/>
                      <a:pt x="0" y="2"/>
                    </a:cubicBezTo>
                    <a:cubicBezTo>
                      <a:pt x="8" y="0"/>
                      <a:pt x="15" y="2"/>
                      <a:pt x="20" y="8"/>
                    </a:cubicBezTo>
                    <a:cubicBezTo>
                      <a:pt x="26" y="14"/>
                      <a:pt x="31" y="20"/>
                      <a:pt x="36" y="26"/>
                    </a:cubicBezTo>
                    <a:cubicBezTo>
                      <a:pt x="39" y="31"/>
                      <a:pt x="43" y="35"/>
                      <a:pt x="46" y="39"/>
                    </a:cubicBezTo>
                    <a:cubicBezTo>
                      <a:pt x="46" y="40"/>
                      <a:pt x="46" y="40"/>
                      <a:pt x="46" y="4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2" name="Freeform 18"/>
              <p:cNvSpPr/>
              <p:nvPr/>
            </p:nvSpPr>
            <p:spPr bwMode="auto">
              <a:xfrm>
                <a:off x="3892788" y="5105663"/>
                <a:ext cx="192088" cy="93663"/>
              </a:xfrm>
              <a:custGeom>
                <a:avLst/>
                <a:gdLst>
                  <a:gd name="T0" fmla="*/ 0 w 51"/>
                  <a:gd name="T1" fmla="*/ 25 h 25"/>
                  <a:gd name="T2" fmla="*/ 7 w 51"/>
                  <a:gd name="T3" fmla="*/ 11 h 25"/>
                  <a:gd name="T4" fmla="*/ 34 w 51"/>
                  <a:gd name="T5" fmla="*/ 1 h 25"/>
                  <a:gd name="T6" fmla="*/ 51 w 51"/>
                  <a:gd name="T7" fmla="*/ 1 h 25"/>
                  <a:gd name="T8" fmla="*/ 33 w 51"/>
                  <a:gd name="T9" fmla="*/ 4 h 25"/>
                  <a:gd name="T10" fmla="*/ 16 w 51"/>
                  <a:gd name="T11" fmla="*/ 9 h 25"/>
                  <a:gd name="T12" fmla="*/ 0 w 5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0" y="25"/>
                    </a:moveTo>
                    <a:cubicBezTo>
                      <a:pt x="0" y="19"/>
                      <a:pt x="3" y="15"/>
                      <a:pt x="7" y="11"/>
                    </a:cubicBezTo>
                    <a:cubicBezTo>
                      <a:pt x="15" y="5"/>
                      <a:pt x="25" y="3"/>
                      <a:pt x="34" y="1"/>
                    </a:cubicBezTo>
                    <a:cubicBezTo>
                      <a:pt x="40" y="1"/>
                      <a:pt x="45" y="0"/>
                      <a:pt x="51" y="1"/>
                    </a:cubicBezTo>
                    <a:cubicBezTo>
                      <a:pt x="45" y="2"/>
                      <a:pt x="39" y="3"/>
                      <a:pt x="33" y="4"/>
                    </a:cubicBezTo>
                    <a:cubicBezTo>
                      <a:pt x="27" y="5"/>
                      <a:pt x="22" y="7"/>
                      <a:pt x="16" y="9"/>
                    </a:cubicBezTo>
                    <a:cubicBezTo>
                      <a:pt x="9" y="12"/>
                      <a:pt x="4" y="17"/>
                      <a:pt x="0"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3" name="Freeform 19"/>
              <p:cNvSpPr/>
              <p:nvPr/>
            </p:nvSpPr>
            <p:spPr bwMode="auto">
              <a:xfrm>
                <a:off x="3321288" y="5105663"/>
                <a:ext cx="188913" cy="93663"/>
              </a:xfrm>
              <a:custGeom>
                <a:avLst/>
                <a:gdLst>
                  <a:gd name="T0" fmla="*/ 0 w 50"/>
                  <a:gd name="T1" fmla="*/ 1 h 25"/>
                  <a:gd name="T2" fmla="*/ 37 w 50"/>
                  <a:gd name="T3" fmla="*/ 7 h 25"/>
                  <a:gd name="T4" fmla="*/ 50 w 50"/>
                  <a:gd name="T5" fmla="*/ 25 h 25"/>
                  <a:gd name="T6" fmla="*/ 12 w 50"/>
                  <a:gd name="T7" fmla="*/ 3 h 25"/>
                  <a:gd name="T8" fmla="*/ 0 w 50"/>
                  <a:gd name="T9" fmla="*/ 1 h 25"/>
                </a:gdLst>
                <a:ahLst/>
                <a:cxnLst>
                  <a:cxn ang="0">
                    <a:pos x="T0" y="T1"/>
                  </a:cxn>
                  <a:cxn ang="0">
                    <a:pos x="T2" y="T3"/>
                  </a:cxn>
                  <a:cxn ang="0">
                    <a:pos x="T4" y="T5"/>
                  </a:cxn>
                  <a:cxn ang="0">
                    <a:pos x="T6" y="T7"/>
                  </a:cxn>
                  <a:cxn ang="0">
                    <a:pos x="T8" y="T9"/>
                  </a:cxn>
                </a:cxnLst>
                <a:rect l="0" t="0" r="r" b="b"/>
                <a:pathLst>
                  <a:path w="50" h="25">
                    <a:moveTo>
                      <a:pt x="0" y="1"/>
                    </a:moveTo>
                    <a:cubicBezTo>
                      <a:pt x="13" y="0"/>
                      <a:pt x="25" y="1"/>
                      <a:pt x="37" y="7"/>
                    </a:cubicBezTo>
                    <a:cubicBezTo>
                      <a:pt x="44" y="11"/>
                      <a:pt x="50" y="16"/>
                      <a:pt x="50" y="25"/>
                    </a:cubicBezTo>
                    <a:cubicBezTo>
                      <a:pt x="43" y="8"/>
                      <a:pt x="28" y="6"/>
                      <a:pt x="12" y="3"/>
                    </a:cubicBezTo>
                    <a:cubicBezTo>
                      <a:pt x="8" y="2"/>
                      <a:pt x="4" y="2"/>
                      <a:pt x="0"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4" name="Freeform 20"/>
              <p:cNvSpPr/>
              <p:nvPr/>
            </p:nvSpPr>
            <p:spPr bwMode="auto">
              <a:xfrm>
                <a:off x="3757850" y="5380301"/>
                <a:ext cx="57150" cy="68263"/>
              </a:xfrm>
              <a:custGeom>
                <a:avLst/>
                <a:gdLst>
                  <a:gd name="T0" fmla="*/ 15 w 15"/>
                  <a:gd name="T1" fmla="*/ 4 h 18"/>
                  <a:gd name="T2" fmla="*/ 5 w 15"/>
                  <a:gd name="T3" fmla="*/ 5 h 18"/>
                  <a:gd name="T4" fmla="*/ 3 w 15"/>
                  <a:gd name="T5" fmla="*/ 11 h 18"/>
                  <a:gd name="T6" fmla="*/ 8 w 15"/>
                  <a:gd name="T7" fmla="*/ 16 h 18"/>
                  <a:gd name="T8" fmla="*/ 13 w 15"/>
                  <a:gd name="T9" fmla="*/ 11 h 18"/>
                  <a:gd name="T10" fmla="*/ 13 w 15"/>
                  <a:gd name="T11" fmla="*/ 10 h 18"/>
                  <a:gd name="T12" fmla="*/ 15 w 15"/>
                  <a:gd name="T13" fmla="*/ 11 h 18"/>
                  <a:gd name="T14" fmla="*/ 11 w 15"/>
                  <a:gd name="T15" fmla="*/ 17 h 18"/>
                  <a:gd name="T16" fmla="*/ 4 w 15"/>
                  <a:gd name="T17" fmla="*/ 16 h 18"/>
                  <a:gd name="T18" fmla="*/ 0 w 15"/>
                  <a:gd name="T19" fmla="*/ 9 h 18"/>
                  <a:gd name="T20" fmla="*/ 15 w 15"/>
                  <a:gd name="T21" fmla="*/ 4 h 18"/>
                  <a:gd name="T22" fmla="*/ 15 w 15"/>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8">
                    <a:moveTo>
                      <a:pt x="15" y="4"/>
                    </a:moveTo>
                    <a:cubicBezTo>
                      <a:pt x="12" y="4"/>
                      <a:pt x="8" y="4"/>
                      <a:pt x="5" y="5"/>
                    </a:cubicBezTo>
                    <a:cubicBezTo>
                      <a:pt x="4" y="6"/>
                      <a:pt x="2" y="10"/>
                      <a:pt x="3" y="11"/>
                    </a:cubicBezTo>
                    <a:cubicBezTo>
                      <a:pt x="3" y="13"/>
                      <a:pt x="6" y="16"/>
                      <a:pt x="8" y="16"/>
                    </a:cubicBezTo>
                    <a:cubicBezTo>
                      <a:pt x="9" y="16"/>
                      <a:pt x="11" y="13"/>
                      <a:pt x="13" y="11"/>
                    </a:cubicBezTo>
                    <a:cubicBezTo>
                      <a:pt x="13" y="11"/>
                      <a:pt x="13" y="11"/>
                      <a:pt x="13" y="10"/>
                    </a:cubicBezTo>
                    <a:cubicBezTo>
                      <a:pt x="14" y="10"/>
                      <a:pt x="14" y="11"/>
                      <a:pt x="15" y="11"/>
                    </a:cubicBezTo>
                    <a:cubicBezTo>
                      <a:pt x="13" y="13"/>
                      <a:pt x="13" y="16"/>
                      <a:pt x="11" y="17"/>
                    </a:cubicBezTo>
                    <a:cubicBezTo>
                      <a:pt x="9" y="18"/>
                      <a:pt x="5" y="18"/>
                      <a:pt x="4" y="16"/>
                    </a:cubicBezTo>
                    <a:cubicBezTo>
                      <a:pt x="2" y="15"/>
                      <a:pt x="0" y="11"/>
                      <a:pt x="0" y="9"/>
                    </a:cubicBezTo>
                    <a:cubicBezTo>
                      <a:pt x="1" y="2"/>
                      <a:pt x="9" y="0"/>
                      <a:pt x="15" y="4"/>
                    </a:cubicBezTo>
                    <a:cubicBezTo>
                      <a:pt x="15" y="4"/>
                      <a:pt x="15" y="4"/>
                      <a:pt x="15"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5" name="Freeform 21"/>
              <p:cNvSpPr/>
              <p:nvPr/>
            </p:nvSpPr>
            <p:spPr bwMode="auto">
              <a:xfrm>
                <a:off x="3321288" y="5283463"/>
                <a:ext cx="46038" cy="30163"/>
              </a:xfrm>
              <a:custGeom>
                <a:avLst/>
                <a:gdLst>
                  <a:gd name="T0" fmla="*/ 2 w 12"/>
                  <a:gd name="T1" fmla="*/ 2 h 8"/>
                  <a:gd name="T2" fmla="*/ 5 w 12"/>
                  <a:gd name="T3" fmla="*/ 6 h 8"/>
                  <a:gd name="T4" fmla="*/ 10 w 12"/>
                  <a:gd name="T5" fmla="*/ 5 h 8"/>
                  <a:gd name="T6" fmla="*/ 10 w 12"/>
                  <a:gd name="T7" fmla="*/ 3 h 8"/>
                  <a:gd name="T8" fmla="*/ 4 w 12"/>
                  <a:gd name="T9" fmla="*/ 4 h 8"/>
                  <a:gd name="T10" fmla="*/ 6 w 12"/>
                  <a:gd name="T11" fmla="*/ 0 h 8"/>
                  <a:gd name="T12" fmla="*/ 10 w 12"/>
                  <a:gd name="T13" fmla="*/ 1 h 8"/>
                  <a:gd name="T14" fmla="*/ 12 w 12"/>
                  <a:gd name="T15" fmla="*/ 5 h 8"/>
                  <a:gd name="T16" fmla="*/ 5 w 12"/>
                  <a:gd name="T17" fmla="*/ 7 h 8"/>
                  <a:gd name="T18" fmla="*/ 2 w 12"/>
                  <a:gd name="T19" fmla="*/ 2 h 8"/>
                  <a:gd name="T20" fmla="*/ 2 w 1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8">
                    <a:moveTo>
                      <a:pt x="2" y="2"/>
                    </a:moveTo>
                    <a:cubicBezTo>
                      <a:pt x="3" y="4"/>
                      <a:pt x="4" y="6"/>
                      <a:pt x="5" y="6"/>
                    </a:cubicBezTo>
                    <a:cubicBezTo>
                      <a:pt x="6" y="7"/>
                      <a:pt x="8" y="6"/>
                      <a:pt x="10" y="5"/>
                    </a:cubicBezTo>
                    <a:cubicBezTo>
                      <a:pt x="10" y="5"/>
                      <a:pt x="10" y="4"/>
                      <a:pt x="10" y="3"/>
                    </a:cubicBezTo>
                    <a:cubicBezTo>
                      <a:pt x="8" y="3"/>
                      <a:pt x="7" y="4"/>
                      <a:pt x="4" y="4"/>
                    </a:cubicBezTo>
                    <a:cubicBezTo>
                      <a:pt x="5" y="2"/>
                      <a:pt x="5" y="1"/>
                      <a:pt x="6" y="0"/>
                    </a:cubicBezTo>
                    <a:cubicBezTo>
                      <a:pt x="7" y="0"/>
                      <a:pt x="10" y="0"/>
                      <a:pt x="10" y="1"/>
                    </a:cubicBezTo>
                    <a:cubicBezTo>
                      <a:pt x="11" y="2"/>
                      <a:pt x="12" y="5"/>
                      <a:pt x="12" y="5"/>
                    </a:cubicBezTo>
                    <a:cubicBezTo>
                      <a:pt x="10" y="7"/>
                      <a:pt x="7" y="8"/>
                      <a:pt x="5" y="7"/>
                    </a:cubicBezTo>
                    <a:cubicBezTo>
                      <a:pt x="3" y="7"/>
                      <a:pt x="0" y="5"/>
                      <a:pt x="2" y="2"/>
                    </a:cubicBezTo>
                    <a:cubicBezTo>
                      <a:pt x="2" y="2"/>
                      <a:pt x="2" y="2"/>
                      <a:pt x="2"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6" name="Freeform 22"/>
              <p:cNvSpPr/>
              <p:nvPr/>
            </p:nvSpPr>
            <p:spPr bwMode="auto">
              <a:xfrm>
                <a:off x="4032488" y="5278701"/>
                <a:ext cx="41275" cy="34925"/>
              </a:xfrm>
              <a:custGeom>
                <a:avLst/>
                <a:gdLst>
                  <a:gd name="T0" fmla="*/ 11 w 11"/>
                  <a:gd name="T1" fmla="*/ 5 h 9"/>
                  <a:gd name="T2" fmla="*/ 6 w 11"/>
                  <a:gd name="T3" fmla="*/ 9 h 9"/>
                  <a:gd name="T4" fmla="*/ 1 w 11"/>
                  <a:gd name="T5" fmla="*/ 6 h 9"/>
                  <a:gd name="T6" fmla="*/ 2 w 11"/>
                  <a:gd name="T7" fmla="*/ 2 h 9"/>
                  <a:gd name="T8" fmla="*/ 6 w 11"/>
                  <a:gd name="T9" fmla="*/ 1 h 9"/>
                  <a:gd name="T10" fmla="*/ 9 w 11"/>
                  <a:gd name="T11" fmla="*/ 5 h 9"/>
                  <a:gd name="T12" fmla="*/ 7 w 11"/>
                  <a:gd name="T13" fmla="*/ 5 h 9"/>
                  <a:gd name="T14" fmla="*/ 3 w 11"/>
                  <a:gd name="T15" fmla="*/ 4 h 9"/>
                  <a:gd name="T16" fmla="*/ 3 w 11"/>
                  <a:gd name="T17" fmla="*/ 6 h 9"/>
                  <a:gd name="T18" fmla="*/ 7 w 11"/>
                  <a:gd name="T19" fmla="*/ 8 h 9"/>
                  <a:gd name="T20" fmla="*/ 11 w 11"/>
                  <a:gd name="T21" fmla="*/ 5 h 9"/>
                  <a:gd name="T22" fmla="*/ 11 w 11"/>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11" y="5"/>
                    </a:moveTo>
                    <a:cubicBezTo>
                      <a:pt x="9" y="6"/>
                      <a:pt x="8" y="8"/>
                      <a:pt x="6" y="9"/>
                    </a:cubicBezTo>
                    <a:cubicBezTo>
                      <a:pt x="5" y="9"/>
                      <a:pt x="2" y="7"/>
                      <a:pt x="1" y="6"/>
                    </a:cubicBezTo>
                    <a:cubicBezTo>
                      <a:pt x="0" y="6"/>
                      <a:pt x="1" y="3"/>
                      <a:pt x="2" y="2"/>
                    </a:cubicBezTo>
                    <a:cubicBezTo>
                      <a:pt x="3" y="1"/>
                      <a:pt x="5" y="0"/>
                      <a:pt x="6" y="1"/>
                    </a:cubicBezTo>
                    <a:cubicBezTo>
                      <a:pt x="7" y="1"/>
                      <a:pt x="8" y="3"/>
                      <a:pt x="9" y="5"/>
                    </a:cubicBezTo>
                    <a:cubicBezTo>
                      <a:pt x="7" y="5"/>
                      <a:pt x="7" y="5"/>
                      <a:pt x="7" y="5"/>
                    </a:cubicBezTo>
                    <a:cubicBezTo>
                      <a:pt x="6" y="5"/>
                      <a:pt x="4" y="4"/>
                      <a:pt x="3" y="4"/>
                    </a:cubicBezTo>
                    <a:cubicBezTo>
                      <a:pt x="3" y="5"/>
                      <a:pt x="3" y="6"/>
                      <a:pt x="3" y="6"/>
                    </a:cubicBezTo>
                    <a:cubicBezTo>
                      <a:pt x="4" y="7"/>
                      <a:pt x="6" y="8"/>
                      <a:pt x="7" y="8"/>
                    </a:cubicBezTo>
                    <a:cubicBezTo>
                      <a:pt x="9" y="7"/>
                      <a:pt x="10" y="6"/>
                      <a:pt x="11" y="5"/>
                    </a:cubicBezTo>
                    <a:cubicBezTo>
                      <a:pt x="11" y="5"/>
                      <a:pt x="11" y="5"/>
                      <a:pt x="11"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7" name="Freeform 23"/>
              <p:cNvSpPr/>
              <p:nvPr/>
            </p:nvSpPr>
            <p:spPr bwMode="auto">
              <a:xfrm>
                <a:off x="3291125" y="5253301"/>
                <a:ext cx="33338" cy="33338"/>
              </a:xfrm>
              <a:custGeom>
                <a:avLst/>
                <a:gdLst>
                  <a:gd name="T0" fmla="*/ 8 w 9"/>
                  <a:gd name="T1" fmla="*/ 5 h 9"/>
                  <a:gd name="T2" fmla="*/ 3 w 9"/>
                  <a:gd name="T3" fmla="*/ 4 h 9"/>
                  <a:gd name="T4" fmla="*/ 3 w 9"/>
                  <a:gd name="T5" fmla="*/ 8 h 9"/>
                  <a:gd name="T6" fmla="*/ 5 w 9"/>
                  <a:gd name="T7" fmla="*/ 8 h 9"/>
                  <a:gd name="T8" fmla="*/ 5 w 9"/>
                  <a:gd name="T9" fmla="*/ 4 h 9"/>
                  <a:gd name="T10" fmla="*/ 6 w 9"/>
                  <a:gd name="T11" fmla="*/ 5 h 9"/>
                  <a:gd name="T12" fmla="*/ 6 w 9"/>
                  <a:gd name="T13" fmla="*/ 8 h 9"/>
                  <a:gd name="T14" fmla="*/ 2 w 9"/>
                  <a:gd name="T15" fmla="*/ 9 h 9"/>
                  <a:gd name="T16" fmla="*/ 0 w 9"/>
                  <a:gd name="T17" fmla="*/ 6 h 9"/>
                  <a:gd name="T18" fmla="*/ 3 w 9"/>
                  <a:gd name="T19" fmla="*/ 1 h 9"/>
                  <a:gd name="T20" fmla="*/ 9 w 9"/>
                  <a:gd name="T21" fmla="*/ 4 h 9"/>
                  <a:gd name="T22" fmla="*/ 8 w 9"/>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5"/>
                    </a:moveTo>
                    <a:cubicBezTo>
                      <a:pt x="6" y="3"/>
                      <a:pt x="5" y="1"/>
                      <a:pt x="3" y="4"/>
                    </a:cubicBezTo>
                    <a:cubicBezTo>
                      <a:pt x="2" y="5"/>
                      <a:pt x="3" y="7"/>
                      <a:pt x="3" y="8"/>
                    </a:cubicBezTo>
                    <a:cubicBezTo>
                      <a:pt x="3" y="8"/>
                      <a:pt x="4" y="8"/>
                      <a:pt x="5" y="8"/>
                    </a:cubicBezTo>
                    <a:cubicBezTo>
                      <a:pt x="5" y="7"/>
                      <a:pt x="5" y="6"/>
                      <a:pt x="5" y="4"/>
                    </a:cubicBezTo>
                    <a:cubicBezTo>
                      <a:pt x="5" y="4"/>
                      <a:pt x="6" y="4"/>
                      <a:pt x="6" y="5"/>
                    </a:cubicBezTo>
                    <a:cubicBezTo>
                      <a:pt x="6" y="6"/>
                      <a:pt x="7" y="7"/>
                      <a:pt x="6" y="8"/>
                    </a:cubicBezTo>
                    <a:cubicBezTo>
                      <a:pt x="5" y="9"/>
                      <a:pt x="4" y="9"/>
                      <a:pt x="2" y="9"/>
                    </a:cubicBezTo>
                    <a:cubicBezTo>
                      <a:pt x="1" y="9"/>
                      <a:pt x="0" y="7"/>
                      <a:pt x="0" y="6"/>
                    </a:cubicBezTo>
                    <a:cubicBezTo>
                      <a:pt x="0" y="4"/>
                      <a:pt x="1" y="2"/>
                      <a:pt x="3" y="1"/>
                    </a:cubicBezTo>
                    <a:cubicBezTo>
                      <a:pt x="6" y="0"/>
                      <a:pt x="8" y="1"/>
                      <a:pt x="9" y="4"/>
                    </a:cubicBezTo>
                    <a:cubicBezTo>
                      <a:pt x="9" y="4"/>
                      <a:pt x="8" y="5"/>
                      <a:pt x="8"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8" name="Freeform 46"/>
              <p:cNvSpPr/>
              <p:nvPr/>
            </p:nvSpPr>
            <p:spPr bwMode="auto">
              <a:xfrm>
                <a:off x="3645138" y="5283463"/>
                <a:ext cx="52388" cy="41275"/>
              </a:xfrm>
              <a:custGeom>
                <a:avLst/>
                <a:gdLst>
                  <a:gd name="T0" fmla="*/ 13 w 14"/>
                  <a:gd name="T1" fmla="*/ 3 h 11"/>
                  <a:gd name="T2" fmla="*/ 9 w 14"/>
                  <a:gd name="T3" fmla="*/ 10 h 11"/>
                  <a:gd name="T4" fmla="*/ 2 w 14"/>
                  <a:gd name="T5" fmla="*/ 7 h 11"/>
                  <a:gd name="T6" fmla="*/ 3 w 14"/>
                  <a:gd name="T7" fmla="*/ 0 h 11"/>
                  <a:gd name="T8" fmla="*/ 8 w 14"/>
                  <a:gd name="T9" fmla="*/ 1 h 11"/>
                  <a:gd name="T10" fmla="*/ 7 w 14"/>
                  <a:gd name="T11" fmla="*/ 7 h 11"/>
                  <a:gd name="T12" fmla="*/ 4 w 14"/>
                  <a:gd name="T13" fmla="*/ 6 h 11"/>
                  <a:gd name="T14" fmla="*/ 7 w 14"/>
                  <a:gd name="T15" fmla="*/ 1 h 11"/>
                  <a:gd name="T16" fmla="*/ 4 w 14"/>
                  <a:gd name="T17" fmla="*/ 2 h 11"/>
                  <a:gd name="T18" fmla="*/ 4 w 14"/>
                  <a:gd name="T19" fmla="*/ 7 h 11"/>
                  <a:gd name="T20" fmla="*/ 8 w 14"/>
                  <a:gd name="T21" fmla="*/ 9 h 11"/>
                  <a:gd name="T22" fmla="*/ 13 w 14"/>
                  <a:gd name="T2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3" y="3"/>
                    </a:moveTo>
                    <a:cubicBezTo>
                      <a:pt x="14" y="7"/>
                      <a:pt x="12" y="9"/>
                      <a:pt x="9" y="10"/>
                    </a:cubicBezTo>
                    <a:cubicBezTo>
                      <a:pt x="6" y="11"/>
                      <a:pt x="3" y="10"/>
                      <a:pt x="2" y="7"/>
                    </a:cubicBezTo>
                    <a:cubicBezTo>
                      <a:pt x="0" y="5"/>
                      <a:pt x="0" y="2"/>
                      <a:pt x="3" y="0"/>
                    </a:cubicBezTo>
                    <a:cubicBezTo>
                      <a:pt x="4" y="0"/>
                      <a:pt x="6" y="0"/>
                      <a:pt x="8" y="1"/>
                    </a:cubicBezTo>
                    <a:cubicBezTo>
                      <a:pt x="8" y="3"/>
                      <a:pt x="7" y="5"/>
                      <a:pt x="7" y="7"/>
                    </a:cubicBezTo>
                    <a:cubicBezTo>
                      <a:pt x="6" y="7"/>
                      <a:pt x="5" y="7"/>
                      <a:pt x="4" y="6"/>
                    </a:cubicBezTo>
                    <a:cubicBezTo>
                      <a:pt x="5" y="5"/>
                      <a:pt x="6" y="3"/>
                      <a:pt x="7" y="1"/>
                    </a:cubicBezTo>
                    <a:cubicBezTo>
                      <a:pt x="6" y="1"/>
                      <a:pt x="4" y="2"/>
                      <a:pt x="4" y="2"/>
                    </a:cubicBezTo>
                    <a:cubicBezTo>
                      <a:pt x="3" y="4"/>
                      <a:pt x="3" y="6"/>
                      <a:pt x="4" y="7"/>
                    </a:cubicBezTo>
                    <a:cubicBezTo>
                      <a:pt x="5" y="8"/>
                      <a:pt x="7" y="9"/>
                      <a:pt x="8" y="9"/>
                    </a:cubicBezTo>
                    <a:cubicBezTo>
                      <a:pt x="10" y="7"/>
                      <a:pt x="11" y="5"/>
                      <a:pt x="13"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9" name="Freeform 47"/>
              <p:cNvSpPr/>
              <p:nvPr/>
            </p:nvSpPr>
            <p:spPr bwMode="auto">
              <a:xfrm>
                <a:off x="3713400" y="5278698"/>
                <a:ext cx="41275" cy="49213"/>
              </a:xfrm>
              <a:custGeom>
                <a:avLst/>
                <a:gdLst>
                  <a:gd name="T0" fmla="*/ 5 w 11"/>
                  <a:gd name="T1" fmla="*/ 3 h 13"/>
                  <a:gd name="T2" fmla="*/ 8 w 11"/>
                  <a:gd name="T3" fmla="*/ 7 h 13"/>
                  <a:gd name="T4" fmla="*/ 6 w 11"/>
                  <a:gd name="T5" fmla="*/ 8 h 13"/>
                  <a:gd name="T6" fmla="*/ 3 w 11"/>
                  <a:gd name="T7" fmla="*/ 3 h 13"/>
                  <a:gd name="T8" fmla="*/ 6 w 11"/>
                  <a:gd name="T9" fmla="*/ 1 h 13"/>
                  <a:gd name="T10" fmla="*/ 11 w 11"/>
                  <a:gd name="T11" fmla="*/ 4 h 13"/>
                  <a:gd name="T12" fmla="*/ 8 w 11"/>
                  <a:gd name="T13" fmla="*/ 10 h 13"/>
                  <a:gd name="T14" fmla="*/ 0 w 11"/>
                  <a:gd name="T15" fmla="*/ 8 h 13"/>
                  <a:gd name="T16" fmla="*/ 7 w 11"/>
                  <a:gd name="T17" fmla="*/ 9 h 13"/>
                  <a:gd name="T18" fmla="*/ 9 w 11"/>
                  <a:gd name="T19" fmla="*/ 4 h 13"/>
                  <a:gd name="T20" fmla="*/ 6 w 11"/>
                  <a:gd name="T21" fmla="*/ 2 h 13"/>
                  <a:gd name="T22" fmla="*/ 5 w 1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3"/>
                    </a:moveTo>
                    <a:cubicBezTo>
                      <a:pt x="6" y="4"/>
                      <a:pt x="7" y="6"/>
                      <a:pt x="8" y="7"/>
                    </a:cubicBezTo>
                    <a:cubicBezTo>
                      <a:pt x="7" y="8"/>
                      <a:pt x="7" y="8"/>
                      <a:pt x="6" y="8"/>
                    </a:cubicBezTo>
                    <a:cubicBezTo>
                      <a:pt x="5" y="6"/>
                      <a:pt x="4" y="5"/>
                      <a:pt x="3" y="3"/>
                    </a:cubicBezTo>
                    <a:cubicBezTo>
                      <a:pt x="3" y="2"/>
                      <a:pt x="5" y="0"/>
                      <a:pt x="6" y="1"/>
                    </a:cubicBezTo>
                    <a:cubicBezTo>
                      <a:pt x="8" y="1"/>
                      <a:pt x="10" y="3"/>
                      <a:pt x="11" y="4"/>
                    </a:cubicBezTo>
                    <a:cubicBezTo>
                      <a:pt x="11" y="6"/>
                      <a:pt x="10" y="9"/>
                      <a:pt x="8" y="10"/>
                    </a:cubicBezTo>
                    <a:cubicBezTo>
                      <a:pt x="6" y="13"/>
                      <a:pt x="2" y="11"/>
                      <a:pt x="0" y="8"/>
                    </a:cubicBezTo>
                    <a:cubicBezTo>
                      <a:pt x="2" y="9"/>
                      <a:pt x="5" y="9"/>
                      <a:pt x="7" y="9"/>
                    </a:cubicBezTo>
                    <a:cubicBezTo>
                      <a:pt x="8" y="9"/>
                      <a:pt x="9" y="6"/>
                      <a:pt x="9" y="4"/>
                    </a:cubicBezTo>
                    <a:cubicBezTo>
                      <a:pt x="9" y="3"/>
                      <a:pt x="7" y="2"/>
                      <a:pt x="6" y="2"/>
                    </a:cubicBezTo>
                    <a:cubicBezTo>
                      <a:pt x="6" y="2"/>
                      <a:pt x="5" y="2"/>
                      <a:pt x="5"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80" name="Freeform 48"/>
              <p:cNvSpPr/>
              <p:nvPr/>
            </p:nvSpPr>
            <p:spPr bwMode="auto">
              <a:xfrm>
                <a:off x="3656250" y="5343788"/>
                <a:ext cx="26988" cy="30163"/>
              </a:xfrm>
              <a:custGeom>
                <a:avLst/>
                <a:gdLst>
                  <a:gd name="T0" fmla="*/ 4 w 7"/>
                  <a:gd name="T1" fmla="*/ 5 h 8"/>
                  <a:gd name="T2" fmla="*/ 5 w 7"/>
                  <a:gd name="T3" fmla="*/ 2 h 8"/>
                  <a:gd name="T4" fmla="*/ 4 w 7"/>
                  <a:gd name="T5" fmla="*/ 2 h 8"/>
                  <a:gd name="T6" fmla="*/ 2 w 7"/>
                  <a:gd name="T7" fmla="*/ 8 h 8"/>
                  <a:gd name="T8" fmla="*/ 1 w 7"/>
                  <a:gd name="T9" fmla="*/ 3 h 8"/>
                  <a:gd name="T10" fmla="*/ 5 w 7"/>
                  <a:gd name="T11" fmla="*/ 1 h 8"/>
                  <a:gd name="T12" fmla="*/ 7 w 7"/>
                  <a:gd name="T13" fmla="*/ 4 h 8"/>
                  <a:gd name="T14" fmla="*/ 4 w 7"/>
                  <a:gd name="T15" fmla="*/ 6 h 8"/>
                  <a:gd name="T16" fmla="*/ 4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5"/>
                    </a:moveTo>
                    <a:cubicBezTo>
                      <a:pt x="4" y="4"/>
                      <a:pt x="5" y="3"/>
                      <a:pt x="5" y="2"/>
                    </a:cubicBezTo>
                    <a:cubicBezTo>
                      <a:pt x="5" y="2"/>
                      <a:pt x="4" y="2"/>
                      <a:pt x="4" y="2"/>
                    </a:cubicBezTo>
                    <a:cubicBezTo>
                      <a:pt x="3" y="4"/>
                      <a:pt x="3" y="6"/>
                      <a:pt x="2" y="8"/>
                    </a:cubicBezTo>
                    <a:cubicBezTo>
                      <a:pt x="2" y="7"/>
                      <a:pt x="0" y="5"/>
                      <a:pt x="1" y="3"/>
                    </a:cubicBezTo>
                    <a:cubicBezTo>
                      <a:pt x="1" y="2"/>
                      <a:pt x="4" y="1"/>
                      <a:pt x="5" y="1"/>
                    </a:cubicBezTo>
                    <a:cubicBezTo>
                      <a:pt x="6" y="0"/>
                      <a:pt x="7" y="3"/>
                      <a:pt x="7" y="4"/>
                    </a:cubicBezTo>
                    <a:cubicBezTo>
                      <a:pt x="6" y="4"/>
                      <a:pt x="5" y="5"/>
                      <a:pt x="4" y="6"/>
                    </a:cubicBezTo>
                    <a:cubicBezTo>
                      <a:pt x="4" y="5"/>
                      <a:pt x="4" y="5"/>
                      <a:pt x="4"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81" name="Freeform 49"/>
              <p:cNvSpPr/>
              <p:nvPr/>
            </p:nvSpPr>
            <p:spPr bwMode="auto">
              <a:xfrm>
                <a:off x="3719750" y="5346963"/>
                <a:ext cx="30163" cy="30163"/>
              </a:xfrm>
              <a:custGeom>
                <a:avLst/>
                <a:gdLst>
                  <a:gd name="T0" fmla="*/ 2 w 8"/>
                  <a:gd name="T1" fmla="*/ 8 h 8"/>
                  <a:gd name="T2" fmla="*/ 1 w 8"/>
                  <a:gd name="T3" fmla="*/ 0 h 8"/>
                  <a:gd name="T4" fmla="*/ 4 w 8"/>
                  <a:gd name="T5" fmla="*/ 5 h 8"/>
                  <a:gd name="T6" fmla="*/ 0 w 8"/>
                  <a:gd name="T7" fmla="*/ 3 h 8"/>
                  <a:gd name="T8" fmla="*/ 1 w 8"/>
                  <a:gd name="T9" fmla="*/ 0 h 8"/>
                  <a:gd name="T10" fmla="*/ 6 w 8"/>
                  <a:gd name="T11" fmla="*/ 1 h 8"/>
                  <a:gd name="T12" fmla="*/ 2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8"/>
                    </a:moveTo>
                    <a:cubicBezTo>
                      <a:pt x="5" y="5"/>
                      <a:pt x="7" y="2"/>
                      <a:pt x="1" y="0"/>
                    </a:cubicBezTo>
                    <a:cubicBezTo>
                      <a:pt x="2" y="2"/>
                      <a:pt x="2" y="3"/>
                      <a:pt x="4" y="5"/>
                    </a:cubicBezTo>
                    <a:cubicBezTo>
                      <a:pt x="2" y="4"/>
                      <a:pt x="1" y="4"/>
                      <a:pt x="0" y="3"/>
                    </a:cubicBezTo>
                    <a:cubicBezTo>
                      <a:pt x="0" y="2"/>
                      <a:pt x="1" y="0"/>
                      <a:pt x="1" y="0"/>
                    </a:cubicBezTo>
                    <a:cubicBezTo>
                      <a:pt x="3" y="0"/>
                      <a:pt x="5" y="0"/>
                      <a:pt x="6" y="1"/>
                    </a:cubicBezTo>
                    <a:cubicBezTo>
                      <a:pt x="8" y="4"/>
                      <a:pt x="6" y="6"/>
                      <a:pt x="2" y="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82" name="Freeform 58"/>
              <p:cNvSpPr/>
              <p:nvPr/>
            </p:nvSpPr>
            <p:spPr bwMode="auto">
              <a:xfrm>
                <a:off x="3900725" y="5313626"/>
                <a:ext cx="33338" cy="30163"/>
              </a:xfrm>
              <a:custGeom>
                <a:avLst/>
                <a:gdLst>
                  <a:gd name="T0" fmla="*/ 2 w 9"/>
                  <a:gd name="T1" fmla="*/ 0 h 8"/>
                  <a:gd name="T2" fmla="*/ 6 w 9"/>
                  <a:gd name="T3" fmla="*/ 2 h 8"/>
                  <a:gd name="T4" fmla="*/ 9 w 9"/>
                  <a:gd name="T5" fmla="*/ 1 h 8"/>
                  <a:gd name="T6" fmla="*/ 4 w 9"/>
                  <a:gd name="T7" fmla="*/ 6 h 8"/>
                  <a:gd name="T8" fmla="*/ 2 w 9"/>
                  <a:gd name="T9" fmla="*/ 0 h 8"/>
                </a:gdLst>
                <a:ahLst/>
                <a:cxnLst>
                  <a:cxn ang="0">
                    <a:pos x="T0" y="T1"/>
                  </a:cxn>
                  <a:cxn ang="0">
                    <a:pos x="T2" y="T3"/>
                  </a:cxn>
                  <a:cxn ang="0">
                    <a:pos x="T4" y="T5"/>
                  </a:cxn>
                  <a:cxn ang="0">
                    <a:pos x="T6" y="T7"/>
                  </a:cxn>
                  <a:cxn ang="0">
                    <a:pos x="T8" y="T9"/>
                  </a:cxn>
                </a:cxnLst>
                <a:rect l="0" t="0" r="r" b="b"/>
                <a:pathLst>
                  <a:path w="9" h="8">
                    <a:moveTo>
                      <a:pt x="2" y="0"/>
                    </a:moveTo>
                    <a:cubicBezTo>
                      <a:pt x="2" y="2"/>
                      <a:pt x="3" y="4"/>
                      <a:pt x="6" y="2"/>
                    </a:cubicBezTo>
                    <a:cubicBezTo>
                      <a:pt x="6" y="1"/>
                      <a:pt x="8" y="1"/>
                      <a:pt x="9" y="1"/>
                    </a:cubicBezTo>
                    <a:cubicBezTo>
                      <a:pt x="8" y="3"/>
                      <a:pt x="8" y="8"/>
                      <a:pt x="4" y="6"/>
                    </a:cubicBezTo>
                    <a:cubicBezTo>
                      <a:pt x="1" y="5"/>
                      <a:pt x="0" y="3"/>
                      <a:pt x="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165" name="Freeform 274"/>
            <p:cNvSpPr>
              <a:spLocks noEditPoints="1"/>
            </p:cNvSpPr>
            <p:nvPr/>
          </p:nvSpPr>
          <p:spPr bwMode="auto">
            <a:xfrm>
              <a:off x="6835868" y="2661552"/>
              <a:ext cx="828628" cy="832478"/>
            </a:xfrm>
            <a:custGeom>
              <a:avLst/>
              <a:gdLst>
                <a:gd name="T0" fmla="*/ 49 w 97"/>
                <a:gd name="T1" fmla="*/ 0 h 97"/>
                <a:gd name="T2" fmla="*/ 83 w 97"/>
                <a:gd name="T3" fmla="*/ 14 h 97"/>
                <a:gd name="T4" fmla="*/ 97 w 97"/>
                <a:gd name="T5" fmla="*/ 49 h 97"/>
                <a:gd name="T6" fmla="*/ 83 w 97"/>
                <a:gd name="T7" fmla="*/ 83 h 97"/>
                <a:gd name="T8" fmla="*/ 49 w 97"/>
                <a:gd name="T9" fmla="*/ 97 h 97"/>
                <a:gd name="T10" fmla="*/ 14 w 97"/>
                <a:gd name="T11" fmla="*/ 83 h 97"/>
                <a:gd name="T12" fmla="*/ 0 w 97"/>
                <a:gd name="T13" fmla="*/ 49 h 97"/>
                <a:gd name="T14" fmla="*/ 14 w 97"/>
                <a:gd name="T15" fmla="*/ 14 h 97"/>
                <a:gd name="T16" fmla="*/ 49 w 97"/>
                <a:gd name="T17" fmla="*/ 0 h 97"/>
                <a:gd name="T18" fmla="*/ 55 w 97"/>
                <a:gd name="T19" fmla="*/ 47 h 97"/>
                <a:gd name="T20" fmla="*/ 54 w 97"/>
                <a:gd name="T21" fmla="*/ 45 h 97"/>
                <a:gd name="T22" fmla="*/ 68 w 97"/>
                <a:gd name="T23" fmla="*/ 24 h 97"/>
                <a:gd name="T24" fmla="*/ 65 w 97"/>
                <a:gd name="T25" fmla="*/ 21 h 97"/>
                <a:gd name="T26" fmla="*/ 50 w 97"/>
                <a:gd name="T27" fmla="*/ 43 h 97"/>
                <a:gd name="T28" fmla="*/ 45 w 97"/>
                <a:gd name="T29" fmla="*/ 43 h 97"/>
                <a:gd name="T30" fmla="*/ 42 w 97"/>
                <a:gd name="T31" fmla="*/ 52 h 97"/>
                <a:gd name="T32" fmla="*/ 51 w 97"/>
                <a:gd name="T33" fmla="*/ 56 h 97"/>
                <a:gd name="T34" fmla="*/ 52 w 97"/>
                <a:gd name="T35" fmla="*/ 55 h 97"/>
                <a:gd name="T36" fmla="*/ 69 w 97"/>
                <a:gd name="T37" fmla="*/ 61 h 97"/>
                <a:gd name="T38" fmla="*/ 71 w 97"/>
                <a:gd name="T39" fmla="*/ 56 h 97"/>
                <a:gd name="T40" fmla="*/ 55 w 97"/>
                <a:gd name="T41" fmla="*/ 50 h 97"/>
                <a:gd name="T42" fmla="*/ 55 w 97"/>
                <a:gd name="T43" fmla="*/ 47 h 97"/>
                <a:gd name="T44" fmla="*/ 74 w 97"/>
                <a:gd name="T45" fmla="*/ 24 h 97"/>
                <a:gd name="T46" fmla="*/ 49 w 97"/>
                <a:gd name="T47" fmla="*/ 13 h 97"/>
                <a:gd name="T48" fmla="*/ 23 w 97"/>
                <a:gd name="T49" fmla="*/ 24 h 97"/>
                <a:gd name="T50" fmla="*/ 13 w 97"/>
                <a:gd name="T51" fmla="*/ 49 h 97"/>
                <a:gd name="T52" fmla="*/ 23 w 97"/>
                <a:gd name="T53" fmla="*/ 74 h 97"/>
                <a:gd name="T54" fmla="*/ 49 w 97"/>
                <a:gd name="T55" fmla="*/ 84 h 97"/>
                <a:gd name="T56" fmla="*/ 74 w 97"/>
                <a:gd name="T57" fmla="*/ 74 h 97"/>
                <a:gd name="T58" fmla="*/ 84 w 97"/>
                <a:gd name="T59" fmla="*/ 49 h 97"/>
                <a:gd name="T60" fmla="*/ 74 w 97"/>
                <a:gd name="T6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66" name="淘宝店chenying0907 62"/>
            <p:cNvSpPr/>
            <p:nvPr/>
          </p:nvSpPr>
          <p:spPr>
            <a:xfrm>
              <a:off x="6322957" y="4629210"/>
              <a:ext cx="1854451" cy="1169551"/>
            </a:xfrm>
            <a:prstGeom prst="rect">
              <a:avLst/>
            </a:prstGeom>
          </p:spPr>
          <p:txBody>
            <a:bodyPr wrap="square">
              <a:spAutoFit/>
            </a:bodyPr>
            <a:lstStyle/>
            <a:p>
              <a:pPr lvl="0" algn="ctr">
                <a:defRPr/>
              </a:pP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Calibri" panose="020F0502020204030204"/>
                <a:ea typeface="宋体" panose="02010600030101010101" pitchFamily="2" charset="-122"/>
              </a:endParaRPr>
            </a:p>
          </p:txBody>
        </p:sp>
        <p:sp>
          <p:nvSpPr>
            <p:cNvPr id="167" name="文本框 166"/>
            <p:cNvSpPr txBox="1"/>
            <p:nvPr/>
          </p:nvSpPr>
          <p:spPr>
            <a:xfrm>
              <a:off x="6617637" y="4210449"/>
              <a:ext cx="126509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a:t>
              </a:r>
              <a:r>
                <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 小标题 </a:t>
              </a: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a:t>
              </a:r>
              <a:endPar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endParaRPr>
            </a:p>
          </p:txBody>
        </p:sp>
      </p:grpSp>
      <p:grpSp>
        <p:nvGrpSpPr>
          <p:cNvPr id="185" name="淘宝店chenying0907 7"/>
          <p:cNvGrpSpPr/>
          <p:nvPr/>
        </p:nvGrpSpPr>
        <p:grpSpPr>
          <a:xfrm>
            <a:off x="8958603" y="1603668"/>
            <a:ext cx="2094558" cy="3904322"/>
            <a:chOff x="8806203" y="1889965"/>
            <a:chExt cx="2094558" cy="3904322"/>
          </a:xfrm>
        </p:grpSpPr>
        <p:pic>
          <p:nvPicPr>
            <p:cNvPr id="186" name="图片 185"/>
            <p:cNvPicPr>
              <a:picLocks noChangeAspect="1"/>
            </p:cNvPicPr>
            <p:nvPr/>
          </p:nvPicPr>
          <p:blipFill rotWithShape="1">
            <a:blip r:embed="rId6" cstate="email"/>
            <a:srcRect l="-3551" t="-2080"/>
            <a:stretch>
              <a:fillRect/>
            </a:stretch>
          </p:blipFill>
          <p:spPr>
            <a:xfrm rot="1290430">
              <a:off x="8830967" y="1889965"/>
              <a:ext cx="2069794" cy="1915885"/>
            </a:xfrm>
            <a:prstGeom prst="rect">
              <a:avLst/>
            </a:prstGeom>
          </p:spPr>
        </p:pic>
        <p:grpSp>
          <p:nvGrpSpPr>
            <p:cNvPr id="187" name="淘宝店chenying0907 90"/>
            <p:cNvGrpSpPr/>
            <p:nvPr/>
          </p:nvGrpSpPr>
          <p:grpSpPr>
            <a:xfrm>
              <a:off x="8884791" y="2191056"/>
              <a:ext cx="1761252" cy="1761248"/>
              <a:chOff x="4809572" y="921065"/>
              <a:chExt cx="3096472" cy="3096470"/>
            </a:xfrm>
          </p:grpSpPr>
          <p:sp>
            <p:nvSpPr>
              <p:cNvPr id="207" name="椭圆 206"/>
              <p:cNvSpPr/>
              <p:nvPr/>
            </p:nvSpPr>
            <p:spPr>
              <a:xfrm>
                <a:off x="4943153" y="1054645"/>
                <a:ext cx="2829310" cy="2829309"/>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8" name="椭圆 207"/>
              <p:cNvSpPr/>
              <p:nvPr/>
            </p:nvSpPr>
            <p:spPr>
              <a:xfrm>
                <a:off x="4809572" y="921065"/>
                <a:ext cx="3096472" cy="3096470"/>
              </a:xfrm>
              <a:prstGeom prst="ellipse">
                <a:avLst/>
              </a:prstGeom>
              <a:noFill/>
              <a:ln w="12700" cap="flat" cmpd="sng" algn="ctr">
                <a:solidFill>
                  <a:srgbClr val="FDFC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88" name="淘宝店chenying0907 91"/>
            <p:cNvGrpSpPr/>
            <p:nvPr/>
          </p:nvGrpSpPr>
          <p:grpSpPr>
            <a:xfrm>
              <a:off x="9188638" y="3876324"/>
              <a:ext cx="1153558" cy="314058"/>
              <a:chOff x="2945050" y="5070738"/>
              <a:chExt cx="1516063" cy="412750"/>
            </a:xfrm>
            <a:solidFill>
              <a:srgbClr val="FDFCDC"/>
            </a:solidFill>
          </p:grpSpPr>
          <p:sp>
            <p:nvSpPr>
              <p:cNvPr id="192" name="Freeform 12"/>
              <p:cNvSpPr>
                <a:spLocks noEditPoints="1"/>
              </p:cNvSpPr>
              <p:nvPr/>
            </p:nvSpPr>
            <p:spPr bwMode="auto">
              <a:xfrm>
                <a:off x="2945050" y="5070738"/>
                <a:ext cx="1516063" cy="412750"/>
              </a:xfrm>
              <a:custGeom>
                <a:avLst/>
                <a:gdLst>
                  <a:gd name="T0" fmla="*/ 174 w 403"/>
                  <a:gd name="T1" fmla="*/ 76 h 109"/>
                  <a:gd name="T2" fmla="*/ 163 w 403"/>
                  <a:gd name="T3" fmla="*/ 93 h 109"/>
                  <a:gd name="T4" fmla="*/ 156 w 403"/>
                  <a:gd name="T5" fmla="*/ 92 h 109"/>
                  <a:gd name="T6" fmla="*/ 153 w 403"/>
                  <a:gd name="T7" fmla="*/ 85 h 109"/>
                  <a:gd name="T8" fmla="*/ 152 w 403"/>
                  <a:gd name="T9" fmla="*/ 82 h 109"/>
                  <a:gd name="T10" fmla="*/ 102 w 403"/>
                  <a:gd name="T11" fmla="*/ 58 h 109"/>
                  <a:gd name="T12" fmla="*/ 118 w 403"/>
                  <a:gd name="T13" fmla="*/ 57 h 109"/>
                  <a:gd name="T14" fmla="*/ 140 w 403"/>
                  <a:gd name="T15" fmla="*/ 27 h 109"/>
                  <a:gd name="T16" fmla="*/ 150 w 403"/>
                  <a:gd name="T17" fmla="*/ 23 h 109"/>
                  <a:gd name="T18" fmla="*/ 87 w 403"/>
                  <a:gd name="T19" fmla="*/ 47 h 109"/>
                  <a:gd name="T20" fmla="*/ 74 w 403"/>
                  <a:gd name="T21" fmla="*/ 30 h 109"/>
                  <a:gd name="T22" fmla="*/ 64 w 403"/>
                  <a:gd name="T23" fmla="*/ 42 h 109"/>
                  <a:gd name="T24" fmla="*/ 20 w 403"/>
                  <a:gd name="T25" fmla="*/ 22 h 109"/>
                  <a:gd name="T26" fmla="*/ 37 w 403"/>
                  <a:gd name="T27" fmla="*/ 7 h 109"/>
                  <a:gd name="T28" fmla="*/ 164 w 403"/>
                  <a:gd name="T29" fmla="*/ 24 h 109"/>
                  <a:gd name="T30" fmla="*/ 186 w 403"/>
                  <a:gd name="T31" fmla="*/ 44 h 109"/>
                  <a:gd name="T32" fmla="*/ 185 w 403"/>
                  <a:gd name="T33" fmla="*/ 37 h 109"/>
                  <a:gd name="T34" fmla="*/ 218 w 403"/>
                  <a:gd name="T35" fmla="*/ 37 h 109"/>
                  <a:gd name="T36" fmla="*/ 233 w 403"/>
                  <a:gd name="T37" fmla="*/ 30 h 109"/>
                  <a:gd name="T38" fmla="*/ 240 w 403"/>
                  <a:gd name="T39" fmla="*/ 23 h 109"/>
                  <a:gd name="T40" fmla="*/ 378 w 403"/>
                  <a:gd name="T41" fmla="*/ 2 h 109"/>
                  <a:gd name="T42" fmla="*/ 384 w 403"/>
                  <a:gd name="T43" fmla="*/ 22 h 109"/>
                  <a:gd name="T44" fmla="*/ 345 w 403"/>
                  <a:gd name="T45" fmla="*/ 35 h 109"/>
                  <a:gd name="T46" fmla="*/ 328 w 403"/>
                  <a:gd name="T47" fmla="*/ 31 h 109"/>
                  <a:gd name="T48" fmla="*/ 339 w 403"/>
                  <a:gd name="T49" fmla="*/ 35 h 109"/>
                  <a:gd name="T50" fmla="*/ 250 w 403"/>
                  <a:gd name="T51" fmla="*/ 39 h 109"/>
                  <a:gd name="T52" fmla="*/ 263 w 403"/>
                  <a:gd name="T53" fmla="*/ 27 h 109"/>
                  <a:gd name="T54" fmla="*/ 298 w 403"/>
                  <a:gd name="T55" fmla="*/ 52 h 109"/>
                  <a:gd name="T56" fmla="*/ 305 w 403"/>
                  <a:gd name="T57" fmla="*/ 51 h 109"/>
                  <a:gd name="T58" fmla="*/ 287 w 403"/>
                  <a:gd name="T59" fmla="*/ 56 h 109"/>
                  <a:gd name="T60" fmla="*/ 243 w 403"/>
                  <a:gd name="T61" fmla="*/ 92 h 109"/>
                  <a:gd name="T62" fmla="*/ 242 w 403"/>
                  <a:gd name="T63" fmla="*/ 79 h 109"/>
                  <a:gd name="T64" fmla="*/ 231 w 403"/>
                  <a:gd name="T65" fmla="*/ 86 h 109"/>
                  <a:gd name="T66" fmla="*/ 203 w 403"/>
                  <a:gd name="T67" fmla="*/ 93 h 109"/>
                  <a:gd name="T68" fmla="*/ 202 w 403"/>
                  <a:gd name="T69" fmla="*/ 75 h 109"/>
                  <a:gd name="T70" fmla="*/ 228 w 403"/>
                  <a:gd name="T71" fmla="*/ 76 h 109"/>
                  <a:gd name="T72" fmla="*/ 197 w 403"/>
                  <a:gd name="T73" fmla="*/ 49 h 109"/>
                  <a:gd name="T74" fmla="*/ 268 w 403"/>
                  <a:gd name="T75" fmla="*/ 75 h 109"/>
                  <a:gd name="T76" fmla="*/ 215 w 403"/>
                  <a:gd name="T77" fmla="*/ 50 h 109"/>
                  <a:gd name="T78" fmla="*/ 225 w 403"/>
                  <a:gd name="T79" fmla="*/ 61 h 109"/>
                  <a:gd name="T80" fmla="*/ 234 w 403"/>
                  <a:gd name="T81" fmla="*/ 53 h 109"/>
                  <a:gd name="T82" fmla="*/ 279 w 403"/>
                  <a:gd name="T83" fmla="*/ 65 h 109"/>
                  <a:gd name="T84" fmla="*/ 261 w 403"/>
                  <a:gd name="T85" fmla="*/ 76 h 109"/>
                  <a:gd name="T86" fmla="*/ 150 w 403"/>
                  <a:gd name="T87" fmla="*/ 19 h 109"/>
                  <a:gd name="T88" fmla="*/ 131 w 403"/>
                  <a:gd name="T89" fmla="*/ 67 h 109"/>
                  <a:gd name="T90" fmla="*/ 138 w 403"/>
                  <a:gd name="T91" fmla="*/ 65 h 109"/>
                  <a:gd name="T92" fmla="*/ 134 w 403"/>
                  <a:gd name="T93" fmla="*/ 67 h 109"/>
                  <a:gd name="T94" fmla="*/ 137 w 403"/>
                  <a:gd name="T95" fmla="*/ 52 h 109"/>
                  <a:gd name="T96" fmla="*/ 181 w 403"/>
                  <a:gd name="T97" fmla="*/ 58 h 109"/>
                  <a:gd name="T98" fmla="*/ 170 w 403"/>
                  <a:gd name="T99" fmla="*/ 56 h 109"/>
                  <a:gd name="T100" fmla="*/ 177 w 403"/>
                  <a:gd name="T101" fmla="*/ 60 h 109"/>
                  <a:gd name="T102" fmla="*/ 187 w 403"/>
                  <a:gd name="T103"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09">
                    <a:moveTo>
                      <a:pt x="199" y="59"/>
                    </a:moveTo>
                    <a:cubicBezTo>
                      <a:pt x="199" y="55"/>
                      <a:pt x="196" y="52"/>
                      <a:pt x="192" y="51"/>
                    </a:cubicBezTo>
                    <a:cubicBezTo>
                      <a:pt x="188" y="51"/>
                      <a:pt x="186" y="53"/>
                      <a:pt x="184" y="56"/>
                    </a:cubicBezTo>
                    <a:cubicBezTo>
                      <a:pt x="184" y="58"/>
                      <a:pt x="183" y="60"/>
                      <a:pt x="183" y="62"/>
                    </a:cubicBezTo>
                    <a:cubicBezTo>
                      <a:pt x="183" y="68"/>
                      <a:pt x="180" y="73"/>
                      <a:pt x="174" y="76"/>
                    </a:cubicBezTo>
                    <a:cubicBezTo>
                      <a:pt x="175" y="76"/>
                      <a:pt x="177" y="77"/>
                      <a:pt x="178" y="77"/>
                    </a:cubicBezTo>
                    <a:cubicBezTo>
                      <a:pt x="172" y="78"/>
                      <a:pt x="166" y="78"/>
                      <a:pt x="160" y="78"/>
                    </a:cubicBezTo>
                    <a:cubicBezTo>
                      <a:pt x="160" y="79"/>
                      <a:pt x="160" y="79"/>
                      <a:pt x="160" y="80"/>
                    </a:cubicBezTo>
                    <a:cubicBezTo>
                      <a:pt x="161" y="81"/>
                      <a:pt x="163" y="82"/>
                      <a:pt x="164" y="83"/>
                    </a:cubicBezTo>
                    <a:cubicBezTo>
                      <a:pt x="166" y="86"/>
                      <a:pt x="165" y="91"/>
                      <a:pt x="163" y="93"/>
                    </a:cubicBezTo>
                    <a:cubicBezTo>
                      <a:pt x="160" y="96"/>
                      <a:pt x="153" y="97"/>
                      <a:pt x="151" y="94"/>
                    </a:cubicBezTo>
                    <a:cubicBezTo>
                      <a:pt x="150" y="92"/>
                      <a:pt x="149" y="88"/>
                      <a:pt x="150" y="87"/>
                    </a:cubicBezTo>
                    <a:cubicBezTo>
                      <a:pt x="151" y="85"/>
                      <a:pt x="154" y="84"/>
                      <a:pt x="157" y="84"/>
                    </a:cubicBezTo>
                    <a:cubicBezTo>
                      <a:pt x="158" y="84"/>
                      <a:pt x="159" y="87"/>
                      <a:pt x="159" y="89"/>
                    </a:cubicBezTo>
                    <a:cubicBezTo>
                      <a:pt x="159" y="90"/>
                      <a:pt x="157" y="91"/>
                      <a:pt x="156" y="92"/>
                    </a:cubicBezTo>
                    <a:cubicBezTo>
                      <a:pt x="155" y="92"/>
                      <a:pt x="154" y="90"/>
                      <a:pt x="153" y="89"/>
                    </a:cubicBezTo>
                    <a:cubicBezTo>
                      <a:pt x="153" y="89"/>
                      <a:pt x="154" y="88"/>
                      <a:pt x="154" y="88"/>
                    </a:cubicBezTo>
                    <a:cubicBezTo>
                      <a:pt x="155" y="89"/>
                      <a:pt x="155" y="89"/>
                      <a:pt x="157" y="91"/>
                    </a:cubicBezTo>
                    <a:cubicBezTo>
                      <a:pt x="157" y="89"/>
                      <a:pt x="158" y="87"/>
                      <a:pt x="157" y="86"/>
                    </a:cubicBezTo>
                    <a:cubicBezTo>
                      <a:pt x="156" y="85"/>
                      <a:pt x="154" y="85"/>
                      <a:pt x="153" y="85"/>
                    </a:cubicBezTo>
                    <a:cubicBezTo>
                      <a:pt x="152" y="86"/>
                      <a:pt x="151" y="89"/>
                      <a:pt x="151" y="90"/>
                    </a:cubicBezTo>
                    <a:cubicBezTo>
                      <a:pt x="152" y="92"/>
                      <a:pt x="154" y="93"/>
                      <a:pt x="156" y="93"/>
                    </a:cubicBezTo>
                    <a:cubicBezTo>
                      <a:pt x="158" y="93"/>
                      <a:pt x="161" y="91"/>
                      <a:pt x="162" y="90"/>
                    </a:cubicBezTo>
                    <a:cubicBezTo>
                      <a:pt x="162" y="88"/>
                      <a:pt x="162" y="86"/>
                      <a:pt x="161" y="84"/>
                    </a:cubicBezTo>
                    <a:cubicBezTo>
                      <a:pt x="159" y="81"/>
                      <a:pt x="155" y="81"/>
                      <a:pt x="152" y="82"/>
                    </a:cubicBezTo>
                    <a:cubicBezTo>
                      <a:pt x="148" y="82"/>
                      <a:pt x="145" y="84"/>
                      <a:pt x="142" y="84"/>
                    </a:cubicBezTo>
                    <a:cubicBezTo>
                      <a:pt x="130" y="86"/>
                      <a:pt x="123" y="80"/>
                      <a:pt x="121" y="69"/>
                    </a:cubicBezTo>
                    <a:cubicBezTo>
                      <a:pt x="120" y="63"/>
                      <a:pt x="117" y="58"/>
                      <a:pt x="112" y="54"/>
                    </a:cubicBezTo>
                    <a:cubicBezTo>
                      <a:pt x="111" y="52"/>
                      <a:pt x="107" y="52"/>
                      <a:pt x="105" y="53"/>
                    </a:cubicBezTo>
                    <a:cubicBezTo>
                      <a:pt x="104" y="53"/>
                      <a:pt x="103" y="56"/>
                      <a:pt x="102" y="58"/>
                    </a:cubicBezTo>
                    <a:cubicBezTo>
                      <a:pt x="102" y="58"/>
                      <a:pt x="102" y="58"/>
                      <a:pt x="102" y="58"/>
                    </a:cubicBezTo>
                    <a:cubicBezTo>
                      <a:pt x="101" y="56"/>
                      <a:pt x="101" y="55"/>
                      <a:pt x="100" y="53"/>
                    </a:cubicBezTo>
                    <a:cubicBezTo>
                      <a:pt x="100" y="53"/>
                      <a:pt x="101" y="52"/>
                      <a:pt x="101" y="52"/>
                    </a:cubicBezTo>
                    <a:cubicBezTo>
                      <a:pt x="101" y="52"/>
                      <a:pt x="102" y="53"/>
                      <a:pt x="102" y="52"/>
                    </a:cubicBezTo>
                    <a:cubicBezTo>
                      <a:pt x="110" y="48"/>
                      <a:pt x="114" y="49"/>
                      <a:pt x="118" y="57"/>
                    </a:cubicBezTo>
                    <a:cubicBezTo>
                      <a:pt x="119" y="58"/>
                      <a:pt x="119" y="59"/>
                      <a:pt x="119" y="59"/>
                    </a:cubicBezTo>
                    <a:cubicBezTo>
                      <a:pt x="122" y="56"/>
                      <a:pt x="125" y="53"/>
                      <a:pt x="127" y="49"/>
                    </a:cubicBezTo>
                    <a:cubicBezTo>
                      <a:pt x="121" y="45"/>
                      <a:pt x="116" y="39"/>
                      <a:pt x="119" y="31"/>
                    </a:cubicBezTo>
                    <a:cubicBezTo>
                      <a:pt x="120" y="26"/>
                      <a:pt x="125" y="23"/>
                      <a:pt x="130" y="23"/>
                    </a:cubicBezTo>
                    <a:cubicBezTo>
                      <a:pt x="133" y="22"/>
                      <a:pt x="137" y="23"/>
                      <a:pt x="140" y="27"/>
                    </a:cubicBezTo>
                    <a:cubicBezTo>
                      <a:pt x="139" y="27"/>
                      <a:pt x="138" y="27"/>
                      <a:pt x="138" y="27"/>
                    </a:cubicBezTo>
                    <a:cubicBezTo>
                      <a:pt x="131" y="25"/>
                      <a:pt x="126" y="26"/>
                      <a:pt x="124" y="31"/>
                    </a:cubicBezTo>
                    <a:cubicBezTo>
                      <a:pt x="122" y="37"/>
                      <a:pt x="127" y="45"/>
                      <a:pt x="132" y="47"/>
                    </a:cubicBezTo>
                    <a:cubicBezTo>
                      <a:pt x="141" y="50"/>
                      <a:pt x="149" y="47"/>
                      <a:pt x="152" y="40"/>
                    </a:cubicBezTo>
                    <a:cubicBezTo>
                      <a:pt x="156" y="34"/>
                      <a:pt x="155" y="28"/>
                      <a:pt x="150" y="23"/>
                    </a:cubicBezTo>
                    <a:cubicBezTo>
                      <a:pt x="143" y="15"/>
                      <a:pt x="134" y="12"/>
                      <a:pt x="124" y="9"/>
                    </a:cubicBezTo>
                    <a:cubicBezTo>
                      <a:pt x="110" y="6"/>
                      <a:pt x="97" y="5"/>
                      <a:pt x="84" y="8"/>
                    </a:cubicBezTo>
                    <a:cubicBezTo>
                      <a:pt x="75" y="11"/>
                      <a:pt x="67" y="15"/>
                      <a:pt x="64" y="24"/>
                    </a:cubicBezTo>
                    <a:cubicBezTo>
                      <a:pt x="62" y="30"/>
                      <a:pt x="62" y="35"/>
                      <a:pt x="67" y="39"/>
                    </a:cubicBezTo>
                    <a:cubicBezTo>
                      <a:pt x="72" y="44"/>
                      <a:pt x="78" y="49"/>
                      <a:pt x="87" y="47"/>
                    </a:cubicBezTo>
                    <a:cubicBezTo>
                      <a:pt x="92" y="45"/>
                      <a:pt x="95" y="41"/>
                      <a:pt x="96" y="36"/>
                    </a:cubicBezTo>
                    <a:cubicBezTo>
                      <a:pt x="96" y="31"/>
                      <a:pt x="94" y="26"/>
                      <a:pt x="89" y="23"/>
                    </a:cubicBezTo>
                    <a:cubicBezTo>
                      <a:pt x="85" y="20"/>
                      <a:pt x="80" y="22"/>
                      <a:pt x="77" y="27"/>
                    </a:cubicBezTo>
                    <a:cubicBezTo>
                      <a:pt x="76" y="28"/>
                      <a:pt x="76" y="29"/>
                      <a:pt x="75" y="30"/>
                    </a:cubicBezTo>
                    <a:cubicBezTo>
                      <a:pt x="75" y="30"/>
                      <a:pt x="74" y="30"/>
                      <a:pt x="74" y="30"/>
                    </a:cubicBezTo>
                    <a:cubicBezTo>
                      <a:pt x="74" y="28"/>
                      <a:pt x="74" y="26"/>
                      <a:pt x="75" y="24"/>
                    </a:cubicBezTo>
                    <a:cubicBezTo>
                      <a:pt x="77" y="20"/>
                      <a:pt x="82" y="18"/>
                      <a:pt x="87" y="19"/>
                    </a:cubicBezTo>
                    <a:cubicBezTo>
                      <a:pt x="95" y="22"/>
                      <a:pt x="101" y="31"/>
                      <a:pt x="99" y="38"/>
                    </a:cubicBezTo>
                    <a:cubicBezTo>
                      <a:pt x="96" y="47"/>
                      <a:pt x="86" y="53"/>
                      <a:pt x="76" y="50"/>
                    </a:cubicBezTo>
                    <a:cubicBezTo>
                      <a:pt x="72" y="48"/>
                      <a:pt x="67" y="45"/>
                      <a:pt x="64" y="42"/>
                    </a:cubicBezTo>
                    <a:cubicBezTo>
                      <a:pt x="58" y="34"/>
                      <a:pt x="52" y="26"/>
                      <a:pt x="46" y="18"/>
                    </a:cubicBezTo>
                    <a:cubicBezTo>
                      <a:pt x="40" y="11"/>
                      <a:pt x="32" y="5"/>
                      <a:pt x="22" y="4"/>
                    </a:cubicBezTo>
                    <a:cubicBezTo>
                      <a:pt x="17" y="3"/>
                      <a:pt x="12" y="4"/>
                      <a:pt x="8" y="9"/>
                    </a:cubicBezTo>
                    <a:cubicBezTo>
                      <a:pt x="5" y="12"/>
                      <a:pt x="5" y="17"/>
                      <a:pt x="8" y="21"/>
                    </a:cubicBezTo>
                    <a:cubicBezTo>
                      <a:pt x="11" y="24"/>
                      <a:pt x="15" y="25"/>
                      <a:pt x="20" y="22"/>
                    </a:cubicBezTo>
                    <a:cubicBezTo>
                      <a:pt x="20" y="22"/>
                      <a:pt x="21" y="21"/>
                      <a:pt x="22" y="21"/>
                    </a:cubicBezTo>
                    <a:cubicBezTo>
                      <a:pt x="23" y="25"/>
                      <a:pt x="22" y="28"/>
                      <a:pt x="18" y="28"/>
                    </a:cubicBezTo>
                    <a:cubicBezTo>
                      <a:pt x="11" y="30"/>
                      <a:pt x="5" y="25"/>
                      <a:pt x="2" y="17"/>
                    </a:cubicBezTo>
                    <a:cubicBezTo>
                      <a:pt x="0" y="12"/>
                      <a:pt x="3" y="7"/>
                      <a:pt x="10" y="4"/>
                    </a:cubicBezTo>
                    <a:cubicBezTo>
                      <a:pt x="19" y="0"/>
                      <a:pt x="29" y="1"/>
                      <a:pt x="37" y="7"/>
                    </a:cubicBezTo>
                    <a:cubicBezTo>
                      <a:pt x="44" y="13"/>
                      <a:pt x="51" y="20"/>
                      <a:pt x="57" y="27"/>
                    </a:cubicBezTo>
                    <a:cubicBezTo>
                      <a:pt x="58" y="28"/>
                      <a:pt x="59" y="29"/>
                      <a:pt x="60" y="30"/>
                    </a:cubicBezTo>
                    <a:cubicBezTo>
                      <a:pt x="63" y="14"/>
                      <a:pt x="74" y="6"/>
                      <a:pt x="92" y="4"/>
                    </a:cubicBezTo>
                    <a:cubicBezTo>
                      <a:pt x="117" y="2"/>
                      <a:pt x="140" y="8"/>
                      <a:pt x="161" y="23"/>
                    </a:cubicBezTo>
                    <a:cubicBezTo>
                      <a:pt x="161" y="23"/>
                      <a:pt x="162" y="24"/>
                      <a:pt x="164" y="24"/>
                    </a:cubicBezTo>
                    <a:cubicBezTo>
                      <a:pt x="163" y="19"/>
                      <a:pt x="163" y="14"/>
                      <a:pt x="168" y="11"/>
                    </a:cubicBezTo>
                    <a:cubicBezTo>
                      <a:pt x="171" y="10"/>
                      <a:pt x="174" y="9"/>
                      <a:pt x="178" y="12"/>
                    </a:cubicBezTo>
                    <a:cubicBezTo>
                      <a:pt x="175" y="13"/>
                      <a:pt x="173" y="13"/>
                      <a:pt x="172" y="14"/>
                    </a:cubicBezTo>
                    <a:cubicBezTo>
                      <a:pt x="166" y="17"/>
                      <a:pt x="165" y="24"/>
                      <a:pt x="169" y="29"/>
                    </a:cubicBezTo>
                    <a:cubicBezTo>
                      <a:pt x="175" y="34"/>
                      <a:pt x="180" y="39"/>
                      <a:pt x="186" y="44"/>
                    </a:cubicBezTo>
                    <a:cubicBezTo>
                      <a:pt x="190" y="47"/>
                      <a:pt x="194" y="48"/>
                      <a:pt x="199" y="45"/>
                    </a:cubicBezTo>
                    <a:cubicBezTo>
                      <a:pt x="196" y="39"/>
                      <a:pt x="194" y="34"/>
                      <a:pt x="199" y="27"/>
                    </a:cubicBezTo>
                    <a:cubicBezTo>
                      <a:pt x="197" y="27"/>
                      <a:pt x="195" y="26"/>
                      <a:pt x="194" y="25"/>
                    </a:cubicBezTo>
                    <a:cubicBezTo>
                      <a:pt x="190" y="24"/>
                      <a:pt x="189" y="25"/>
                      <a:pt x="188" y="29"/>
                    </a:cubicBezTo>
                    <a:cubicBezTo>
                      <a:pt x="187" y="31"/>
                      <a:pt x="186" y="34"/>
                      <a:pt x="185" y="37"/>
                    </a:cubicBezTo>
                    <a:cubicBezTo>
                      <a:pt x="180" y="31"/>
                      <a:pt x="182" y="26"/>
                      <a:pt x="188" y="24"/>
                    </a:cubicBezTo>
                    <a:cubicBezTo>
                      <a:pt x="190" y="23"/>
                      <a:pt x="193" y="22"/>
                      <a:pt x="195" y="23"/>
                    </a:cubicBezTo>
                    <a:cubicBezTo>
                      <a:pt x="200" y="25"/>
                      <a:pt x="204" y="25"/>
                      <a:pt x="208" y="23"/>
                    </a:cubicBezTo>
                    <a:cubicBezTo>
                      <a:pt x="213" y="22"/>
                      <a:pt x="217" y="23"/>
                      <a:pt x="220" y="27"/>
                    </a:cubicBezTo>
                    <a:cubicBezTo>
                      <a:pt x="222" y="30"/>
                      <a:pt x="222" y="33"/>
                      <a:pt x="218" y="37"/>
                    </a:cubicBezTo>
                    <a:cubicBezTo>
                      <a:pt x="218" y="35"/>
                      <a:pt x="217" y="34"/>
                      <a:pt x="216" y="32"/>
                    </a:cubicBezTo>
                    <a:cubicBezTo>
                      <a:pt x="214" y="24"/>
                      <a:pt x="213" y="23"/>
                      <a:pt x="204" y="27"/>
                    </a:cubicBezTo>
                    <a:cubicBezTo>
                      <a:pt x="208" y="33"/>
                      <a:pt x="208" y="39"/>
                      <a:pt x="204" y="45"/>
                    </a:cubicBezTo>
                    <a:cubicBezTo>
                      <a:pt x="209" y="48"/>
                      <a:pt x="213" y="47"/>
                      <a:pt x="218" y="43"/>
                    </a:cubicBezTo>
                    <a:cubicBezTo>
                      <a:pt x="223" y="39"/>
                      <a:pt x="228" y="35"/>
                      <a:pt x="233" y="30"/>
                    </a:cubicBezTo>
                    <a:cubicBezTo>
                      <a:pt x="236" y="27"/>
                      <a:pt x="238" y="24"/>
                      <a:pt x="236" y="20"/>
                    </a:cubicBezTo>
                    <a:cubicBezTo>
                      <a:pt x="235" y="16"/>
                      <a:pt x="232" y="14"/>
                      <a:pt x="228" y="13"/>
                    </a:cubicBezTo>
                    <a:cubicBezTo>
                      <a:pt x="227" y="13"/>
                      <a:pt x="226" y="13"/>
                      <a:pt x="225" y="12"/>
                    </a:cubicBezTo>
                    <a:cubicBezTo>
                      <a:pt x="228" y="10"/>
                      <a:pt x="231" y="10"/>
                      <a:pt x="235" y="11"/>
                    </a:cubicBezTo>
                    <a:cubicBezTo>
                      <a:pt x="240" y="14"/>
                      <a:pt x="240" y="19"/>
                      <a:pt x="240" y="23"/>
                    </a:cubicBezTo>
                    <a:cubicBezTo>
                      <a:pt x="250" y="18"/>
                      <a:pt x="260" y="13"/>
                      <a:pt x="271" y="9"/>
                    </a:cubicBezTo>
                    <a:cubicBezTo>
                      <a:pt x="287" y="3"/>
                      <a:pt x="304" y="2"/>
                      <a:pt x="321" y="6"/>
                    </a:cubicBezTo>
                    <a:cubicBezTo>
                      <a:pt x="333" y="10"/>
                      <a:pt x="341" y="16"/>
                      <a:pt x="343" y="30"/>
                    </a:cubicBezTo>
                    <a:cubicBezTo>
                      <a:pt x="348" y="24"/>
                      <a:pt x="353" y="18"/>
                      <a:pt x="359" y="13"/>
                    </a:cubicBezTo>
                    <a:cubicBezTo>
                      <a:pt x="364" y="7"/>
                      <a:pt x="370" y="4"/>
                      <a:pt x="378" y="2"/>
                    </a:cubicBezTo>
                    <a:cubicBezTo>
                      <a:pt x="384" y="1"/>
                      <a:pt x="390" y="2"/>
                      <a:pt x="396" y="6"/>
                    </a:cubicBezTo>
                    <a:cubicBezTo>
                      <a:pt x="401" y="9"/>
                      <a:pt x="403" y="14"/>
                      <a:pt x="400" y="20"/>
                    </a:cubicBezTo>
                    <a:cubicBezTo>
                      <a:pt x="397" y="25"/>
                      <a:pt x="392" y="29"/>
                      <a:pt x="386" y="29"/>
                    </a:cubicBezTo>
                    <a:cubicBezTo>
                      <a:pt x="382" y="28"/>
                      <a:pt x="380" y="26"/>
                      <a:pt x="381" y="21"/>
                    </a:cubicBezTo>
                    <a:cubicBezTo>
                      <a:pt x="382" y="21"/>
                      <a:pt x="383" y="22"/>
                      <a:pt x="384" y="22"/>
                    </a:cubicBezTo>
                    <a:cubicBezTo>
                      <a:pt x="388" y="25"/>
                      <a:pt x="392" y="24"/>
                      <a:pt x="395" y="21"/>
                    </a:cubicBezTo>
                    <a:cubicBezTo>
                      <a:pt x="398" y="17"/>
                      <a:pt x="398" y="12"/>
                      <a:pt x="395" y="8"/>
                    </a:cubicBezTo>
                    <a:cubicBezTo>
                      <a:pt x="391" y="4"/>
                      <a:pt x="387" y="3"/>
                      <a:pt x="382" y="4"/>
                    </a:cubicBezTo>
                    <a:cubicBezTo>
                      <a:pt x="374" y="5"/>
                      <a:pt x="367" y="7"/>
                      <a:pt x="362" y="13"/>
                    </a:cubicBezTo>
                    <a:cubicBezTo>
                      <a:pt x="356" y="20"/>
                      <a:pt x="350" y="28"/>
                      <a:pt x="345" y="35"/>
                    </a:cubicBezTo>
                    <a:cubicBezTo>
                      <a:pt x="342" y="38"/>
                      <a:pt x="339" y="42"/>
                      <a:pt x="336" y="45"/>
                    </a:cubicBezTo>
                    <a:cubicBezTo>
                      <a:pt x="328" y="52"/>
                      <a:pt x="316" y="52"/>
                      <a:pt x="309" y="46"/>
                    </a:cubicBezTo>
                    <a:cubicBezTo>
                      <a:pt x="303" y="41"/>
                      <a:pt x="302" y="33"/>
                      <a:pt x="306" y="27"/>
                    </a:cubicBezTo>
                    <a:cubicBezTo>
                      <a:pt x="310" y="21"/>
                      <a:pt x="318" y="17"/>
                      <a:pt x="324" y="20"/>
                    </a:cubicBezTo>
                    <a:cubicBezTo>
                      <a:pt x="329" y="22"/>
                      <a:pt x="330" y="26"/>
                      <a:pt x="328" y="31"/>
                    </a:cubicBezTo>
                    <a:cubicBezTo>
                      <a:pt x="327" y="29"/>
                      <a:pt x="327" y="28"/>
                      <a:pt x="326" y="27"/>
                    </a:cubicBezTo>
                    <a:cubicBezTo>
                      <a:pt x="322" y="21"/>
                      <a:pt x="316" y="20"/>
                      <a:pt x="311" y="25"/>
                    </a:cubicBezTo>
                    <a:cubicBezTo>
                      <a:pt x="307" y="29"/>
                      <a:pt x="306" y="36"/>
                      <a:pt x="309" y="41"/>
                    </a:cubicBezTo>
                    <a:cubicBezTo>
                      <a:pt x="312" y="46"/>
                      <a:pt x="318" y="48"/>
                      <a:pt x="324" y="47"/>
                    </a:cubicBezTo>
                    <a:cubicBezTo>
                      <a:pt x="331" y="45"/>
                      <a:pt x="336" y="41"/>
                      <a:pt x="339" y="35"/>
                    </a:cubicBezTo>
                    <a:cubicBezTo>
                      <a:pt x="342" y="30"/>
                      <a:pt x="339" y="21"/>
                      <a:pt x="333" y="15"/>
                    </a:cubicBezTo>
                    <a:cubicBezTo>
                      <a:pt x="327" y="10"/>
                      <a:pt x="319" y="7"/>
                      <a:pt x="311" y="7"/>
                    </a:cubicBezTo>
                    <a:cubicBezTo>
                      <a:pt x="294" y="5"/>
                      <a:pt x="278" y="7"/>
                      <a:pt x="263" y="15"/>
                    </a:cubicBezTo>
                    <a:cubicBezTo>
                      <a:pt x="259" y="17"/>
                      <a:pt x="256" y="20"/>
                      <a:pt x="253" y="23"/>
                    </a:cubicBezTo>
                    <a:cubicBezTo>
                      <a:pt x="248" y="28"/>
                      <a:pt x="247" y="33"/>
                      <a:pt x="250" y="39"/>
                    </a:cubicBezTo>
                    <a:cubicBezTo>
                      <a:pt x="253" y="45"/>
                      <a:pt x="258" y="48"/>
                      <a:pt x="265" y="48"/>
                    </a:cubicBezTo>
                    <a:cubicBezTo>
                      <a:pt x="272" y="47"/>
                      <a:pt x="277" y="45"/>
                      <a:pt x="279" y="38"/>
                    </a:cubicBezTo>
                    <a:cubicBezTo>
                      <a:pt x="279" y="35"/>
                      <a:pt x="279" y="30"/>
                      <a:pt x="277" y="28"/>
                    </a:cubicBezTo>
                    <a:cubicBezTo>
                      <a:pt x="275" y="26"/>
                      <a:pt x="270" y="27"/>
                      <a:pt x="267" y="26"/>
                    </a:cubicBezTo>
                    <a:cubicBezTo>
                      <a:pt x="266" y="26"/>
                      <a:pt x="265" y="27"/>
                      <a:pt x="263" y="27"/>
                    </a:cubicBezTo>
                    <a:cubicBezTo>
                      <a:pt x="266" y="22"/>
                      <a:pt x="270" y="22"/>
                      <a:pt x="274" y="23"/>
                    </a:cubicBezTo>
                    <a:cubicBezTo>
                      <a:pt x="279" y="24"/>
                      <a:pt x="283" y="26"/>
                      <a:pt x="285" y="31"/>
                    </a:cubicBezTo>
                    <a:cubicBezTo>
                      <a:pt x="286" y="40"/>
                      <a:pt x="282" y="46"/>
                      <a:pt x="275" y="50"/>
                    </a:cubicBezTo>
                    <a:cubicBezTo>
                      <a:pt x="278" y="53"/>
                      <a:pt x="280" y="56"/>
                      <a:pt x="282" y="59"/>
                    </a:cubicBezTo>
                    <a:cubicBezTo>
                      <a:pt x="289" y="49"/>
                      <a:pt x="292" y="47"/>
                      <a:pt x="298" y="52"/>
                    </a:cubicBezTo>
                    <a:cubicBezTo>
                      <a:pt x="302" y="51"/>
                      <a:pt x="305" y="50"/>
                      <a:pt x="308" y="50"/>
                    </a:cubicBezTo>
                    <a:cubicBezTo>
                      <a:pt x="309" y="50"/>
                      <a:pt x="310" y="53"/>
                      <a:pt x="310" y="54"/>
                    </a:cubicBezTo>
                    <a:cubicBezTo>
                      <a:pt x="309" y="55"/>
                      <a:pt x="308" y="56"/>
                      <a:pt x="306" y="59"/>
                    </a:cubicBezTo>
                    <a:cubicBezTo>
                      <a:pt x="307" y="55"/>
                      <a:pt x="307" y="54"/>
                      <a:pt x="308" y="52"/>
                    </a:cubicBezTo>
                    <a:cubicBezTo>
                      <a:pt x="308" y="52"/>
                      <a:pt x="305" y="50"/>
                      <a:pt x="305" y="51"/>
                    </a:cubicBezTo>
                    <a:cubicBezTo>
                      <a:pt x="304" y="52"/>
                      <a:pt x="302" y="53"/>
                      <a:pt x="301" y="55"/>
                    </a:cubicBezTo>
                    <a:cubicBezTo>
                      <a:pt x="301" y="56"/>
                      <a:pt x="300" y="58"/>
                      <a:pt x="300" y="60"/>
                    </a:cubicBezTo>
                    <a:cubicBezTo>
                      <a:pt x="300" y="60"/>
                      <a:pt x="300" y="60"/>
                      <a:pt x="300" y="60"/>
                    </a:cubicBezTo>
                    <a:cubicBezTo>
                      <a:pt x="300" y="57"/>
                      <a:pt x="300" y="53"/>
                      <a:pt x="296" y="52"/>
                    </a:cubicBezTo>
                    <a:cubicBezTo>
                      <a:pt x="292" y="51"/>
                      <a:pt x="289" y="53"/>
                      <a:pt x="287" y="56"/>
                    </a:cubicBezTo>
                    <a:cubicBezTo>
                      <a:pt x="285" y="60"/>
                      <a:pt x="282" y="64"/>
                      <a:pt x="281" y="69"/>
                    </a:cubicBezTo>
                    <a:cubicBezTo>
                      <a:pt x="278" y="82"/>
                      <a:pt x="270" y="87"/>
                      <a:pt x="258" y="84"/>
                    </a:cubicBezTo>
                    <a:cubicBezTo>
                      <a:pt x="254" y="83"/>
                      <a:pt x="249" y="81"/>
                      <a:pt x="245" y="82"/>
                    </a:cubicBezTo>
                    <a:cubicBezTo>
                      <a:pt x="243" y="82"/>
                      <a:pt x="241" y="84"/>
                      <a:pt x="240" y="86"/>
                    </a:cubicBezTo>
                    <a:cubicBezTo>
                      <a:pt x="239" y="88"/>
                      <a:pt x="241" y="91"/>
                      <a:pt x="243" y="92"/>
                    </a:cubicBezTo>
                    <a:cubicBezTo>
                      <a:pt x="244" y="93"/>
                      <a:pt x="247" y="93"/>
                      <a:pt x="249" y="92"/>
                    </a:cubicBezTo>
                    <a:cubicBezTo>
                      <a:pt x="251" y="91"/>
                      <a:pt x="251" y="89"/>
                      <a:pt x="252" y="87"/>
                    </a:cubicBezTo>
                    <a:cubicBezTo>
                      <a:pt x="253" y="90"/>
                      <a:pt x="253" y="92"/>
                      <a:pt x="251" y="94"/>
                    </a:cubicBezTo>
                    <a:cubicBezTo>
                      <a:pt x="247" y="97"/>
                      <a:pt x="241" y="96"/>
                      <a:pt x="239" y="93"/>
                    </a:cubicBezTo>
                    <a:cubicBezTo>
                      <a:pt x="235" y="89"/>
                      <a:pt x="236" y="84"/>
                      <a:pt x="242" y="79"/>
                    </a:cubicBezTo>
                    <a:cubicBezTo>
                      <a:pt x="230" y="74"/>
                      <a:pt x="217" y="78"/>
                      <a:pt x="212" y="88"/>
                    </a:cubicBezTo>
                    <a:cubicBezTo>
                      <a:pt x="210" y="95"/>
                      <a:pt x="211" y="101"/>
                      <a:pt x="216" y="104"/>
                    </a:cubicBezTo>
                    <a:cubicBezTo>
                      <a:pt x="221" y="107"/>
                      <a:pt x="228" y="105"/>
                      <a:pt x="232" y="101"/>
                    </a:cubicBezTo>
                    <a:cubicBezTo>
                      <a:pt x="236" y="97"/>
                      <a:pt x="235" y="92"/>
                      <a:pt x="231" y="86"/>
                    </a:cubicBezTo>
                    <a:cubicBezTo>
                      <a:pt x="231" y="86"/>
                      <a:pt x="231" y="86"/>
                      <a:pt x="231" y="86"/>
                    </a:cubicBezTo>
                    <a:cubicBezTo>
                      <a:pt x="238" y="90"/>
                      <a:pt x="238" y="99"/>
                      <a:pt x="232" y="104"/>
                    </a:cubicBezTo>
                    <a:cubicBezTo>
                      <a:pt x="227" y="108"/>
                      <a:pt x="220" y="109"/>
                      <a:pt x="214" y="105"/>
                    </a:cubicBezTo>
                    <a:cubicBezTo>
                      <a:pt x="211" y="103"/>
                      <a:pt x="208" y="103"/>
                      <a:pt x="205" y="105"/>
                    </a:cubicBezTo>
                    <a:cubicBezTo>
                      <a:pt x="207" y="103"/>
                      <a:pt x="208" y="102"/>
                      <a:pt x="210" y="101"/>
                    </a:cubicBezTo>
                    <a:cubicBezTo>
                      <a:pt x="208" y="93"/>
                      <a:pt x="208" y="92"/>
                      <a:pt x="203" y="93"/>
                    </a:cubicBezTo>
                    <a:cubicBezTo>
                      <a:pt x="204" y="91"/>
                      <a:pt x="204" y="89"/>
                      <a:pt x="205" y="86"/>
                    </a:cubicBezTo>
                    <a:cubicBezTo>
                      <a:pt x="206" y="88"/>
                      <a:pt x="207" y="91"/>
                      <a:pt x="209" y="93"/>
                    </a:cubicBezTo>
                    <a:cubicBezTo>
                      <a:pt x="211" y="89"/>
                      <a:pt x="212" y="85"/>
                      <a:pt x="214" y="81"/>
                    </a:cubicBezTo>
                    <a:cubicBezTo>
                      <a:pt x="216" y="76"/>
                      <a:pt x="215" y="73"/>
                      <a:pt x="211" y="71"/>
                    </a:cubicBezTo>
                    <a:cubicBezTo>
                      <a:pt x="207" y="69"/>
                      <a:pt x="204" y="70"/>
                      <a:pt x="202" y="75"/>
                    </a:cubicBezTo>
                    <a:cubicBezTo>
                      <a:pt x="201" y="75"/>
                      <a:pt x="201" y="75"/>
                      <a:pt x="201" y="75"/>
                    </a:cubicBezTo>
                    <a:cubicBezTo>
                      <a:pt x="202" y="73"/>
                      <a:pt x="203" y="70"/>
                      <a:pt x="205" y="69"/>
                    </a:cubicBezTo>
                    <a:cubicBezTo>
                      <a:pt x="208" y="68"/>
                      <a:pt x="212" y="68"/>
                      <a:pt x="214" y="70"/>
                    </a:cubicBezTo>
                    <a:cubicBezTo>
                      <a:pt x="216" y="72"/>
                      <a:pt x="216" y="77"/>
                      <a:pt x="217" y="80"/>
                    </a:cubicBezTo>
                    <a:cubicBezTo>
                      <a:pt x="220" y="79"/>
                      <a:pt x="223" y="77"/>
                      <a:pt x="228" y="76"/>
                    </a:cubicBezTo>
                    <a:cubicBezTo>
                      <a:pt x="221" y="72"/>
                      <a:pt x="219" y="66"/>
                      <a:pt x="218" y="59"/>
                    </a:cubicBezTo>
                    <a:cubicBezTo>
                      <a:pt x="218" y="57"/>
                      <a:pt x="215" y="53"/>
                      <a:pt x="213" y="52"/>
                    </a:cubicBezTo>
                    <a:cubicBezTo>
                      <a:pt x="208" y="50"/>
                      <a:pt x="205" y="53"/>
                      <a:pt x="202" y="57"/>
                    </a:cubicBezTo>
                    <a:cubicBezTo>
                      <a:pt x="203" y="54"/>
                      <a:pt x="204" y="52"/>
                      <a:pt x="206" y="49"/>
                    </a:cubicBezTo>
                    <a:cubicBezTo>
                      <a:pt x="203" y="49"/>
                      <a:pt x="200" y="49"/>
                      <a:pt x="197" y="49"/>
                    </a:cubicBezTo>
                    <a:cubicBezTo>
                      <a:pt x="197" y="53"/>
                      <a:pt x="203" y="55"/>
                      <a:pt x="199" y="59"/>
                    </a:cubicBezTo>
                    <a:close/>
                    <a:moveTo>
                      <a:pt x="256" y="64"/>
                    </a:moveTo>
                    <a:cubicBezTo>
                      <a:pt x="256" y="64"/>
                      <a:pt x="256" y="64"/>
                      <a:pt x="256" y="64"/>
                    </a:cubicBezTo>
                    <a:cubicBezTo>
                      <a:pt x="259" y="59"/>
                      <a:pt x="264" y="58"/>
                      <a:pt x="268" y="61"/>
                    </a:cubicBezTo>
                    <a:cubicBezTo>
                      <a:pt x="271" y="65"/>
                      <a:pt x="272" y="71"/>
                      <a:pt x="268" y="75"/>
                    </a:cubicBezTo>
                    <a:cubicBezTo>
                      <a:pt x="264" y="79"/>
                      <a:pt x="253" y="79"/>
                      <a:pt x="248" y="75"/>
                    </a:cubicBezTo>
                    <a:cubicBezTo>
                      <a:pt x="243" y="71"/>
                      <a:pt x="241" y="64"/>
                      <a:pt x="245" y="58"/>
                    </a:cubicBezTo>
                    <a:cubicBezTo>
                      <a:pt x="247" y="55"/>
                      <a:pt x="250" y="52"/>
                      <a:pt x="252" y="50"/>
                    </a:cubicBezTo>
                    <a:cubicBezTo>
                      <a:pt x="241" y="39"/>
                      <a:pt x="241" y="33"/>
                      <a:pt x="253" y="19"/>
                    </a:cubicBezTo>
                    <a:cubicBezTo>
                      <a:pt x="237" y="26"/>
                      <a:pt x="228" y="41"/>
                      <a:pt x="215" y="50"/>
                    </a:cubicBezTo>
                    <a:cubicBezTo>
                      <a:pt x="217" y="52"/>
                      <a:pt x="218" y="55"/>
                      <a:pt x="219" y="57"/>
                    </a:cubicBezTo>
                    <a:cubicBezTo>
                      <a:pt x="225" y="51"/>
                      <a:pt x="229" y="49"/>
                      <a:pt x="234" y="50"/>
                    </a:cubicBezTo>
                    <a:cubicBezTo>
                      <a:pt x="239" y="52"/>
                      <a:pt x="242" y="57"/>
                      <a:pt x="240" y="63"/>
                    </a:cubicBezTo>
                    <a:cubicBezTo>
                      <a:pt x="239" y="67"/>
                      <a:pt x="234" y="70"/>
                      <a:pt x="230" y="68"/>
                    </a:cubicBezTo>
                    <a:cubicBezTo>
                      <a:pt x="227" y="66"/>
                      <a:pt x="225" y="63"/>
                      <a:pt x="225" y="61"/>
                    </a:cubicBezTo>
                    <a:cubicBezTo>
                      <a:pt x="224" y="58"/>
                      <a:pt x="226" y="56"/>
                      <a:pt x="228" y="55"/>
                    </a:cubicBezTo>
                    <a:cubicBezTo>
                      <a:pt x="228" y="58"/>
                      <a:pt x="226" y="60"/>
                      <a:pt x="227" y="62"/>
                    </a:cubicBezTo>
                    <a:cubicBezTo>
                      <a:pt x="228" y="64"/>
                      <a:pt x="232" y="66"/>
                      <a:pt x="233" y="65"/>
                    </a:cubicBezTo>
                    <a:cubicBezTo>
                      <a:pt x="236" y="65"/>
                      <a:pt x="239" y="62"/>
                      <a:pt x="239" y="60"/>
                    </a:cubicBezTo>
                    <a:cubicBezTo>
                      <a:pt x="239" y="58"/>
                      <a:pt x="237" y="54"/>
                      <a:pt x="234" y="53"/>
                    </a:cubicBezTo>
                    <a:cubicBezTo>
                      <a:pt x="231" y="51"/>
                      <a:pt x="224" y="53"/>
                      <a:pt x="222" y="57"/>
                    </a:cubicBezTo>
                    <a:cubicBezTo>
                      <a:pt x="219" y="61"/>
                      <a:pt x="219" y="65"/>
                      <a:pt x="222" y="69"/>
                    </a:cubicBezTo>
                    <a:cubicBezTo>
                      <a:pt x="224" y="71"/>
                      <a:pt x="228" y="74"/>
                      <a:pt x="231" y="75"/>
                    </a:cubicBezTo>
                    <a:cubicBezTo>
                      <a:pt x="240" y="78"/>
                      <a:pt x="249" y="80"/>
                      <a:pt x="259" y="82"/>
                    </a:cubicBezTo>
                    <a:cubicBezTo>
                      <a:pt x="270" y="84"/>
                      <a:pt x="280" y="77"/>
                      <a:pt x="279" y="65"/>
                    </a:cubicBezTo>
                    <a:cubicBezTo>
                      <a:pt x="279" y="58"/>
                      <a:pt x="274" y="52"/>
                      <a:pt x="268" y="52"/>
                    </a:cubicBezTo>
                    <a:cubicBezTo>
                      <a:pt x="265" y="52"/>
                      <a:pt x="262" y="52"/>
                      <a:pt x="259" y="51"/>
                    </a:cubicBezTo>
                    <a:cubicBezTo>
                      <a:pt x="254" y="51"/>
                      <a:pt x="251" y="53"/>
                      <a:pt x="249" y="57"/>
                    </a:cubicBezTo>
                    <a:cubicBezTo>
                      <a:pt x="246" y="63"/>
                      <a:pt x="246" y="68"/>
                      <a:pt x="249" y="73"/>
                    </a:cubicBezTo>
                    <a:cubicBezTo>
                      <a:pt x="252" y="77"/>
                      <a:pt x="257" y="77"/>
                      <a:pt x="261" y="76"/>
                    </a:cubicBezTo>
                    <a:cubicBezTo>
                      <a:pt x="265" y="75"/>
                      <a:pt x="268" y="72"/>
                      <a:pt x="268" y="68"/>
                    </a:cubicBezTo>
                    <a:cubicBezTo>
                      <a:pt x="268" y="66"/>
                      <a:pt x="267" y="63"/>
                      <a:pt x="266" y="62"/>
                    </a:cubicBezTo>
                    <a:cubicBezTo>
                      <a:pt x="262" y="60"/>
                      <a:pt x="259" y="62"/>
                      <a:pt x="256" y="64"/>
                    </a:cubicBezTo>
                    <a:close/>
                    <a:moveTo>
                      <a:pt x="187" y="50"/>
                    </a:moveTo>
                    <a:cubicBezTo>
                      <a:pt x="175" y="40"/>
                      <a:pt x="166" y="26"/>
                      <a:pt x="150" y="19"/>
                    </a:cubicBezTo>
                    <a:cubicBezTo>
                      <a:pt x="162" y="35"/>
                      <a:pt x="162" y="41"/>
                      <a:pt x="150" y="50"/>
                    </a:cubicBezTo>
                    <a:cubicBezTo>
                      <a:pt x="152" y="52"/>
                      <a:pt x="154" y="54"/>
                      <a:pt x="156" y="56"/>
                    </a:cubicBezTo>
                    <a:cubicBezTo>
                      <a:pt x="161" y="62"/>
                      <a:pt x="160" y="70"/>
                      <a:pt x="155" y="74"/>
                    </a:cubicBezTo>
                    <a:cubicBezTo>
                      <a:pt x="150" y="79"/>
                      <a:pt x="139" y="80"/>
                      <a:pt x="135" y="75"/>
                    </a:cubicBezTo>
                    <a:cubicBezTo>
                      <a:pt x="133" y="73"/>
                      <a:pt x="131" y="70"/>
                      <a:pt x="131" y="67"/>
                    </a:cubicBezTo>
                    <a:cubicBezTo>
                      <a:pt x="131" y="64"/>
                      <a:pt x="134" y="60"/>
                      <a:pt x="138" y="60"/>
                    </a:cubicBezTo>
                    <a:cubicBezTo>
                      <a:pt x="142" y="59"/>
                      <a:pt x="145" y="60"/>
                      <a:pt x="146" y="64"/>
                    </a:cubicBezTo>
                    <a:cubicBezTo>
                      <a:pt x="147" y="66"/>
                      <a:pt x="146" y="69"/>
                      <a:pt x="145" y="70"/>
                    </a:cubicBezTo>
                    <a:cubicBezTo>
                      <a:pt x="143" y="72"/>
                      <a:pt x="141" y="70"/>
                      <a:pt x="140" y="68"/>
                    </a:cubicBezTo>
                    <a:cubicBezTo>
                      <a:pt x="139" y="67"/>
                      <a:pt x="139" y="66"/>
                      <a:pt x="138" y="65"/>
                    </a:cubicBezTo>
                    <a:cubicBezTo>
                      <a:pt x="139" y="65"/>
                      <a:pt x="139" y="65"/>
                      <a:pt x="139" y="64"/>
                    </a:cubicBezTo>
                    <a:cubicBezTo>
                      <a:pt x="141" y="65"/>
                      <a:pt x="143" y="66"/>
                      <a:pt x="145" y="67"/>
                    </a:cubicBezTo>
                    <a:cubicBezTo>
                      <a:pt x="145" y="66"/>
                      <a:pt x="146" y="65"/>
                      <a:pt x="145" y="65"/>
                    </a:cubicBezTo>
                    <a:cubicBezTo>
                      <a:pt x="143" y="63"/>
                      <a:pt x="141" y="61"/>
                      <a:pt x="139" y="62"/>
                    </a:cubicBezTo>
                    <a:cubicBezTo>
                      <a:pt x="137" y="62"/>
                      <a:pt x="135" y="65"/>
                      <a:pt x="134" y="67"/>
                    </a:cubicBezTo>
                    <a:cubicBezTo>
                      <a:pt x="133" y="71"/>
                      <a:pt x="137" y="76"/>
                      <a:pt x="142" y="76"/>
                    </a:cubicBezTo>
                    <a:cubicBezTo>
                      <a:pt x="146" y="77"/>
                      <a:pt x="151" y="76"/>
                      <a:pt x="153" y="72"/>
                    </a:cubicBezTo>
                    <a:cubicBezTo>
                      <a:pt x="156" y="67"/>
                      <a:pt x="156" y="62"/>
                      <a:pt x="153" y="57"/>
                    </a:cubicBezTo>
                    <a:cubicBezTo>
                      <a:pt x="151" y="53"/>
                      <a:pt x="147" y="51"/>
                      <a:pt x="142" y="52"/>
                    </a:cubicBezTo>
                    <a:cubicBezTo>
                      <a:pt x="141" y="52"/>
                      <a:pt x="139" y="52"/>
                      <a:pt x="137" y="52"/>
                    </a:cubicBezTo>
                    <a:cubicBezTo>
                      <a:pt x="130" y="51"/>
                      <a:pt x="123" y="56"/>
                      <a:pt x="122" y="63"/>
                    </a:cubicBezTo>
                    <a:cubicBezTo>
                      <a:pt x="121" y="76"/>
                      <a:pt x="131" y="84"/>
                      <a:pt x="143" y="82"/>
                    </a:cubicBezTo>
                    <a:cubicBezTo>
                      <a:pt x="152" y="80"/>
                      <a:pt x="162" y="78"/>
                      <a:pt x="171" y="75"/>
                    </a:cubicBezTo>
                    <a:cubicBezTo>
                      <a:pt x="174" y="74"/>
                      <a:pt x="177" y="72"/>
                      <a:pt x="179" y="70"/>
                    </a:cubicBezTo>
                    <a:cubicBezTo>
                      <a:pt x="182" y="66"/>
                      <a:pt x="183" y="62"/>
                      <a:pt x="181" y="58"/>
                    </a:cubicBezTo>
                    <a:cubicBezTo>
                      <a:pt x="179" y="54"/>
                      <a:pt x="173" y="52"/>
                      <a:pt x="169" y="52"/>
                    </a:cubicBezTo>
                    <a:cubicBezTo>
                      <a:pt x="165" y="53"/>
                      <a:pt x="162" y="57"/>
                      <a:pt x="163" y="60"/>
                    </a:cubicBezTo>
                    <a:cubicBezTo>
                      <a:pt x="163" y="64"/>
                      <a:pt x="167" y="66"/>
                      <a:pt x="170" y="66"/>
                    </a:cubicBezTo>
                    <a:cubicBezTo>
                      <a:pt x="174" y="65"/>
                      <a:pt x="175" y="63"/>
                      <a:pt x="175" y="60"/>
                    </a:cubicBezTo>
                    <a:cubicBezTo>
                      <a:pt x="175" y="57"/>
                      <a:pt x="173" y="56"/>
                      <a:pt x="170" y="56"/>
                    </a:cubicBezTo>
                    <a:cubicBezTo>
                      <a:pt x="170" y="58"/>
                      <a:pt x="170" y="60"/>
                      <a:pt x="170" y="62"/>
                    </a:cubicBezTo>
                    <a:cubicBezTo>
                      <a:pt x="170" y="62"/>
                      <a:pt x="169" y="62"/>
                      <a:pt x="169" y="62"/>
                    </a:cubicBezTo>
                    <a:cubicBezTo>
                      <a:pt x="169" y="60"/>
                      <a:pt x="168" y="58"/>
                      <a:pt x="169" y="56"/>
                    </a:cubicBezTo>
                    <a:cubicBezTo>
                      <a:pt x="169" y="55"/>
                      <a:pt x="172" y="55"/>
                      <a:pt x="172" y="55"/>
                    </a:cubicBezTo>
                    <a:cubicBezTo>
                      <a:pt x="174" y="56"/>
                      <a:pt x="176" y="58"/>
                      <a:pt x="177" y="60"/>
                    </a:cubicBezTo>
                    <a:cubicBezTo>
                      <a:pt x="178" y="64"/>
                      <a:pt x="175" y="68"/>
                      <a:pt x="170" y="68"/>
                    </a:cubicBezTo>
                    <a:cubicBezTo>
                      <a:pt x="166" y="69"/>
                      <a:pt x="162" y="66"/>
                      <a:pt x="162" y="61"/>
                    </a:cubicBezTo>
                    <a:cubicBezTo>
                      <a:pt x="161" y="56"/>
                      <a:pt x="163" y="51"/>
                      <a:pt x="168" y="50"/>
                    </a:cubicBezTo>
                    <a:cubicBezTo>
                      <a:pt x="175" y="49"/>
                      <a:pt x="179" y="53"/>
                      <a:pt x="182" y="57"/>
                    </a:cubicBezTo>
                    <a:cubicBezTo>
                      <a:pt x="184" y="55"/>
                      <a:pt x="185" y="52"/>
                      <a:pt x="187" y="50"/>
                    </a:cubicBezTo>
                    <a:close/>
                    <a:moveTo>
                      <a:pt x="201" y="30"/>
                    </a:moveTo>
                    <a:cubicBezTo>
                      <a:pt x="197" y="34"/>
                      <a:pt x="197" y="39"/>
                      <a:pt x="202" y="43"/>
                    </a:cubicBezTo>
                    <a:cubicBezTo>
                      <a:pt x="206" y="38"/>
                      <a:pt x="206" y="34"/>
                      <a:pt x="201" y="3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3" name="Freeform 15"/>
              <p:cNvSpPr/>
              <p:nvPr/>
            </p:nvSpPr>
            <p:spPr bwMode="auto">
              <a:xfrm>
                <a:off x="3565763" y="5327913"/>
                <a:ext cx="131763" cy="155575"/>
              </a:xfrm>
              <a:custGeom>
                <a:avLst/>
                <a:gdLst>
                  <a:gd name="T0" fmla="*/ 17 w 35"/>
                  <a:gd name="T1" fmla="*/ 11 h 41"/>
                  <a:gd name="T2" fmla="*/ 20 w 35"/>
                  <a:gd name="T3" fmla="*/ 12 h 41"/>
                  <a:gd name="T4" fmla="*/ 22 w 35"/>
                  <a:gd name="T5" fmla="*/ 3 h 41"/>
                  <a:gd name="T6" fmla="*/ 28 w 35"/>
                  <a:gd name="T7" fmla="*/ 0 h 41"/>
                  <a:gd name="T8" fmla="*/ 35 w 35"/>
                  <a:gd name="T9" fmla="*/ 7 h 41"/>
                  <a:gd name="T10" fmla="*/ 30 w 35"/>
                  <a:gd name="T11" fmla="*/ 2 h 41"/>
                  <a:gd name="T12" fmla="*/ 23 w 35"/>
                  <a:gd name="T13" fmla="*/ 5 h 41"/>
                  <a:gd name="T14" fmla="*/ 23 w 35"/>
                  <a:gd name="T15" fmla="*/ 13 h 41"/>
                  <a:gd name="T16" fmla="*/ 28 w 35"/>
                  <a:gd name="T17" fmla="*/ 25 h 41"/>
                  <a:gd name="T18" fmla="*/ 32 w 35"/>
                  <a:gd name="T19" fmla="*/ 18 h 41"/>
                  <a:gd name="T20" fmla="*/ 33 w 35"/>
                  <a:gd name="T21" fmla="*/ 24 h 41"/>
                  <a:gd name="T22" fmla="*/ 27 w 35"/>
                  <a:gd name="T23" fmla="*/ 32 h 41"/>
                  <a:gd name="T24" fmla="*/ 34 w 35"/>
                  <a:gd name="T25" fmla="*/ 39 h 41"/>
                  <a:gd name="T26" fmla="*/ 22 w 35"/>
                  <a:gd name="T27" fmla="*/ 38 h 41"/>
                  <a:gd name="T28" fmla="*/ 6 w 35"/>
                  <a:gd name="T29" fmla="*/ 37 h 41"/>
                  <a:gd name="T30" fmla="*/ 1 w 35"/>
                  <a:gd name="T31" fmla="*/ 26 h 41"/>
                  <a:gd name="T32" fmla="*/ 17 w 35"/>
                  <a:gd name="T33" fmla="*/ 17 h 41"/>
                  <a:gd name="T34" fmla="*/ 21 w 35"/>
                  <a:gd name="T35" fmla="*/ 26 h 41"/>
                  <a:gd name="T36" fmla="*/ 13 w 35"/>
                  <a:gd name="T37" fmla="*/ 32 h 41"/>
                  <a:gd name="T38" fmla="*/ 7 w 35"/>
                  <a:gd name="T39" fmla="*/ 26 h 41"/>
                  <a:gd name="T40" fmla="*/ 9 w 35"/>
                  <a:gd name="T41" fmla="*/ 23 h 41"/>
                  <a:gd name="T42" fmla="*/ 13 w 35"/>
                  <a:gd name="T43" fmla="*/ 24 h 41"/>
                  <a:gd name="T44" fmla="*/ 15 w 35"/>
                  <a:gd name="T45" fmla="*/ 27 h 41"/>
                  <a:gd name="T46" fmla="*/ 14 w 35"/>
                  <a:gd name="T47" fmla="*/ 28 h 41"/>
                  <a:gd name="T48" fmla="*/ 9 w 35"/>
                  <a:gd name="T49" fmla="*/ 24 h 41"/>
                  <a:gd name="T50" fmla="*/ 8 w 35"/>
                  <a:gd name="T51" fmla="*/ 25 h 41"/>
                  <a:gd name="T52" fmla="*/ 11 w 35"/>
                  <a:gd name="T53" fmla="*/ 30 h 41"/>
                  <a:gd name="T54" fmla="*/ 17 w 35"/>
                  <a:gd name="T55" fmla="*/ 27 h 41"/>
                  <a:gd name="T56" fmla="*/ 18 w 35"/>
                  <a:gd name="T57" fmla="*/ 21 h 41"/>
                  <a:gd name="T58" fmla="*/ 6 w 35"/>
                  <a:gd name="T59" fmla="*/ 19 h 41"/>
                  <a:gd name="T60" fmla="*/ 4 w 35"/>
                  <a:gd name="T61" fmla="*/ 31 h 41"/>
                  <a:gd name="T62" fmla="*/ 19 w 35"/>
                  <a:gd name="T63" fmla="*/ 36 h 41"/>
                  <a:gd name="T64" fmla="*/ 25 w 35"/>
                  <a:gd name="T65" fmla="*/ 23 h 41"/>
                  <a:gd name="T66" fmla="*/ 17 w 35"/>
                  <a:gd name="T6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17" y="11"/>
                    </a:moveTo>
                    <a:cubicBezTo>
                      <a:pt x="18" y="12"/>
                      <a:pt x="19" y="12"/>
                      <a:pt x="20" y="12"/>
                    </a:cubicBezTo>
                    <a:cubicBezTo>
                      <a:pt x="21" y="9"/>
                      <a:pt x="21" y="5"/>
                      <a:pt x="22" y="3"/>
                    </a:cubicBezTo>
                    <a:cubicBezTo>
                      <a:pt x="23" y="1"/>
                      <a:pt x="26" y="0"/>
                      <a:pt x="28" y="0"/>
                    </a:cubicBezTo>
                    <a:cubicBezTo>
                      <a:pt x="33" y="0"/>
                      <a:pt x="35" y="3"/>
                      <a:pt x="35" y="7"/>
                    </a:cubicBezTo>
                    <a:cubicBezTo>
                      <a:pt x="34" y="6"/>
                      <a:pt x="32" y="3"/>
                      <a:pt x="30" y="2"/>
                    </a:cubicBezTo>
                    <a:cubicBezTo>
                      <a:pt x="28" y="2"/>
                      <a:pt x="24" y="3"/>
                      <a:pt x="23" y="5"/>
                    </a:cubicBezTo>
                    <a:cubicBezTo>
                      <a:pt x="22" y="7"/>
                      <a:pt x="23" y="10"/>
                      <a:pt x="23" y="13"/>
                    </a:cubicBezTo>
                    <a:cubicBezTo>
                      <a:pt x="24" y="17"/>
                      <a:pt x="26" y="20"/>
                      <a:pt x="28" y="25"/>
                    </a:cubicBezTo>
                    <a:cubicBezTo>
                      <a:pt x="29" y="23"/>
                      <a:pt x="31" y="20"/>
                      <a:pt x="32" y="18"/>
                    </a:cubicBezTo>
                    <a:cubicBezTo>
                      <a:pt x="32" y="20"/>
                      <a:pt x="33" y="22"/>
                      <a:pt x="33" y="24"/>
                    </a:cubicBezTo>
                    <a:cubicBezTo>
                      <a:pt x="27" y="24"/>
                      <a:pt x="28" y="29"/>
                      <a:pt x="27" y="32"/>
                    </a:cubicBezTo>
                    <a:cubicBezTo>
                      <a:pt x="30" y="35"/>
                      <a:pt x="32" y="37"/>
                      <a:pt x="34" y="39"/>
                    </a:cubicBezTo>
                    <a:cubicBezTo>
                      <a:pt x="29" y="35"/>
                      <a:pt x="28" y="34"/>
                      <a:pt x="22" y="38"/>
                    </a:cubicBezTo>
                    <a:cubicBezTo>
                      <a:pt x="17" y="41"/>
                      <a:pt x="11" y="40"/>
                      <a:pt x="6" y="37"/>
                    </a:cubicBezTo>
                    <a:cubicBezTo>
                      <a:pt x="2" y="35"/>
                      <a:pt x="0" y="31"/>
                      <a:pt x="1" y="26"/>
                    </a:cubicBezTo>
                    <a:cubicBezTo>
                      <a:pt x="1" y="18"/>
                      <a:pt x="10" y="13"/>
                      <a:pt x="17" y="17"/>
                    </a:cubicBezTo>
                    <a:cubicBezTo>
                      <a:pt x="20" y="19"/>
                      <a:pt x="22" y="22"/>
                      <a:pt x="21" y="26"/>
                    </a:cubicBezTo>
                    <a:cubicBezTo>
                      <a:pt x="20" y="29"/>
                      <a:pt x="17" y="31"/>
                      <a:pt x="13" y="32"/>
                    </a:cubicBezTo>
                    <a:cubicBezTo>
                      <a:pt x="10" y="33"/>
                      <a:pt x="6" y="29"/>
                      <a:pt x="7" y="26"/>
                    </a:cubicBezTo>
                    <a:cubicBezTo>
                      <a:pt x="7" y="24"/>
                      <a:pt x="8" y="23"/>
                      <a:pt x="9" y="23"/>
                    </a:cubicBezTo>
                    <a:cubicBezTo>
                      <a:pt x="10" y="22"/>
                      <a:pt x="12" y="23"/>
                      <a:pt x="13" y="24"/>
                    </a:cubicBezTo>
                    <a:cubicBezTo>
                      <a:pt x="14" y="24"/>
                      <a:pt x="14" y="26"/>
                      <a:pt x="15" y="27"/>
                    </a:cubicBezTo>
                    <a:cubicBezTo>
                      <a:pt x="15" y="27"/>
                      <a:pt x="14" y="28"/>
                      <a:pt x="14" y="28"/>
                    </a:cubicBezTo>
                    <a:cubicBezTo>
                      <a:pt x="12" y="27"/>
                      <a:pt x="10" y="25"/>
                      <a:pt x="9" y="24"/>
                    </a:cubicBezTo>
                    <a:cubicBezTo>
                      <a:pt x="8" y="24"/>
                      <a:pt x="8" y="25"/>
                      <a:pt x="8" y="25"/>
                    </a:cubicBezTo>
                    <a:cubicBezTo>
                      <a:pt x="9" y="27"/>
                      <a:pt x="10" y="29"/>
                      <a:pt x="11" y="30"/>
                    </a:cubicBezTo>
                    <a:cubicBezTo>
                      <a:pt x="13" y="30"/>
                      <a:pt x="16" y="29"/>
                      <a:pt x="17" y="27"/>
                    </a:cubicBezTo>
                    <a:cubicBezTo>
                      <a:pt x="18" y="26"/>
                      <a:pt x="18" y="23"/>
                      <a:pt x="18" y="21"/>
                    </a:cubicBezTo>
                    <a:cubicBezTo>
                      <a:pt x="15" y="17"/>
                      <a:pt x="9" y="16"/>
                      <a:pt x="6" y="19"/>
                    </a:cubicBezTo>
                    <a:cubicBezTo>
                      <a:pt x="2" y="21"/>
                      <a:pt x="1" y="27"/>
                      <a:pt x="4" y="31"/>
                    </a:cubicBezTo>
                    <a:cubicBezTo>
                      <a:pt x="7" y="36"/>
                      <a:pt x="14" y="39"/>
                      <a:pt x="19" y="36"/>
                    </a:cubicBezTo>
                    <a:cubicBezTo>
                      <a:pt x="25" y="34"/>
                      <a:pt x="28" y="29"/>
                      <a:pt x="25" y="23"/>
                    </a:cubicBezTo>
                    <a:cubicBezTo>
                      <a:pt x="23" y="19"/>
                      <a:pt x="20" y="15"/>
                      <a:pt x="17" y="1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4" name="Freeform 16"/>
              <p:cNvSpPr/>
              <p:nvPr/>
            </p:nvSpPr>
            <p:spPr bwMode="auto">
              <a:xfrm>
                <a:off x="4227750" y="5089788"/>
                <a:ext cx="177800" cy="150813"/>
              </a:xfrm>
              <a:custGeom>
                <a:avLst/>
                <a:gdLst>
                  <a:gd name="T0" fmla="*/ 47 w 47"/>
                  <a:gd name="T1" fmla="*/ 2 h 40"/>
                  <a:gd name="T2" fmla="*/ 15 w 47"/>
                  <a:gd name="T3" fmla="*/ 24 h 40"/>
                  <a:gd name="T4" fmla="*/ 1 w 47"/>
                  <a:gd name="T5" fmla="*/ 40 h 40"/>
                  <a:gd name="T6" fmla="*/ 0 w 47"/>
                  <a:gd name="T7" fmla="*/ 39 h 40"/>
                  <a:gd name="T8" fmla="*/ 25 w 47"/>
                  <a:gd name="T9" fmla="*/ 9 h 40"/>
                  <a:gd name="T10" fmla="*/ 47 w 47"/>
                  <a:gd name="T11" fmla="*/ 2 h 40"/>
                </a:gdLst>
                <a:ahLst/>
                <a:cxnLst>
                  <a:cxn ang="0">
                    <a:pos x="T0" y="T1"/>
                  </a:cxn>
                  <a:cxn ang="0">
                    <a:pos x="T2" y="T3"/>
                  </a:cxn>
                  <a:cxn ang="0">
                    <a:pos x="T4" y="T5"/>
                  </a:cxn>
                  <a:cxn ang="0">
                    <a:pos x="T6" y="T7"/>
                  </a:cxn>
                  <a:cxn ang="0">
                    <a:pos x="T8" y="T9"/>
                  </a:cxn>
                  <a:cxn ang="0">
                    <a:pos x="T10" y="T11"/>
                  </a:cxn>
                </a:cxnLst>
                <a:rect l="0" t="0" r="r" b="b"/>
                <a:pathLst>
                  <a:path w="47" h="40">
                    <a:moveTo>
                      <a:pt x="47" y="2"/>
                    </a:moveTo>
                    <a:cubicBezTo>
                      <a:pt x="31" y="4"/>
                      <a:pt x="23" y="14"/>
                      <a:pt x="15" y="24"/>
                    </a:cubicBezTo>
                    <a:cubicBezTo>
                      <a:pt x="10" y="30"/>
                      <a:pt x="6" y="35"/>
                      <a:pt x="1" y="40"/>
                    </a:cubicBezTo>
                    <a:cubicBezTo>
                      <a:pt x="1" y="40"/>
                      <a:pt x="0" y="40"/>
                      <a:pt x="0" y="39"/>
                    </a:cubicBezTo>
                    <a:cubicBezTo>
                      <a:pt x="8" y="29"/>
                      <a:pt x="16" y="18"/>
                      <a:pt x="25" y="9"/>
                    </a:cubicBezTo>
                    <a:cubicBezTo>
                      <a:pt x="31" y="1"/>
                      <a:pt x="37" y="0"/>
                      <a:pt x="47"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5" name="Freeform 17"/>
              <p:cNvSpPr/>
              <p:nvPr/>
            </p:nvSpPr>
            <p:spPr bwMode="auto">
              <a:xfrm>
                <a:off x="3002200" y="5089788"/>
                <a:ext cx="173038" cy="150813"/>
              </a:xfrm>
              <a:custGeom>
                <a:avLst/>
                <a:gdLst>
                  <a:gd name="T0" fmla="*/ 46 w 46"/>
                  <a:gd name="T1" fmla="*/ 40 h 40"/>
                  <a:gd name="T2" fmla="*/ 31 w 46"/>
                  <a:gd name="T3" fmla="*/ 24 h 40"/>
                  <a:gd name="T4" fmla="*/ 22 w 46"/>
                  <a:gd name="T5" fmla="*/ 13 h 40"/>
                  <a:gd name="T6" fmla="*/ 0 w 46"/>
                  <a:gd name="T7" fmla="*/ 2 h 40"/>
                  <a:gd name="T8" fmla="*/ 20 w 46"/>
                  <a:gd name="T9" fmla="*/ 8 h 40"/>
                  <a:gd name="T10" fmla="*/ 36 w 46"/>
                  <a:gd name="T11" fmla="*/ 26 h 40"/>
                  <a:gd name="T12" fmla="*/ 46 w 46"/>
                  <a:gd name="T13" fmla="*/ 39 h 40"/>
                  <a:gd name="T14" fmla="*/ 46 w 4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0">
                    <a:moveTo>
                      <a:pt x="46" y="40"/>
                    </a:moveTo>
                    <a:cubicBezTo>
                      <a:pt x="41" y="35"/>
                      <a:pt x="36" y="29"/>
                      <a:pt x="31" y="24"/>
                    </a:cubicBezTo>
                    <a:cubicBezTo>
                      <a:pt x="28" y="20"/>
                      <a:pt x="25" y="16"/>
                      <a:pt x="22" y="13"/>
                    </a:cubicBezTo>
                    <a:cubicBezTo>
                      <a:pt x="16" y="7"/>
                      <a:pt x="9" y="3"/>
                      <a:pt x="0" y="2"/>
                    </a:cubicBezTo>
                    <a:cubicBezTo>
                      <a:pt x="8" y="0"/>
                      <a:pt x="15" y="2"/>
                      <a:pt x="20" y="8"/>
                    </a:cubicBezTo>
                    <a:cubicBezTo>
                      <a:pt x="26" y="14"/>
                      <a:pt x="31" y="20"/>
                      <a:pt x="36" y="26"/>
                    </a:cubicBezTo>
                    <a:cubicBezTo>
                      <a:pt x="39" y="31"/>
                      <a:pt x="43" y="35"/>
                      <a:pt x="46" y="39"/>
                    </a:cubicBezTo>
                    <a:cubicBezTo>
                      <a:pt x="46" y="40"/>
                      <a:pt x="46" y="40"/>
                      <a:pt x="46" y="4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6" name="Freeform 18"/>
              <p:cNvSpPr/>
              <p:nvPr/>
            </p:nvSpPr>
            <p:spPr bwMode="auto">
              <a:xfrm>
                <a:off x="3892788" y="5105663"/>
                <a:ext cx="192088" cy="93663"/>
              </a:xfrm>
              <a:custGeom>
                <a:avLst/>
                <a:gdLst>
                  <a:gd name="T0" fmla="*/ 0 w 51"/>
                  <a:gd name="T1" fmla="*/ 25 h 25"/>
                  <a:gd name="T2" fmla="*/ 7 w 51"/>
                  <a:gd name="T3" fmla="*/ 11 h 25"/>
                  <a:gd name="T4" fmla="*/ 34 w 51"/>
                  <a:gd name="T5" fmla="*/ 1 h 25"/>
                  <a:gd name="T6" fmla="*/ 51 w 51"/>
                  <a:gd name="T7" fmla="*/ 1 h 25"/>
                  <a:gd name="T8" fmla="*/ 33 w 51"/>
                  <a:gd name="T9" fmla="*/ 4 h 25"/>
                  <a:gd name="T10" fmla="*/ 16 w 51"/>
                  <a:gd name="T11" fmla="*/ 9 h 25"/>
                  <a:gd name="T12" fmla="*/ 0 w 5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0" y="25"/>
                    </a:moveTo>
                    <a:cubicBezTo>
                      <a:pt x="0" y="19"/>
                      <a:pt x="3" y="15"/>
                      <a:pt x="7" y="11"/>
                    </a:cubicBezTo>
                    <a:cubicBezTo>
                      <a:pt x="15" y="5"/>
                      <a:pt x="25" y="3"/>
                      <a:pt x="34" y="1"/>
                    </a:cubicBezTo>
                    <a:cubicBezTo>
                      <a:pt x="40" y="1"/>
                      <a:pt x="45" y="0"/>
                      <a:pt x="51" y="1"/>
                    </a:cubicBezTo>
                    <a:cubicBezTo>
                      <a:pt x="45" y="2"/>
                      <a:pt x="39" y="3"/>
                      <a:pt x="33" y="4"/>
                    </a:cubicBezTo>
                    <a:cubicBezTo>
                      <a:pt x="27" y="5"/>
                      <a:pt x="22" y="7"/>
                      <a:pt x="16" y="9"/>
                    </a:cubicBezTo>
                    <a:cubicBezTo>
                      <a:pt x="9" y="12"/>
                      <a:pt x="4" y="17"/>
                      <a:pt x="0"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7" name="Freeform 19"/>
              <p:cNvSpPr/>
              <p:nvPr/>
            </p:nvSpPr>
            <p:spPr bwMode="auto">
              <a:xfrm>
                <a:off x="3321288" y="5105663"/>
                <a:ext cx="188913" cy="93663"/>
              </a:xfrm>
              <a:custGeom>
                <a:avLst/>
                <a:gdLst>
                  <a:gd name="T0" fmla="*/ 0 w 50"/>
                  <a:gd name="T1" fmla="*/ 1 h 25"/>
                  <a:gd name="T2" fmla="*/ 37 w 50"/>
                  <a:gd name="T3" fmla="*/ 7 h 25"/>
                  <a:gd name="T4" fmla="*/ 50 w 50"/>
                  <a:gd name="T5" fmla="*/ 25 h 25"/>
                  <a:gd name="T6" fmla="*/ 12 w 50"/>
                  <a:gd name="T7" fmla="*/ 3 h 25"/>
                  <a:gd name="T8" fmla="*/ 0 w 50"/>
                  <a:gd name="T9" fmla="*/ 1 h 25"/>
                </a:gdLst>
                <a:ahLst/>
                <a:cxnLst>
                  <a:cxn ang="0">
                    <a:pos x="T0" y="T1"/>
                  </a:cxn>
                  <a:cxn ang="0">
                    <a:pos x="T2" y="T3"/>
                  </a:cxn>
                  <a:cxn ang="0">
                    <a:pos x="T4" y="T5"/>
                  </a:cxn>
                  <a:cxn ang="0">
                    <a:pos x="T6" y="T7"/>
                  </a:cxn>
                  <a:cxn ang="0">
                    <a:pos x="T8" y="T9"/>
                  </a:cxn>
                </a:cxnLst>
                <a:rect l="0" t="0" r="r" b="b"/>
                <a:pathLst>
                  <a:path w="50" h="25">
                    <a:moveTo>
                      <a:pt x="0" y="1"/>
                    </a:moveTo>
                    <a:cubicBezTo>
                      <a:pt x="13" y="0"/>
                      <a:pt x="25" y="1"/>
                      <a:pt x="37" y="7"/>
                    </a:cubicBezTo>
                    <a:cubicBezTo>
                      <a:pt x="44" y="11"/>
                      <a:pt x="50" y="16"/>
                      <a:pt x="50" y="25"/>
                    </a:cubicBezTo>
                    <a:cubicBezTo>
                      <a:pt x="43" y="8"/>
                      <a:pt x="28" y="6"/>
                      <a:pt x="12" y="3"/>
                    </a:cubicBezTo>
                    <a:cubicBezTo>
                      <a:pt x="8" y="2"/>
                      <a:pt x="4" y="2"/>
                      <a:pt x="0"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8" name="Freeform 20"/>
              <p:cNvSpPr/>
              <p:nvPr/>
            </p:nvSpPr>
            <p:spPr bwMode="auto">
              <a:xfrm>
                <a:off x="3757850" y="5380301"/>
                <a:ext cx="57150" cy="68263"/>
              </a:xfrm>
              <a:custGeom>
                <a:avLst/>
                <a:gdLst>
                  <a:gd name="T0" fmla="*/ 15 w 15"/>
                  <a:gd name="T1" fmla="*/ 4 h 18"/>
                  <a:gd name="T2" fmla="*/ 5 w 15"/>
                  <a:gd name="T3" fmla="*/ 5 h 18"/>
                  <a:gd name="T4" fmla="*/ 3 w 15"/>
                  <a:gd name="T5" fmla="*/ 11 h 18"/>
                  <a:gd name="T6" fmla="*/ 8 w 15"/>
                  <a:gd name="T7" fmla="*/ 16 h 18"/>
                  <a:gd name="T8" fmla="*/ 13 w 15"/>
                  <a:gd name="T9" fmla="*/ 11 h 18"/>
                  <a:gd name="T10" fmla="*/ 13 w 15"/>
                  <a:gd name="T11" fmla="*/ 10 h 18"/>
                  <a:gd name="T12" fmla="*/ 15 w 15"/>
                  <a:gd name="T13" fmla="*/ 11 h 18"/>
                  <a:gd name="T14" fmla="*/ 11 w 15"/>
                  <a:gd name="T15" fmla="*/ 17 h 18"/>
                  <a:gd name="T16" fmla="*/ 4 w 15"/>
                  <a:gd name="T17" fmla="*/ 16 h 18"/>
                  <a:gd name="T18" fmla="*/ 0 w 15"/>
                  <a:gd name="T19" fmla="*/ 9 h 18"/>
                  <a:gd name="T20" fmla="*/ 15 w 15"/>
                  <a:gd name="T21" fmla="*/ 4 h 18"/>
                  <a:gd name="T22" fmla="*/ 15 w 15"/>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8">
                    <a:moveTo>
                      <a:pt x="15" y="4"/>
                    </a:moveTo>
                    <a:cubicBezTo>
                      <a:pt x="12" y="4"/>
                      <a:pt x="8" y="4"/>
                      <a:pt x="5" y="5"/>
                    </a:cubicBezTo>
                    <a:cubicBezTo>
                      <a:pt x="4" y="6"/>
                      <a:pt x="2" y="10"/>
                      <a:pt x="3" y="11"/>
                    </a:cubicBezTo>
                    <a:cubicBezTo>
                      <a:pt x="3" y="13"/>
                      <a:pt x="6" y="16"/>
                      <a:pt x="8" y="16"/>
                    </a:cubicBezTo>
                    <a:cubicBezTo>
                      <a:pt x="9" y="16"/>
                      <a:pt x="11" y="13"/>
                      <a:pt x="13" y="11"/>
                    </a:cubicBezTo>
                    <a:cubicBezTo>
                      <a:pt x="13" y="11"/>
                      <a:pt x="13" y="11"/>
                      <a:pt x="13" y="10"/>
                    </a:cubicBezTo>
                    <a:cubicBezTo>
                      <a:pt x="14" y="10"/>
                      <a:pt x="14" y="11"/>
                      <a:pt x="15" y="11"/>
                    </a:cubicBezTo>
                    <a:cubicBezTo>
                      <a:pt x="13" y="13"/>
                      <a:pt x="13" y="16"/>
                      <a:pt x="11" y="17"/>
                    </a:cubicBezTo>
                    <a:cubicBezTo>
                      <a:pt x="9" y="18"/>
                      <a:pt x="5" y="18"/>
                      <a:pt x="4" y="16"/>
                    </a:cubicBezTo>
                    <a:cubicBezTo>
                      <a:pt x="2" y="15"/>
                      <a:pt x="0" y="11"/>
                      <a:pt x="0" y="9"/>
                    </a:cubicBezTo>
                    <a:cubicBezTo>
                      <a:pt x="1" y="2"/>
                      <a:pt x="9" y="0"/>
                      <a:pt x="15" y="4"/>
                    </a:cubicBezTo>
                    <a:cubicBezTo>
                      <a:pt x="15" y="4"/>
                      <a:pt x="15" y="4"/>
                      <a:pt x="15"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9" name="Freeform 21"/>
              <p:cNvSpPr/>
              <p:nvPr/>
            </p:nvSpPr>
            <p:spPr bwMode="auto">
              <a:xfrm>
                <a:off x="3321288" y="5283463"/>
                <a:ext cx="46038" cy="30163"/>
              </a:xfrm>
              <a:custGeom>
                <a:avLst/>
                <a:gdLst>
                  <a:gd name="T0" fmla="*/ 2 w 12"/>
                  <a:gd name="T1" fmla="*/ 2 h 8"/>
                  <a:gd name="T2" fmla="*/ 5 w 12"/>
                  <a:gd name="T3" fmla="*/ 6 h 8"/>
                  <a:gd name="T4" fmla="*/ 10 w 12"/>
                  <a:gd name="T5" fmla="*/ 5 h 8"/>
                  <a:gd name="T6" fmla="*/ 10 w 12"/>
                  <a:gd name="T7" fmla="*/ 3 h 8"/>
                  <a:gd name="T8" fmla="*/ 4 w 12"/>
                  <a:gd name="T9" fmla="*/ 4 h 8"/>
                  <a:gd name="T10" fmla="*/ 6 w 12"/>
                  <a:gd name="T11" fmla="*/ 0 h 8"/>
                  <a:gd name="T12" fmla="*/ 10 w 12"/>
                  <a:gd name="T13" fmla="*/ 1 h 8"/>
                  <a:gd name="T14" fmla="*/ 12 w 12"/>
                  <a:gd name="T15" fmla="*/ 5 h 8"/>
                  <a:gd name="T16" fmla="*/ 5 w 12"/>
                  <a:gd name="T17" fmla="*/ 7 h 8"/>
                  <a:gd name="T18" fmla="*/ 2 w 12"/>
                  <a:gd name="T19" fmla="*/ 2 h 8"/>
                  <a:gd name="T20" fmla="*/ 2 w 1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8">
                    <a:moveTo>
                      <a:pt x="2" y="2"/>
                    </a:moveTo>
                    <a:cubicBezTo>
                      <a:pt x="3" y="4"/>
                      <a:pt x="4" y="6"/>
                      <a:pt x="5" y="6"/>
                    </a:cubicBezTo>
                    <a:cubicBezTo>
                      <a:pt x="6" y="7"/>
                      <a:pt x="8" y="6"/>
                      <a:pt x="10" y="5"/>
                    </a:cubicBezTo>
                    <a:cubicBezTo>
                      <a:pt x="10" y="5"/>
                      <a:pt x="10" y="4"/>
                      <a:pt x="10" y="3"/>
                    </a:cubicBezTo>
                    <a:cubicBezTo>
                      <a:pt x="8" y="3"/>
                      <a:pt x="7" y="4"/>
                      <a:pt x="4" y="4"/>
                    </a:cubicBezTo>
                    <a:cubicBezTo>
                      <a:pt x="5" y="2"/>
                      <a:pt x="5" y="1"/>
                      <a:pt x="6" y="0"/>
                    </a:cubicBezTo>
                    <a:cubicBezTo>
                      <a:pt x="7" y="0"/>
                      <a:pt x="10" y="0"/>
                      <a:pt x="10" y="1"/>
                    </a:cubicBezTo>
                    <a:cubicBezTo>
                      <a:pt x="11" y="2"/>
                      <a:pt x="12" y="5"/>
                      <a:pt x="12" y="5"/>
                    </a:cubicBezTo>
                    <a:cubicBezTo>
                      <a:pt x="10" y="7"/>
                      <a:pt x="7" y="8"/>
                      <a:pt x="5" y="7"/>
                    </a:cubicBezTo>
                    <a:cubicBezTo>
                      <a:pt x="3" y="7"/>
                      <a:pt x="0" y="5"/>
                      <a:pt x="2" y="2"/>
                    </a:cubicBezTo>
                    <a:cubicBezTo>
                      <a:pt x="2" y="2"/>
                      <a:pt x="2" y="2"/>
                      <a:pt x="2"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0" name="Freeform 22"/>
              <p:cNvSpPr/>
              <p:nvPr/>
            </p:nvSpPr>
            <p:spPr bwMode="auto">
              <a:xfrm>
                <a:off x="4032488" y="5278701"/>
                <a:ext cx="41275" cy="34925"/>
              </a:xfrm>
              <a:custGeom>
                <a:avLst/>
                <a:gdLst>
                  <a:gd name="T0" fmla="*/ 11 w 11"/>
                  <a:gd name="T1" fmla="*/ 5 h 9"/>
                  <a:gd name="T2" fmla="*/ 6 w 11"/>
                  <a:gd name="T3" fmla="*/ 9 h 9"/>
                  <a:gd name="T4" fmla="*/ 1 w 11"/>
                  <a:gd name="T5" fmla="*/ 6 h 9"/>
                  <a:gd name="T6" fmla="*/ 2 w 11"/>
                  <a:gd name="T7" fmla="*/ 2 h 9"/>
                  <a:gd name="T8" fmla="*/ 6 w 11"/>
                  <a:gd name="T9" fmla="*/ 1 h 9"/>
                  <a:gd name="T10" fmla="*/ 9 w 11"/>
                  <a:gd name="T11" fmla="*/ 5 h 9"/>
                  <a:gd name="T12" fmla="*/ 7 w 11"/>
                  <a:gd name="T13" fmla="*/ 5 h 9"/>
                  <a:gd name="T14" fmla="*/ 3 w 11"/>
                  <a:gd name="T15" fmla="*/ 4 h 9"/>
                  <a:gd name="T16" fmla="*/ 3 w 11"/>
                  <a:gd name="T17" fmla="*/ 6 h 9"/>
                  <a:gd name="T18" fmla="*/ 7 w 11"/>
                  <a:gd name="T19" fmla="*/ 8 h 9"/>
                  <a:gd name="T20" fmla="*/ 11 w 11"/>
                  <a:gd name="T21" fmla="*/ 5 h 9"/>
                  <a:gd name="T22" fmla="*/ 11 w 11"/>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11" y="5"/>
                    </a:moveTo>
                    <a:cubicBezTo>
                      <a:pt x="9" y="6"/>
                      <a:pt x="8" y="8"/>
                      <a:pt x="6" y="9"/>
                    </a:cubicBezTo>
                    <a:cubicBezTo>
                      <a:pt x="5" y="9"/>
                      <a:pt x="2" y="7"/>
                      <a:pt x="1" y="6"/>
                    </a:cubicBezTo>
                    <a:cubicBezTo>
                      <a:pt x="0" y="6"/>
                      <a:pt x="1" y="3"/>
                      <a:pt x="2" y="2"/>
                    </a:cubicBezTo>
                    <a:cubicBezTo>
                      <a:pt x="3" y="1"/>
                      <a:pt x="5" y="0"/>
                      <a:pt x="6" y="1"/>
                    </a:cubicBezTo>
                    <a:cubicBezTo>
                      <a:pt x="7" y="1"/>
                      <a:pt x="8" y="3"/>
                      <a:pt x="9" y="5"/>
                    </a:cubicBezTo>
                    <a:cubicBezTo>
                      <a:pt x="7" y="5"/>
                      <a:pt x="7" y="5"/>
                      <a:pt x="7" y="5"/>
                    </a:cubicBezTo>
                    <a:cubicBezTo>
                      <a:pt x="6" y="5"/>
                      <a:pt x="4" y="4"/>
                      <a:pt x="3" y="4"/>
                    </a:cubicBezTo>
                    <a:cubicBezTo>
                      <a:pt x="3" y="5"/>
                      <a:pt x="3" y="6"/>
                      <a:pt x="3" y="6"/>
                    </a:cubicBezTo>
                    <a:cubicBezTo>
                      <a:pt x="4" y="7"/>
                      <a:pt x="6" y="8"/>
                      <a:pt x="7" y="8"/>
                    </a:cubicBezTo>
                    <a:cubicBezTo>
                      <a:pt x="9" y="7"/>
                      <a:pt x="10" y="6"/>
                      <a:pt x="11" y="5"/>
                    </a:cubicBezTo>
                    <a:cubicBezTo>
                      <a:pt x="11" y="5"/>
                      <a:pt x="11" y="5"/>
                      <a:pt x="11"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1" name="Freeform 23"/>
              <p:cNvSpPr/>
              <p:nvPr/>
            </p:nvSpPr>
            <p:spPr bwMode="auto">
              <a:xfrm>
                <a:off x="3291125" y="5253301"/>
                <a:ext cx="33338" cy="33338"/>
              </a:xfrm>
              <a:custGeom>
                <a:avLst/>
                <a:gdLst>
                  <a:gd name="T0" fmla="*/ 8 w 9"/>
                  <a:gd name="T1" fmla="*/ 5 h 9"/>
                  <a:gd name="T2" fmla="*/ 3 w 9"/>
                  <a:gd name="T3" fmla="*/ 4 h 9"/>
                  <a:gd name="T4" fmla="*/ 3 w 9"/>
                  <a:gd name="T5" fmla="*/ 8 h 9"/>
                  <a:gd name="T6" fmla="*/ 5 w 9"/>
                  <a:gd name="T7" fmla="*/ 8 h 9"/>
                  <a:gd name="T8" fmla="*/ 5 w 9"/>
                  <a:gd name="T9" fmla="*/ 4 h 9"/>
                  <a:gd name="T10" fmla="*/ 6 w 9"/>
                  <a:gd name="T11" fmla="*/ 5 h 9"/>
                  <a:gd name="T12" fmla="*/ 6 w 9"/>
                  <a:gd name="T13" fmla="*/ 8 h 9"/>
                  <a:gd name="T14" fmla="*/ 2 w 9"/>
                  <a:gd name="T15" fmla="*/ 9 h 9"/>
                  <a:gd name="T16" fmla="*/ 0 w 9"/>
                  <a:gd name="T17" fmla="*/ 6 h 9"/>
                  <a:gd name="T18" fmla="*/ 3 w 9"/>
                  <a:gd name="T19" fmla="*/ 1 h 9"/>
                  <a:gd name="T20" fmla="*/ 9 w 9"/>
                  <a:gd name="T21" fmla="*/ 4 h 9"/>
                  <a:gd name="T22" fmla="*/ 8 w 9"/>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5"/>
                    </a:moveTo>
                    <a:cubicBezTo>
                      <a:pt x="6" y="3"/>
                      <a:pt x="5" y="1"/>
                      <a:pt x="3" y="4"/>
                    </a:cubicBezTo>
                    <a:cubicBezTo>
                      <a:pt x="2" y="5"/>
                      <a:pt x="3" y="7"/>
                      <a:pt x="3" y="8"/>
                    </a:cubicBezTo>
                    <a:cubicBezTo>
                      <a:pt x="3" y="8"/>
                      <a:pt x="4" y="8"/>
                      <a:pt x="5" y="8"/>
                    </a:cubicBezTo>
                    <a:cubicBezTo>
                      <a:pt x="5" y="7"/>
                      <a:pt x="5" y="6"/>
                      <a:pt x="5" y="4"/>
                    </a:cubicBezTo>
                    <a:cubicBezTo>
                      <a:pt x="5" y="4"/>
                      <a:pt x="6" y="4"/>
                      <a:pt x="6" y="5"/>
                    </a:cubicBezTo>
                    <a:cubicBezTo>
                      <a:pt x="6" y="6"/>
                      <a:pt x="7" y="7"/>
                      <a:pt x="6" y="8"/>
                    </a:cubicBezTo>
                    <a:cubicBezTo>
                      <a:pt x="5" y="9"/>
                      <a:pt x="4" y="9"/>
                      <a:pt x="2" y="9"/>
                    </a:cubicBezTo>
                    <a:cubicBezTo>
                      <a:pt x="1" y="9"/>
                      <a:pt x="0" y="7"/>
                      <a:pt x="0" y="6"/>
                    </a:cubicBezTo>
                    <a:cubicBezTo>
                      <a:pt x="0" y="4"/>
                      <a:pt x="1" y="2"/>
                      <a:pt x="3" y="1"/>
                    </a:cubicBezTo>
                    <a:cubicBezTo>
                      <a:pt x="6" y="0"/>
                      <a:pt x="8" y="1"/>
                      <a:pt x="9" y="4"/>
                    </a:cubicBezTo>
                    <a:cubicBezTo>
                      <a:pt x="9" y="4"/>
                      <a:pt x="8" y="5"/>
                      <a:pt x="8"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2" name="Freeform 46"/>
              <p:cNvSpPr/>
              <p:nvPr/>
            </p:nvSpPr>
            <p:spPr bwMode="auto">
              <a:xfrm>
                <a:off x="3645138" y="5283463"/>
                <a:ext cx="52388" cy="41275"/>
              </a:xfrm>
              <a:custGeom>
                <a:avLst/>
                <a:gdLst>
                  <a:gd name="T0" fmla="*/ 13 w 14"/>
                  <a:gd name="T1" fmla="*/ 3 h 11"/>
                  <a:gd name="T2" fmla="*/ 9 w 14"/>
                  <a:gd name="T3" fmla="*/ 10 h 11"/>
                  <a:gd name="T4" fmla="*/ 2 w 14"/>
                  <a:gd name="T5" fmla="*/ 7 h 11"/>
                  <a:gd name="T6" fmla="*/ 3 w 14"/>
                  <a:gd name="T7" fmla="*/ 0 h 11"/>
                  <a:gd name="T8" fmla="*/ 8 w 14"/>
                  <a:gd name="T9" fmla="*/ 1 h 11"/>
                  <a:gd name="T10" fmla="*/ 7 w 14"/>
                  <a:gd name="T11" fmla="*/ 7 h 11"/>
                  <a:gd name="T12" fmla="*/ 4 w 14"/>
                  <a:gd name="T13" fmla="*/ 6 h 11"/>
                  <a:gd name="T14" fmla="*/ 7 w 14"/>
                  <a:gd name="T15" fmla="*/ 1 h 11"/>
                  <a:gd name="T16" fmla="*/ 4 w 14"/>
                  <a:gd name="T17" fmla="*/ 2 h 11"/>
                  <a:gd name="T18" fmla="*/ 4 w 14"/>
                  <a:gd name="T19" fmla="*/ 7 h 11"/>
                  <a:gd name="T20" fmla="*/ 8 w 14"/>
                  <a:gd name="T21" fmla="*/ 9 h 11"/>
                  <a:gd name="T22" fmla="*/ 13 w 14"/>
                  <a:gd name="T2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3" y="3"/>
                    </a:moveTo>
                    <a:cubicBezTo>
                      <a:pt x="14" y="7"/>
                      <a:pt x="12" y="9"/>
                      <a:pt x="9" y="10"/>
                    </a:cubicBezTo>
                    <a:cubicBezTo>
                      <a:pt x="6" y="11"/>
                      <a:pt x="3" y="10"/>
                      <a:pt x="2" y="7"/>
                    </a:cubicBezTo>
                    <a:cubicBezTo>
                      <a:pt x="0" y="5"/>
                      <a:pt x="0" y="2"/>
                      <a:pt x="3" y="0"/>
                    </a:cubicBezTo>
                    <a:cubicBezTo>
                      <a:pt x="4" y="0"/>
                      <a:pt x="6" y="0"/>
                      <a:pt x="8" y="1"/>
                    </a:cubicBezTo>
                    <a:cubicBezTo>
                      <a:pt x="8" y="3"/>
                      <a:pt x="7" y="5"/>
                      <a:pt x="7" y="7"/>
                    </a:cubicBezTo>
                    <a:cubicBezTo>
                      <a:pt x="6" y="7"/>
                      <a:pt x="5" y="7"/>
                      <a:pt x="4" y="6"/>
                    </a:cubicBezTo>
                    <a:cubicBezTo>
                      <a:pt x="5" y="5"/>
                      <a:pt x="6" y="3"/>
                      <a:pt x="7" y="1"/>
                    </a:cubicBezTo>
                    <a:cubicBezTo>
                      <a:pt x="6" y="1"/>
                      <a:pt x="4" y="2"/>
                      <a:pt x="4" y="2"/>
                    </a:cubicBezTo>
                    <a:cubicBezTo>
                      <a:pt x="3" y="4"/>
                      <a:pt x="3" y="6"/>
                      <a:pt x="4" y="7"/>
                    </a:cubicBezTo>
                    <a:cubicBezTo>
                      <a:pt x="5" y="8"/>
                      <a:pt x="7" y="9"/>
                      <a:pt x="8" y="9"/>
                    </a:cubicBezTo>
                    <a:cubicBezTo>
                      <a:pt x="10" y="7"/>
                      <a:pt x="11" y="5"/>
                      <a:pt x="13"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3" name="Freeform 47"/>
              <p:cNvSpPr/>
              <p:nvPr/>
            </p:nvSpPr>
            <p:spPr bwMode="auto">
              <a:xfrm>
                <a:off x="3713400" y="5278698"/>
                <a:ext cx="41275" cy="49213"/>
              </a:xfrm>
              <a:custGeom>
                <a:avLst/>
                <a:gdLst>
                  <a:gd name="T0" fmla="*/ 5 w 11"/>
                  <a:gd name="T1" fmla="*/ 3 h 13"/>
                  <a:gd name="T2" fmla="*/ 8 w 11"/>
                  <a:gd name="T3" fmla="*/ 7 h 13"/>
                  <a:gd name="T4" fmla="*/ 6 w 11"/>
                  <a:gd name="T5" fmla="*/ 8 h 13"/>
                  <a:gd name="T6" fmla="*/ 3 w 11"/>
                  <a:gd name="T7" fmla="*/ 3 h 13"/>
                  <a:gd name="T8" fmla="*/ 6 w 11"/>
                  <a:gd name="T9" fmla="*/ 1 h 13"/>
                  <a:gd name="T10" fmla="*/ 11 w 11"/>
                  <a:gd name="T11" fmla="*/ 4 h 13"/>
                  <a:gd name="T12" fmla="*/ 8 w 11"/>
                  <a:gd name="T13" fmla="*/ 10 h 13"/>
                  <a:gd name="T14" fmla="*/ 0 w 11"/>
                  <a:gd name="T15" fmla="*/ 8 h 13"/>
                  <a:gd name="T16" fmla="*/ 7 w 11"/>
                  <a:gd name="T17" fmla="*/ 9 h 13"/>
                  <a:gd name="T18" fmla="*/ 9 w 11"/>
                  <a:gd name="T19" fmla="*/ 4 h 13"/>
                  <a:gd name="T20" fmla="*/ 6 w 11"/>
                  <a:gd name="T21" fmla="*/ 2 h 13"/>
                  <a:gd name="T22" fmla="*/ 5 w 1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3"/>
                    </a:moveTo>
                    <a:cubicBezTo>
                      <a:pt x="6" y="4"/>
                      <a:pt x="7" y="6"/>
                      <a:pt x="8" y="7"/>
                    </a:cubicBezTo>
                    <a:cubicBezTo>
                      <a:pt x="7" y="8"/>
                      <a:pt x="7" y="8"/>
                      <a:pt x="6" y="8"/>
                    </a:cubicBezTo>
                    <a:cubicBezTo>
                      <a:pt x="5" y="6"/>
                      <a:pt x="4" y="5"/>
                      <a:pt x="3" y="3"/>
                    </a:cubicBezTo>
                    <a:cubicBezTo>
                      <a:pt x="3" y="2"/>
                      <a:pt x="5" y="0"/>
                      <a:pt x="6" y="1"/>
                    </a:cubicBezTo>
                    <a:cubicBezTo>
                      <a:pt x="8" y="1"/>
                      <a:pt x="10" y="3"/>
                      <a:pt x="11" y="4"/>
                    </a:cubicBezTo>
                    <a:cubicBezTo>
                      <a:pt x="11" y="6"/>
                      <a:pt x="10" y="9"/>
                      <a:pt x="8" y="10"/>
                    </a:cubicBezTo>
                    <a:cubicBezTo>
                      <a:pt x="6" y="13"/>
                      <a:pt x="2" y="11"/>
                      <a:pt x="0" y="8"/>
                    </a:cubicBezTo>
                    <a:cubicBezTo>
                      <a:pt x="2" y="9"/>
                      <a:pt x="5" y="9"/>
                      <a:pt x="7" y="9"/>
                    </a:cubicBezTo>
                    <a:cubicBezTo>
                      <a:pt x="8" y="9"/>
                      <a:pt x="9" y="6"/>
                      <a:pt x="9" y="4"/>
                    </a:cubicBezTo>
                    <a:cubicBezTo>
                      <a:pt x="9" y="3"/>
                      <a:pt x="7" y="2"/>
                      <a:pt x="6" y="2"/>
                    </a:cubicBezTo>
                    <a:cubicBezTo>
                      <a:pt x="6" y="2"/>
                      <a:pt x="5" y="2"/>
                      <a:pt x="5"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4" name="Freeform 48"/>
              <p:cNvSpPr/>
              <p:nvPr/>
            </p:nvSpPr>
            <p:spPr bwMode="auto">
              <a:xfrm>
                <a:off x="3656250" y="5343788"/>
                <a:ext cx="26988" cy="30163"/>
              </a:xfrm>
              <a:custGeom>
                <a:avLst/>
                <a:gdLst>
                  <a:gd name="T0" fmla="*/ 4 w 7"/>
                  <a:gd name="T1" fmla="*/ 5 h 8"/>
                  <a:gd name="T2" fmla="*/ 5 w 7"/>
                  <a:gd name="T3" fmla="*/ 2 h 8"/>
                  <a:gd name="T4" fmla="*/ 4 w 7"/>
                  <a:gd name="T5" fmla="*/ 2 h 8"/>
                  <a:gd name="T6" fmla="*/ 2 w 7"/>
                  <a:gd name="T7" fmla="*/ 8 h 8"/>
                  <a:gd name="T8" fmla="*/ 1 w 7"/>
                  <a:gd name="T9" fmla="*/ 3 h 8"/>
                  <a:gd name="T10" fmla="*/ 5 w 7"/>
                  <a:gd name="T11" fmla="*/ 1 h 8"/>
                  <a:gd name="T12" fmla="*/ 7 w 7"/>
                  <a:gd name="T13" fmla="*/ 4 h 8"/>
                  <a:gd name="T14" fmla="*/ 4 w 7"/>
                  <a:gd name="T15" fmla="*/ 6 h 8"/>
                  <a:gd name="T16" fmla="*/ 4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5"/>
                    </a:moveTo>
                    <a:cubicBezTo>
                      <a:pt x="4" y="4"/>
                      <a:pt x="5" y="3"/>
                      <a:pt x="5" y="2"/>
                    </a:cubicBezTo>
                    <a:cubicBezTo>
                      <a:pt x="5" y="2"/>
                      <a:pt x="4" y="2"/>
                      <a:pt x="4" y="2"/>
                    </a:cubicBezTo>
                    <a:cubicBezTo>
                      <a:pt x="3" y="4"/>
                      <a:pt x="3" y="6"/>
                      <a:pt x="2" y="8"/>
                    </a:cubicBezTo>
                    <a:cubicBezTo>
                      <a:pt x="2" y="7"/>
                      <a:pt x="0" y="5"/>
                      <a:pt x="1" y="3"/>
                    </a:cubicBezTo>
                    <a:cubicBezTo>
                      <a:pt x="1" y="2"/>
                      <a:pt x="4" y="1"/>
                      <a:pt x="5" y="1"/>
                    </a:cubicBezTo>
                    <a:cubicBezTo>
                      <a:pt x="6" y="0"/>
                      <a:pt x="7" y="3"/>
                      <a:pt x="7" y="4"/>
                    </a:cubicBezTo>
                    <a:cubicBezTo>
                      <a:pt x="6" y="4"/>
                      <a:pt x="5" y="5"/>
                      <a:pt x="4" y="6"/>
                    </a:cubicBezTo>
                    <a:cubicBezTo>
                      <a:pt x="4" y="5"/>
                      <a:pt x="4" y="5"/>
                      <a:pt x="4"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5" name="Freeform 49"/>
              <p:cNvSpPr/>
              <p:nvPr/>
            </p:nvSpPr>
            <p:spPr bwMode="auto">
              <a:xfrm>
                <a:off x="3719750" y="5346963"/>
                <a:ext cx="30163" cy="30163"/>
              </a:xfrm>
              <a:custGeom>
                <a:avLst/>
                <a:gdLst>
                  <a:gd name="T0" fmla="*/ 2 w 8"/>
                  <a:gd name="T1" fmla="*/ 8 h 8"/>
                  <a:gd name="T2" fmla="*/ 1 w 8"/>
                  <a:gd name="T3" fmla="*/ 0 h 8"/>
                  <a:gd name="T4" fmla="*/ 4 w 8"/>
                  <a:gd name="T5" fmla="*/ 5 h 8"/>
                  <a:gd name="T6" fmla="*/ 0 w 8"/>
                  <a:gd name="T7" fmla="*/ 3 h 8"/>
                  <a:gd name="T8" fmla="*/ 1 w 8"/>
                  <a:gd name="T9" fmla="*/ 0 h 8"/>
                  <a:gd name="T10" fmla="*/ 6 w 8"/>
                  <a:gd name="T11" fmla="*/ 1 h 8"/>
                  <a:gd name="T12" fmla="*/ 2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8"/>
                    </a:moveTo>
                    <a:cubicBezTo>
                      <a:pt x="5" y="5"/>
                      <a:pt x="7" y="2"/>
                      <a:pt x="1" y="0"/>
                    </a:cubicBezTo>
                    <a:cubicBezTo>
                      <a:pt x="2" y="2"/>
                      <a:pt x="2" y="3"/>
                      <a:pt x="4" y="5"/>
                    </a:cubicBezTo>
                    <a:cubicBezTo>
                      <a:pt x="2" y="4"/>
                      <a:pt x="1" y="4"/>
                      <a:pt x="0" y="3"/>
                    </a:cubicBezTo>
                    <a:cubicBezTo>
                      <a:pt x="0" y="2"/>
                      <a:pt x="1" y="0"/>
                      <a:pt x="1" y="0"/>
                    </a:cubicBezTo>
                    <a:cubicBezTo>
                      <a:pt x="3" y="0"/>
                      <a:pt x="5" y="0"/>
                      <a:pt x="6" y="1"/>
                    </a:cubicBezTo>
                    <a:cubicBezTo>
                      <a:pt x="8" y="4"/>
                      <a:pt x="6" y="6"/>
                      <a:pt x="2" y="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6" name="Freeform 58"/>
              <p:cNvSpPr/>
              <p:nvPr/>
            </p:nvSpPr>
            <p:spPr bwMode="auto">
              <a:xfrm>
                <a:off x="3900725" y="5313626"/>
                <a:ext cx="33338" cy="30163"/>
              </a:xfrm>
              <a:custGeom>
                <a:avLst/>
                <a:gdLst>
                  <a:gd name="T0" fmla="*/ 2 w 9"/>
                  <a:gd name="T1" fmla="*/ 0 h 8"/>
                  <a:gd name="T2" fmla="*/ 6 w 9"/>
                  <a:gd name="T3" fmla="*/ 2 h 8"/>
                  <a:gd name="T4" fmla="*/ 9 w 9"/>
                  <a:gd name="T5" fmla="*/ 1 h 8"/>
                  <a:gd name="T6" fmla="*/ 4 w 9"/>
                  <a:gd name="T7" fmla="*/ 6 h 8"/>
                  <a:gd name="T8" fmla="*/ 2 w 9"/>
                  <a:gd name="T9" fmla="*/ 0 h 8"/>
                </a:gdLst>
                <a:ahLst/>
                <a:cxnLst>
                  <a:cxn ang="0">
                    <a:pos x="T0" y="T1"/>
                  </a:cxn>
                  <a:cxn ang="0">
                    <a:pos x="T2" y="T3"/>
                  </a:cxn>
                  <a:cxn ang="0">
                    <a:pos x="T4" y="T5"/>
                  </a:cxn>
                  <a:cxn ang="0">
                    <a:pos x="T6" y="T7"/>
                  </a:cxn>
                  <a:cxn ang="0">
                    <a:pos x="T8" y="T9"/>
                  </a:cxn>
                </a:cxnLst>
                <a:rect l="0" t="0" r="r" b="b"/>
                <a:pathLst>
                  <a:path w="9" h="8">
                    <a:moveTo>
                      <a:pt x="2" y="0"/>
                    </a:moveTo>
                    <a:cubicBezTo>
                      <a:pt x="2" y="2"/>
                      <a:pt x="3" y="4"/>
                      <a:pt x="6" y="2"/>
                    </a:cubicBezTo>
                    <a:cubicBezTo>
                      <a:pt x="6" y="1"/>
                      <a:pt x="8" y="1"/>
                      <a:pt x="9" y="1"/>
                    </a:cubicBezTo>
                    <a:cubicBezTo>
                      <a:pt x="8" y="3"/>
                      <a:pt x="8" y="8"/>
                      <a:pt x="4" y="6"/>
                    </a:cubicBezTo>
                    <a:cubicBezTo>
                      <a:pt x="1" y="5"/>
                      <a:pt x="0" y="3"/>
                      <a:pt x="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189" name="Freeform 21"/>
            <p:cNvSpPr>
              <a:spLocks noEditPoints="1"/>
            </p:cNvSpPr>
            <p:nvPr/>
          </p:nvSpPr>
          <p:spPr bwMode="auto">
            <a:xfrm>
              <a:off x="9250465" y="2624393"/>
              <a:ext cx="1021449" cy="1050445"/>
            </a:xfrm>
            <a:custGeom>
              <a:avLst/>
              <a:gdLst>
                <a:gd name="T0" fmla="*/ 126 w 134"/>
                <a:gd name="T1" fmla="*/ 0 h 138"/>
                <a:gd name="T2" fmla="*/ 134 w 134"/>
                <a:gd name="T3" fmla="*/ 7 h 138"/>
                <a:gd name="T4" fmla="*/ 133 w 134"/>
                <a:gd name="T5" fmla="*/ 11 h 138"/>
                <a:gd name="T6" fmla="*/ 120 w 134"/>
                <a:gd name="T7" fmla="*/ 24 h 138"/>
                <a:gd name="T8" fmla="*/ 119 w 134"/>
                <a:gd name="T9" fmla="*/ 23 h 138"/>
                <a:gd name="T10" fmla="*/ 96 w 134"/>
                <a:gd name="T11" fmla="*/ 47 h 138"/>
                <a:gd name="T12" fmla="*/ 102 w 134"/>
                <a:gd name="T13" fmla="*/ 61 h 138"/>
                <a:gd name="T14" fmla="*/ 90 w 134"/>
                <a:gd name="T15" fmla="*/ 74 h 138"/>
                <a:gd name="T16" fmla="*/ 77 w 134"/>
                <a:gd name="T17" fmla="*/ 103 h 138"/>
                <a:gd name="T18" fmla="*/ 34 w 134"/>
                <a:gd name="T19" fmla="*/ 62 h 138"/>
                <a:gd name="T20" fmla="*/ 62 w 134"/>
                <a:gd name="T21" fmla="*/ 47 h 138"/>
                <a:gd name="T22" fmla="*/ 76 w 134"/>
                <a:gd name="T23" fmla="*/ 35 h 138"/>
                <a:gd name="T24" fmla="*/ 85 w 134"/>
                <a:gd name="T25" fmla="*/ 38 h 138"/>
                <a:gd name="T26" fmla="*/ 72 w 134"/>
                <a:gd name="T27" fmla="*/ 54 h 138"/>
                <a:gd name="T28" fmla="*/ 73 w 134"/>
                <a:gd name="T29" fmla="*/ 55 h 138"/>
                <a:gd name="T30" fmla="*/ 89 w 134"/>
                <a:gd name="T31" fmla="*/ 40 h 138"/>
                <a:gd name="T32" fmla="*/ 89 w 134"/>
                <a:gd name="T33" fmla="*/ 40 h 138"/>
                <a:gd name="T34" fmla="*/ 112 w 134"/>
                <a:gd name="T35" fmla="*/ 17 h 138"/>
                <a:gd name="T36" fmla="*/ 111 w 134"/>
                <a:gd name="T37" fmla="*/ 15 h 138"/>
                <a:gd name="T38" fmla="*/ 123 w 134"/>
                <a:gd name="T39" fmla="*/ 1 h 138"/>
                <a:gd name="T40" fmla="*/ 126 w 134"/>
                <a:gd name="T41" fmla="*/ 0 h 138"/>
                <a:gd name="T42" fmla="*/ 43 w 134"/>
                <a:gd name="T43" fmla="*/ 77 h 138"/>
                <a:gd name="T44" fmla="*/ 39 w 134"/>
                <a:gd name="T45" fmla="*/ 80 h 138"/>
                <a:gd name="T46" fmla="*/ 59 w 134"/>
                <a:gd name="T47" fmla="*/ 99 h 138"/>
                <a:gd name="T48" fmla="*/ 63 w 134"/>
                <a:gd name="T49" fmla="*/ 95 h 138"/>
                <a:gd name="T50" fmla="*/ 43 w 134"/>
                <a:gd name="T51" fmla="*/ 77 h 138"/>
                <a:gd name="T52" fmla="*/ 72 w 134"/>
                <a:gd name="T53" fmla="*/ 65 h 138"/>
                <a:gd name="T54" fmla="*/ 64 w 134"/>
                <a:gd name="T55" fmla="*/ 62 h 138"/>
                <a:gd name="T56" fmla="*/ 56 w 134"/>
                <a:gd name="T57" fmla="*/ 65 h 138"/>
                <a:gd name="T58" fmla="*/ 53 w 134"/>
                <a:gd name="T59" fmla="*/ 73 h 138"/>
                <a:gd name="T60" fmla="*/ 57 w 134"/>
                <a:gd name="T61" fmla="*/ 81 h 138"/>
                <a:gd name="T62" fmla="*/ 64 w 134"/>
                <a:gd name="T63" fmla="*/ 84 h 138"/>
                <a:gd name="T64" fmla="*/ 72 w 134"/>
                <a:gd name="T65" fmla="*/ 80 h 138"/>
                <a:gd name="T66" fmla="*/ 75 w 134"/>
                <a:gd name="T67" fmla="*/ 73 h 138"/>
                <a:gd name="T68" fmla="*/ 72 w 134"/>
                <a:gd name="T69" fmla="*/ 65 h 138"/>
                <a:gd name="T70" fmla="*/ 71 w 134"/>
                <a:gd name="T71" fmla="*/ 73 h 138"/>
                <a:gd name="T72" fmla="*/ 69 w 134"/>
                <a:gd name="T73" fmla="*/ 68 h 138"/>
                <a:gd name="T74" fmla="*/ 64 w 134"/>
                <a:gd name="T75" fmla="*/ 66 h 138"/>
                <a:gd name="T76" fmla="*/ 59 w 134"/>
                <a:gd name="T77" fmla="*/ 68 h 138"/>
                <a:gd name="T78" fmla="*/ 57 w 134"/>
                <a:gd name="T79" fmla="*/ 73 h 138"/>
                <a:gd name="T80" fmla="*/ 59 w 134"/>
                <a:gd name="T81" fmla="*/ 78 h 138"/>
                <a:gd name="T82" fmla="*/ 64 w 134"/>
                <a:gd name="T83" fmla="*/ 80 h 138"/>
                <a:gd name="T84" fmla="*/ 69 w 134"/>
                <a:gd name="T85" fmla="*/ 78 h 138"/>
                <a:gd name="T86" fmla="*/ 71 w 134"/>
                <a:gd name="T87" fmla="*/ 7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38">
                  <a:moveTo>
                    <a:pt x="126" y="0"/>
                  </a:moveTo>
                  <a:cubicBezTo>
                    <a:pt x="134" y="7"/>
                    <a:pt x="134" y="7"/>
                    <a:pt x="134" y="7"/>
                  </a:cubicBezTo>
                  <a:cubicBezTo>
                    <a:pt x="133" y="11"/>
                    <a:pt x="133" y="11"/>
                    <a:pt x="133" y="11"/>
                  </a:cubicBezTo>
                  <a:cubicBezTo>
                    <a:pt x="120" y="24"/>
                    <a:pt x="120" y="24"/>
                    <a:pt x="120" y="24"/>
                  </a:cubicBezTo>
                  <a:cubicBezTo>
                    <a:pt x="119" y="23"/>
                    <a:pt x="119" y="23"/>
                    <a:pt x="119" y="23"/>
                  </a:cubicBezTo>
                  <a:cubicBezTo>
                    <a:pt x="96" y="47"/>
                    <a:pt x="96" y="47"/>
                    <a:pt x="96" y="47"/>
                  </a:cubicBezTo>
                  <a:cubicBezTo>
                    <a:pt x="100" y="52"/>
                    <a:pt x="102" y="57"/>
                    <a:pt x="102" y="61"/>
                  </a:cubicBezTo>
                  <a:cubicBezTo>
                    <a:pt x="101" y="66"/>
                    <a:pt x="95" y="72"/>
                    <a:pt x="90" y="74"/>
                  </a:cubicBezTo>
                  <a:cubicBezTo>
                    <a:pt x="77" y="80"/>
                    <a:pt x="86" y="89"/>
                    <a:pt x="77" y="103"/>
                  </a:cubicBezTo>
                  <a:cubicBezTo>
                    <a:pt x="56" y="138"/>
                    <a:pt x="0" y="85"/>
                    <a:pt x="34" y="62"/>
                  </a:cubicBezTo>
                  <a:cubicBezTo>
                    <a:pt x="48" y="53"/>
                    <a:pt x="57" y="61"/>
                    <a:pt x="62" y="47"/>
                  </a:cubicBezTo>
                  <a:cubicBezTo>
                    <a:pt x="65" y="41"/>
                    <a:pt x="69" y="35"/>
                    <a:pt x="76" y="35"/>
                  </a:cubicBezTo>
                  <a:cubicBezTo>
                    <a:pt x="79" y="35"/>
                    <a:pt x="82" y="36"/>
                    <a:pt x="85" y="38"/>
                  </a:cubicBezTo>
                  <a:cubicBezTo>
                    <a:pt x="72" y="54"/>
                    <a:pt x="72" y="54"/>
                    <a:pt x="72" y="54"/>
                  </a:cubicBezTo>
                  <a:cubicBezTo>
                    <a:pt x="73" y="55"/>
                    <a:pt x="73" y="55"/>
                    <a:pt x="73" y="55"/>
                  </a:cubicBezTo>
                  <a:cubicBezTo>
                    <a:pt x="89" y="40"/>
                    <a:pt x="89" y="40"/>
                    <a:pt x="89" y="40"/>
                  </a:cubicBezTo>
                  <a:cubicBezTo>
                    <a:pt x="89" y="40"/>
                    <a:pt x="89" y="40"/>
                    <a:pt x="89" y="40"/>
                  </a:cubicBezTo>
                  <a:cubicBezTo>
                    <a:pt x="112" y="17"/>
                    <a:pt x="112" y="17"/>
                    <a:pt x="112" y="17"/>
                  </a:cubicBezTo>
                  <a:cubicBezTo>
                    <a:pt x="111" y="15"/>
                    <a:pt x="111" y="15"/>
                    <a:pt x="111" y="15"/>
                  </a:cubicBezTo>
                  <a:cubicBezTo>
                    <a:pt x="123" y="1"/>
                    <a:pt x="123" y="1"/>
                    <a:pt x="123" y="1"/>
                  </a:cubicBezTo>
                  <a:cubicBezTo>
                    <a:pt x="126" y="0"/>
                    <a:pt x="126" y="0"/>
                    <a:pt x="126" y="0"/>
                  </a:cubicBezTo>
                  <a:close/>
                  <a:moveTo>
                    <a:pt x="43" y="77"/>
                  </a:moveTo>
                  <a:cubicBezTo>
                    <a:pt x="39" y="80"/>
                    <a:pt x="39" y="80"/>
                    <a:pt x="39" y="80"/>
                  </a:cubicBezTo>
                  <a:cubicBezTo>
                    <a:pt x="59" y="99"/>
                    <a:pt x="59" y="99"/>
                    <a:pt x="59" y="99"/>
                  </a:cubicBezTo>
                  <a:cubicBezTo>
                    <a:pt x="63" y="95"/>
                    <a:pt x="63" y="95"/>
                    <a:pt x="63" y="95"/>
                  </a:cubicBezTo>
                  <a:cubicBezTo>
                    <a:pt x="43" y="77"/>
                    <a:pt x="43" y="77"/>
                    <a:pt x="43" y="77"/>
                  </a:cubicBezTo>
                  <a:close/>
                  <a:moveTo>
                    <a:pt x="72" y="65"/>
                  </a:moveTo>
                  <a:cubicBezTo>
                    <a:pt x="70" y="63"/>
                    <a:pt x="67" y="62"/>
                    <a:pt x="64" y="62"/>
                  </a:cubicBezTo>
                  <a:cubicBezTo>
                    <a:pt x="61" y="62"/>
                    <a:pt x="58" y="63"/>
                    <a:pt x="56" y="65"/>
                  </a:cubicBezTo>
                  <a:cubicBezTo>
                    <a:pt x="54" y="67"/>
                    <a:pt x="53" y="70"/>
                    <a:pt x="53" y="73"/>
                  </a:cubicBezTo>
                  <a:cubicBezTo>
                    <a:pt x="53" y="76"/>
                    <a:pt x="54" y="79"/>
                    <a:pt x="57" y="81"/>
                  </a:cubicBezTo>
                  <a:cubicBezTo>
                    <a:pt x="59" y="83"/>
                    <a:pt x="62" y="84"/>
                    <a:pt x="64" y="84"/>
                  </a:cubicBezTo>
                  <a:cubicBezTo>
                    <a:pt x="67" y="84"/>
                    <a:pt x="70" y="83"/>
                    <a:pt x="72" y="80"/>
                  </a:cubicBezTo>
                  <a:cubicBezTo>
                    <a:pt x="74" y="78"/>
                    <a:pt x="75" y="75"/>
                    <a:pt x="75" y="73"/>
                  </a:cubicBezTo>
                  <a:cubicBezTo>
                    <a:pt x="75" y="70"/>
                    <a:pt x="74" y="67"/>
                    <a:pt x="72" y="65"/>
                  </a:cubicBezTo>
                  <a:close/>
                  <a:moveTo>
                    <a:pt x="71" y="73"/>
                  </a:moveTo>
                  <a:cubicBezTo>
                    <a:pt x="71" y="71"/>
                    <a:pt x="71" y="69"/>
                    <a:pt x="69" y="68"/>
                  </a:cubicBezTo>
                  <a:cubicBezTo>
                    <a:pt x="68" y="66"/>
                    <a:pt x="66" y="66"/>
                    <a:pt x="64" y="66"/>
                  </a:cubicBezTo>
                  <a:cubicBezTo>
                    <a:pt x="62" y="66"/>
                    <a:pt x="60" y="66"/>
                    <a:pt x="59" y="68"/>
                  </a:cubicBezTo>
                  <a:cubicBezTo>
                    <a:pt x="58" y="69"/>
                    <a:pt x="57" y="71"/>
                    <a:pt x="57" y="73"/>
                  </a:cubicBezTo>
                  <a:cubicBezTo>
                    <a:pt x="57" y="75"/>
                    <a:pt x="58" y="77"/>
                    <a:pt x="59" y="78"/>
                  </a:cubicBezTo>
                  <a:cubicBezTo>
                    <a:pt x="61" y="79"/>
                    <a:pt x="63" y="80"/>
                    <a:pt x="64" y="80"/>
                  </a:cubicBezTo>
                  <a:cubicBezTo>
                    <a:pt x="66" y="80"/>
                    <a:pt x="68" y="79"/>
                    <a:pt x="69" y="78"/>
                  </a:cubicBezTo>
                  <a:cubicBezTo>
                    <a:pt x="71" y="76"/>
                    <a:pt x="71" y="74"/>
                    <a:pt x="71" y="73"/>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0" name="文本框 189"/>
            <p:cNvSpPr txBox="1"/>
            <p:nvPr/>
          </p:nvSpPr>
          <p:spPr>
            <a:xfrm>
              <a:off x="9132872" y="4210449"/>
              <a:ext cx="126509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 </a:t>
              </a:r>
              <a:r>
                <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小标题 </a:t>
              </a: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a:t>
              </a:r>
              <a:endPar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endParaRPr>
            </a:p>
          </p:txBody>
        </p:sp>
        <p:sp>
          <p:nvSpPr>
            <p:cNvPr id="191" name="淘宝店chenying0907 89"/>
            <p:cNvSpPr/>
            <p:nvPr/>
          </p:nvSpPr>
          <p:spPr>
            <a:xfrm>
              <a:off x="8806203" y="4624736"/>
              <a:ext cx="1918428" cy="1169551"/>
            </a:xfrm>
            <a:prstGeom prst="rect">
              <a:avLst/>
            </a:prstGeom>
          </p:spPr>
          <p:txBody>
            <a:bodyPr wrap="square">
              <a:spAutoFit/>
            </a:bodyPr>
            <a:lstStyle/>
            <a:p>
              <a:pPr lvl="0" algn="ctr">
                <a:defRPr/>
              </a:pP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淘宝店chenying0907 14"/>
          <p:cNvSpPr/>
          <p:nvPr/>
        </p:nvSpPr>
        <p:spPr>
          <a:xfrm>
            <a:off x="6252383" y="2773414"/>
            <a:ext cx="4891314" cy="2138662"/>
          </a:xfrm>
          <a:prstGeom prst="rect">
            <a:avLst/>
          </a:prstGeom>
        </p:spPr>
        <p:txBody>
          <a:bodyPr wrap="square">
            <a:spAutoFit/>
          </a:bodyPr>
          <a:lstStyle/>
          <a:p>
            <a:pPr algn="just">
              <a:lnSpc>
                <a:spcPct val="120000"/>
              </a:lnSpc>
              <a:defRPr/>
            </a:pPr>
            <a:r>
              <a:rPr lang="zh-CN" altLang="en-US" sz="140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年的春天，你是我记忆中未来的样子，再过几个月，就又要和你重逢。好久不见，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年的春天，你是我记忆中未来的样子，再过几个月，就又要和你重逢。好久不见，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年的春天，你是我记忆中未来的样子，再过几个月，就又要和你重逢。</a:t>
            </a:r>
            <a:endParaRPr lang="en-US" altLang="zh-CN" sz="1400" dirty="0">
              <a:solidFill>
                <a:srgbClr val="FDFCDC"/>
              </a:solidFill>
              <a:latin typeface="微软雅黑 Light" panose="020B0502040204020203" pitchFamily="34" charset="-122"/>
              <a:ea typeface="微软雅黑 Light" panose="020B0502040204020203" pitchFamily="34" charset="-122"/>
            </a:endParaRPr>
          </a:p>
          <a:p>
            <a:pPr algn="just">
              <a:lnSpc>
                <a:spcPct val="120000"/>
              </a:lnSpc>
              <a:defRPr/>
            </a:pPr>
            <a:endParaRPr lang="en-US" altLang="zh-CN" sz="1400" dirty="0">
              <a:solidFill>
                <a:srgbClr val="FDFCDC"/>
              </a:solidFill>
              <a:latin typeface="微软雅黑 Light" panose="020B0502040204020203" pitchFamily="34" charset="-122"/>
              <a:ea typeface="微软雅黑 Light" panose="020B0502040204020203" pitchFamily="34" charset="-122"/>
            </a:endParaRPr>
          </a:p>
          <a:p>
            <a:pPr algn="just">
              <a:lnSpc>
                <a:spcPct val="120000"/>
              </a:lnSpc>
              <a:defRPr/>
            </a:pPr>
            <a:r>
              <a:rPr lang="zh-CN" altLang="en-US" sz="140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年的春天，你是我记忆中未来的样子，再过几个月，就又要和你重逢。</a:t>
            </a:r>
          </a:p>
        </p:txBody>
      </p:sp>
      <p:pic>
        <p:nvPicPr>
          <p:cNvPr id="8" name="图片 7" descr="图片包含 餐桌, 蛋糕, 鲜花, 室内&#10;&#10;自动生成的说明"/>
          <p:cNvPicPr>
            <a:picLocks noChangeAspect="1"/>
          </p:cNvPicPr>
          <p:nvPr/>
        </p:nvPicPr>
        <p:blipFill>
          <a:blip r:embed="rId3" cstate="email"/>
          <a:stretch>
            <a:fillRect/>
          </a:stretch>
        </p:blipFill>
        <p:spPr>
          <a:xfrm>
            <a:off x="589758" y="1148438"/>
            <a:ext cx="5506242" cy="4863742"/>
          </a:xfrm>
          <a:prstGeom prst="rect">
            <a:avLst/>
          </a:prstGeom>
        </p:spPr>
      </p:pic>
      <p:grpSp>
        <p:nvGrpSpPr>
          <p:cNvPr id="40" name="淘宝店chenying0907 1"/>
          <p:cNvGrpSpPr/>
          <p:nvPr/>
        </p:nvGrpSpPr>
        <p:grpSpPr>
          <a:xfrm>
            <a:off x="2937998" y="205130"/>
            <a:ext cx="6316003" cy="1142452"/>
            <a:chOff x="2937998" y="205130"/>
            <a:chExt cx="6316003" cy="1142452"/>
          </a:xfrm>
        </p:grpSpPr>
        <p:grpSp>
          <p:nvGrpSpPr>
            <p:cNvPr id="41" name="淘宝店chenying0907 65"/>
            <p:cNvGrpSpPr/>
            <p:nvPr/>
          </p:nvGrpSpPr>
          <p:grpSpPr>
            <a:xfrm>
              <a:off x="4634754" y="598751"/>
              <a:ext cx="2877711" cy="748831"/>
              <a:chOff x="4634754" y="572903"/>
              <a:chExt cx="2877711" cy="748831"/>
            </a:xfrm>
          </p:grpSpPr>
          <p:sp>
            <p:nvSpPr>
              <p:cNvPr id="43" name="文本框 42"/>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44" name="文本框 43"/>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42" name="图片 41"/>
            <p:cNvPicPr>
              <a:picLocks noChangeAspect="1"/>
            </p:cNvPicPr>
            <p:nvPr/>
          </p:nvPicPr>
          <p:blipFill rotWithShape="1">
            <a:blip r:embed="rId4" cstate="email"/>
            <a:srcRect t="1" b="9498"/>
            <a:stretch>
              <a:fillRect/>
            </a:stretch>
          </p:blipFill>
          <p:spPr>
            <a:xfrm>
              <a:off x="2937998" y="205130"/>
              <a:ext cx="6316003" cy="325529"/>
            </a:xfrm>
            <a:prstGeom prst="rect">
              <a:avLst/>
            </a:prstGeom>
          </p:spPr>
        </p:pic>
      </p:grpSp>
      <p:pic>
        <p:nvPicPr>
          <p:cNvPr id="5" name="图片 4"/>
          <p:cNvPicPr>
            <a:picLocks noChangeAspect="1"/>
          </p:cNvPicPr>
          <p:nvPr/>
        </p:nvPicPr>
        <p:blipFill>
          <a:blip r:embed="rId5" cstate="email"/>
          <a:stretch>
            <a:fillRect/>
          </a:stretch>
        </p:blipFill>
        <p:spPr>
          <a:xfrm rot="20757600">
            <a:off x="1812284" y="2137951"/>
            <a:ext cx="1698726" cy="14799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5" cstate="email"/>
          <a:stretch>
            <a:fillRect/>
          </a:stretch>
        </p:blipFill>
        <p:spPr>
          <a:xfrm rot="236804">
            <a:off x="3020115" y="3191427"/>
            <a:ext cx="1698726" cy="14799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aphicFrame>
        <p:nvGraphicFramePr>
          <p:cNvPr id="24" name="图表 23"/>
          <p:cNvGraphicFramePr/>
          <p:nvPr/>
        </p:nvGraphicFramePr>
        <p:xfrm>
          <a:off x="323511" y="798806"/>
          <a:ext cx="7555686" cy="5247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8"/>
          <p:cNvGrpSpPr>
            <a:grpSpLocks noChangeAspect="1"/>
          </p:cNvGrpSpPr>
          <p:nvPr/>
        </p:nvGrpSpPr>
        <p:grpSpPr bwMode="auto">
          <a:xfrm>
            <a:off x="800709" y="5005108"/>
            <a:ext cx="5639027" cy="289109"/>
            <a:chOff x="2620" y="2052"/>
            <a:chExt cx="4018" cy="206"/>
          </a:xfrm>
          <a:solidFill>
            <a:srgbClr val="FDFCDC"/>
          </a:solidFill>
        </p:grpSpPr>
        <p:sp>
          <p:nvSpPr>
            <p:cNvPr id="26" name="Freeform 9"/>
            <p:cNvSpPr/>
            <p:nvPr/>
          </p:nvSpPr>
          <p:spPr bwMode="auto">
            <a:xfrm>
              <a:off x="2620" y="2052"/>
              <a:ext cx="169" cy="20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7" name="Freeform 10"/>
            <p:cNvSpPr/>
            <p:nvPr/>
          </p:nvSpPr>
          <p:spPr bwMode="auto">
            <a:xfrm>
              <a:off x="2765" y="2143"/>
              <a:ext cx="3729" cy="32"/>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8" name="Freeform 11"/>
            <p:cNvSpPr/>
            <p:nvPr/>
          </p:nvSpPr>
          <p:spPr bwMode="auto">
            <a:xfrm>
              <a:off x="6470" y="2059"/>
              <a:ext cx="168" cy="199"/>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29" name="淘宝店chenying0907 19"/>
          <p:cNvGrpSpPr/>
          <p:nvPr/>
        </p:nvGrpSpPr>
        <p:grpSpPr>
          <a:xfrm>
            <a:off x="6800731" y="1666003"/>
            <a:ext cx="5352613" cy="4091053"/>
            <a:chOff x="6800731" y="1666003"/>
            <a:chExt cx="5352613" cy="4091053"/>
          </a:xfrm>
        </p:grpSpPr>
        <p:pic>
          <p:nvPicPr>
            <p:cNvPr id="30" name="图片 29"/>
            <p:cNvPicPr>
              <a:picLocks noChangeAspect="1"/>
            </p:cNvPicPr>
            <p:nvPr/>
          </p:nvPicPr>
          <p:blipFill rotWithShape="1">
            <a:blip r:embed="rId5" cstate="email"/>
            <a:srcRect l="-3057" t="-2080" r="-1"/>
            <a:stretch>
              <a:fillRect/>
            </a:stretch>
          </p:blipFill>
          <p:spPr>
            <a:xfrm rot="1027300">
              <a:off x="7910602" y="1666003"/>
              <a:ext cx="4242742" cy="3397300"/>
            </a:xfrm>
            <a:prstGeom prst="rect">
              <a:avLst/>
            </a:prstGeom>
          </p:spPr>
        </p:pic>
        <p:grpSp>
          <p:nvGrpSpPr>
            <p:cNvPr id="31" name="淘宝店chenying0907 10"/>
            <p:cNvGrpSpPr/>
            <p:nvPr/>
          </p:nvGrpSpPr>
          <p:grpSpPr>
            <a:xfrm>
              <a:off x="6800731" y="1822938"/>
              <a:ext cx="3934120" cy="3934118"/>
              <a:chOff x="7627524" y="2082018"/>
              <a:chExt cx="3934120" cy="3934118"/>
            </a:xfrm>
          </p:grpSpPr>
          <p:grpSp>
            <p:nvGrpSpPr>
              <p:cNvPr id="32" name="淘宝店chenying0907 11"/>
              <p:cNvGrpSpPr/>
              <p:nvPr/>
            </p:nvGrpSpPr>
            <p:grpSpPr>
              <a:xfrm>
                <a:off x="7627524" y="2082018"/>
                <a:ext cx="3934120" cy="3934118"/>
                <a:chOff x="7239168" y="1693663"/>
                <a:chExt cx="4710831" cy="4710828"/>
              </a:xfrm>
            </p:grpSpPr>
            <p:sp>
              <p:nvSpPr>
                <p:cNvPr id="36" name="椭圆 35"/>
                <p:cNvSpPr/>
                <p:nvPr/>
              </p:nvSpPr>
              <p:spPr>
                <a:xfrm>
                  <a:off x="7442392" y="1896886"/>
                  <a:ext cx="4304381" cy="4304381"/>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7239168" y="1693663"/>
                  <a:ext cx="4710831" cy="4710828"/>
                </a:xfrm>
                <a:prstGeom prst="ellipse">
                  <a:avLst/>
                </a:prstGeom>
                <a:noFill/>
                <a:ln w="12700" cap="flat" cmpd="sng" algn="ctr">
                  <a:solidFill>
                    <a:srgbClr val="DDCC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3" name="淘宝店chenying0907 12"/>
              <p:cNvSpPr/>
              <p:nvPr/>
            </p:nvSpPr>
            <p:spPr>
              <a:xfrm>
                <a:off x="8015499" y="3451587"/>
                <a:ext cx="3193544" cy="1292405"/>
              </a:xfrm>
              <a:prstGeom prst="rect">
                <a:avLst/>
              </a:prstGeom>
            </p:spPr>
            <p:txBody>
              <a:bodyPr wrap="square">
                <a:spAutoFit/>
              </a:bodyPr>
              <a:lstStyle/>
              <a:p>
                <a:pPr lvl="0" indent="304800" algn="ctr" latinLnBrk="1">
                  <a:lnSpc>
                    <a:spcPts val="1875"/>
                  </a:lnSpc>
                  <a:defRPr/>
                </a:pPr>
                <a:r>
                  <a:rPr lang="zh-CN" altLang="en-US" sz="14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4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年的春天，你是我记忆中未来的样子，再过几个月，就又要和你重逢。好久不见，</a:t>
                </a:r>
                <a:r>
                  <a:rPr lang="en-US" altLang="zh-CN" sz="14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zh-CN" sz="1100" b="0" i="0" u="none" strike="noStrike" kern="100" cap="none" spc="0" normalizeH="0" baseline="0" noProof="0" dirty="0">
                  <a:ln>
                    <a:noFill/>
                  </a:ln>
                  <a:solidFill>
                    <a:srgbClr val="223154"/>
                  </a:solidFill>
                  <a:effectLst/>
                  <a:uLnTx/>
                  <a:uFillTx/>
                  <a:latin typeface="微软雅黑" panose="020B0503020204020204" pitchFamily="34" charset="-122"/>
                  <a:ea typeface="微软雅黑" panose="020B0503020204020204" pitchFamily="34" charset="-122"/>
                </a:endParaRPr>
              </a:p>
            </p:txBody>
          </p:sp>
          <p:sp>
            <p:nvSpPr>
              <p:cNvPr id="34" name="文本框 33"/>
              <p:cNvSpPr txBox="1"/>
              <p:nvPr/>
            </p:nvSpPr>
            <p:spPr>
              <a:xfrm>
                <a:off x="8365776" y="2898385"/>
                <a:ext cx="249299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23154"/>
                    </a:solidFill>
                    <a:effectLst/>
                    <a:uLnTx/>
                    <a:uFillTx/>
                    <a:latin typeface="微软雅黑" panose="020B0503020204020204" pitchFamily="34" charset="-122"/>
                    <a:ea typeface="微软雅黑" panose="020B0503020204020204" pitchFamily="34" charset="-122"/>
                  </a:rPr>
                  <a:t>在这里输入文字标题</a:t>
                </a:r>
              </a:p>
            </p:txBody>
          </p:sp>
          <p:cxnSp>
            <p:nvCxnSpPr>
              <p:cNvPr id="35" name="直接连接符 34"/>
              <p:cNvCxnSpPr/>
              <p:nvPr/>
            </p:nvCxnSpPr>
            <p:spPr>
              <a:xfrm>
                <a:off x="8365776" y="3340334"/>
                <a:ext cx="2492990" cy="0"/>
              </a:xfrm>
              <a:prstGeom prst="line">
                <a:avLst/>
              </a:prstGeom>
              <a:noFill/>
              <a:ln w="6350" cap="flat" cmpd="sng" algn="ctr">
                <a:solidFill>
                  <a:srgbClr val="223154"/>
                </a:solidFill>
                <a:prstDash val="dash"/>
                <a:miter lim="800000"/>
              </a:ln>
              <a:effectLst/>
            </p:spPr>
          </p:cxnSp>
        </p:gr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55" name="组合 54"/>
          <p:cNvGrpSpPr/>
          <p:nvPr/>
        </p:nvGrpSpPr>
        <p:grpSpPr>
          <a:xfrm>
            <a:off x="332740" y="242549"/>
            <a:ext cx="11526520" cy="6372902"/>
            <a:chOff x="-922020" y="1051560"/>
            <a:chExt cx="11056620" cy="5448300"/>
          </a:xfrm>
        </p:grpSpPr>
        <p:sp>
          <p:nvSpPr>
            <p:cNvPr id="56" name="矩形 55"/>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淘宝店chenying0907 7"/>
          <p:cNvGrpSpPr/>
          <p:nvPr/>
        </p:nvGrpSpPr>
        <p:grpSpPr>
          <a:xfrm>
            <a:off x="3417303" y="3471073"/>
            <a:ext cx="5326648" cy="1776378"/>
            <a:chOff x="5621591" y="458694"/>
            <a:chExt cx="5326648" cy="1776378"/>
          </a:xfrm>
        </p:grpSpPr>
        <p:sp>
          <p:nvSpPr>
            <p:cNvPr id="35" name="文本框 34"/>
            <p:cNvSpPr txBox="1"/>
            <p:nvPr/>
          </p:nvSpPr>
          <p:spPr>
            <a:xfrm>
              <a:off x="6021642" y="949830"/>
              <a:ext cx="4526546" cy="769441"/>
            </a:xfrm>
            <a:prstGeom prst="rect">
              <a:avLst/>
            </a:prstGeom>
            <a:noFill/>
          </p:spPr>
          <p:txBody>
            <a:bodyPr wrap="square" rtlCol="0">
              <a:spAutoFit/>
            </a:bodyPr>
            <a:lstStyle/>
            <a:p>
              <a:pPr algn="dist"/>
              <a:r>
                <a:rPr lang="zh-CN" altLang="en-US" sz="4400" dirty="0">
                  <a:solidFill>
                    <a:srgbClr val="FDFCDC"/>
                  </a:solidFill>
                  <a:latin typeface="方正清刻本悦宋简体" panose="02000000000000000000" charset="-122"/>
                  <a:ea typeface="方正清刻本悦宋简体" panose="02000000000000000000" charset="-122"/>
                </a:rPr>
                <a:t>春天的恋情</a:t>
              </a:r>
            </a:p>
          </p:txBody>
        </p:sp>
        <p:sp>
          <p:nvSpPr>
            <p:cNvPr id="40" name="淘宝店chenying0907 10"/>
            <p:cNvSpPr/>
            <p:nvPr/>
          </p:nvSpPr>
          <p:spPr>
            <a:xfrm>
              <a:off x="6212140" y="458694"/>
              <a:ext cx="4145548" cy="338554"/>
            </a:xfrm>
            <a:prstGeom prst="rect">
              <a:avLst/>
            </a:prstGeom>
            <a:noFill/>
          </p:spPr>
          <p:txBody>
            <a:bodyPr wrap="square" rtlCol="0">
              <a:spAutoFit/>
            </a:bodyPr>
            <a:lstStyle/>
            <a:p>
              <a:pPr algn="dist"/>
              <a:r>
                <a:rPr lang="en-US" altLang="zh-CN"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rPr>
                <a:t>Your Title Here</a:t>
              </a:r>
              <a:endParaRPr lang="zh-CN" altLang="en-US"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5" name="文本框 44"/>
            <p:cNvSpPr txBox="1"/>
            <p:nvPr/>
          </p:nvSpPr>
          <p:spPr>
            <a:xfrm>
              <a:off x="5621591" y="1896518"/>
              <a:ext cx="5326648" cy="338554"/>
            </a:xfrm>
            <a:prstGeom prst="rect">
              <a:avLst/>
            </a:prstGeom>
            <a:noFill/>
          </p:spPr>
          <p:txBody>
            <a:bodyPr wrap="square" rtlCol="0">
              <a:spAutoFit/>
            </a:bodyPr>
            <a:lstStyle/>
            <a:p>
              <a:pPr algn="ctr"/>
              <a:r>
                <a:rPr lang="zh-CN" altLang="en-US" sz="1600" dirty="0">
                  <a:solidFill>
                    <a:srgbClr val="FDFCDC">
                      <a:alpha val="74000"/>
                    </a:srgbClr>
                  </a:solidFill>
                  <a:latin typeface="微软雅黑 Light" panose="020B0502040204020203" pitchFamily="34" charset="-122"/>
                  <a:ea typeface="微软雅黑 Light" panose="020B0502040204020203" pitchFamily="34" charset="-122"/>
                </a:rPr>
                <a:t>在这里输入一些描述性文字，是对这个章节的概括性描述</a:t>
              </a:r>
              <a:endParaRPr lang="zh-CN" altLang="en-US" sz="1100" dirty="0">
                <a:solidFill>
                  <a:srgbClr val="FDFCDC">
                    <a:alpha val="74000"/>
                  </a:srgbClr>
                </a:solidFill>
                <a:latin typeface="微软雅黑 Light" panose="020B0502040204020203" pitchFamily="34" charset="-122"/>
                <a:ea typeface="微软雅黑 Light" panose="020B0502040204020203" pitchFamily="34" charset="-122"/>
              </a:endParaRPr>
            </a:p>
          </p:txBody>
        </p:sp>
      </p:grpSp>
      <p:grpSp>
        <p:nvGrpSpPr>
          <p:cNvPr id="50" name="淘宝店chenying0907 24"/>
          <p:cNvGrpSpPr/>
          <p:nvPr/>
        </p:nvGrpSpPr>
        <p:grpSpPr>
          <a:xfrm>
            <a:off x="5539454" y="1524000"/>
            <a:ext cx="1113092" cy="1124624"/>
            <a:chOff x="5280876" y="1286950"/>
            <a:chExt cx="1630248" cy="1647137"/>
          </a:xfrm>
        </p:grpSpPr>
        <p:grpSp>
          <p:nvGrpSpPr>
            <p:cNvPr id="58" name="淘宝店chenying0907 23"/>
            <p:cNvGrpSpPr/>
            <p:nvPr/>
          </p:nvGrpSpPr>
          <p:grpSpPr>
            <a:xfrm>
              <a:off x="5280876" y="1286950"/>
              <a:ext cx="1630248" cy="1647137"/>
              <a:chOff x="4797425" y="2112963"/>
              <a:chExt cx="2605088" cy="2632075"/>
            </a:xfrm>
          </p:grpSpPr>
          <p:sp>
            <p:nvSpPr>
              <p:cNvPr id="60" name="Freeform 9"/>
              <p:cNvSpPr/>
              <p:nvPr/>
            </p:nvSpPr>
            <p:spPr bwMode="auto">
              <a:xfrm>
                <a:off x="4797425" y="2112963"/>
                <a:ext cx="2605088" cy="2632075"/>
              </a:xfrm>
              <a:custGeom>
                <a:avLst/>
                <a:gdLst>
                  <a:gd name="T0" fmla="*/ 674 w 692"/>
                  <a:gd name="T1" fmla="*/ 403 h 699"/>
                  <a:gd name="T2" fmla="*/ 656 w 692"/>
                  <a:gd name="T3" fmla="*/ 468 h 699"/>
                  <a:gd name="T4" fmla="*/ 618 w 692"/>
                  <a:gd name="T5" fmla="*/ 540 h 699"/>
                  <a:gd name="T6" fmla="*/ 574 w 692"/>
                  <a:gd name="T7" fmla="*/ 591 h 699"/>
                  <a:gd name="T8" fmla="*/ 508 w 692"/>
                  <a:gd name="T9" fmla="*/ 639 h 699"/>
                  <a:gd name="T10" fmla="*/ 446 w 692"/>
                  <a:gd name="T11" fmla="*/ 666 h 699"/>
                  <a:gd name="T12" fmla="*/ 367 w 692"/>
                  <a:gd name="T13" fmla="*/ 681 h 699"/>
                  <a:gd name="T14" fmla="*/ 299 w 692"/>
                  <a:gd name="T15" fmla="*/ 678 h 699"/>
                  <a:gd name="T16" fmla="*/ 221 w 692"/>
                  <a:gd name="T17" fmla="*/ 657 h 699"/>
                  <a:gd name="T18" fmla="*/ 161 w 692"/>
                  <a:gd name="T19" fmla="*/ 625 h 699"/>
                  <a:gd name="T20" fmla="*/ 100 w 692"/>
                  <a:gd name="T21" fmla="*/ 572 h 699"/>
                  <a:gd name="T22" fmla="*/ 60 w 692"/>
                  <a:gd name="T23" fmla="*/ 518 h 699"/>
                  <a:gd name="T24" fmla="*/ 27 w 692"/>
                  <a:gd name="T25" fmla="*/ 444 h 699"/>
                  <a:gd name="T26" fmla="*/ 15 w 692"/>
                  <a:gd name="T27" fmla="*/ 377 h 699"/>
                  <a:gd name="T28" fmla="*/ 18 w 692"/>
                  <a:gd name="T29" fmla="*/ 296 h 699"/>
                  <a:gd name="T30" fmla="*/ 36 w 692"/>
                  <a:gd name="T31" fmla="*/ 231 h 699"/>
                  <a:gd name="T32" fmla="*/ 74 w 692"/>
                  <a:gd name="T33" fmla="*/ 159 h 699"/>
                  <a:gd name="T34" fmla="*/ 118 w 692"/>
                  <a:gd name="T35" fmla="*/ 108 h 699"/>
                  <a:gd name="T36" fmla="*/ 183 w 692"/>
                  <a:gd name="T37" fmla="*/ 60 h 699"/>
                  <a:gd name="T38" fmla="*/ 245 w 692"/>
                  <a:gd name="T39" fmla="*/ 33 h 699"/>
                  <a:gd name="T40" fmla="*/ 325 w 692"/>
                  <a:gd name="T41" fmla="*/ 18 h 699"/>
                  <a:gd name="T42" fmla="*/ 393 w 692"/>
                  <a:gd name="T43" fmla="*/ 21 h 699"/>
                  <a:gd name="T44" fmla="*/ 471 w 692"/>
                  <a:gd name="T45" fmla="*/ 42 h 699"/>
                  <a:gd name="T46" fmla="*/ 531 w 692"/>
                  <a:gd name="T47" fmla="*/ 74 h 699"/>
                  <a:gd name="T48" fmla="*/ 592 w 692"/>
                  <a:gd name="T49" fmla="*/ 127 h 699"/>
                  <a:gd name="T50" fmla="*/ 632 w 692"/>
                  <a:gd name="T51" fmla="*/ 181 h 699"/>
                  <a:gd name="T52" fmla="*/ 664 w 692"/>
                  <a:gd name="T53" fmla="*/ 256 h 699"/>
                  <a:gd name="T54" fmla="*/ 677 w 692"/>
                  <a:gd name="T55" fmla="*/ 322 h 699"/>
                  <a:gd name="T56" fmla="*/ 674 w 692"/>
                  <a:gd name="T57" fmla="*/ 40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699">
                    <a:moveTo>
                      <a:pt x="674" y="403"/>
                    </a:moveTo>
                    <a:cubicBezTo>
                      <a:pt x="687" y="426"/>
                      <a:pt x="679" y="455"/>
                      <a:pt x="656" y="468"/>
                    </a:cubicBezTo>
                    <a:cubicBezTo>
                      <a:pt x="633" y="482"/>
                      <a:pt x="616" y="514"/>
                      <a:pt x="618" y="540"/>
                    </a:cubicBezTo>
                    <a:cubicBezTo>
                      <a:pt x="620" y="566"/>
                      <a:pt x="600" y="589"/>
                      <a:pt x="574" y="591"/>
                    </a:cubicBezTo>
                    <a:cubicBezTo>
                      <a:pt x="547" y="593"/>
                      <a:pt x="518" y="615"/>
                      <a:pt x="508" y="639"/>
                    </a:cubicBezTo>
                    <a:cubicBezTo>
                      <a:pt x="499" y="664"/>
                      <a:pt x="471" y="676"/>
                      <a:pt x="446" y="666"/>
                    </a:cubicBezTo>
                    <a:cubicBezTo>
                      <a:pt x="422" y="656"/>
                      <a:pt x="386" y="663"/>
                      <a:pt x="367" y="681"/>
                    </a:cubicBezTo>
                    <a:cubicBezTo>
                      <a:pt x="347" y="699"/>
                      <a:pt x="317" y="698"/>
                      <a:pt x="299" y="678"/>
                    </a:cubicBezTo>
                    <a:cubicBezTo>
                      <a:pt x="281" y="659"/>
                      <a:pt x="246" y="650"/>
                      <a:pt x="221" y="657"/>
                    </a:cubicBezTo>
                    <a:cubicBezTo>
                      <a:pt x="196" y="665"/>
                      <a:pt x="169" y="651"/>
                      <a:pt x="161" y="625"/>
                    </a:cubicBezTo>
                    <a:cubicBezTo>
                      <a:pt x="153" y="600"/>
                      <a:pt x="126" y="576"/>
                      <a:pt x="100" y="572"/>
                    </a:cubicBezTo>
                    <a:cubicBezTo>
                      <a:pt x="74" y="568"/>
                      <a:pt x="56" y="544"/>
                      <a:pt x="60" y="518"/>
                    </a:cubicBezTo>
                    <a:cubicBezTo>
                      <a:pt x="64" y="492"/>
                      <a:pt x="49" y="458"/>
                      <a:pt x="27" y="444"/>
                    </a:cubicBezTo>
                    <a:cubicBezTo>
                      <a:pt x="6" y="429"/>
                      <a:pt x="0" y="399"/>
                      <a:pt x="15" y="377"/>
                    </a:cubicBezTo>
                    <a:cubicBezTo>
                      <a:pt x="30" y="355"/>
                      <a:pt x="31" y="319"/>
                      <a:pt x="18" y="296"/>
                    </a:cubicBezTo>
                    <a:cubicBezTo>
                      <a:pt x="5" y="273"/>
                      <a:pt x="13" y="244"/>
                      <a:pt x="36" y="231"/>
                    </a:cubicBezTo>
                    <a:cubicBezTo>
                      <a:pt x="59" y="218"/>
                      <a:pt x="76" y="185"/>
                      <a:pt x="74" y="159"/>
                    </a:cubicBezTo>
                    <a:cubicBezTo>
                      <a:pt x="72" y="133"/>
                      <a:pt x="92" y="110"/>
                      <a:pt x="118" y="108"/>
                    </a:cubicBezTo>
                    <a:cubicBezTo>
                      <a:pt x="144" y="106"/>
                      <a:pt x="174" y="84"/>
                      <a:pt x="183" y="60"/>
                    </a:cubicBezTo>
                    <a:cubicBezTo>
                      <a:pt x="193" y="35"/>
                      <a:pt x="221" y="23"/>
                      <a:pt x="245" y="33"/>
                    </a:cubicBezTo>
                    <a:cubicBezTo>
                      <a:pt x="270" y="43"/>
                      <a:pt x="306" y="36"/>
                      <a:pt x="325" y="18"/>
                    </a:cubicBezTo>
                    <a:cubicBezTo>
                      <a:pt x="344" y="0"/>
                      <a:pt x="375" y="1"/>
                      <a:pt x="393" y="21"/>
                    </a:cubicBezTo>
                    <a:cubicBezTo>
                      <a:pt x="411" y="40"/>
                      <a:pt x="446" y="50"/>
                      <a:pt x="471" y="42"/>
                    </a:cubicBezTo>
                    <a:cubicBezTo>
                      <a:pt x="496" y="34"/>
                      <a:pt x="523" y="48"/>
                      <a:pt x="531" y="74"/>
                    </a:cubicBezTo>
                    <a:cubicBezTo>
                      <a:pt x="539" y="99"/>
                      <a:pt x="566" y="123"/>
                      <a:pt x="592" y="127"/>
                    </a:cubicBezTo>
                    <a:cubicBezTo>
                      <a:pt x="618" y="131"/>
                      <a:pt x="636" y="155"/>
                      <a:pt x="632" y="181"/>
                    </a:cubicBezTo>
                    <a:cubicBezTo>
                      <a:pt x="628" y="207"/>
                      <a:pt x="643" y="241"/>
                      <a:pt x="664" y="256"/>
                    </a:cubicBezTo>
                    <a:cubicBezTo>
                      <a:pt x="686" y="270"/>
                      <a:pt x="692" y="300"/>
                      <a:pt x="677" y="322"/>
                    </a:cubicBezTo>
                    <a:cubicBezTo>
                      <a:pt x="662" y="344"/>
                      <a:pt x="661" y="380"/>
                      <a:pt x="674" y="403"/>
                    </a:cubicBezTo>
                    <a:close/>
                  </a:path>
                </a:pathLst>
              </a:custGeom>
              <a:solidFill>
                <a:srgbClr val="FDFCD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1" name="Freeform 10"/>
              <p:cNvSpPr>
                <a:spLocks noEditPoints="1"/>
              </p:cNvSpPr>
              <p:nvPr/>
            </p:nvSpPr>
            <p:spPr bwMode="auto">
              <a:xfrm>
                <a:off x="4989513" y="2316163"/>
                <a:ext cx="2220913" cy="2225675"/>
              </a:xfrm>
              <a:custGeom>
                <a:avLst/>
                <a:gdLst>
                  <a:gd name="T0" fmla="*/ 0 w 590"/>
                  <a:gd name="T1" fmla="*/ 296 h 591"/>
                  <a:gd name="T2" fmla="*/ 295 w 590"/>
                  <a:gd name="T3" fmla="*/ 0 h 591"/>
                  <a:gd name="T4" fmla="*/ 295 w 590"/>
                  <a:gd name="T5" fmla="*/ 0 h 591"/>
                  <a:gd name="T6" fmla="*/ 590 w 590"/>
                  <a:gd name="T7" fmla="*/ 296 h 591"/>
                  <a:gd name="T8" fmla="*/ 590 w 590"/>
                  <a:gd name="T9" fmla="*/ 296 h 591"/>
                  <a:gd name="T10" fmla="*/ 295 w 590"/>
                  <a:gd name="T11" fmla="*/ 591 h 591"/>
                  <a:gd name="T12" fmla="*/ 295 w 590"/>
                  <a:gd name="T13" fmla="*/ 591 h 591"/>
                  <a:gd name="T14" fmla="*/ 0 w 590"/>
                  <a:gd name="T15" fmla="*/ 296 h 591"/>
                  <a:gd name="T16" fmla="*/ 89 w 590"/>
                  <a:gd name="T17" fmla="*/ 89 h 591"/>
                  <a:gd name="T18" fmla="*/ 3 w 590"/>
                  <a:gd name="T19" fmla="*/ 296 h 591"/>
                  <a:gd name="T20" fmla="*/ 3 w 590"/>
                  <a:gd name="T21" fmla="*/ 296 h 591"/>
                  <a:gd name="T22" fmla="*/ 89 w 590"/>
                  <a:gd name="T23" fmla="*/ 502 h 591"/>
                  <a:gd name="T24" fmla="*/ 89 w 590"/>
                  <a:gd name="T25" fmla="*/ 502 h 591"/>
                  <a:gd name="T26" fmla="*/ 295 w 590"/>
                  <a:gd name="T27" fmla="*/ 587 h 591"/>
                  <a:gd name="T28" fmla="*/ 295 w 590"/>
                  <a:gd name="T29" fmla="*/ 587 h 591"/>
                  <a:gd name="T30" fmla="*/ 501 w 590"/>
                  <a:gd name="T31" fmla="*/ 502 h 591"/>
                  <a:gd name="T32" fmla="*/ 501 w 590"/>
                  <a:gd name="T33" fmla="*/ 502 h 591"/>
                  <a:gd name="T34" fmla="*/ 587 w 590"/>
                  <a:gd name="T35" fmla="*/ 296 h 591"/>
                  <a:gd name="T36" fmla="*/ 587 w 590"/>
                  <a:gd name="T37" fmla="*/ 296 h 591"/>
                  <a:gd name="T38" fmla="*/ 501 w 590"/>
                  <a:gd name="T39" fmla="*/ 89 h 591"/>
                  <a:gd name="T40" fmla="*/ 501 w 590"/>
                  <a:gd name="T41" fmla="*/ 89 h 591"/>
                  <a:gd name="T42" fmla="*/ 295 w 590"/>
                  <a:gd name="T43" fmla="*/ 4 h 591"/>
                  <a:gd name="T44" fmla="*/ 295 w 590"/>
                  <a:gd name="T45" fmla="*/ 4 h 591"/>
                  <a:gd name="T46" fmla="*/ 89 w 590"/>
                  <a:gd name="T47" fmla="*/ 89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591">
                    <a:moveTo>
                      <a:pt x="0" y="296"/>
                    </a:moveTo>
                    <a:cubicBezTo>
                      <a:pt x="0" y="132"/>
                      <a:pt x="132" y="0"/>
                      <a:pt x="295" y="0"/>
                    </a:cubicBezTo>
                    <a:cubicBezTo>
                      <a:pt x="295" y="0"/>
                      <a:pt x="295" y="0"/>
                      <a:pt x="295" y="0"/>
                    </a:cubicBezTo>
                    <a:cubicBezTo>
                      <a:pt x="458" y="0"/>
                      <a:pt x="590" y="132"/>
                      <a:pt x="590" y="296"/>
                    </a:cubicBezTo>
                    <a:cubicBezTo>
                      <a:pt x="590" y="296"/>
                      <a:pt x="590" y="296"/>
                      <a:pt x="590" y="296"/>
                    </a:cubicBezTo>
                    <a:cubicBezTo>
                      <a:pt x="590" y="459"/>
                      <a:pt x="458" y="591"/>
                      <a:pt x="295" y="591"/>
                    </a:cubicBezTo>
                    <a:cubicBezTo>
                      <a:pt x="295" y="591"/>
                      <a:pt x="295" y="591"/>
                      <a:pt x="295" y="591"/>
                    </a:cubicBezTo>
                    <a:cubicBezTo>
                      <a:pt x="132" y="591"/>
                      <a:pt x="0" y="459"/>
                      <a:pt x="0" y="296"/>
                    </a:cubicBezTo>
                    <a:close/>
                    <a:moveTo>
                      <a:pt x="89" y="89"/>
                    </a:moveTo>
                    <a:cubicBezTo>
                      <a:pt x="36" y="142"/>
                      <a:pt x="3" y="215"/>
                      <a:pt x="3" y="296"/>
                    </a:cubicBezTo>
                    <a:cubicBezTo>
                      <a:pt x="3" y="296"/>
                      <a:pt x="3" y="296"/>
                      <a:pt x="3" y="296"/>
                    </a:cubicBezTo>
                    <a:cubicBezTo>
                      <a:pt x="3" y="376"/>
                      <a:pt x="36" y="449"/>
                      <a:pt x="89" y="502"/>
                    </a:cubicBezTo>
                    <a:cubicBezTo>
                      <a:pt x="89" y="502"/>
                      <a:pt x="89" y="502"/>
                      <a:pt x="89" y="502"/>
                    </a:cubicBezTo>
                    <a:cubicBezTo>
                      <a:pt x="141" y="555"/>
                      <a:pt x="214" y="587"/>
                      <a:pt x="295" y="587"/>
                    </a:cubicBezTo>
                    <a:cubicBezTo>
                      <a:pt x="295" y="587"/>
                      <a:pt x="295" y="587"/>
                      <a:pt x="295" y="587"/>
                    </a:cubicBezTo>
                    <a:cubicBezTo>
                      <a:pt x="375" y="587"/>
                      <a:pt x="448" y="555"/>
                      <a:pt x="501" y="502"/>
                    </a:cubicBezTo>
                    <a:cubicBezTo>
                      <a:pt x="501" y="502"/>
                      <a:pt x="501" y="502"/>
                      <a:pt x="501" y="502"/>
                    </a:cubicBezTo>
                    <a:cubicBezTo>
                      <a:pt x="554" y="449"/>
                      <a:pt x="587" y="376"/>
                      <a:pt x="587" y="296"/>
                    </a:cubicBezTo>
                    <a:cubicBezTo>
                      <a:pt x="587" y="296"/>
                      <a:pt x="587" y="296"/>
                      <a:pt x="587" y="296"/>
                    </a:cubicBezTo>
                    <a:cubicBezTo>
                      <a:pt x="587" y="215"/>
                      <a:pt x="554" y="142"/>
                      <a:pt x="501" y="89"/>
                    </a:cubicBezTo>
                    <a:cubicBezTo>
                      <a:pt x="501" y="89"/>
                      <a:pt x="501" y="89"/>
                      <a:pt x="501" y="89"/>
                    </a:cubicBezTo>
                    <a:cubicBezTo>
                      <a:pt x="448" y="37"/>
                      <a:pt x="375" y="4"/>
                      <a:pt x="295" y="4"/>
                    </a:cubicBezTo>
                    <a:cubicBezTo>
                      <a:pt x="295" y="4"/>
                      <a:pt x="295" y="4"/>
                      <a:pt x="295" y="4"/>
                    </a:cubicBezTo>
                    <a:cubicBezTo>
                      <a:pt x="214" y="4"/>
                      <a:pt x="141" y="37"/>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2" name="Freeform 11"/>
              <p:cNvSpPr>
                <a:spLocks noEditPoints="1"/>
              </p:cNvSpPr>
              <p:nvPr/>
            </p:nvSpPr>
            <p:spPr bwMode="auto">
              <a:xfrm>
                <a:off x="5041900" y="2373313"/>
                <a:ext cx="2116138" cy="2112963"/>
              </a:xfrm>
              <a:custGeom>
                <a:avLst/>
                <a:gdLst>
                  <a:gd name="T0" fmla="*/ 0 w 562"/>
                  <a:gd name="T1" fmla="*/ 281 h 561"/>
                  <a:gd name="T2" fmla="*/ 281 w 562"/>
                  <a:gd name="T3" fmla="*/ 0 h 561"/>
                  <a:gd name="T4" fmla="*/ 281 w 562"/>
                  <a:gd name="T5" fmla="*/ 0 h 561"/>
                  <a:gd name="T6" fmla="*/ 562 w 562"/>
                  <a:gd name="T7" fmla="*/ 281 h 561"/>
                  <a:gd name="T8" fmla="*/ 562 w 562"/>
                  <a:gd name="T9" fmla="*/ 281 h 561"/>
                  <a:gd name="T10" fmla="*/ 281 w 562"/>
                  <a:gd name="T11" fmla="*/ 561 h 561"/>
                  <a:gd name="T12" fmla="*/ 281 w 562"/>
                  <a:gd name="T13" fmla="*/ 561 h 561"/>
                  <a:gd name="T14" fmla="*/ 0 w 562"/>
                  <a:gd name="T15" fmla="*/ 281 h 561"/>
                  <a:gd name="T16" fmla="*/ 89 w 562"/>
                  <a:gd name="T17" fmla="*/ 89 h 561"/>
                  <a:gd name="T18" fmla="*/ 10 w 562"/>
                  <a:gd name="T19" fmla="*/ 281 h 561"/>
                  <a:gd name="T20" fmla="*/ 10 w 562"/>
                  <a:gd name="T21" fmla="*/ 281 h 561"/>
                  <a:gd name="T22" fmla="*/ 89 w 562"/>
                  <a:gd name="T23" fmla="*/ 472 h 561"/>
                  <a:gd name="T24" fmla="*/ 89 w 562"/>
                  <a:gd name="T25" fmla="*/ 472 h 561"/>
                  <a:gd name="T26" fmla="*/ 281 w 562"/>
                  <a:gd name="T27" fmla="*/ 551 h 561"/>
                  <a:gd name="T28" fmla="*/ 281 w 562"/>
                  <a:gd name="T29" fmla="*/ 551 h 561"/>
                  <a:gd name="T30" fmla="*/ 472 w 562"/>
                  <a:gd name="T31" fmla="*/ 472 h 561"/>
                  <a:gd name="T32" fmla="*/ 472 w 562"/>
                  <a:gd name="T33" fmla="*/ 472 h 561"/>
                  <a:gd name="T34" fmla="*/ 552 w 562"/>
                  <a:gd name="T35" fmla="*/ 281 h 561"/>
                  <a:gd name="T36" fmla="*/ 552 w 562"/>
                  <a:gd name="T37" fmla="*/ 281 h 561"/>
                  <a:gd name="T38" fmla="*/ 472 w 562"/>
                  <a:gd name="T39" fmla="*/ 89 h 561"/>
                  <a:gd name="T40" fmla="*/ 472 w 562"/>
                  <a:gd name="T41" fmla="*/ 89 h 561"/>
                  <a:gd name="T42" fmla="*/ 281 w 562"/>
                  <a:gd name="T43" fmla="*/ 10 h 561"/>
                  <a:gd name="T44" fmla="*/ 281 w 562"/>
                  <a:gd name="T45" fmla="*/ 10 h 561"/>
                  <a:gd name="T46" fmla="*/ 89 w 562"/>
                  <a:gd name="T47" fmla="*/ 8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561">
                    <a:moveTo>
                      <a:pt x="0" y="281"/>
                    </a:moveTo>
                    <a:cubicBezTo>
                      <a:pt x="0" y="126"/>
                      <a:pt x="126" y="0"/>
                      <a:pt x="281" y="0"/>
                    </a:cubicBezTo>
                    <a:cubicBezTo>
                      <a:pt x="281" y="0"/>
                      <a:pt x="281" y="0"/>
                      <a:pt x="281" y="0"/>
                    </a:cubicBezTo>
                    <a:cubicBezTo>
                      <a:pt x="436" y="0"/>
                      <a:pt x="562" y="126"/>
                      <a:pt x="562" y="281"/>
                    </a:cubicBezTo>
                    <a:cubicBezTo>
                      <a:pt x="562" y="281"/>
                      <a:pt x="562" y="281"/>
                      <a:pt x="562" y="281"/>
                    </a:cubicBezTo>
                    <a:cubicBezTo>
                      <a:pt x="562" y="436"/>
                      <a:pt x="436" y="561"/>
                      <a:pt x="281" y="561"/>
                    </a:cubicBezTo>
                    <a:cubicBezTo>
                      <a:pt x="281" y="561"/>
                      <a:pt x="281" y="561"/>
                      <a:pt x="281" y="561"/>
                    </a:cubicBezTo>
                    <a:cubicBezTo>
                      <a:pt x="126" y="561"/>
                      <a:pt x="0" y="436"/>
                      <a:pt x="0" y="281"/>
                    </a:cubicBezTo>
                    <a:close/>
                    <a:moveTo>
                      <a:pt x="89" y="89"/>
                    </a:moveTo>
                    <a:cubicBezTo>
                      <a:pt x="40" y="138"/>
                      <a:pt x="10" y="206"/>
                      <a:pt x="10" y="281"/>
                    </a:cubicBezTo>
                    <a:cubicBezTo>
                      <a:pt x="10" y="281"/>
                      <a:pt x="10" y="281"/>
                      <a:pt x="10" y="281"/>
                    </a:cubicBezTo>
                    <a:cubicBezTo>
                      <a:pt x="10" y="355"/>
                      <a:pt x="40" y="423"/>
                      <a:pt x="89" y="472"/>
                    </a:cubicBezTo>
                    <a:cubicBezTo>
                      <a:pt x="89" y="472"/>
                      <a:pt x="89" y="472"/>
                      <a:pt x="89" y="472"/>
                    </a:cubicBezTo>
                    <a:cubicBezTo>
                      <a:pt x="138" y="521"/>
                      <a:pt x="206" y="551"/>
                      <a:pt x="281" y="551"/>
                    </a:cubicBezTo>
                    <a:cubicBezTo>
                      <a:pt x="281" y="551"/>
                      <a:pt x="281" y="551"/>
                      <a:pt x="281" y="551"/>
                    </a:cubicBezTo>
                    <a:cubicBezTo>
                      <a:pt x="356" y="551"/>
                      <a:pt x="423" y="521"/>
                      <a:pt x="472" y="472"/>
                    </a:cubicBezTo>
                    <a:cubicBezTo>
                      <a:pt x="472" y="472"/>
                      <a:pt x="472" y="472"/>
                      <a:pt x="472" y="472"/>
                    </a:cubicBezTo>
                    <a:cubicBezTo>
                      <a:pt x="521" y="423"/>
                      <a:pt x="552" y="355"/>
                      <a:pt x="552" y="281"/>
                    </a:cubicBezTo>
                    <a:cubicBezTo>
                      <a:pt x="552" y="281"/>
                      <a:pt x="552" y="281"/>
                      <a:pt x="552" y="281"/>
                    </a:cubicBezTo>
                    <a:cubicBezTo>
                      <a:pt x="552" y="206"/>
                      <a:pt x="521" y="138"/>
                      <a:pt x="472" y="89"/>
                    </a:cubicBezTo>
                    <a:cubicBezTo>
                      <a:pt x="472" y="89"/>
                      <a:pt x="472" y="89"/>
                      <a:pt x="472" y="89"/>
                    </a:cubicBezTo>
                    <a:cubicBezTo>
                      <a:pt x="423" y="40"/>
                      <a:pt x="356" y="10"/>
                      <a:pt x="281" y="10"/>
                    </a:cubicBezTo>
                    <a:cubicBezTo>
                      <a:pt x="281" y="10"/>
                      <a:pt x="281" y="10"/>
                      <a:pt x="281" y="10"/>
                    </a:cubicBezTo>
                    <a:cubicBezTo>
                      <a:pt x="206" y="10"/>
                      <a:pt x="138" y="40"/>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59" name="文本框 58"/>
            <p:cNvSpPr txBox="1"/>
            <p:nvPr/>
          </p:nvSpPr>
          <p:spPr>
            <a:xfrm>
              <a:off x="5631082" y="1592130"/>
              <a:ext cx="929834" cy="1036778"/>
            </a:xfrm>
            <a:prstGeom prst="rect">
              <a:avLst/>
            </a:prstGeom>
            <a:noFill/>
          </p:spPr>
          <p:txBody>
            <a:bodyPr wrap="square" rtlCol="0">
              <a:spAutoFit/>
            </a:bodyPr>
            <a:lstStyle>
              <a:defPPr>
                <a:defRPr lang="zh-CN"/>
              </a:defPPr>
              <a:lvl1pPr algn="dist">
                <a:defRPr sz="160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2</a:t>
              </a:r>
              <a:endParaRPr kumimoji="0" lang="zh-CN" altLang="en-US"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grpSp>
      <p:sp>
        <p:nvSpPr>
          <p:cNvPr id="63" name="矩形 62"/>
          <p:cNvSpPr/>
          <p:nvPr/>
        </p:nvSpPr>
        <p:spPr>
          <a:xfrm>
            <a:off x="3576027" y="200592"/>
            <a:ext cx="5039943" cy="6657408"/>
          </a:xfrm>
          <a:prstGeom prst="rect">
            <a:avLst/>
          </a:prstGeom>
          <a:blipFill dpi="0" rotWithShape="1">
            <a:blip r:embed="rId3" cstate="email">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淘宝店chenying0907 2"/>
          <p:cNvGrpSpPr/>
          <p:nvPr/>
        </p:nvGrpSpPr>
        <p:grpSpPr>
          <a:xfrm>
            <a:off x="4188692" y="1907762"/>
            <a:ext cx="4461386" cy="3572376"/>
            <a:chOff x="4188692" y="1907762"/>
            <a:chExt cx="4461386" cy="3572376"/>
          </a:xfrm>
        </p:grpSpPr>
        <p:pic>
          <p:nvPicPr>
            <p:cNvPr id="38" name="图片 37"/>
            <p:cNvPicPr>
              <a:picLocks noChangeAspect="1"/>
            </p:cNvPicPr>
            <p:nvPr/>
          </p:nvPicPr>
          <p:blipFill rotWithShape="1">
            <a:blip r:embed="rId3" cstate="email"/>
            <a:srcRect l="-3057" t="-2080" r="-1"/>
            <a:stretch>
              <a:fillRect/>
            </a:stretch>
          </p:blipFill>
          <p:spPr>
            <a:xfrm rot="20247617">
              <a:off x="4188692" y="1907762"/>
              <a:ext cx="4461386" cy="3572376"/>
            </a:xfrm>
            <a:prstGeom prst="rect">
              <a:avLst/>
            </a:prstGeom>
          </p:spPr>
        </p:pic>
        <p:grpSp>
          <p:nvGrpSpPr>
            <p:cNvPr id="39" name="淘宝店chenying0907 15"/>
            <p:cNvGrpSpPr/>
            <p:nvPr/>
          </p:nvGrpSpPr>
          <p:grpSpPr>
            <a:xfrm>
              <a:off x="4696048" y="2719820"/>
              <a:ext cx="2885844" cy="2352594"/>
              <a:chOff x="4696048" y="2688487"/>
              <a:chExt cx="2885844" cy="2352594"/>
            </a:xfrm>
          </p:grpSpPr>
          <p:grpSp>
            <p:nvGrpSpPr>
              <p:cNvPr id="40" name="淘宝店chenying0907 19"/>
              <p:cNvGrpSpPr/>
              <p:nvPr/>
            </p:nvGrpSpPr>
            <p:grpSpPr>
              <a:xfrm>
                <a:off x="4696048" y="2688487"/>
                <a:ext cx="2885844" cy="2352594"/>
                <a:chOff x="4593874" y="2339963"/>
                <a:chExt cx="2885844" cy="2352594"/>
              </a:xfrm>
            </p:grpSpPr>
            <p:grpSp>
              <p:nvGrpSpPr>
                <p:cNvPr id="42" name="Group 4"/>
                <p:cNvGrpSpPr>
                  <a:grpSpLocks noChangeAspect="1"/>
                </p:cNvGrpSpPr>
                <p:nvPr/>
              </p:nvGrpSpPr>
              <p:grpSpPr bwMode="auto">
                <a:xfrm>
                  <a:off x="4593874" y="2339963"/>
                  <a:ext cx="2885844" cy="2352594"/>
                  <a:chOff x="448" y="-601"/>
                  <a:chExt cx="6781" cy="5528"/>
                </a:xfrm>
              </p:grpSpPr>
              <p:sp>
                <p:nvSpPr>
                  <p:cNvPr id="46" name="Freeform 5"/>
                  <p:cNvSpPr/>
                  <p:nvPr/>
                </p:nvSpPr>
                <p:spPr bwMode="auto">
                  <a:xfrm>
                    <a:off x="448" y="-601"/>
                    <a:ext cx="6781" cy="5528"/>
                  </a:xfrm>
                  <a:custGeom>
                    <a:avLst/>
                    <a:gdLst>
                      <a:gd name="T0" fmla="*/ 506 w 2765"/>
                      <a:gd name="T1" fmla="*/ 1887 h 2253"/>
                      <a:gd name="T2" fmla="*/ 1373 w 2765"/>
                      <a:gd name="T3" fmla="*/ 2253 h 2253"/>
                      <a:gd name="T4" fmla="*/ 2240 w 2765"/>
                      <a:gd name="T5" fmla="*/ 1887 h 2253"/>
                      <a:gd name="T6" fmla="*/ 2240 w 2765"/>
                      <a:gd name="T7" fmla="*/ 1887 h 2253"/>
                      <a:gd name="T8" fmla="*/ 2418 w 2765"/>
                      <a:gd name="T9" fmla="*/ 1861 h 2253"/>
                      <a:gd name="T10" fmla="*/ 2665 w 2765"/>
                      <a:gd name="T11" fmla="*/ 1507 h 2253"/>
                      <a:gd name="T12" fmla="*/ 2649 w 2765"/>
                      <a:gd name="T13" fmla="*/ 1201 h 2253"/>
                      <a:gd name="T14" fmla="*/ 2765 w 2765"/>
                      <a:gd name="T15" fmla="*/ 1101 h 2253"/>
                      <a:gd name="T16" fmla="*/ 2649 w 2765"/>
                      <a:gd name="T17" fmla="*/ 1001 h 2253"/>
                      <a:gd name="T18" fmla="*/ 2665 w 2765"/>
                      <a:gd name="T19" fmla="*/ 695 h 2253"/>
                      <a:gd name="T20" fmla="*/ 2418 w 2765"/>
                      <a:gd name="T21" fmla="*/ 341 h 2253"/>
                      <a:gd name="T22" fmla="*/ 2195 w 2765"/>
                      <a:gd name="T23" fmla="*/ 316 h 2253"/>
                      <a:gd name="T24" fmla="*/ 2194 w 2765"/>
                      <a:gd name="T25" fmla="*/ 316 h 2253"/>
                      <a:gd name="T26" fmla="*/ 1373 w 2765"/>
                      <a:gd name="T27" fmla="*/ 0 h 2253"/>
                      <a:gd name="T28" fmla="*/ 553 w 2765"/>
                      <a:gd name="T29" fmla="*/ 315 h 2253"/>
                      <a:gd name="T30" fmla="*/ 552 w 2765"/>
                      <a:gd name="T31" fmla="*/ 315 h 2253"/>
                      <a:gd name="T32" fmla="*/ 348 w 2765"/>
                      <a:gd name="T33" fmla="*/ 341 h 2253"/>
                      <a:gd name="T34" fmla="*/ 101 w 2765"/>
                      <a:gd name="T35" fmla="*/ 695 h 2253"/>
                      <a:gd name="T36" fmla="*/ 117 w 2765"/>
                      <a:gd name="T37" fmla="*/ 1001 h 2253"/>
                      <a:gd name="T38" fmla="*/ 0 w 2765"/>
                      <a:gd name="T39" fmla="*/ 1101 h 2253"/>
                      <a:gd name="T40" fmla="*/ 117 w 2765"/>
                      <a:gd name="T41" fmla="*/ 1201 h 2253"/>
                      <a:gd name="T42" fmla="*/ 101 w 2765"/>
                      <a:gd name="T43" fmla="*/ 1507 h 2253"/>
                      <a:gd name="T44" fmla="*/ 348 w 2765"/>
                      <a:gd name="T45" fmla="*/ 1861 h 2253"/>
                      <a:gd name="T46" fmla="*/ 506 w 2765"/>
                      <a:gd name="T47" fmla="*/ 1886 h 2253"/>
                      <a:gd name="T48" fmla="*/ 506 w 2765"/>
                      <a:gd name="T49" fmla="*/ 1887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5" h="2253">
                        <a:moveTo>
                          <a:pt x="506" y="1887"/>
                        </a:moveTo>
                        <a:cubicBezTo>
                          <a:pt x="697" y="2108"/>
                          <a:pt x="1014" y="2253"/>
                          <a:pt x="1373" y="2253"/>
                        </a:cubicBezTo>
                        <a:cubicBezTo>
                          <a:pt x="1732" y="2253"/>
                          <a:pt x="2049" y="2108"/>
                          <a:pt x="2240" y="1887"/>
                        </a:cubicBezTo>
                        <a:cubicBezTo>
                          <a:pt x="2240" y="1887"/>
                          <a:pt x="2240" y="1887"/>
                          <a:pt x="2240" y="1887"/>
                        </a:cubicBezTo>
                        <a:cubicBezTo>
                          <a:pt x="2299" y="1887"/>
                          <a:pt x="2358" y="1880"/>
                          <a:pt x="2418" y="1861"/>
                        </a:cubicBezTo>
                        <a:cubicBezTo>
                          <a:pt x="2589" y="1808"/>
                          <a:pt x="2667" y="1656"/>
                          <a:pt x="2665" y="1507"/>
                        </a:cubicBezTo>
                        <a:cubicBezTo>
                          <a:pt x="2662" y="1373"/>
                          <a:pt x="2610" y="1290"/>
                          <a:pt x="2649" y="1201"/>
                        </a:cubicBezTo>
                        <a:cubicBezTo>
                          <a:pt x="2686" y="1115"/>
                          <a:pt x="2765" y="1101"/>
                          <a:pt x="2765" y="1101"/>
                        </a:cubicBezTo>
                        <a:cubicBezTo>
                          <a:pt x="2765" y="1101"/>
                          <a:pt x="2686" y="1087"/>
                          <a:pt x="2649" y="1001"/>
                        </a:cubicBezTo>
                        <a:cubicBezTo>
                          <a:pt x="2610" y="912"/>
                          <a:pt x="2662" y="830"/>
                          <a:pt x="2665" y="695"/>
                        </a:cubicBezTo>
                        <a:cubicBezTo>
                          <a:pt x="2667" y="546"/>
                          <a:pt x="2589" y="394"/>
                          <a:pt x="2418" y="341"/>
                        </a:cubicBezTo>
                        <a:cubicBezTo>
                          <a:pt x="2343" y="317"/>
                          <a:pt x="2267" y="312"/>
                          <a:pt x="2195" y="316"/>
                        </a:cubicBezTo>
                        <a:cubicBezTo>
                          <a:pt x="2194" y="316"/>
                          <a:pt x="2194" y="316"/>
                          <a:pt x="2194" y="316"/>
                        </a:cubicBezTo>
                        <a:cubicBezTo>
                          <a:pt x="2001" y="123"/>
                          <a:pt x="1705" y="0"/>
                          <a:pt x="1373" y="0"/>
                        </a:cubicBezTo>
                        <a:cubicBezTo>
                          <a:pt x="1042" y="0"/>
                          <a:pt x="747" y="123"/>
                          <a:pt x="553" y="315"/>
                        </a:cubicBezTo>
                        <a:cubicBezTo>
                          <a:pt x="552" y="315"/>
                          <a:pt x="552" y="315"/>
                          <a:pt x="552" y="315"/>
                        </a:cubicBezTo>
                        <a:cubicBezTo>
                          <a:pt x="486" y="313"/>
                          <a:pt x="417" y="319"/>
                          <a:pt x="348" y="341"/>
                        </a:cubicBezTo>
                        <a:cubicBezTo>
                          <a:pt x="177" y="394"/>
                          <a:pt x="99" y="546"/>
                          <a:pt x="101" y="695"/>
                        </a:cubicBezTo>
                        <a:cubicBezTo>
                          <a:pt x="104" y="830"/>
                          <a:pt x="155" y="912"/>
                          <a:pt x="117" y="1001"/>
                        </a:cubicBezTo>
                        <a:cubicBezTo>
                          <a:pt x="80" y="1087"/>
                          <a:pt x="0" y="1101"/>
                          <a:pt x="0" y="1101"/>
                        </a:cubicBezTo>
                        <a:cubicBezTo>
                          <a:pt x="0" y="1101"/>
                          <a:pt x="80" y="1115"/>
                          <a:pt x="117" y="1201"/>
                        </a:cubicBezTo>
                        <a:cubicBezTo>
                          <a:pt x="155" y="1290"/>
                          <a:pt x="104" y="1373"/>
                          <a:pt x="101" y="1507"/>
                        </a:cubicBezTo>
                        <a:cubicBezTo>
                          <a:pt x="99" y="1656"/>
                          <a:pt x="177" y="1808"/>
                          <a:pt x="348" y="1861"/>
                        </a:cubicBezTo>
                        <a:cubicBezTo>
                          <a:pt x="401" y="1878"/>
                          <a:pt x="454" y="1885"/>
                          <a:pt x="506" y="1886"/>
                        </a:cubicBezTo>
                        <a:lnTo>
                          <a:pt x="506" y="1887"/>
                        </a:lnTo>
                        <a:close/>
                      </a:path>
                    </a:pathLst>
                  </a:custGeom>
                  <a:solidFill>
                    <a:srgbClr val="623E2A">
                      <a:alpha val="3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7" name="Freeform 6"/>
                  <p:cNvSpPr/>
                  <p:nvPr/>
                </p:nvSpPr>
                <p:spPr bwMode="auto">
                  <a:xfrm>
                    <a:off x="728" y="-441"/>
                    <a:ext cx="6224" cy="5205"/>
                  </a:xfrm>
                  <a:custGeom>
                    <a:avLst/>
                    <a:gdLst>
                      <a:gd name="T0" fmla="*/ 505 w 2632"/>
                      <a:gd name="T1" fmla="*/ 308 h 2200"/>
                      <a:gd name="T2" fmla="*/ 498 w 2632"/>
                      <a:gd name="T3" fmla="*/ 315 h 2200"/>
                      <a:gd name="T4" fmla="*/ 486 w 2632"/>
                      <a:gd name="T5" fmla="*/ 316 h 2200"/>
                      <a:gd name="T6" fmla="*/ 484 w 2632"/>
                      <a:gd name="T7" fmla="*/ 316 h 2200"/>
                      <a:gd name="T8" fmla="*/ 289 w 2632"/>
                      <a:gd name="T9" fmla="*/ 340 h 2200"/>
                      <a:gd name="T10" fmla="*/ 61 w 2632"/>
                      <a:gd name="T11" fmla="*/ 663 h 2200"/>
                      <a:gd name="T12" fmla="*/ 61 w 2632"/>
                      <a:gd name="T13" fmla="*/ 669 h 2200"/>
                      <a:gd name="T14" fmla="*/ 78 w 2632"/>
                      <a:gd name="T15" fmla="*/ 803 h 2200"/>
                      <a:gd name="T16" fmla="*/ 91 w 2632"/>
                      <a:gd name="T17" fmla="*/ 904 h 2200"/>
                      <a:gd name="T18" fmla="*/ 74 w 2632"/>
                      <a:gd name="T19" fmla="*/ 986 h 2200"/>
                      <a:gd name="T20" fmla="*/ 0 w 2632"/>
                      <a:gd name="T21" fmla="*/ 1075 h 2200"/>
                      <a:gd name="T22" fmla="*/ 74 w 2632"/>
                      <a:gd name="T23" fmla="*/ 1164 h 2200"/>
                      <a:gd name="T24" fmla="*/ 91 w 2632"/>
                      <a:gd name="T25" fmla="*/ 1246 h 2200"/>
                      <a:gd name="T26" fmla="*/ 78 w 2632"/>
                      <a:gd name="T27" fmla="*/ 1348 h 2200"/>
                      <a:gd name="T28" fmla="*/ 61 w 2632"/>
                      <a:gd name="T29" fmla="*/ 1482 h 2200"/>
                      <a:gd name="T30" fmla="*/ 61 w 2632"/>
                      <a:gd name="T31" fmla="*/ 1488 h 2200"/>
                      <a:gd name="T32" fmla="*/ 289 w 2632"/>
                      <a:gd name="T33" fmla="*/ 1810 h 2200"/>
                      <a:gd name="T34" fmla="*/ 440 w 2632"/>
                      <a:gd name="T35" fmla="*/ 1834 h 2200"/>
                      <a:gd name="T36" fmla="*/ 451 w 2632"/>
                      <a:gd name="T37" fmla="*/ 1834 h 2200"/>
                      <a:gd name="T38" fmla="*/ 459 w 2632"/>
                      <a:gd name="T39" fmla="*/ 1843 h 2200"/>
                      <a:gd name="T40" fmla="*/ 1306 w 2632"/>
                      <a:gd name="T41" fmla="*/ 2200 h 2200"/>
                      <a:gd name="T42" fmla="*/ 2153 w 2632"/>
                      <a:gd name="T43" fmla="*/ 1844 h 2200"/>
                      <a:gd name="T44" fmla="*/ 2161 w 2632"/>
                      <a:gd name="T45" fmla="*/ 1835 h 2200"/>
                      <a:gd name="T46" fmla="*/ 2173 w 2632"/>
                      <a:gd name="T47" fmla="*/ 1835 h 2200"/>
                      <a:gd name="T48" fmla="*/ 2343 w 2632"/>
                      <a:gd name="T49" fmla="*/ 1810 h 2200"/>
                      <a:gd name="T50" fmla="*/ 2571 w 2632"/>
                      <a:gd name="T51" fmla="*/ 1488 h 2200"/>
                      <a:gd name="T52" fmla="*/ 2571 w 2632"/>
                      <a:gd name="T53" fmla="*/ 1482 h 2200"/>
                      <a:gd name="T54" fmla="*/ 2554 w 2632"/>
                      <a:gd name="T55" fmla="*/ 1348 h 2200"/>
                      <a:gd name="T56" fmla="*/ 2541 w 2632"/>
                      <a:gd name="T57" fmla="*/ 1246 h 2200"/>
                      <a:gd name="T58" fmla="*/ 2557 w 2632"/>
                      <a:gd name="T59" fmla="*/ 1164 h 2200"/>
                      <a:gd name="T60" fmla="*/ 2632 w 2632"/>
                      <a:gd name="T61" fmla="*/ 1075 h 2200"/>
                      <a:gd name="T62" fmla="*/ 2557 w 2632"/>
                      <a:gd name="T63" fmla="*/ 986 h 2200"/>
                      <a:gd name="T64" fmla="*/ 2541 w 2632"/>
                      <a:gd name="T65" fmla="*/ 904 h 2200"/>
                      <a:gd name="T66" fmla="*/ 2554 w 2632"/>
                      <a:gd name="T67" fmla="*/ 803 h 2200"/>
                      <a:gd name="T68" fmla="*/ 2571 w 2632"/>
                      <a:gd name="T69" fmla="*/ 669 h 2200"/>
                      <a:gd name="T70" fmla="*/ 2571 w 2632"/>
                      <a:gd name="T71" fmla="*/ 663 h 2200"/>
                      <a:gd name="T72" fmla="*/ 2343 w 2632"/>
                      <a:gd name="T73" fmla="*/ 340 h 2200"/>
                      <a:gd name="T74" fmla="*/ 2129 w 2632"/>
                      <a:gd name="T75" fmla="*/ 317 h 2200"/>
                      <a:gd name="T76" fmla="*/ 2117 w 2632"/>
                      <a:gd name="T77" fmla="*/ 317 h 2200"/>
                      <a:gd name="T78" fmla="*/ 2109 w 2632"/>
                      <a:gd name="T79" fmla="*/ 309 h 2200"/>
                      <a:gd name="T80" fmla="*/ 1306 w 2632"/>
                      <a:gd name="T81" fmla="*/ 0 h 2200"/>
                      <a:gd name="T82" fmla="*/ 505 w 2632"/>
                      <a:gd name="T83" fmla="*/ 308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2" h="2200">
                        <a:moveTo>
                          <a:pt x="505" y="308"/>
                        </a:moveTo>
                        <a:cubicBezTo>
                          <a:pt x="498" y="315"/>
                          <a:pt x="498" y="315"/>
                          <a:pt x="498" y="315"/>
                        </a:cubicBezTo>
                        <a:cubicBezTo>
                          <a:pt x="486" y="316"/>
                          <a:pt x="486" y="316"/>
                          <a:pt x="486" y="316"/>
                        </a:cubicBezTo>
                        <a:cubicBezTo>
                          <a:pt x="484" y="316"/>
                          <a:pt x="484" y="316"/>
                          <a:pt x="484" y="316"/>
                        </a:cubicBezTo>
                        <a:cubicBezTo>
                          <a:pt x="412" y="314"/>
                          <a:pt x="348" y="322"/>
                          <a:pt x="289" y="340"/>
                        </a:cubicBezTo>
                        <a:cubicBezTo>
                          <a:pt x="121" y="393"/>
                          <a:pt x="61" y="540"/>
                          <a:pt x="61" y="663"/>
                        </a:cubicBezTo>
                        <a:cubicBezTo>
                          <a:pt x="61" y="665"/>
                          <a:pt x="61" y="667"/>
                          <a:pt x="61" y="669"/>
                        </a:cubicBezTo>
                        <a:cubicBezTo>
                          <a:pt x="62" y="719"/>
                          <a:pt x="70" y="764"/>
                          <a:pt x="78" y="803"/>
                        </a:cubicBezTo>
                        <a:cubicBezTo>
                          <a:pt x="85" y="838"/>
                          <a:pt x="91" y="871"/>
                          <a:pt x="91" y="904"/>
                        </a:cubicBezTo>
                        <a:cubicBezTo>
                          <a:pt x="91" y="931"/>
                          <a:pt x="87" y="958"/>
                          <a:pt x="74" y="986"/>
                        </a:cubicBezTo>
                        <a:cubicBezTo>
                          <a:pt x="55" y="1030"/>
                          <a:pt x="26" y="1058"/>
                          <a:pt x="0" y="1075"/>
                        </a:cubicBezTo>
                        <a:cubicBezTo>
                          <a:pt x="26" y="1092"/>
                          <a:pt x="55" y="1120"/>
                          <a:pt x="74" y="1164"/>
                        </a:cubicBezTo>
                        <a:cubicBezTo>
                          <a:pt x="87" y="1192"/>
                          <a:pt x="91" y="1219"/>
                          <a:pt x="91" y="1246"/>
                        </a:cubicBezTo>
                        <a:cubicBezTo>
                          <a:pt x="91" y="1279"/>
                          <a:pt x="85" y="1312"/>
                          <a:pt x="78" y="1348"/>
                        </a:cubicBezTo>
                        <a:cubicBezTo>
                          <a:pt x="70" y="1387"/>
                          <a:pt x="62" y="1431"/>
                          <a:pt x="61" y="1482"/>
                        </a:cubicBezTo>
                        <a:cubicBezTo>
                          <a:pt x="61" y="1484"/>
                          <a:pt x="61" y="1486"/>
                          <a:pt x="61" y="1488"/>
                        </a:cubicBezTo>
                        <a:cubicBezTo>
                          <a:pt x="61" y="1610"/>
                          <a:pt x="121" y="1757"/>
                          <a:pt x="289" y="1810"/>
                        </a:cubicBezTo>
                        <a:cubicBezTo>
                          <a:pt x="334" y="1824"/>
                          <a:pt x="384" y="1832"/>
                          <a:pt x="440" y="1834"/>
                        </a:cubicBezTo>
                        <a:cubicBezTo>
                          <a:pt x="451" y="1834"/>
                          <a:pt x="451" y="1834"/>
                          <a:pt x="451" y="1834"/>
                        </a:cubicBezTo>
                        <a:cubicBezTo>
                          <a:pt x="459" y="1843"/>
                          <a:pt x="459" y="1843"/>
                          <a:pt x="459" y="1843"/>
                        </a:cubicBezTo>
                        <a:cubicBezTo>
                          <a:pt x="652" y="2066"/>
                          <a:pt x="968" y="2200"/>
                          <a:pt x="1306" y="2200"/>
                        </a:cubicBezTo>
                        <a:cubicBezTo>
                          <a:pt x="1644" y="2200"/>
                          <a:pt x="1960" y="2067"/>
                          <a:pt x="2153" y="1844"/>
                        </a:cubicBezTo>
                        <a:cubicBezTo>
                          <a:pt x="2161" y="1835"/>
                          <a:pt x="2161" y="1835"/>
                          <a:pt x="2161" y="1835"/>
                        </a:cubicBezTo>
                        <a:cubicBezTo>
                          <a:pt x="2173" y="1835"/>
                          <a:pt x="2173" y="1835"/>
                          <a:pt x="2173" y="1835"/>
                        </a:cubicBezTo>
                        <a:cubicBezTo>
                          <a:pt x="2235" y="1834"/>
                          <a:pt x="2290" y="1826"/>
                          <a:pt x="2343" y="1810"/>
                        </a:cubicBezTo>
                        <a:cubicBezTo>
                          <a:pt x="2511" y="1757"/>
                          <a:pt x="2571" y="1610"/>
                          <a:pt x="2571" y="1488"/>
                        </a:cubicBezTo>
                        <a:cubicBezTo>
                          <a:pt x="2571" y="1486"/>
                          <a:pt x="2571" y="1484"/>
                          <a:pt x="2571" y="1482"/>
                        </a:cubicBezTo>
                        <a:cubicBezTo>
                          <a:pt x="2570" y="1431"/>
                          <a:pt x="2562" y="1387"/>
                          <a:pt x="2554" y="1348"/>
                        </a:cubicBezTo>
                        <a:cubicBezTo>
                          <a:pt x="2547" y="1312"/>
                          <a:pt x="2541" y="1279"/>
                          <a:pt x="2541" y="1246"/>
                        </a:cubicBezTo>
                        <a:cubicBezTo>
                          <a:pt x="2541" y="1219"/>
                          <a:pt x="2545" y="1192"/>
                          <a:pt x="2557" y="1164"/>
                        </a:cubicBezTo>
                        <a:cubicBezTo>
                          <a:pt x="2577" y="1120"/>
                          <a:pt x="2606" y="1092"/>
                          <a:pt x="2632" y="1075"/>
                        </a:cubicBezTo>
                        <a:cubicBezTo>
                          <a:pt x="2606" y="1058"/>
                          <a:pt x="2577" y="1030"/>
                          <a:pt x="2557" y="986"/>
                        </a:cubicBezTo>
                        <a:cubicBezTo>
                          <a:pt x="2545" y="958"/>
                          <a:pt x="2541" y="931"/>
                          <a:pt x="2541" y="904"/>
                        </a:cubicBezTo>
                        <a:cubicBezTo>
                          <a:pt x="2541" y="871"/>
                          <a:pt x="2547" y="838"/>
                          <a:pt x="2554" y="803"/>
                        </a:cubicBezTo>
                        <a:cubicBezTo>
                          <a:pt x="2562" y="764"/>
                          <a:pt x="2570" y="719"/>
                          <a:pt x="2571" y="669"/>
                        </a:cubicBezTo>
                        <a:cubicBezTo>
                          <a:pt x="2571" y="667"/>
                          <a:pt x="2571" y="665"/>
                          <a:pt x="2571" y="663"/>
                        </a:cubicBezTo>
                        <a:cubicBezTo>
                          <a:pt x="2571" y="540"/>
                          <a:pt x="2511" y="393"/>
                          <a:pt x="2343" y="340"/>
                        </a:cubicBezTo>
                        <a:cubicBezTo>
                          <a:pt x="2279" y="320"/>
                          <a:pt x="2209" y="312"/>
                          <a:pt x="2129" y="317"/>
                        </a:cubicBezTo>
                        <a:cubicBezTo>
                          <a:pt x="2117" y="317"/>
                          <a:pt x="2117" y="317"/>
                          <a:pt x="2117" y="317"/>
                        </a:cubicBezTo>
                        <a:cubicBezTo>
                          <a:pt x="2109" y="309"/>
                          <a:pt x="2109" y="309"/>
                          <a:pt x="2109" y="309"/>
                        </a:cubicBezTo>
                        <a:cubicBezTo>
                          <a:pt x="1912" y="113"/>
                          <a:pt x="1619" y="0"/>
                          <a:pt x="1306" y="0"/>
                        </a:cubicBezTo>
                        <a:cubicBezTo>
                          <a:pt x="994" y="0"/>
                          <a:pt x="702" y="112"/>
                          <a:pt x="505" y="308"/>
                        </a:cubicBezTo>
                        <a:close/>
                      </a:path>
                    </a:pathLst>
                  </a:custGeom>
                  <a:solidFill>
                    <a:srgbClr val="FDF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8" name="Freeform 7"/>
                  <p:cNvSpPr/>
                  <p:nvPr/>
                </p:nvSpPr>
                <p:spPr bwMode="auto">
                  <a:xfrm>
                    <a:off x="783" y="-408"/>
                    <a:ext cx="6114" cy="5141"/>
                  </a:xfrm>
                  <a:custGeom>
                    <a:avLst/>
                    <a:gdLst>
                      <a:gd name="T0" fmla="*/ 491 w 2586"/>
                      <a:gd name="T1" fmla="*/ 304 h 2173"/>
                      <a:gd name="T2" fmla="*/ 481 w 2586"/>
                      <a:gd name="T3" fmla="*/ 314 h 2173"/>
                      <a:gd name="T4" fmla="*/ 463 w 2586"/>
                      <a:gd name="T5" fmla="*/ 315 h 2173"/>
                      <a:gd name="T6" fmla="*/ 461 w 2586"/>
                      <a:gd name="T7" fmla="*/ 315 h 2173"/>
                      <a:gd name="T8" fmla="*/ 270 w 2586"/>
                      <a:gd name="T9" fmla="*/ 339 h 2173"/>
                      <a:gd name="T10" fmla="*/ 51 w 2586"/>
                      <a:gd name="T11" fmla="*/ 649 h 2173"/>
                      <a:gd name="T12" fmla="*/ 51 w 2586"/>
                      <a:gd name="T13" fmla="*/ 654 h 2173"/>
                      <a:gd name="T14" fmla="*/ 68 w 2586"/>
                      <a:gd name="T15" fmla="*/ 786 h 2173"/>
                      <a:gd name="T16" fmla="*/ 81 w 2586"/>
                      <a:gd name="T17" fmla="*/ 890 h 2173"/>
                      <a:gd name="T18" fmla="*/ 64 w 2586"/>
                      <a:gd name="T19" fmla="*/ 977 h 2173"/>
                      <a:gd name="T20" fmla="*/ 0 w 2586"/>
                      <a:gd name="T21" fmla="*/ 1061 h 2173"/>
                      <a:gd name="T22" fmla="*/ 64 w 2586"/>
                      <a:gd name="T23" fmla="*/ 1145 h 2173"/>
                      <a:gd name="T24" fmla="*/ 81 w 2586"/>
                      <a:gd name="T25" fmla="*/ 1232 h 2173"/>
                      <a:gd name="T26" fmla="*/ 68 w 2586"/>
                      <a:gd name="T27" fmla="*/ 1336 h 2173"/>
                      <a:gd name="T28" fmla="*/ 51 w 2586"/>
                      <a:gd name="T29" fmla="*/ 1468 h 2173"/>
                      <a:gd name="T30" fmla="*/ 51 w 2586"/>
                      <a:gd name="T31" fmla="*/ 1474 h 2173"/>
                      <a:gd name="T32" fmla="*/ 270 w 2586"/>
                      <a:gd name="T33" fmla="*/ 1783 h 2173"/>
                      <a:gd name="T34" fmla="*/ 417 w 2586"/>
                      <a:gd name="T35" fmla="*/ 1806 h 2173"/>
                      <a:gd name="T36" fmla="*/ 434 w 2586"/>
                      <a:gd name="T37" fmla="*/ 1807 h 2173"/>
                      <a:gd name="T38" fmla="*/ 446 w 2586"/>
                      <a:gd name="T39" fmla="*/ 1820 h 2173"/>
                      <a:gd name="T40" fmla="*/ 1283 w 2586"/>
                      <a:gd name="T41" fmla="*/ 2173 h 2173"/>
                      <a:gd name="T42" fmla="*/ 2120 w 2586"/>
                      <a:gd name="T43" fmla="*/ 1821 h 2173"/>
                      <a:gd name="T44" fmla="*/ 2132 w 2586"/>
                      <a:gd name="T45" fmla="*/ 1807 h 2173"/>
                      <a:gd name="T46" fmla="*/ 2150 w 2586"/>
                      <a:gd name="T47" fmla="*/ 1807 h 2173"/>
                      <a:gd name="T48" fmla="*/ 2316 w 2586"/>
                      <a:gd name="T49" fmla="*/ 1783 h 2173"/>
                      <a:gd name="T50" fmla="*/ 2535 w 2586"/>
                      <a:gd name="T51" fmla="*/ 1474 h 2173"/>
                      <a:gd name="T52" fmla="*/ 2535 w 2586"/>
                      <a:gd name="T53" fmla="*/ 1468 h 2173"/>
                      <a:gd name="T54" fmla="*/ 2518 w 2586"/>
                      <a:gd name="T55" fmla="*/ 1336 h 2173"/>
                      <a:gd name="T56" fmla="*/ 2505 w 2586"/>
                      <a:gd name="T57" fmla="*/ 1232 h 2173"/>
                      <a:gd name="T58" fmla="*/ 2522 w 2586"/>
                      <a:gd name="T59" fmla="*/ 1145 h 2173"/>
                      <a:gd name="T60" fmla="*/ 2586 w 2586"/>
                      <a:gd name="T61" fmla="*/ 1061 h 2173"/>
                      <a:gd name="T62" fmla="*/ 2522 w 2586"/>
                      <a:gd name="T63" fmla="*/ 977 h 2173"/>
                      <a:gd name="T64" fmla="*/ 2505 w 2586"/>
                      <a:gd name="T65" fmla="*/ 890 h 2173"/>
                      <a:gd name="T66" fmla="*/ 2518 w 2586"/>
                      <a:gd name="T67" fmla="*/ 786 h 2173"/>
                      <a:gd name="T68" fmla="*/ 2535 w 2586"/>
                      <a:gd name="T69" fmla="*/ 654 h 2173"/>
                      <a:gd name="T70" fmla="*/ 2535 w 2586"/>
                      <a:gd name="T71" fmla="*/ 649 h 2173"/>
                      <a:gd name="T72" fmla="*/ 2316 w 2586"/>
                      <a:gd name="T73" fmla="*/ 339 h 2173"/>
                      <a:gd name="T74" fmla="*/ 2107 w 2586"/>
                      <a:gd name="T75" fmla="*/ 316 h 2173"/>
                      <a:gd name="T76" fmla="*/ 2089 w 2586"/>
                      <a:gd name="T77" fmla="*/ 317 h 2173"/>
                      <a:gd name="T78" fmla="*/ 2076 w 2586"/>
                      <a:gd name="T79" fmla="*/ 305 h 2173"/>
                      <a:gd name="T80" fmla="*/ 1283 w 2586"/>
                      <a:gd name="T81" fmla="*/ 0 h 2173"/>
                      <a:gd name="T82" fmla="*/ 491 w 2586"/>
                      <a:gd name="T83" fmla="*/ 30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6" h="2173">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rgbClr val="FDF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43" name="淘宝店chenying0907 25"/>
                <p:cNvGrpSpPr/>
                <p:nvPr/>
              </p:nvGrpSpPr>
              <p:grpSpPr>
                <a:xfrm>
                  <a:off x="4918753" y="2990361"/>
                  <a:ext cx="2236512" cy="1242460"/>
                  <a:chOff x="5051878" y="2990361"/>
                  <a:chExt cx="2236512" cy="1242460"/>
                </a:xfrm>
              </p:grpSpPr>
              <p:sp>
                <p:nvSpPr>
                  <p:cNvPr id="44" name="淘宝店chenying0907 26"/>
                  <p:cNvSpPr/>
                  <p:nvPr/>
                </p:nvSpPr>
                <p:spPr>
                  <a:xfrm>
                    <a:off x="5051878" y="3586490"/>
                    <a:ext cx="2236512" cy="646331"/>
                  </a:xfrm>
                  <a:prstGeom prst="rect">
                    <a:avLst/>
                  </a:prstGeom>
                </p:spPr>
                <p:txBody>
                  <a:bodyPr wrap="square">
                    <a:spAutoFit/>
                  </a:bodyPr>
                  <a:lstStyle/>
                  <a:p>
                    <a:pPr lvl="0" algn="ctr">
                      <a:defRPr/>
                    </a:pPr>
                    <a:r>
                      <a:rPr lang="zh-CN" altLang="en-US" sz="12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2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2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en-US" sz="1200" b="0" i="0" u="none" strike="noStrike" kern="0" cap="none" spc="0" normalizeH="0" baseline="0" noProof="0" dirty="0">
                      <a:ln>
                        <a:noFill/>
                      </a:ln>
                      <a:solidFill>
                        <a:srgbClr val="223154"/>
                      </a:solidFill>
                      <a:effectLst/>
                      <a:uLnTx/>
                      <a:uFillTx/>
                      <a:latin typeface="微软雅黑" panose="020B0503020204020204" pitchFamily="34" charset="-122"/>
                      <a:ea typeface="微软雅黑" panose="020B0503020204020204" pitchFamily="34" charset="-122"/>
                    </a:endParaRPr>
                  </a:p>
                </p:txBody>
              </p:sp>
              <p:sp>
                <p:nvSpPr>
                  <p:cNvPr id="45" name="文本框 44"/>
                  <p:cNvSpPr txBox="1"/>
                  <p:nvPr/>
                </p:nvSpPr>
                <p:spPr>
                  <a:xfrm>
                    <a:off x="5051879" y="2990361"/>
                    <a:ext cx="223651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23154"/>
                        </a:solidFill>
                        <a:effectLst/>
                        <a:uLnTx/>
                        <a:uFillTx/>
                        <a:latin typeface="微软雅黑" panose="020B0503020204020204" pitchFamily="34" charset="-122"/>
                        <a:ea typeface="微软雅黑" panose="020B0503020204020204" pitchFamily="34" charset="-122"/>
                      </a:rPr>
                      <a:t>在这里输入关键字</a:t>
                    </a:r>
                  </a:p>
                </p:txBody>
              </p:sp>
            </p:grpSp>
          </p:grpSp>
          <p:cxnSp>
            <p:nvCxnSpPr>
              <p:cNvPr id="41" name="直接连接符 40"/>
              <p:cNvCxnSpPr/>
              <p:nvPr/>
            </p:nvCxnSpPr>
            <p:spPr>
              <a:xfrm>
                <a:off x="5087297" y="3854803"/>
                <a:ext cx="2103773" cy="0"/>
              </a:xfrm>
              <a:prstGeom prst="line">
                <a:avLst/>
              </a:prstGeom>
              <a:noFill/>
              <a:ln w="6350" cap="flat" cmpd="sng" algn="ctr">
                <a:solidFill>
                  <a:srgbClr val="223154"/>
                </a:solidFill>
                <a:prstDash val="dash"/>
                <a:miter lim="800000"/>
              </a:ln>
              <a:effectLst/>
            </p:spPr>
          </p:cxnSp>
        </p:grpSp>
      </p:grpSp>
      <p:sp>
        <p:nvSpPr>
          <p:cNvPr id="50" name="椭圆 49"/>
          <p:cNvSpPr/>
          <p:nvPr/>
        </p:nvSpPr>
        <p:spPr>
          <a:xfrm>
            <a:off x="1135627" y="2038210"/>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文本框 50"/>
          <p:cNvSpPr txBox="1"/>
          <p:nvPr/>
        </p:nvSpPr>
        <p:spPr>
          <a:xfrm>
            <a:off x="1124122" y="1901024"/>
            <a:ext cx="880369"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A</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52" name="文本框 51"/>
          <p:cNvSpPr txBox="1"/>
          <p:nvPr/>
        </p:nvSpPr>
        <p:spPr>
          <a:xfrm>
            <a:off x="2086527" y="2050558"/>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53" name="淘宝店chenying0907 40"/>
          <p:cNvSpPr/>
          <p:nvPr/>
        </p:nvSpPr>
        <p:spPr>
          <a:xfrm>
            <a:off x="2109466" y="2397314"/>
            <a:ext cx="1934656"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grpSp>
        <p:nvGrpSpPr>
          <p:cNvPr id="54" name="淘宝店chenying0907 43"/>
          <p:cNvGrpSpPr/>
          <p:nvPr/>
        </p:nvGrpSpPr>
        <p:grpSpPr>
          <a:xfrm>
            <a:off x="8393394" y="1984285"/>
            <a:ext cx="2693177" cy="1611795"/>
            <a:chOff x="7986792" y="2120593"/>
            <a:chExt cx="2693177" cy="1611795"/>
          </a:xfrm>
        </p:grpSpPr>
        <p:sp>
          <p:nvSpPr>
            <p:cNvPr id="55" name="椭圆 54"/>
            <p:cNvSpPr/>
            <p:nvPr/>
          </p:nvSpPr>
          <p:spPr>
            <a:xfrm>
              <a:off x="9846346" y="2203733"/>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6" name="文本框 55"/>
            <p:cNvSpPr txBox="1"/>
            <p:nvPr/>
          </p:nvSpPr>
          <p:spPr>
            <a:xfrm>
              <a:off x="9805019" y="2120593"/>
              <a:ext cx="832279"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C</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57" name="淘宝店chenying0907 46"/>
            <p:cNvSpPr/>
            <p:nvPr/>
          </p:nvSpPr>
          <p:spPr>
            <a:xfrm>
              <a:off x="7986792" y="2562837"/>
              <a:ext cx="1690570" cy="1169551"/>
            </a:xfrm>
            <a:prstGeom prst="rect">
              <a:avLst/>
            </a:prstGeom>
          </p:spPr>
          <p:txBody>
            <a:bodyPr wrap="square">
              <a:spAutoFit/>
            </a:bodyPr>
            <a:lstStyle/>
            <a:p>
              <a:pPr lvl="0" algn="r"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58" name="文本框 57"/>
            <p:cNvSpPr txBox="1"/>
            <p:nvPr/>
          </p:nvSpPr>
          <p:spPr>
            <a:xfrm>
              <a:off x="8088594" y="2216081"/>
              <a:ext cx="1630575"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第三个部分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grpSp>
      <p:sp>
        <p:nvSpPr>
          <p:cNvPr id="60" name="椭圆 59"/>
          <p:cNvSpPr/>
          <p:nvPr/>
        </p:nvSpPr>
        <p:spPr>
          <a:xfrm>
            <a:off x="1150493" y="4243167"/>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文本框 60"/>
          <p:cNvSpPr txBox="1"/>
          <p:nvPr/>
        </p:nvSpPr>
        <p:spPr>
          <a:xfrm>
            <a:off x="742998" y="4164678"/>
            <a:ext cx="1233030"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B</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62" name="淘宝店chenying0907 53"/>
          <p:cNvSpPr/>
          <p:nvPr/>
        </p:nvSpPr>
        <p:spPr>
          <a:xfrm>
            <a:off x="2147133" y="4641538"/>
            <a:ext cx="1667791"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63" name="文本框 62"/>
          <p:cNvSpPr txBox="1"/>
          <p:nvPr/>
        </p:nvSpPr>
        <p:spPr>
          <a:xfrm>
            <a:off x="2085407" y="4272206"/>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第二个部分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grpSp>
        <p:nvGrpSpPr>
          <p:cNvPr id="64" name="淘宝店chenying0907 57"/>
          <p:cNvGrpSpPr/>
          <p:nvPr/>
        </p:nvGrpSpPr>
        <p:grpSpPr>
          <a:xfrm>
            <a:off x="7968344" y="4201309"/>
            <a:ext cx="3043682" cy="1609780"/>
            <a:chOff x="7663544" y="4337617"/>
            <a:chExt cx="3043682" cy="1609780"/>
          </a:xfrm>
        </p:grpSpPr>
        <p:sp>
          <p:nvSpPr>
            <p:cNvPr id="65" name="椭圆 64"/>
            <p:cNvSpPr/>
            <p:nvPr/>
          </p:nvSpPr>
          <p:spPr>
            <a:xfrm>
              <a:off x="9846346" y="4379475"/>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文本框 65"/>
            <p:cNvSpPr txBox="1"/>
            <p:nvPr/>
          </p:nvSpPr>
          <p:spPr>
            <a:xfrm>
              <a:off x="9584803" y="4337617"/>
              <a:ext cx="1122423"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D</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67" name="文本框 66"/>
            <p:cNvSpPr txBox="1"/>
            <p:nvPr/>
          </p:nvSpPr>
          <p:spPr>
            <a:xfrm>
              <a:off x="8088594" y="4408514"/>
              <a:ext cx="1630575"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第四个部分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68" name="淘宝店chenying0907 61"/>
            <p:cNvSpPr/>
            <p:nvPr/>
          </p:nvSpPr>
          <p:spPr>
            <a:xfrm>
              <a:off x="7663544" y="4777846"/>
              <a:ext cx="1921260" cy="1169551"/>
            </a:xfrm>
            <a:prstGeom prst="rect">
              <a:avLst/>
            </a:prstGeom>
          </p:spPr>
          <p:txBody>
            <a:bodyPr wrap="square">
              <a:spAutoFit/>
            </a:bodyPr>
            <a:lstStyle/>
            <a:p>
              <a:pPr lvl="0" algn="r"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grpSp>
      <p:grpSp>
        <p:nvGrpSpPr>
          <p:cNvPr id="69" name="淘宝店chenying0907 1"/>
          <p:cNvGrpSpPr/>
          <p:nvPr/>
        </p:nvGrpSpPr>
        <p:grpSpPr>
          <a:xfrm>
            <a:off x="2937998" y="205130"/>
            <a:ext cx="6316003" cy="1142452"/>
            <a:chOff x="2937998" y="205130"/>
            <a:chExt cx="6316003" cy="1142452"/>
          </a:xfrm>
        </p:grpSpPr>
        <p:grpSp>
          <p:nvGrpSpPr>
            <p:cNvPr id="70" name="淘宝店chenying0907 65"/>
            <p:cNvGrpSpPr/>
            <p:nvPr/>
          </p:nvGrpSpPr>
          <p:grpSpPr>
            <a:xfrm>
              <a:off x="4634754" y="598751"/>
              <a:ext cx="2877711" cy="748831"/>
              <a:chOff x="4634754" y="572903"/>
              <a:chExt cx="2877711" cy="748831"/>
            </a:xfrm>
          </p:grpSpPr>
          <p:sp>
            <p:nvSpPr>
              <p:cNvPr id="72" name="文本框 71"/>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73" name="文本框 72"/>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1" name="图片 70"/>
            <p:cNvPicPr>
              <a:picLocks noChangeAspect="1"/>
            </p:cNvPicPr>
            <p:nvPr/>
          </p:nvPicPr>
          <p:blipFill rotWithShape="1">
            <a:blip r:embed="rId4" cstate="email"/>
            <a:srcRect t="1" b="9498"/>
            <a:stretch>
              <a:fillRect/>
            </a:stretch>
          </p:blipFill>
          <p:spPr>
            <a:xfrm>
              <a:off x="2937998" y="205130"/>
              <a:ext cx="6316003" cy="325529"/>
            </a:xfrm>
            <a:prstGeom prst="rect">
              <a:avLst/>
            </a:prstGeom>
          </p:spPr>
        </p:pic>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randombar(horizontal)">
                                      <p:cBhvr>
                                        <p:cTn id="11" dur="500"/>
                                        <p:tgtEl>
                                          <p:spTgt spid="5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randombar(horizontal)">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色 深底 如果你跟我一样偏爱复古">
    <a:dk1>
      <a:sysClr val="windowText" lastClr="000000"/>
    </a:dk1>
    <a:lt1>
      <a:sysClr val="window" lastClr="FFFFFF"/>
    </a:lt1>
    <a:dk2>
      <a:srgbClr val="44546A"/>
    </a:dk2>
    <a:lt2>
      <a:srgbClr val="E7E6E6"/>
    </a:lt2>
    <a:accent1>
      <a:srgbClr val="FDFCDC"/>
    </a:accent1>
    <a:accent2>
      <a:srgbClr val="223154"/>
    </a:accent2>
    <a:accent3>
      <a:srgbClr val="FFFFFF"/>
    </a:accent3>
    <a:accent4>
      <a:srgbClr val="FFFFFF"/>
    </a:accent4>
    <a:accent5>
      <a:srgbClr val="FFFFFF"/>
    </a:accent5>
    <a:accent6>
      <a:srgbClr val="FFFFF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色 深底 如果你跟我一样偏爱复古">
    <a:dk1>
      <a:sysClr val="windowText" lastClr="000000"/>
    </a:dk1>
    <a:lt1>
      <a:sysClr val="window" lastClr="FFFFFF"/>
    </a:lt1>
    <a:dk2>
      <a:srgbClr val="44546A"/>
    </a:dk2>
    <a:lt2>
      <a:srgbClr val="E7E6E6"/>
    </a:lt2>
    <a:accent1>
      <a:srgbClr val="FDFCDC"/>
    </a:accent1>
    <a:accent2>
      <a:srgbClr val="223154"/>
    </a:accent2>
    <a:accent3>
      <a:srgbClr val="FFFFFF"/>
    </a:accent3>
    <a:accent4>
      <a:srgbClr val="FFFFFF"/>
    </a:accent4>
    <a:accent5>
      <a:srgbClr val="FFFFFF"/>
    </a:accent5>
    <a:accent6>
      <a:srgbClr val="FFFFF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2色 深底 如果你跟我一样偏爱复古">
    <a:dk1>
      <a:sysClr val="windowText" lastClr="000000"/>
    </a:dk1>
    <a:lt1>
      <a:sysClr val="window" lastClr="FFFFFF"/>
    </a:lt1>
    <a:dk2>
      <a:srgbClr val="44546A"/>
    </a:dk2>
    <a:lt2>
      <a:srgbClr val="E7E6E6"/>
    </a:lt2>
    <a:accent1>
      <a:srgbClr val="FDFCDC"/>
    </a:accent1>
    <a:accent2>
      <a:srgbClr val="223154"/>
    </a:accent2>
    <a:accent3>
      <a:srgbClr val="FFFFFF"/>
    </a:accent3>
    <a:accent4>
      <a:srgbClr val="FFFFFF"/>
    </a:accent4>
    <a:accent5>
      <a:srgbClr val="FFFFFF"/>
    </a:accent5>
    <a:accent6>
      <a:srgbClr val="FFFFF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宽屏</PresentationFormat>
  <Paragraphs>240</Paragraphs>
  <Slides>26</Slides>
  <Notes>26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Hiragino Sans GB W3</vt:lpstr>
      <vt:lpstr>Noto Sans S Chinese Light</vt:lpstr>
      <vt:lpstr>ZCOOL Addict Italic 02</vt:lpstr>
      <vt:lpstr>等线</vt:lpstr>
      <vt:lpstr>等线 Light</vt:lpstr>
      <vt:lpstr>方正清刻本悦宋简体</vt:lpstr>
      <vt:lpstr>方正姚体</vt:lpstr>
      <vt:lpstr>黑体</vt:lpstr>
      <vt:lpstr>宋体</vt:lpstr>
      <vt:lpstr>微软雅黑</vt:lpstr>
      <vt:lpstr>微软雅黑 Light</vt:lpstr>
      <vt:lpstr>Arial</vt:lpstr>
      <vt:lpstr>Calibri</vt:lpstr>
      <vt:lpstr>Calibri Light</vt:lpstr>
      <vt:lpstr>Tahoma</vt:lpstr>
      <vt:lpstr>Times New Roman</vt:lpstr>
      <vt:lpstr>Vivaldi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2</cp:revision>
  <dcterms:created xsi:type="dcterms:W3CDTF">2021-07-05T02:45:08Z</dcterms:created>
  <dcterms:modified xsi:type="dcterms:W3CDTF">2023-01-10T09:57:48Z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D352D1A2536D4E1EBC9AD5D542A9AECA</vt:lpwstr>
  </property>
  <property fmtid="{A09F084E-AD41-489F-8076-AA5BE3082BCA}" pid="100">
    <vt:ui4>5</vt:ui4>
  </property>
  <property fmtid="{64440492-4C8B-11D1-8B70-080036B11A03}" pid="11">
    <vt:lpwstr>www.2ppt.com-爱PPT提供资源下载</vt:lpwstr>
  </property>
</Properties>
</file>