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478" r:id="rId3"/>
    <p:sldId id="599" r:id="rId4"/>
    <p:sldId id="705" r:id="rId5"/>
    <p:sldId id="413" r:id="rId6"/>
    <p:sldId id="410" r:id="rId7"/>
    <p:sldId id="310" r:id="rId8"/>
    <p:sldId id="671" r:id="rId9"/>
    <p:sldId id="31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404" r:id="rId19"/>
    <p:sldId id="643" r:id="rId20"/>
    <p:sldId id="645" r:id="rId21"/>
    <p:sldId id="646" r:id="rId22"/>
    <p:sldId id="647" r:id="rId23"/>
    <p:sldId id="648" r:id="rId24"/>
    <p:sldId id="649" r:id="rId25"/>
    <p:sldId id="662" r:id="rId26"/>
    <p:sldId id="660" r:id="rId27"/>
    <p:sldId id="317" r:id="rId28"/>
    <p:sldId id="657" r:id="rId29"/>
    <p:sldId id="319" r:id="rId30"/>
    <p:sldId id="359" r:id="rId31"/>
    <p:sldId id="258" r:id="rId32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  <p:bold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楷体" panose="02010609060101010101" pitchFamily="49" charset="-122"/>
      <p:regular r:id="rId38"/>
    </p:embeddedFont>
    <p:embeddedFont>
      <p:font typeface="胡晓波男神体" panose="02010600030101010101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FA56C1E-974A-41DE-BD7D-A96F39174FC1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8BB7B54-1765-40D9-B9E8-47874954976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197379" y="207510"/>
            <a:ext cx="672042" cy="672042"/>
          </a:xfrm>
          <a:prstGeom prst="ellipse">
            <a:avLst/>
          </a:prstGeom>
          <a:solidFill>
            <a:srgbClr val="00A166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0450" y="369965"/>
            <a:ext cx="2508250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0A1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胡晓波男神体" panose="02010600030101010101" pitchFamily="2" charset="-122"/>
              </a:defRPr>
            </a:lvl1pPr>
          </a:lstStyle>
          <a:p>
            <a:pPr lvl="0"/>
            <a:r>
              <a:rPr lang="en-US" altLang="zh-CN" dirty="0"/>
              <a:t>01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00A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-1" r="19434" b="1402"/>
          <a:stretch>
            <a:fillRect/>
          </a:stretch>
        </p:blipFill>
        <p:spPr>
          <a:xfrm flipH="1">
            <a:off x="-1" y="0"/>
            <a:ext cx="5767506" cy="5990713"/>
          </a:xfrm>
          <a:custGeom>
            <a:avLst/>
            <a:gdLst>
              <a:gd name="connsiteX0" fmla="*/ 1436033 w 5357441"/>
              <a:gd name="connsiteY0" fmla="*/ 0 h 5564778"/>
              <a:gd name="connsiteX1" fmla="*/ 4574551 w 5357441"/>
              <a:gd name="connsiteY1" fmla="*/ 0 h 5564778"/>
              <a:gd name="connsiteX2" fmla="*/ 4685579 w 5357441"/>
              <a:gd name="connsiteY2" fmla="*/ 67452 h 5564778"/>
              <a:gd name="connsiteX3" fmla="*/ 5347124 w 5357441"/>
              <a:gd name="connsiteY3" fmla="*/ 675812 h 5564778"/>
              <a:gd name="connsiteX4" fmla="*/ 5357441 w 5357441"/>
              <a:gd name="connsiteY4" fmla="*/ 689437 h 5564778"/>
              <a:gd name="connsiteX5" fmla="*/ 5357441 w 5357441"/>
              <a:gd name="connsiteY5" fmla="*/ 4426842 h 5564778"/>
              <a:gd name="connsiteX6" fmla="*/ 5324321 w 5357441"/>
              <a:gd name="connsiteY6" fmla="*/ 4471132 h 5564778"/>
              <a:gd name="connsiteX7" fmla="*/ 3179136 w 5357441"/>
              <a:gd name="connsiteY7" fmla="*/ 5559835 h 5564778"/>
              <a:gd name="connsiteX8" fmla="*/ 3005327 w 5357441"/>
              <a:gd name="connsiteY8" fmla="*/ 5564778 h 5564778"/>
              <a:gd name="connsiteX9" fmla="*/ 3005252 w 5357441"/>
              <a:gd name="connsiteY9" fmla="*/ 5564778 h 5564778"/>
              <a:gd name="connsiteX10" fmla="*/ 2850640 w 5357441"/>
              <a:gd name="connsiteY10" fmla="*/ 5560869 h 5564778"/>
              <a:gd name="connsiteX11" fmla="*/ 0 w 5357441"/>
              <a:gd name="connsiteY11" fmla="*/ 2559487 h 5564778"/>
              <a:gd name="connsiteX12" fmla="*/ 1325005 w 5357441"/>
              <a:gd name="connsiteY12" fmla="*/ 67452 h 55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7441" h="5564778">
                <a:moveTo>
                  <a:pt x="1436033" y="0"/>
                </a:moveTo>
                <a:lnTo>
                  <a:pt x="4574551" y="0"/>
                </a:lnTo>
                <a:lnTo>
                  <a:pt x="4685579" y="67452"/>
                </a:lnTo>
                <a:cubicBezTo>
                  <a:pt x="4935395" y="236225"/>
                  <a:pt x="5158472" y="441572"/>
                  <a:pt x="5347124" y="675812"/>
                </a:cubicBezTo>
                <a:lnTo>
                  <a:pt x="5357441" y="689437"/>
                </a:lnTo>
                <a:lnTo>
                  <a:pt x="5357441" y="4426842"/>
                </a:lnTo>
                <a:lnTo>
                  <a:pt x="5324321" y="4471132"/>
                </a:lnTo>
                <a:cubicBezTo>
                  <a:pt x="4807558" y="5097305"/>
                  <a:pt x="4042084" y="5510617"/>
                  <a:pt x="3179136" y="5559835"/>
                </a:cubicBezTo>
                <a:lnTo>
                  <a:pt x="3005327" y="5564778"/>
                </a:lnTo>
                <a:lnTo>
                  <a:pt x="3005252" y="5564778"/>
                </a:lnTo>
                <a:lnTo>
                  <a:pt x="2850640" y="5560869"/>
                </a:lnTo>
                <a:cubicBezTo>
                  <a:pt x="1262734" y="5480378"/>
                  <a:pt x="0" y="4167396"/>
                  <a:pt x="0" y="2559487"/>
                </a:cubicBezTo>
                <a:cubicBezTo>
                  <a:pt x="0" y="1522127"/>
                  <a:pt x="525592" y="607524"/>
                  <a:pt x="1325005" y="67452"/>
                </a:cubicBezTo>
                <a:close/>
              </a:path>
            </a:pathLst>
          </a:custGeom>
        </p:spPr>
      </p:pic>
      <p:sp>
        <p:nvSpPr>
          <p:cNvPr id="17" name="椭圆 16"/>
          <p:cNvSpPr/>
          <p:nvPr/>
        </p:nvSpPr>
        <p:spPr>
          <a:xfrm>
            <a:off x="11855979" y="1579110"/>
            <a:ext cx="672042" cy="6720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37199" y="1938578"/>
            <a:ext cx="415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-150" dirty="0">
                <a:solidFill>
                  <a:schemeClr val="bg1">
                    <a:lumMod val="7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二年级下册 </a:t>
            </a:r>
            <a:r>
              <a:rPr lang="en-US" altLang="zh-CN" sz="4000" spc="-150">
                <a:solidFill>
                  <a:schemeClr val="bg1">
                    <a:lumMod val="7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1.4</a:t>
            </a:r>
            <a:endParaRPr lang="zh-CN" altLang="en-US" sz="4000" spc="-150" dirty="0">
              <a:solidFill>
                <a:schemeClr val="bg1">
                  <a:lumMod val="75000"/>
                </a:schemeClr>
              </a:solidFill>
              <a:latin typeface="胡晓波男神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07776" y="5327288"/>
            <a:ext cx="1332000" cy="396000"/>
            <a:chOff x="1131259" y="5996043"/>
            <a:chExt cx="1332000" cy="396000"/>
          </a:xfrm>
        </p:grpSpPr>
        <p:sp>
          <p:nvSpPr>
            <p:cNvPr id="20" name="矩形 19"/>
            <p:cNvSpPr/>
            <p:nvPr/>
          </p:nvSpPr>
          <p:spPr>
            <a:xfrm>
              <a:off x="1131259" y="5996043"/>
              <a:ext cx="1332000" cy="396000"/>
            </a:xfrm>
            <a:prstGeom prst="rect">
              <a:avLst/>
            </a:prstGeom>
            <a:solidFill>
              <a:srgbClr val="00A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31259" y="6024766"/>
              <a:ext cx="13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20XX.XX.XX</a:t>
              </a:r>
              <a:endParaRPr lang="zh-CN" altLang="en-US" sz="14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24497" y="2719713"/>
            <a:ext cx="5005226" cy="1975658"/>
            <a:chOff x="1654515" y="3426047"/>
            <a:chExt cx="5005226" cy="1975658"/>
          </a:xfrm>
        </p:grpSpPr>
        <p:grpSp>
          <p:nvGrpSpPr>
            <p:cNvPr id="23" name="组合 22"/>
            <p:cNvGrpSpPr/>
            <p:nvPr/>
          </p:nvGrpSpPr>
          <p:grpSpPr>
            <a:xfrm>
              <a:off x="1737794" y="5124703"/>
              <a:ext cx="3480147" cy="277002"/>
              <a:chOff x="3484532" y="5033135"/>
              <a:chExt cx="5222936" cy="3198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484532" y="5033138"/>
                <a:ext cx="2193317" cy="319807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490140" y="5033135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654515" y="3426047"/>
              <a:ext cx="50052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00A16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邓小平爷爷植树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67217" y="4475149"/>
              <a:ext cx="4896606" cy="381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sz="14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en-US" altLang="zh-CN" sz="140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.4</a:t>
              </a:r>
              <a:endParaRPr lang="en-US" altLang="zh-CN" sz="1400" dirty="0">
                <a:solidFill>
                  <a:srgbClr val="3F3F3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755953" y="4446425"/>
              <a:ext cx="4894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6507776" y="1194212"/>
            <a:ext cx="1569660" cy="369332"/>
          </a:xfrm>
          <a:prstGeom prst="rect">
            <a:avLst/>
          </a:prstGeom>
          <a:ln>
            <a:solidFill>
              <a:srgbClr val="00A166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A166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393190"/>
            <a:ext cx="122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dèng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邓氏   邓州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邓先生是一位爱国华侨。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左右比例匀称，左侧“又”偏上，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右侧最后一画细长。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邓</a:t>
            </a:r>
          </a:p>
        </p:txBody>
      </p:sp>
      <p:grpSp>
        <p:nvGrpSpPr>
          <p:cNvPr id="27651" name="Group 4"/>
          <p:cNvGrpSpPr/>
          <p:nvPr/>
        </p:nvGrpSpPr>
        <p:grpSpPr>
          <a:xfrm>
            <a:off x="1483525" y="2286000"/>
            <a:ext cx="2879725" cy="2879725"/>
            <a:chOff x="1474" y="663"/>
            <a:chExt cx="2948" cy="2835"/>
          </a:xfrm>
        </p:grpSpPr>
        <p:sp>
          <p:nvSpPr>
            <p:cNvPr id="2765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5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6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6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472" name="Freeform 40"/>
          <p:cNvSpPr/>
          <p:nvPr/>
        </p:nvSpPr>
        <p:spPr>
          <a:xfrm>
            <a:off x="3096425" y="2854325"/>
            <a:ext cx="612775" cy="12446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66" h="1960">
                <a:moveTo>
                  <a:pt x="881" y="271"/>
                </a:moveTo>
                <a:lnTo>
                  <a:pt x="847" y="288"/>
                </a:lnTo>
                <a:lnTo>
                  <a:pt x="814" y="321"/>
                </a:lnTo>
                <a:lnTo>
                  <a:pt x="780" y="355"/>
                </a:lnTo>
                <a:lnTo>
                  <a:pt x="729" y="423"/>
                </a:lnTo>
                <a:lnTo>
                  <a:pt x="661" y="490"/>
                </a:lnTo>
                <a:lnTo>
                  <a:pt x="593" y="592"/>
                </a:lnTo>
                <a:lnTo>
                  <a:pt x="526" y="693"/>
                </a:lnTo>
                <a:lnTo>
                  <a:pt x="441" y="811"/>
                </a:lnTo>
                <a:lnTo>
                  <a:pt x="542" y="913"/>
                </a:lnTo>
                <a:lnTo>
                  <a:pt x="627" y="1014"/>
                </a:lnTo>
                <a:lnTo>
                  <a:pt x="712" y="1099"/>
                </a:lnTo>
                <a:lnTo>
                  <a:pt x="763" y="1183"/>
                </a:lnTo>
                <a:lnTo>
                  <a:pt x="830" y="1251"/>
                </a:lnTo>
                <a:lnTo>
                  <a:pt x="864" y="1318"/>
                </a:lnTo>
                <a:lnTo>
                  <a:pt x="898" y="1386"/>
                </a:lnTo>
                <a:lnTo>
                  <a:pt x="915" y="1437"/>
                </a:lnTo>
                <a:lnTo>
                  <a:pt x="932" y="1538"/>
                </a:lnTo>
                <a:lnTo>
                  <a:pt x="932" y="1622"/>
                </a:lnTo>
                <a:lnTo>
                  <a:pt x="915" y="1707"/>
                </a:lnTo>
                <a:lnTo>
                  <a:pt x="898" y="1791"/>
                </a:lnTo>
                <a:lnTo>
                  <a:pt x="847" y="1859"/>
                </a:lnTo>
                <a:lnTo>
                  <a:pt x="830" y="1910"/>
                </a:lnTo>
                <a:lnTo>
                  <a:pt x="797" y="1943"/>
                </a:lnTo>
                <a:lnTo>
                  <a:pt x="780" y="1960"/>
                </a:lnTo>
                <a:lnTo>
                  <a:pt x="746" y="1943"/>
                </a:lnTo>
                <a:lnTo>
                  <a:pt x="729" y="1926"/>
                </a:lnTo>
                <a:lnTo>
                  <a:pt x="712" y="1910"/>
                </a:lnTo>
                <a:lnTo>
                  <a:pt x="695" y="1859"/>
                </a:lnTo>
                <a:lnTo>
                  <a:pt x="661" y="1808"/>
                </a:lnTo>
                <a:lnTo>
                  <a:pt x="627" y="1758"/>
                </a:lnTo>
                <a:lnTo>
                  <a:pt x="559" y="1707"/>
                </a:lnTo>
                <a:lnTo>
                  <a:pt x="492" y="1656"/>
                </a:lnTo>
                <a:lnTo>
                  <a:pt x="407" y="1622"/>
                </a:lnTo>
                <a:lnTo>
                  <a:pt x="356" y="1589"/>
                </a:lnTo>
                <a:lnTo>
                  <a:pt x="322" y="1555"/>
                </a:lnTo>
                <a:lnTo>
                  <a:pt x="322" y="1538"/>
                </a:lnTo>
                <a:lnTo>
                  <a:pt x="339" y="1538"/>
                </a:lnTo>
                <a:lnTo>
                  <a:pt x="356" y="1538"/>
                </a:lnTo>
                <a:lnTo>
                  <a:pt x="407" y="1538"/>
                </a:lnTo>
                <a:lnTo>
                  <a:pt x="492" y="1538"/>
                </a:lnTo>
                <a:lnTo>
                  <a:pt x="559" y="1555"/>
                </a:lnTo>
                <a:lnTo>
                  <a:pt x="627" y="1572"/>
                </a:lnTo>
                <a:lnTo>
                  <a:pt x="661" y="1572"/>
                </a:lnTo>
                <a:lnTo>
                  <a:pt x="678" y="1572"/>
                </a:lnTo>
                <a:lnTo>
                  <a:pt x="695" y="1555"/>
                </a:lnTo>
                <a:lnTo>
                  <a:pt x="695" y="1521"/>
                </a:lnTo>
                <a:lnTo>
                  <a:pt x="695" y="1504"/>
                </a:lnTo>
                <a:lnTo>
                  <a:pt x="695" y="1470"/>
                </a:lnTo>
                <a:lnTo>
                  <a:pt x="695" y="1437"/>
                </a:lnTo>
                <a:lnTo>
                  <a:pt x="678" y="1386"/>
                </a:lnTo>
                <a:lnTo>
                  <a:pt x="678" y="1335"/>
                </a:lnTo>
                <a:lnTo>
                  <a:pt x="661" y="1301"/>
                </a:lnTo>
                <a:lnTo>
                  <a:pt x="644" y="1251"/>
                </a:lnTo>
                <a:lnTo>
                  <a:pt x="610" y="1217"/>
                </a:lnTo>
                <a:lnTo>
                  <a:pt x="576" y="1149"/>
                </a:lnTo>
                <a:lnTo>
                  <a:pt x="526" y="1099"/>
                </a:lnTo>
                <a:lnTo>
                  <a:pt x="475" y="1014"/>
                </a:lnTo>
                <a:lnTo>
                  <a:pt x="407" y="947"/>
                </a:lnTo>
                <a:lnTo>
                  <a:pt x="339" y="862"/>
                </a:lnTo>
                <a:lnTo>
                  <a:pt x="390" y="710"/>
                </a:lnTo>
                <a:lnTo>
                  <a:pt x="458" y="575"/>
                </a:lnTo>
                <a:lnTo>
                  <a:pt x="492" y="473"/>
                </a:lnTo>
                <a:lnTo>
                  <a:pt x="526" y="389"/>
                </a:lnTo>
                <a:lnTo>
                  <a:pt x="559" y="304"/>
                </a:lnTo>
                <a:lnTo>
                  <a:pt x="576" y="254"/>
                </a:lnTo>
                <a:lnTo>
                  <a:pt x="593" y="220"/>
                </a:lnTo>
                <a:lnTo>
                  <a:pt x="593" y="203"/>
                </a:lnTo>
                <a:lnTo>
                  <a:pt x="559" y="203"/>
                </a:lnTo>
                <a:lnTo>
                  <a:pt x="509" y="203"/>
                </a:lnTo>
                <a:lnTo>
                  <a:pt x="441" y="220"/>
                </a:lnTo>
                <a:lnTo>
                  <a:pt x="356" y="237"/>
                </a:lnTo>
                <a:lnTo>
                  <a:pt x="254" y="254"/>
                </a:lnTo>
                <a:lnTo>
                  <a:pt x="153" y="271"/>
                </a:lnTo>
                <a:lnTo>
                  <a:pt x="68" y="288"/>
                </a:lnTo>
                <a:lnTo>
                  <a:pt x="0" y="288"/>
                </a:lnTo>
                <a:lnTo>
                  <a:pt x="0" y="186"/>
                </a:lnTo>
                <a:lnTo>
                  <a:pt x="102" y="169"/>
                </a:lnTo>
                <a:lnTo>
                  <a:pt x="204" y="169"/>
                </a:lnTo>
                <a:lnTo>
                  <a:pt x="288" y="152"/>
                </a:lnTo>
                <a:lnTo>
                  <a:pt x="390" y="119"/>
                </a:lnTo>
                <a:lnTo>
                  <a:pt x="458" y="102"/>
                </a:lnTo>
                <a:lnTo>
                  <a:pt x="526" y="68"/>
                </a:lnTo>
                <a:lnTo>
                  <a:pt x="576" y="51"/>
                </a:lnTo>
                <a:lnTo>
                  <a:pt x="593" y="34"/>
                </a:lnTo>
                <a:lnTo>
                  <a:pt x="644" y="17"/>
                </a:lnTo>
                <a:lnTo>
                  <a:pt x="678" y="0"/>
                </a:lnTo>
                <a:lnTo>
                  <a:pt x="695" y="17"/>
                </a:lnTo>
                <a:lnTo>
                  <a:pt x="729" y="34"/>
                </a:lnTo>
                <a:lnTo>
                  <a:pt x="780" y="51"/>
                </a:lnTo>
                <a:lnTo>
                  <a:pt x="847" y="85"/>
                </a:lnTo>
                <a:lnTo>
                  <a:pt x="898" y="136"/>
                </a:lnTo>
                <a:lnTo>
                  <a:pt x="932" y="169"/>
                </a:lnTo>
                <a:lnTo>
                  <a:pt x="966" y="186"/>
                </a:lnTo>
                <a:lnTo>
                  <a:pt x="966" y="203"/>
                </a:lnTo>
                <a:lnTo>
                  <a:pt x="966" y="220"/>
                </a:lnTo>
                <a:lnTo>
                  <a:pt x="949" y="237"/>
                </a:lnTo>
                <a:lnTo>
                  <a:pt x="915" y="254"/>
                </a:lnTo>
                <a:lnTo>
                  <a:pt x="881" y="27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69" name="Freeform 37"/>
          <p:cNvSpPr/>
          <p:nvPr/>
        </p:nvSpPr>
        <p:spPr>
          <a:xfrm>
            <a:off x="2988475" y="2951162"/>
            <a:ext cx="173037" cy="177006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71" h="2788">
                <a:moveTo>
                  <a:pt x="0" y="17"/>
                </a:moveTo>
                <a:lnTo>
                  <a:pt x="34" y="0"/>
                </a:lnTo>
                <a:lnTo>
                  <a:pt x="85" y="0"/>
                </a:lnTo>
                <a:lnTo>
                  <a:pt x="152" y="17"/>
                </a:lnTo>
                <a:lnTo>
                  <a:pt x="271" y="34"/>
                </a:lnTo>
                <a:lnTo>
                  <a:pt x="271" y="288"/>
                </a:lnTo>
                <a:lnTo>
                  <a:pt x="271" y="524"/>
                </a:lnTo>
                <a:lnTo>
                  <a:pt x="271" y="744"/>
                </a:lnTo>
                <a:lnTo>
                  <a:pt x="271" y="963"/>
                </a:lnTo>
                <a:lnTo>
                  <a:pt x="271" y="1149"/>
                </a:lnTo>
                <a:lnTo>
                  <a:pt x="271" y="1335"/>
                </a:lnTo>
                <a:lnTo>
                  <a:pt x="254" y="1504"/>
                </a:lnTo>
                <a:lnTo>
                  <a:pt x="254" y="1656"/>
                </a:lnTo>
                <a:lnTo>
                  <a:pt x="254" y="1808"/>
                </a:lnTo>
                <a:lnTo>
                  <a:pt x="254" y="1927"/>
                </a:lnTo>
                <a:lnTo>
                  <a:pt x="254" y="2045"/>
                </a:lnTo>
                <a:lnTo>
                  <a:pt x="254" y="2146"/>
                </a:lnTo>
                <a:lnTo>
                  <a:pt x="237" y="2248"/>
                </a:lnTo>
                <a:lnTo>
                  <a:pt x="237" y="2315"/>
                </a:lnTo>
                <a:lnTo>
                  <a:pt x="237" y="2383"/>
                </a:lnTo>
                <a:lnTo>
                  <a:pt x="237" y="2433"/>
                </a:lnTo>
                <a:lnTo>
                  <a:pt x="220" y="2518"/>
                </a:lnTo>
                <a:lnTo>
                  <a:pt x="220" y="2602"/>
                </a:lnTo>
                <a:lnTo>
                  <a:pt x="203" y="2653"/>
                </a:lnTo>
                <a:lnTo>
                  <a:pt x="186" y="2704"/>
                </a:lnTo>
                <a:lnTo>
                  <a:pt x="186" y="2738"/>
                </a:lnTo>
                <a:lnTo>
                  <a:pt x="186" y="2771"/>
                </a:lnTo>
                <a:lnTo>
                  <a:pt x="169" y="2788"/>
                </a:lnTo>
                <a:lnTo>
                  <a:pt x="152" y="2788"/>
                </a:lnTo>
                <a:lnTo>
                  <a:pt x="152" y="2771"/>
                </a:lnTo>
                <a:lnTo>
                  <a:pt x="135" y="2754"/>
                </a:lnTo>
                <a:lnTo>
                  <a:pt x="135" y="2721"/>
                </a:lnTo>
                <a:lnTo>
                  <a:pt x="119" y="2687"/>
                </a:lnTo>
                <a:lnTo>
                  <a:pt x="119" y="2636"/>
                </a:lnTo>
                <a:lnTo>
                  <a:pt x="119" y="2585"/>
                </a:lnTo>
                <a:lnTo>
                  <a:pt x="102" y="2518"/>
                </a:lnTo>
                <a:lnTo>
                  <a:pt x="102" y="2433"/>
                </a:lnTo>
                <a:lnTo>
                  <a:pt x="102" y="2332"/>
                </a:lnTo>
                <a:lnTo>
                  <a:pt x="85" y="2197"/>
                </a:lnTo>
                <a:lnTo>
                  <a:pt x="85" y="2045"/>
                </a:lnTo>
                <a:lnTo>
                  <a:pt x="85" y="1859"/>
                </a:lnTo>
                <a:lnTo>
                  <a:pt x="85" y="1656"/>
                </a:lnTo>
                <a:lnTo>
                  <a:pt x="85" y="1437"/>
                </a:lnTo>
                <a:lnTo>
                  <a:pt x="85" y="1200"/>
                </a:lnTo>
                <a:lnTo>
                  <a:pt x="85" y="1065"/>
                </a:lnTo>
                <a:lnTo>
                  <a:pt x="68" y="947"/>
                </a:lnTo>
                <a:lnTo>
                  <a:pt x="68" y="845"/>
                </a:lnTo>
                <a:lnTo>
                  <a:pt x="68" y="744"/>
                </a:lnTo>
                <a:lnTo>
                  <a:pt x="68" y="642"/>
                </a:lnTo>
                <a:lnTo>
                  <a:pt x="68" y="558"/>
                </a:lnTo>
                <a:lnTo>
                  <a:pt x="68" y="474"/>
                </a:lnTo>
                <a:lnTo>
                  <a:pt x="68" y="406"/>
                </a:lnTo>
                <a:lnTo>
                  <a:pt x="51" y="338"/>
                </a:lnTo>
                <a:lnTo>
                  <a:pt x="51" y="271"/>
                </a:lnTo>
                <a:lnTo>
                  <a:pt x="51" y="220"/>
                </a:lnTo>
                <a:lnTo>
                  <a:pt x="51" y="186"/>
                </a:lnTo>
                <a:lnTo>
                  <a:pt x="34" y="152"/>
                </a:lnTo>
                <a:lnTo>
                  <a:pt x="34" y="119"/>
                </a:lnTo>
                <a:lnTo>
                  <a:pt x="34" y="102"/>
                </a:lnTo>
                <a:lnTo>
                  <a:pt x="0" y="68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1" name="Freeform 39"/>
          <p:cNvSpPr/>
          <p:nvPr/>
        </p:nvSpPr>
        <p:spPr>
          <a:xfrm>
            <a:off x="2053437" y="2930525"/>
            <a:ext cx="827088" cy="12874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04" h="2027">
                <a:moveTo>
                  <a:pt x="1067" y="675"/>
                </a:moveTo>
                <a:lnTo>
                  <a:pt x="1000" y="844"/>
                </a:lnTo>
                <a:lnTo>
                  <a:pt x="915" y="1013"/>
                </a:lnTo>
                <a:lnTo>
                  <a:pt x="830" y="1165"/>
                </a:lnTo>
                <a:lnTo>
                  <a:pt x="728" y="1334"/>
                </a:lnTo>
                <a:lnTo>
                  <a:pt x="627" y="1486"/>
                </a:lnTo>
                <a:lnTo>
                  <a:pt x="508" y="1622"/>
                </a:lnTo>
                <a:lnTo>
                  <a:pt x="390" y="1757"/>
                </a:lnTo>
                <a:lnTo>
                  <a:pt x="271" y="1841"/>
                </a:lnTo>
                <a:lnTo>
                  <a:pt x="169" y="1926"/>
                </a:lnTo>
                <a:lnTo>
                  <a:pt x="85" y="1993"/>
                </a:lnTo>
                <a:lnTo>
                  <a:pt x="34" y="2010"/>
                </a:lnTo>
                <a:lnTo>
                  <a:pt x="17" y="2027"/>
                </a:lnTo>
                <a:lnTo>
                  <a:pt x="0" y="2010"/>
                </a:lnTo>
                <a:lnTo>
                  <a:pt x="0" y="1993"/>
                </a:lnTo>
                <a:lnTo>
                  <a:pt x="17" y="1976"/>
                </a:lnTo>
                <a:lnTo>
                  <a:pt x="34" y="1943"/>
                </a:lnTo>
                <a:lnTo>
                  <a:pt x="68" y="1909"/>
                </a:lnTo>
                <a:lnTo>
                  <a:pt x="102" y="1875"/>
                </a:lnTo>
                <a:lnTo>
                  <a:pt x="152" y="1824"/>
                </a:lnTo>
                <a:lnTo>
                  <a:pt x="203" y="1774"/>
                </a:lnTo>
                <a:lnTo>
                  <a:pt x="305" y="1655"/>
                </a:lnTo>
                <a:lnTo>
                  <a:pt x="407" y="1520"/>
                </a:lnTo>
                <a:lnTo>
                  <a:pt x="508" y="1368"/>
                </a:lnTo>
                <a:lnTo>
                  <a:pt x="610" y="1216"/>
                </a:lnTo>
                <a:lnTo>
                  <a:pt x="712" y="1047"/>
                </a:lnTo>
                <a:lnTo>
                  <a:pt x="779" y="895"/>
                </a:lnTo>
                <a:lnTo>
                  <a:pt x="847" y="743"/>
                </a:lnTo>
                <a:lnTo>
                  <a:pt x="898" y="591"/>
                </a:lnTo>
                <a:lnTo>
                  <a:pt x="915" y="523"/>
                </a:lnTo>
                <a:lnTo>
                  <a:pt x="932" y="473"/>
                </a:lnTo>
                <a:lnTo>
                  <a:pt x="949" y="422"/>
                </a:lnTo>
                <a:lnTo>
                  <a:pt x="949" y="371"/>
                </a:lnTo>
                <a:lnTo>
                  <a:pt x="966" y="338"/>
                </a:lnTo>
                <a:lnTo>
                  <a:pt x="966" y="321"/>
                </a:lnTo>
                <a:lnTo>
                  <a:pt x="966" y="287"/>
                </a:lnTo>
                <a:lnTo>
                  <a:pt x="932" y="270"/>
                </a:lnTo>
                <a:lnTo>
                  <a:pt x="915" y="270"/>
                </a:lnTo>
                <a:lnTo>
                  <a:pt x="881" y="270"/>
                </a:lnTo>
                <a:lnTo>
                  <a:pt x="830" y="287"/>
                </a:lnTo>
                <a:lnTo>
                  <a:pt x="762" y="304"/>
                </a:lnTo>
                <a:lnTo>
                  <a:pt x="678" y="321"/>
                </a:lnTo>
                <a:lnTo>
                  <a:pt x="576" y="354"/>
                </a:lnTo>
                <a:lnTo>
                  <a:pt x="491" y="371"/>
                </a:lnTo>
                <a:lnTo>
                  <a:pt x="440" y="371"/>
                </a:lnTo>
                <a:lnTo>
                  <a:pt x="407" y="371"/>
                </a:lnTo>
                <a:lnTo>
                  <a:pt x="339" y="371"/>
                </a:lnTo>
                <a:lnTo>
                  <a:pt x="271" y="371"/>
                </a:lnTo>
                <a:lnTo>
                  <a:pt x="237" y="371"/>
                </a:lnTo>
                <a:lnTo>
                  <a:pt x="220" y="371"/>
                </a:lnTo>
                <a:lnTo>
                  <a:pt x="186" y="354"/>
                </a:lnTo>
                <a:lnTo>
                  <a:pt x="152" y="321"/>
                </a:lnTo>
                <a:lnTo>
                  <a:pt x="135" y="304"/>
                </a:lnTo>
                <a:lnTo>
                  <a:pt x="135" y="287"/>
                </a:lnTo>
                <a:lnTo>
                  <a:pt x="135" y="270"/>
                </a:lnTo>
                <a:lnTo>
                  <a:pt x="152" y="270"/>
                </a:lnTo>
                <a:lnTo>
                  <a:pt x="186" y="270"/>
                </a:lnTo>
                <a:lnTo>
                  <a:pt x="237" y="270"/>
                </a:lnTo>
                <a:lnTo>
                  <a:pt x="305" y="253"/>
                </a:lnTo>
                <a:lnTo>
                  <a:pt x="373" y="253"/>
                </a:lnTo>
                <a:lnTo>
                  <a:pt x="457" y="236"/>
                </a:lnTo>
                <a:lnTo>
                  <a:pt x="576" y="202"/>
                </a:lnTo>
                <a:lnTo>
                  <a:pt x="695" y="185"/>
                </a:lnTo>
                <a:lnTo>
                  <a:pt x="796" y="152"/>
                </a:lnTo>
                <a:lnTo>
                  <a:pt x="881" y="118"/>
                </a:lnTo>
                <a:lnTo>
                  <a:pt x="949" y="84"/>
                </a:lnTo>
                <a:lnTo>
                  <a:pt x="983" y="50"/>
                </a:lnTo>
                <a:lnTo>
                  <a:pt x="1016" y="17"/>
                </a:lnTo>
                <a:lnTo>
                  <a:pt x="1033" y="0"/>
                </a:lnTo>
                <a:lnTo>
                  <a:pt x="1050" y="0"/>
                </a:lnTo>
                <a:lnTo>
                  <a:pt x="1084" y="0"/>
                </a:lnTo>
                <a:lnTo>
                  <a:pt x="1118" y="33"/>
                </a:lnTo>
                <a:lnTo>
                  <a:pt x="1152" y="50"/>
                </a:lnTo>
                <a:lnTo>
                  <a:pt x="1203" y="84"/>
                </a:lnTo>
                <a:lnTo>
                  <a:pt x="1237" y="118"/>
                </a:lnTo>
                <a:lnTo>
                  <a:pt x="1271" y="152"/>
                </a:lnTo>
                <a:lnTo>
                  <a:pt x="1304" y="185"/>
                </a:lnTo>
                <a:lnTo>
                  <a:pt x="1304" y="202"/>
                </a:lnTo>
                <a:lnTo>
                  <a:pt x="1288" y="236"/>
                </a:lnTo>
                <a:lnTo>
                  <a:pt x="1271" y="253"/>
                </a:lnTo>
                <a:lnTo>
                  <a:pt x="1254" y="270"/>
                </a:lnTo>
                <a:lnTo>
                  <a:pt x="1237" y="287"/>
                </a:lnTo>
                <a:lnTo>
                  <a:pt x="1220" y="321"/>
                </a:lnTo>
                <a:lnTo>
                  <a:pt x="1203" y="354"/>
                </a:lnTo>
                <a:lnTo>
                  <a:pt x="1169" y="388"/>
                </a:lnTo>
                <a:lnTo>
                  <a:pt x="1152" y="439"/>
                </a:lnTo>
                <a:lnTo>
                  <a:pt x="1118" y="507"/>
                </a:lnTo>
                <a:lnTo>
                  <a:pt x="1101" y="591"/>
                </a:lnTo>
                <a:lnTo>
                  <a:pt x="1067" y="67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0" name="Freeform 38"/>
          <p:cNvSpPr/>
          <p:nvPr/>
        </p:nvSpPr>
        <p:spPr>
          <a:xfrm>
            <a:off x="2224887" y="3284537"/>
            <a:ext cx="603250" cy="8143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49" h="1284">
                <a:moveTo>
                  <a:pt x="932" y="1048"/>
                </a:moveTo>
                <a:lnTo>
                  <a:pt x="949" y="1098"/>
                </a:lnTo>
                <a:lnTo>
                  <a:pt x="949" y="1166"/>
                </a:lnTo>
                <a:lnTo>
                  <a:pt x="932" y="1200"/>
                </a:lnTo>
                <a:lnTo>
                  <a:pt x="915" y="1234"/>
                </a:lnTo>
                <a:lnTo>
                  <a:pt x="898" y="1267"/>
                </a:lnTo>
                <a:lnTo>
                  <a:pt x="864" y="1284"/>
                </a:lnTo>
                <a:lnTo>
                  <a:pt x="830" y="1267"/>
                </a:lnTo>
                <a:lnTo>
                  <a:pt x="813" y="1234"/>
                </a:lnTo>
                <a:lnTo>
                  <a:pt x="779" y="1200"/>
                </a:lnTo>
                <a:lnTo>
                  <a:pt x="762" y="1166"/>
                </a:lnTo>
                <a:lnTo>
                  <a:pt x="729" y="1115"/>
                </a:lnTo>
                <a:lnTo>
                  <a:pt x="695" y="1065"/>
                </a:lnTo>
                <a:lnTo>
                  <a:pt x="644" y="997"/>
                </a:lnTo>
                <a:lnTo>
                  <a:pt x="610" y="913"/>
                </a:lnTo>
                <a:lnTo>
                  <a:pt x="559" y="845"/>
                </a:lnTo>
                <a:lnTo>
                  <a:pt x="508" y="744"/>
                </a:lnTo>
                <a:lnTo>
                  <a:pt x="254" y="372"/>
                </a:lnTo>
                <a:lnTo>
                  <a:pt x="0" y="0"/>
                </a:lnTo>
                <a:lnTo>
                  <a:pt x="34" y="17"/>
                </a:lnTo>
                <a:lnTo>
                  <a:pt x="68" y="17"/>
                </a:lnTo>
                <a:lnTo>
                  <a:pt x="119" y="51"/>
                </a:lnTo>
                <a:lnTo>
                  <a:pt x="169" y="68"/>
                </a:lnTo>
                <a:lnTo>
                  <a:pt x="288" y="169"/>
                </a:lnTo>
                <a:lnTo>
                  <a:pt x="407" y="271"/>
                </a:lnTo>
                <a:lnTo>
                  <a:pt x="474" y="338"/>
                </a:lnTo>
                <a:lnTo>
                  <a:pt x="542" y="423"/>
                </a:lnTo>
                <a:lnTo>
                  <a:pt x="627" y="524"/>
                </a:lnTo>
                <a:lnTo>
                  <a:pt x="712" y="642"/>
                </a:lnTo>
                <a:lnTo>
                  <a:pt x="796" y="761"/>
                </a:lnTo>
                <a:lnTo>
                  <a:pt x="864" y="879"/>
                </a:lnTo>
                <a:lnTo>
                  <a:pt x="915" y="963"/>
                </a:lnTo>
                <a:lnTo>
                  <a:pt x="932" y="104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63131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2412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501265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植树   种植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秋天是植物种子成熟的季节。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左窄右宽，第四笔是点，右部笔画紧凑。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9116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4005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植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315085" y="2482850"/>
            <a:ext cx="2879725" cy="2879725"/>
            <a:chOff x="1474" y="663"/>
            <a:chExt cx="2948" cy="2835"/>
          </a:xfrm>
        </p:grpSpPr>
        <p:sp>
          <p:nvSpPr>
            <p:cNvPr id="1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1" name="Freeform 35"/>
          <p:cNvSpPr/>
          <p:nvPr/>
        </p:nvSpPr>
        <p:spPr>
          <a:xfrm>
            <a:off x="1813560" y="3546475"/>
            <a:ext cx="720725" cy="203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5" h="321">
                <a:moveTo>
                  <a:pt x="458" y="135"/>
                </a:moveTo>
                <a:lnTo>
                  <a:pt x="576" y="101"/>
                </a:lnTo>
                <a:lnTo>
                  <a:pt x="678" y="67"/>
                </a:lnTo>
                <a:lnTo>
                  <a:pt x="763" y="50"/>
                </a:lnTo>
                <a:lnTo>
                  <a:pt x="847" y="33"/>
                </a:lnTo>
                <a:lnTo>
                  <a:pt x="915" y="16"/>
                </a:lnTo>
                <a:lnTo>
                  <a:pt x="966" y="16"/>
                </a:lnTo>
                <a:lnTo>
                  <a:pt x="1017" y="0"/>
                </a:lnTo>
                <a:lnTo>
                  <a:pt x="1034" y="16"/>
                </a:lnTo>
                <a:lnTo>
                  <a:pt x="1084" y="16"/>
                </a:lnTo>
                <a:lnTo>
                  <a:pt x="1118" y="33"/>
                </a:lnTo>
                <a:lnTo>
                  <a:pt x="1135" y="50"/>
                </a:lnTo>
                <a:lnTo>
                  <a:pt x="1135" y="67"/>
                </a:lnTo>
                <a:lnTo>
                  <a:pt x="1135" y="84"/>
                </a:lnTo>
                <a:lnTo>
                  <a:pt x="1118" y="101"/>
                </a:lnTo>
                <a:lnTo>
                  <a:pt x="1084" y="118"/>
                </a:lnTo>
                <a:lnTo>
                  <a:pt x="1034" y="135"/>
                </a:lnTo>
                <a:lnTo>
                  <a:pt x="983" y="152"/>
                </a:lnTo>
                <a:lnTo>
                  <a:pt x="898" y="185"/>
                </a:lnTo>
                <a:lnTo>
                  <a:pt x="780" y="202"/>
                </a:lnTo>
                <a:lnTo>
                  <a:pt x="644" y="236"/>
                </a:lnTo>
                <a:lnTo>
                  <a:pt x="492" y="270"/>
                </a:lnTo>
                <a:lnTo>
                  <a:pt x="390" y="304"/>
                </a:lnTo>
                <a:lnTo>
                  <a:pt x="288" y="304"/>
                </a:lnTo>
                <a:lnTo>
                  <a:pt x="220" y="321"/>
                </a:lnTo>
                <a:lnTo>
                  <a:pt x="170" y="321"/>
                </a:lnTo>
                <a:lnTo>
                  <a:pt x="119" y="304"/>
                </a:lnTo>
                <a:lnTo>
                  <a:pt x="85" y="304"/>
                </a:lnTo>
                <a:lnTo>
                  <a:pt x="51" y="287"/>
                </a:lnTo>
                <a:lnTo>
                  <a:pt x="17" y="287"/>
                </a:lnTo>
                <a:lnTo>
                  <a:pt x="0" y="270"/>
                </a:lnTo>
                <a:lnTo>
                  <a:pt x="0" y="253"/>
                </a:lnTo>
                <a:lnTo>
                  <a:pt x="34" y="253"/>
                </a:lnTo>
                <a:lnTo>
                  <a:pt x="68" y="236"/>
                </a:lnTo>
                <a:lnTo>
                  <a:pt x="119" y="219"/>
                </a:lnTo>
                <a:lnTo>
                  <a:pt x="170" y="202"/>
                </a:lnTo>
                <a:lnTo>
                  <a:pt x="254" y="185"/>
                </a:lnTo>
                <a:lnTo>
                  <a:pt x="356" y="152"/>
                </a:lnTo>
                <a:lnTo>
                  <a:pt x="458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Freeform 39"/>
          <p:cNvSpPr/>
          <p:nvPr/>
        </p:nvSpPr>
        <p:spPr>
          <a:xfrm>
            <a:off x="2599372" y="3362325"/>
            <a:ext cx="871538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72" h="355">
                <a:moveTo>
                  <a:pt x="1372" y="119"/>
                </a:moveTo>
                <a:lnTo>
                  <a:pt x="1355" y="136"/>
                </a:lnTo>
                <a:lnTo>
                  <a:pt x="1321" y="152"/>
                </a:lnTo>
                <a:lnTo>
                  <a:pt x="1254" y="169"/>
                </a:lnTo>
                <a:lnTo>
                  <a:pt x="1169" y="186"/>
                </a:lnTo>
                <a:lnTo>
                  <a:pt x="966" y="220"/>
                </a:lnTo>
                <a:lnTo>
                  <a:pt x="762" y="254"/>
                </a:lnTo>
                <a:lnTo>
                  <a:pt x="576" y="288"/>
                </a:lnTo>
                <a:lnTo>
                  <a:pt x="390" y="321"/>
                </a:lnTo>
                <a:lnTo>
                  <a:pt x="305" y="338"/>
                </a:lnTo>
                <a:lnTo>
                  <a:pt x="237" y="355"/>
                </a:lnTo>
                <a:lnTo>
                  <a:pt x="186" y="355"/>
                </a:lnTo>
                <a:lnTo>
                  <a:pt x="152" y="355"/>
                </a:lnTo>
                <a:lnTo>
                  <a:pt x="102" y="338"/>
                </a:lnTo>
                <a:lnTo>
                  <a:pt x="51" y="304"/>
                </a:lnTo>
                <a:lnTo>
                  <a:pt x="34" y="304"/>
                </a:lnTo>
                <a:lnTo>
                  <a:pt x="17" y="288"/>
                </a:lnTo>
                <a:lnTo>
                  <a:pt x="0" y="271"/>
                </a:lnTo>
                <a:lnTo>
                  <a:pt x="17" y="254"/>
                </a:lnTo>
                <a:lnTo>
                  <a:pt x="68" y="254"/>
                </a:lnTo>
                <a:lnTo>
                  <a:pt x="102" y="237"/>
                </a:lnTo>
                <a:lnTo>
                  <a:pt x="152" y="237"/>
                </a:lnTo>
                <a:lnTo>
                  <a:pt x="203" y="220"/>
                </a:lnTo>
                <a:lnTo>
                  <a:pt x="288" y="203"/>
                </a:lnTo>
                <a:lnTo>
                  <a:pt x="373" y="186"/>
                </a:lnTo>
                <a:lnTo>
                  <a:pt x="474" y="169"/>
                </a:lnTo>
                <a:lnTo>
                  <a:pt x="610" y="136"/>
                </a:lnTo>
                <a:lnTo>
                  <a:pt x="762" y="85"/>
                </a:lnTo>
                <a:lnTo>
                  <a:pt x="898" y="51"/>
                </a:lnTo>
                <a:lnTo>
                  <a:pt x="1016" y="34"/>
                </a:lnTo>
                <a:lnTo>
                  <a:pt x="1118" y="17"/>
                </a:lnTo>
                <a:lnTo>
                  <a:pt x="1169" y="0"/>
                </a:lnTo>
                <a:lnTo>
                  <a:pt x="1254" y="17"/>
                </a:lnTo>
                <a:lnTo>
                  <a:pt x="1321" y="51"/>
                </a:lnTo>
                <a:lnTo>
                  <a:pt x="1338" y="68"/>
                </a:lnTo>
                <a:lnTo>
                  <a:pt x="1372" y="102"/>
                </a:lnTo>
                <a:lnTo>
                  <a:pt x="1372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40"/>
          <p:cNvSpPr/>
          <p:nvPr/>
        </p:nvSpPr>
        <p:spPr>
          <a:xfrm>
            <a:off x="2653347" y="3781425"/>
            <a:ext cx="139700" cy="8905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0" h="1403">
                <a:moveTo>
                  <a:pt x="203" y="51"/>
                </a:moveTo>
                <a:lnTo>
                  <a:pt x="203" y="372"/>
                </a:lnTo>
                <a:lnTo>
                  <a:pt x="220" y="693"/>
                </a:lnTo>
                <a:lnTo>
                  <a:pt x="220" y="1048"/>
                </a:lnTo>
                <a:lnTo>
                  <a:pt x="220" y="1403"/>
                </a:lnTo>
                <a:lnTo>
                  <a:pt x="84" y="1403"/>
                </a:lnTo>
                <a:lnTo>
                  <a:pt x="84" y="1234"/>
                </a:lnTo>
                <a:lnTo>
                  <a:pt x="84" y="1065"/>
                </a:lnTo>
                <a:lnTo>
                  <a:pt x="84" y="930"/>
                </a:lnTo>
                <a:lnTo>
                  <a:pt x="67" y="794"/>
                </a:lnTo>
                <a:lnTo>
                  <a:pt x="67" y="676"/>
                </a:lnTo>
                <a:lnTo>
                  <a:pt x="67" y="575"/>
                </a:lnTo>
                <a:lnTo>
                  <a:pt x="67" y="490"/>
                </a:lnTo>
                <a:lnTo>
                  <a:pt x="50" y="406"/>
                </a:lnTo>
                <a:lnTo>
                  <a:pt x="50" y="338"/>
                </a:lnTo>
                <a:lnTo>
                  <a:pt x="34" y="288"/>
                </a:lnTo>
                <a:lnTo>
                  <a:pt x="34" y="186"/>
                </a:lnTo>
                <a:lnTo>
                  <a:pt x="17" y="119"/>
                </a:lnTo>
                <a:lnTo>
                  <a:pt x="0" y="85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0" y="0"/>
                </a:lnTo>
                <a:lnTo>
                  <a:pt x="84" y="17"/>
                </a:lnTo>
                <a:lnTo>
                  <a:pt x="135" y="17"/>
                </a:lnTo>
                <a:lnTo>
                  <a:pt x="203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Freeform 42"/>
          <p:cNvSpPr/>
          <p:nvPr/>
        </p:nvSpPr>
        <p:spPr>
          <a:xfrm>
            <a:off x="2750185" y="3952875"/>
            <a:ext cx="333375" cy="11747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525" h="185">
                <a:moveTo>
                  <a:pt x="0" y="101"/>
                </a:moveTo>
                <a:lnTo>
                  <a:pt x="85" y="67"/>
                </a:lnTo>
                <a:lnTo>
                  <a:pt x="170" y="50"/>
                </a:lnTo>
                <a:lnTo>
                  <a:pt x="237" y="33"/>
                </a:lnTo>
                <a:lnTo>
                  <a:pt x="305" y="17"/>
                </a:lnTo>
                <a:lnTo>
                  <a:pt x="356" y="0"/>
                </a:lnTo>
                <a:lnTo>
                  <a:pt x="390" y="0"/>
                </a:lnTo>
                <a:lnTo>
                  <a:pt x="407" y="0"/>
                </a:lnTo>
                <a:lnTo>
                  <a:pt x="424" y="0"/>
                </a:lnTo>
                <a:lnTo>
                  <a:pt x="441" y="0"/>
                </a:lnTo>
                <a:lnTo>
                  <a:pt x="458" y="0"/>
                </a:lnTo>
                <a:lnTo>
                  <a:pt x="475" y="0"/>
                </a:lnTo>
                <a:lnTo>
                  <a:pt x="508" y="17"/>
                </a:lnTo>
                <a:lnTo>
                  <a:pt x="525" y="33"/>
                </a:lnTo>
                <a:lnTo>
                  <a:pt x="525" y="50"/>
                </a:lnTo>
                <a:lnTo>
                  <a:pt x="525" y="67"/>
                </a:lnTo>
                <a:lnTo>
                  <a:pt x="508" y="84"/>
                </a:lnTo>
                <a:lnTo>
                  <a:pt x="491" y="101"/>
                </a:lnTo>
                <a:lnTo>
                  <a:pt x="441" y="118"/>
                </a:lnTo>
                <a:lnTo>
                  <a:pt x="424" y="118"/>
                </a:lnTo>
                <a:lnTo>
                  <a:pt x="373" y="118"/>
                </a:lnTo>
                <a:lnTo>
                  <a:pt x="339" y="135"/>
                </a:lnTo>
                <a:lnTo>
                  <a:pt x="288" y="135"/>
                </a:lnTo>
                <a:lnTo>
                  <a:pt x="220" y="152"/>
                </a:lnTo>
                <a:lnTo>
                  <a:pt x="153" y="169"/>
                </a:lnTo>
                <a:lnTo>
                  <a:pt x="85" y="169"/>
                </a:lnTo>
                <a:lnTo>
                  <a:pt x="0" y="185"/>
                </a:lnTo>
                <a:lnTo>
                  <a:pt x="0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Freeform 43"/>
          <p:cNvSpPr/>
          <p:nvPr/>
        </p:nvSpPr>
        <p:spPr>
          <a:xfrm>
            <a:off x="2770822" y="4146550"/>
            <a:ext cx="301625" cy="117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74" h="186">
                <a:moveTo>
                  <a:pt x="322" y="135"/>
                </a:moveTo>
                <a:lnTo>
                  <a:pt x="153" y="169"/>
                </a:lnTo>
                <a:lnTo>
                  <a:pt x="0" y="186"/>
                </a:lnTo>
                <a:lnTo>
                  <a:pt x="0" y="67"/>
                </a:lnTo>
                <a:lnTo>
                  <a:pt x="102" y="67"/>
                </a:lnTo>
                <a:lnTo>
                  <a:pt x="203" y="34"/>
                </a:lnTo>
                <a:lnTo>
                  <a:pt x="288" y="17"/>
                </a:lnTo>
                <a:lnTo>
                  <a:pt x="390" y="0"/>
                </a:lnTo>
                <a:lnTo>
                  <a:pt x="424" y="0"/>
                </a:lnTo>
                <a:lnTo>
                  <a:pt x="441" y="17"/>
                </a:lnTo>
                <a:lnTo>
                  <a:pt x="474" y="50"/>
                </a:lnTo>
                <a:lnTo>
                  <a:pt x="474" y="67"/>
                </a:lnTo>
                <a:lnTo>
                  <a:pt x="441" y="101"/>
                </a:lnTo>
                <a:lnTo>
                  <a:pt x="390" y="118"/>
                </a:lnTo>
                <a:lnTo>
                  <a:pt x="322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44"/>
          <p:cNvSpPr/>
          <p:nvPr/>
        </p:nvSpPr>
        <p:spPr>
          <a:xfrm>
            <a:off x="2770822" y="4360862"/>
            <a:ext cx="312738" cy="968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1" h="152">
                <a:moveTo>
                  <a:pt x="491" y="84"/>
                </a:moveTo>
                <a:lnTo>
                  <a:pt x="491" y="101"/>
                </a:lnTo>
                <a:lnTo>
                  <a:pt x="457" y="101"/>
                </a:lnTo>
                <a:lnTo>
                  <a:pt x="407" y="118"/>
                </a:lnTo>
                <a:lnTo>
                  <a:pt x="356" y="135"/>
                </a:lnTo>
                <a:lnTo>
                  <a:pt x="186" y="152"/>
                </a:lnTo>
                <a:lnTo>
                  <a:pt x="102" y="152"/>
                </a:lnTo>
                <a:lnTo>
                  <a:pt x="0" y="152"/>
                </a:lnTo>
                <a:lnTo>
                  <a:pt x="0" y="67"/>
                </a:lnTo>
                <a:lnTo>
                  <a:pt x="34" y="67"/>
                </a:lnTo>
                <a:lnTo>
                  <a:pt x="85" y="50"/>
                </a:lnTo>
                <a:lnTo>
                  <a:pt x="136" y="50"/>
                </a:lnTo>
                <a:lnTo>
                  <a:pt x="203" y="17"/>
                </a:lnTo>
                <a:lnTo>
                  <a:pt x="254" y="17"/>
                </a:lnTo>
                <a:lnTo>
                  <a:pt x="305" y="0"/>
                </a:lnTo>
                <a:lnTo>
                  <a:pt x="339" y="0"/>
                </a:lnTo>
                <a:lnTo>
                  <a:pt x="373" y="0"/>
                </a:lnTo>
                <a:lnTo>
                  <a:pt x="407" y="0"/>
                </a:lnTo>
                <a:lnTo>
                  <a:pt x="441" y="17"/>
                </a:lnTo>
                <a:lnTo>
                  <a:pt x="474" y="17"/>
                </a:lnTo>
                <a:lnTo>
                  <a:pt x="491" y="33"/>
                </a:lnTo>
                <a:lnTo>
                  <a:pt x="491" y="8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34"/>
          <p:cNvSpPr/>
          <p:nvPr/>
        </p:nvSpPr>
        <p:spPr>
          <a:xfrm>
            <a:off x="2126297" y="2998787"/>
            <a:ext cx="193675" cy="1887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4" h="2974">
                <a:moveTo>
                  <a:pt x="254" y="777"/>
                </a:moveTo>
                <a:lnTo>
                  <a:pt x="237" y="895"/>
                </a:lnTo>
                <a:lnTo>
                  <a:pt x="237" y="1031"/>
                </a:lnTo>
                <a:lnTo>
                  <a:pt x="237" y="1301"/>
                </a:lnTo>
                <a:lnTo>
                  <a:pt x="220" y="1588"/>
                </a:lnTo>
                <a:lnTo>
                  <a:pt x="220" y="1926"/>
                </a:lnTo>
                <a:lnTo>
                  <a:pt x="220" y="2078"/>
                </a:lnTo>
                <a:lnTo>
                  <a:pt x="220" y="2230"/>
                </a:lnTo>
                <a:lnTo>
                  <a:pt x="203" y="2365"/>
                </a:lnTo>
                <a:lnTo>
                  <a:pt x="203" y="2484"/>
                </a:lnTo>
                <a:lnTo>
                  <a:pt x="186" y="2585"/>
                </a:lnTo>
                <a:lnTo>
                  <a:pt x="186" y="2669"/>
                </a:lnTo>
                <a:lnTo>
                  <a:pt x="186" y="2737"/>
                </a:lnTo>
                <a:lnTo>
                  <a:pt x="169" y="2788"/>
                </a:lnTo>
                <a:lnTo>
                  <a:pt x="152" y="2872"/>
                </a:lnTo>
                <a:lnTo>
                  <a:pt x="135" y="2923"/>
                </a:lnTo>
                <a:lnTo>
                  <a:pt x="118" y="2957"/>
                </a:lnTo>
                <a:lnTo>
                  <a:pt x="101" y="2974"/>
                </a:lnTo>
                <a:lnTo>
                  <a:pt x="84" y="2957"/>
                </a:lnTo>
                <a:lnTo>
                  <a:pt x="67" y="2923"/>
                </a:lnTo>
                <a:lnTo>
                  <a:pt x="50" y="2889"/>
                </a:lnTo>
                <a:lnTo>
                  <a:pt x="33" y="2838"/>
                </a:lnTo>
                <a:lnTo>
                  <a:pt x="16" y="2805"/>
                </a:lnTo>
                <a:lnTo>
                  <a:pt x="16" y="2771"/>
                </a:lnTo>
                <a:lnTo>
                  <a:pt x="16" y="2737"/>
                </a:lnTo>
                <a:lnTo>
                  <a:pt x="0" y="2720"/>
                </a:lnTo>
                <a:lnTo>
                  <a:pt x="16" y="2703"/>
                </a:lnTo>
                <a:lnTo>
                  <a:pt x="16" y="2686"/>
                </a:lnTo>
                <a:lnTo>
                  <a:pt x="16" y="2653"/>
                </a:lnTo>
                <a:lnTo>
                  <a:pt x="16" y="2619"/>
                </a:lnTo>
                <a:lnTo>
                  <a:pt x="16" y="2585"/>
                </a:lnTo>
                <a:lnTo>
                  <a:pt x="33" y="2517"/>
                </a:lnTo>
                <a:lnTo>
                  <a:pt x="33" y="2450"/>
                </a:lnTo>
                <a:lnTo>
                  <a:pt x="50" y="2382"/>
                </a:lnTo>
                <a:lnTo>
                  <a:pt x="50" y="2213"/>
                </a:lnTo>
                <a:lnTo>
                  <a:pt x="67" y="2010"/>
                </a:lnTo>
                <a:lnTo>
                  <a:pt x="84" y="1791"/>
                </a:lnTo>
                <a:lnTo>
                  <a:pt x="84" y="1673"/>
                </a:lnTo>
                <a:lnTo>
                  <a:pt x="101" y="1537"/>
                </a:lnTo>
                <a:lnTo>
                  <a:pt x="101" y="1402"/>
                </a:lnTo>
                <a:lnTo>
                  <a:pt x="101" y="1284"/>
                </a:lnTo>
                <a:lnTo>
                  <a:pt x="101" y="1183"/>
                </a:lnTo>
                <a:lnTo>
                  <a:pt x="118" y="1081"/>
                </a:lnTo>
                <a:lnTo>
                  <a:pt x="118" y="997"/>
                </a:lnTo>
                <a:lnTo>
                  <a:pt x="118" y="929"/>
                </a:lnTo>
                <a:lnTo>
                  <a:pt x="118" y="862"/>
                </a:lnTo>
                <a:lnTo>
                  <a:pt x="118" y="811"/>
                </a:lnTo>
                <a:lnTo>
                  <a:pt x="118" y="710"/>
                </a:lnTo>
                <a:lnTo>
                  <a:pt x="101" y="608"/>
                </a:lnTo>
                <a:lnTo>
                  <a:pt x="101" y="507"/>
                </a:lnTo>
                <a:lnTo>
                  <a:pt x="101" y="388"/>
                </a:lnTo>
                <a:lnTo>
                  <a:pt x="84" y="270"/>
                </a:lnTo>
                <a:lnTo>
                  <a:pt x="67" y="186"/>
                </a:lnTo>
                <a:lnTo>
                  <a:pt x="67" y="135"/>
                </a:lnTo>
                <a:lnTo>
                  <a:pt x="50" y="101"/>
                </a:lnTo>
                <a:lnTo>
                  <a:pt x="16" y="67"/>
                </a:lnTo>
                <a:lnTo>
                  <a:pt x="0" y="17"/>
                </a:lnTo>
                <a:lnTo>
                  <a:pt x="16" y="17"/>
                </a:lnTo>
                <a:lnTo>
                  <a:pt x="33" y="0"/>
                </a:lnTo>
                <a:lnTo>
                  <a:pt x="84" y="17"/>
                </a:lnTo>
                <a:lnTo>
                  <a:pt x="135" y="17"/>
                </a:lnTo>
                <a:lnTo>
                  <a:pt x="186" y="51"/>
                </a:lnTo>
                <a:lnTo>
                  <a:pt x="220" y="67"/>
                </a:lnTo>
                <a:lnTo>
                  <a:pt x="254" y="84"/>
                </a:lnTo>
                <a:lnTo>
                  <a:pt x="288" y="101"/>
                </a:lnTo>
                <a:lnTo>
                  <a:pt x="304" y="135"/>
                </a:lnTo>
                <a:lnTo>
                  <a:pt x="304" y="152"/>
                </a:lnTo>
                <a:lnTo>
                  <a:pt x="304" y="220"/>
                </a:lnTo>
                <a:lnTo>
                  <a:pt x="288" y="253"/>
                </a:lnTo>
                <a:lnTo>
                  <a:pt x="288" y="304"/>
                </a:lnTo>
                <a:lnTo>
                  <a:pt x="271" y="355"/>
                </a:lnTo>
                <a:lnTo>
                  <a:pt x="271" y="405"/>
                </a:lnTo>
                <a:lnTo>
                  <a:pt x="271" y="490"/>
                </a:lnTo>
                <a:lnTo>
                  <a:pt x="254" y="574"/>
                </a:lnTo>
                <a:lnTo>
                  <a:pt x="254" y="676"/>
                </a:lnTo>
                <a:lnTo>
                  <a:pt x="254" y="77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36"/>
          <p:cNvSpPr/>
          <p:nvPr/>
        </p:nvSpPr>
        <p:spPr>
          <a:xfrm>
            <a:off x="1727835" y="3632200"/>
            <a:ext cx="515937" cy="857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13" h="1351">
                <a:moveTo>
                  <a:pt x="813" y="219"/>
                </a:moveTo>
                <a:lnTo>
                  <a:pt x="728" y="405"/>
                </a:lnTo>
                <a:lnTo>
                  <a:pt x="643" y="574"/>
                </a:lnTo>
                <a:lnTo>
                  <a:pt x="559" y="709"/>
                </a:lnTo>
                <a:lnTo>
                  <a:pt x="491" y="845"/>
                </a:lnTo>
                <a:lnTo>
                  <a:pt x="406" y="963"/>
                </a:lnTo>
                <a:lnTo>
                  <a:pt x="322" y="1064"/>
                </a:lnTo>
                <a:lnTo>
                  <a:pt x="237" y="1166"/>
                </a:lnTo>
                <a:lnTo>
                  <a:pt x="152" y="1233"/>
                </a:lnTo>
                <a:lnTo>
                  <a:pt x="84" y="1301"/>
                </a:lnTo>
                <a:lnTo>
                  <a:pt x="50" y="1334"/>
                </a:lnTo>
                <a:lnTo>
                  <a:pt x="17" y="1351"/>
                </a:lnTo>
                <a:lnTo>
                  <a:pt x="0" y="1351"/>
                </a:lnTo>
                <a:lnTo>
                  <a:pt x="0" y="1334"/>
                </a:lnTo>
                <a:lnTo>
                  <a:pt x="0" y="1318"/>
                </a:lnTo>
                <a:lnTo>
                  <a:pt x="17" y="1284"/>
                </a:lnTo>
                <a:lnTo>
                  <a:pt x="50" y="1250"/>
                </a:lnTo>
                <a:lnTo>
                  <a:pt x="84" y="1199"/>
                </a:lnTo>
                <a:lnTo>
                  <a:pt x="118" y="1149"/>
                </a:lnTo>
                <a:lnTo>
                  <a:pt x="152" y="1081"/>
                </a:lnTo>
                <a:lnTo>
                  <a:pt x="203" y="1013"/>
                </a:lnTo>
                <a:lnTo>
                  <a:pt x="271" y="912"/>
                </a:lnTo>
                <a:lnTo>
                  <a:pt x="322" y="811"/>
                </a:lnTo>
                <a:lnTo>
                  <a:pt x="389" y="676"/>
                </a:lnTo>
                <a:lnTo>
                  <a:pt x="474" y="540"/>
                </a:lnTo>
                <a:lnTo>
                  <a:pt x="559" y="388"/>
                </a:lnTo>
                <a:lnTo>
                  <a:pt x="643" y="202"/>
                </a:lnTo>
                <a:lnTo>
                  <a:pt x="728" y="0"/>
                </a:lnTo>
                <a:lnTo>
                  <a:pt x="813" y="2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37"/>
          <p:cNvSpPr/>
          <p:nvPr/>
        </p:nvSpPr>
        <p:spPr>
          <a:xfrm>
            <a:off x="2234247" y="3910012"/>
            <a:ext cx="236538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3" h="304">
                <a:moveTo>
                  <a:pt x="373" y="237"/>
                </a:moveTo>
                <a:lnTo>
                  <a:pt x="356" y="270"/>
                </a:lnTo>
                <a:lnTo>
                  <a:pt x="339" y="287"/>
                </a:lnTo>
                <a:lnTo>
                  <a:pt x="322" y="304"/>
                </a:lnTo>
                <a:lnTo>
                  <a:pt x="305" y="304"/>
                </a:lnTo>
                <a:lnTo>
                  <a:pt x="288" y="287"/>
                </a:lnTo>
                <a:lnTo>
                  <a:pt x="254" y="270"/>
                </a:lnTo>
                <a:lnTo>
                  <a:pt x="220" y="237"/>
                </a:lnTo>
                <a:lnTo>
                  <a:pt x="169" y="186"/>
                </a:lnTo>
                <a:lnTo>
                  <a:pt x="119" y="135"/>
                </a:lnTo>
                <a:lnTo>
                  <a:pt x="68" y="68"/>
                </a:lnTo>
                <a:lnTo>
                  <a:pt x="0" y="0"/>
                </a:lnTo>
                <a:lnTo>
                  <a:pt x="102" y="0"/>
                </a:lnTo>
                <a:lnTo>
                  <a:pt x="186" y="17"/>
                </a:lnTo>
                <a:lnTo>
                  <a:pt x="254" y="34"/>
                </a:lnTo>
                <a:lnTo>
                  <a:pt x="305" y="68"/>
                </a:lnTo>
                <a:lnTo>
                  <a:pt x="339" y="101"/>
                </a:lnTo>
                <a:lnTo>
                  <a:pt x="356" y="135"/>
                </a:lnTo>
                <a:lnTo>
                  <a:pt x="373" y="186"/>
                </a:lnTo>
                <a:lnTo>
                  <a:pt x="373" y="2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38"/>
          <p:cNvSpPr/>
          <p:nvPr/>
        </p:nvSpPr>
        <p:spPr>
          <a:xfrm>
            <a:off x="2869247" y="2987675"/>
            <a:ext cx="257175" cy="8255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06" h="1301">
                <a:moveTo>
                  <a:pt x="372" y="101"/>
                </a:moveTo>
                <a:lnTo>
                  <a:pt x="389" y="118"/>
                </a:lnTo>
                <a:lnTo>
                  <a:pt x="406" y="152"/>
                </a:lnTo>
                <a:lnTo>
                  <a:pt x="406" y="186"/>
                </a:lnTo>
                <a:lnTo>
                  <a:pt x="389" y="220"/>
                </a:lnTo>
                <a:lnTo>
                  <a:pt x="389" y="237"/>
                </a:lnTo>
                <a:lnTo>
                  <a:pt x="372" y="253"/>
                </a:lnTo>
                <a:lnTo>
                  <a:pt x="355" y="338"/>
                </a:lnTo>
                <a:lnTo>
                  <a:pt x="321" y="439"/>
                </a:lnTo>
                <a:lnTo>
                  <a:pt x="288" y="558"/>
                </a:lnTo>
                <a:lnTo>
                  <a:pt x="271" y="710"/>
                </a:lnTo>
                <a:lnTo>
                  <a:pt x="220" y="895"/>
                </a:lnTo>
                <a:lnTo>
                  <a:pt x="186" y="1081"/>
                </a:lnTo>
                <a:lnTo>
                  <a:pt x="135" y="1284"/>
                </a:lnTo>
                <a:lnTo>
                  <a:pt x="0" y="1301"/>
                </a:lnTo>
                <a:lnTo>
                  <a:pt x="33" y="1098"/>
                </a:lnTo>
                <a:lnTo>
                  <a:pt x="67" y="929"/>
                </a:lnTo>
                <a:lnTo>
                  <a:pt x="84" y="777"/>
                </a:lnTo>
                <a:lnTo>
                  <a:pt x="101" y="642"/>
                </a:lnTo>
                <a:lnTo>
                  <a:pt x="118" y="524"/>
                </a:lnTo>
                <a:lnTo>
                  <a:pt x="135" y="439"/>
                </a:lnTo>
                <a:lnTo>
                  <a:pt x="152" y="355"/>
                </a:lnTo>
                <a:lnTo>
                  <a:pt x="152" y="304"/>
                </a:lnTo>
                <a:lnTo>
                  <a:pt x="169" y="220"/>
                </a:lnTo>
                <a:lnTo>
                  <a:pt x="152" y="169"/>
                </a:lnTo>
                <a:lnTo>
                  <a:pt x="152" y="118"/>
                </a:lnTo>
                <a:lnTo>
                  <a:pt x="135" y="101"/>
                </a:lnTo>
                <a:lnTo>
                  <a:pt x="118" y="68"/>
                </a:lnTo>
                <a:lnTo>
                  <a:pt x="118" y="51"/>
                </a:lnTo>
                <a:lnTo>
                  <a:pt x="118" y="17"/>
                </a:lnTo>
                <a:lnTo>
                  <a:pt x="135" y="0"/>
                </a:lnTo>
                <a:lnTo>
                  <a:pt x="152" y="0"/>
                </a:lnTo>
                <a:lnTo>
                  <a:pt x="186" y="0"/>
                </a:lnTo>
                <a:lnTo>
                  <a:pt x="237" y="17"/>
                </a:lnTo>
                <a:lnTo>
                  <a:pt x="321" y="51"/>
                </a:lnTo>
                <a:lnTo>
                  <a:pt x="355" y="68"/>
                </a:lnTo>
                <a:lnTo>
                  <a:pt x="372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41"/>
          <p:cNvSpPr/>
          <p:nvPr/>
        </p:nvSpPr>
        <p:spPr>
          <a:xfrm>
            <a:off x="2727960" y="3673475"/>
            <a:ext cx="635000" cy="9445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00" h="1487">
                <a:moveTo>
                  <a:pt x="949" y="288"/>
                </a:moveTo>
                <a:lnTo>
                  <a:pt x="949" y="304"/>
                </a:lnTo>
                <a:lnTo>
                  <a:pt x="932" y="321"/>
                </a:lnTo>
                <a:lnTo>
                  <a:pt x="932" y="372"/>
                </a:lnTo>
                <a:lnTo>
                  <a:pt x="932" y="440"/>
                </a:lnTo>
                <a:lnTo>
                  <a:pt x="932" y="473"/>
                </a:lnTo>
                <a:lnTo>
                  <a:pt x="915" y="558"/>
                </a:lnTo>
                <a:lnTo>
                  <a:pt x="915" y="642"/>
                </a:lnTo>
                <a:lnTo>
                  <a:pt x="915" y="761"/>
                </a:lnTo>
                <a:lnTo>
                  <a:pt x="915" y="913"/>
                </a:lnTo>
                <a:lnTo>
                  <a:pt x="898" y="1082"/>
                </a:lnTo>
                <a:lnTo>
                  <a:pt x="898" y="1267"/>
                </a:lnTo>
                <a:lnTo>
                  <a:pt x="898" y="1487"/>
                </a:lnTo>
                <a:lnTo>
                  <a:pt x="746" y="1487"/>
                </a:lnTo>
                <a:lnTo>
                  <a:pt x="746" y="1352"/>
                </a:lnTo>
                <a:lnTo>
                  <a:pt x="746" y="1217"/>
                </a:lnTo>
                <a:lnTo>
                  <a:pt x="746" y="1099"/>
                </a:lnTo>
                <a:lnTo>
                  <a:pt x="746" y="980"/>
                </a:lnTo>
                <a:lnTo>
                  <a:pt x="746" y="862"/>
                </a:lnTo>
                <a:lnTo>
                  <a:pt x="746" y="761"/>
                </a:lnTo>
                <a:lnTo>
                  <a:pt x="729" y="676"/>
                </a:lnTo>
                <a:lnTo>
                  <a:pt x="729" y="592"/>
                </a:lnTo>
                <a:lnTo>
                  <a:pt x="729" y="524"/>
                </a:lnTo>
                <a:lnTo>
                  <a:pt x="729" y="457"/>
                </a:lnTo>
                <a:lnTo>
                  <a:pt x="729" y="406"/>
                </a:lnTo>
                <a:lnTo>
                  <a:pt x="729" y="355"/>
                </a:lnTo>
                <a:lnTo>
                  <a:pt x="729" y="321"/>
                </a:lnTo>
                <a:lnTo>
                  <a:pt x="729" y="288"/>
                </a:lnTo>
                <a:lnTo>
                  <a:pt x="712" y="271"/>
                </a:lnTo>
                <a:lnTo>
                  <a:pt x="712" y="254"/>
                </a:lnTo>
                <a:lnTo>
                  <a:pt x="695" y="203"/>
                </a:lnTo>
                <a:lnTo>
                  <a:pt x="661" y="186"/>
                </a:lnTo>
                <a:lnTo>
                  <a:pt x="610" y="186"/>
                </a:lnTo>
                <a:lnTo>
                  <a:pt x="542" y="186"/>
                </a:lnTo>
                <a:lnTo>
                  <a:pt x="458" y="203"/>
                </a:lnTo>
                <a:lnTo>
                  <a:pt x="356" y="237"/>
                </a:lnTo>
                <a:lnTo>
                  <a:pt x="237" y="254"/>
                </a:lnTo>
                <a:lnTo>
                  <a:pt x="136" y="271"/>
                </a:lnTo>
                <a:lnTo>
                  <a:pt x="68" y="288"/>
                </a:lnTo>
                <a:lnTo>
                  <a:pt x="0" y="288"/>
                </a:lnTo>
                <a:lnTo>
                  <a:pt x="0" y="220"/>
                </a:lnTo>
                <a:lnTo>
                  <a:pt x="153" y="186"/>
                </a:lnTo>
                <a:lnTo>
                  <a:pt x="271" y="152"/>
                </a:lnTo>
                <a:lnTo>
                  <a:pt x="390" y="119"/>
                </a:lnTo>
                <a:lnTo>
                  <a:pt x="475" y="85"/>
                </a:lnTo>
                <a:lnTo>
                  <a:pt x="559" y="68"/>
                </a:lnTo>
                <a:lnTo>
                  <a:pt x="610" y="51"/>
                </a:lnTo>
                <a:lnTo>
                  <a:pt x="644" y="34"/>
                </a:lnTo>
                <a:lnTo>
                  <a:pt x="661" y="34"/>
                </a:lnTo>
                <a:lnTo>
                  <a:pt x="712" y="17"/>
                </a:lnTo>
                <a:lnTo>
                  <a:pt x="746" y="0"/>
                </a:lnTo>
                <a:lnTo>
                  <a:pt x="763" y="17"/>
                </a:lnTo>
                <a:lnTo>
                  <a:pt x="780" y="34"/>
                </a:lnTo>
                <a:lnTo>
                  <a:pt x="830" y="51"/>
                </a:lnTo>
                <a:lnTo>
                  <a:pt x="881" y="85"/>
                </a:lnTo>
                <a:lnTo>
                  <a:pt x="932" y="135"/>
                </a:lnTo>
                <a:lnTo>
                  <a:pt x="966" y="169"/>
                </a:lnTo>
                <a:lnTo>
                  <a:pt x="983" y="203"/>
                </a:lnTo>
                <a:lnTo>
                  <a:pt x="1000" y="220"/>
                </a:lnTo>
                <a:lnTo>
                  <a:pt x="983" y="254"/>
                </a:lnTo>
                <a:lnTo>
                  <a:pt x="949" y="28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45"/>
          <p:cNvSpPr/>
          <p:nvPr/>
        </p:nvSpPr>
        <p:spPr>
          <a:xfrm>
            <a:off x="2319972" y="4554537"/>
            <a:ext cx="1376363" cy="2032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169" h="321">
                <a:moveTo>
                  <a:pt x="0" y="203"/>
                </a:moveTo>
                <a:lnTo>
                  <a:pt x="221" y="169"/>
                </a:lnTo>
                <a:lnTo>
                  <a:pt x="407" y="152"/>
                </a:lnTo>
                <a:lnTo>
                  <a:pt x="593" y="135"/>
                </a:lnTo>
                <a:lnTo>
                  <a:pt x="763" y="101"/>
                </a:lnTo>
                <a:lnTo>
                  <a:pt x="915" y="84"/>
                </a:lnTo>
                <a:lnTo>
                  <a:pt x="1068" y="67"/>
                </a:lnTo>
                <a:lnTo>
                  <a:pt x="1203" y="67"/>
                </a:lnTo>
                <a:lnTo>
                  <a:pt x="1322" y="50"/>
                </a:lnTo>
                <a:lnTo>
                  <a:pt x="1424" y="34"/>
                </a:lnTo>
                <a:lnTo>
                  <a:pt x="1525" y="34"/>
                </a:lnTo>
                <a:lnTo>
                  <a:pt x="1610" y="17"/>
                </a:lnTo>
                <a:lnTo>
                  <a:pt x="1678" y="17"/>
                </a:lnTo>
                <a:lnTo>
                  <a:pt x="1729" y="0"/>
                </a:lnTo>
                <a:lnTo>
                  <a:pt x="1779" y="0"/>
                </a:lnTo>
                <a:lnTo>
                  <a:pt x="1813" y="0"/>
                </a:lnTo>
                <a:lnTo>
                  <a:pt x="1830" y="0"/>
                </a:lnTo>
                <a:lnTo>
                  <a:pt x="1898" y="0"/>
                </a:lnTo>
                <a:lnTo>
                  <a:pt x="1949" y="17"/>
                </a:lnTo>
                <a:lnTo>
                  <a:pt x="2000" y="34"/>
                </a:lnTo>
                <a:lnTo>
                  <a:pt x="2067" y="67"/>
                </a:lnTo>
                <a:lnTo>
                  <a:pt x="2101" y="101"/>
                </a:lnTo>
                <a:lnTo>
                  <a:pt x="2135" y="118"/>
                </a:lnTo>
                <a:lnTo>
                  <a:pt x="2152" y="152"/>
                </a:lnTo>
                <a:lnTo>
                  <a:pt x="2169" y="169"/>
                </a:lnTo>
                <a:lnTo>
                  <a:pt x="2152" y="186"/>
                </a:lnTo>
                <a:lnTo>
                  <a:pt x="2101" y="186"/>
                </a:lnTo>
                <a:lnTo>
                  <a:pt x="2034" y="186"/>
                </a:lnTo>
                <a:lnTo>
                  <a:pt x="1949" y="186"/>
                </a:lnTo>
                <a:lnTo>
                  <a:pt x="1830" y="169"/>
                </a:lnTo>
                <a:lnTo>
                  <a:pt x="1695" y="169"/>
                </a:lnTo>
                <a:lnTo>
                  <a:pt x="1542" y="169"/>
                </a:lnTo>
                <a:lnTo>
                  <a:pt x="1373" y="186"/>
                </a:lnTo>
                <a:lnTo>
                  <a:pt x="1000" y="219"/>
                </a:lnTo>
                <a:lnTo>
                  <a:pt x="627" y="270"/>
                </a:lnTo>
                <a:lnTo>
                  <a:pt x="543" y="270"/>
                </a:lnTo>
                <a:lnTo>
                  <a:pt x="458" y="287"/>
                </a:lnTo>
                <a:lnTo>
                  <a:pt x="390" y="304"/>
                </a:lnTo>
                <a:lnTo>
                  <a:pt x="322" y="304"/>
                </a:lnTo>
                <a:lnTo>
                  <a:pt x="272" y="304"/>
                </a:lnTo>
                <a:lnTo>
                  <a:pt x="238" y="321"/>
                </a:lnTo>
                <a:lnTo>
                  <a:pt x="204" y="321"/>
                </a:lnTo>
                <a:lnTo>
                  <a:pt x="187" y="321"/>
                </a:lnTo>
                <a:lnTo>
                  <a:pt x="136" y="304"/>
                </a:lnTo>
                <a:lnTo>
                  <a:pt x="85" y="270"/>
                </a:lnTo>
                <a:lnTo>
                  <a:pt x="51" y="253"/>
                </a:lnTo>
                <a:lnTo>
                  <a:pt x="17" y="236"/>
                </a:lnTo>
                <a:lnTo>
                  <a:pt x="17" y="219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8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2750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gé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木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方格    格外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他今天穿了一件有方格花色的衬衫。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左窄右宽，左上部横撇、捺伸展盖下。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格</a:t>
            </a:r>
          </a:p>
        </p:txBody>
      </p:sp>
      <p:grpSp>
        <p:nvGrpSpPr>
          <p:cNvPr id="29699" name="Group 4"/>
          <p:cNvGrpSpPr/>
          <p:nvPr/>
        </p:nvGrpSpPr>
        <p:grpSpPr>
          <a:xfrm>
            <a:off x="1406690" y="2286000"/>
            <a:ext cx="2879725" cy="2879725"/>
            <a:chOff x="1474" y="663"/>
            <a:chExt cx="2948" cy="2835"/>
          </a:xfrm>
        </p:grpSpPr>
        <p:sp>
          <p:nvSpPr>
            <p:cNvPr id="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3" name="Freeform 6"/>
          <p:cNvSpPr/>
          <p:nvPr/>
        </p:nvSpPr>
        <p:spPr>
          <a:xfrm>
            <a:off x="2138527" y="2697162"/>
            <a:ext cx="239713" cy="21590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100050649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999136958"/>
              </a:cxn>
              <a:cxn ang="0">
                <a:pos x="2147483647" y="999136958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2" h="2721">
                <a:moveTo>
                  <a:pt x="206" y="1546"/>
                </a:moveTo>
                <a:lnTo>
                  <a:pt x="206" y="1588"/>
                </a:lnTo>
                <a:lnTo>
                  <a:pt x="204" y="1631"/>
                </a:lnTo>
                <a:lnTo>
                  <a:pt x="204" y="1671"/>
                </a:lnTo>
                <a:lnTo>
                  <a:pt x="202" y="1709"/>
                </a:lnTo>
                <a:lnTo>
                  <a:pt x="202" y="1749"/>
                </a:lnTo>
                <a:lnTo>
                  <a:pt x="200" y="1786"/>
                </a:lnTo>
                <a:lnTo>
                  <a:pt x="200" y="1824"/>
                </a:lnTo>
                <a:lnTo>
                  <a:pt x="198" y="1861"/>
                </a:lnTo>
                <a:lnTo>
                  <a:pt x="196" y="1895"/>
                </a:lnTo>
                <a:lnTo>
                  <a:pt x="196" y="1930"/>
                </a:lnTo>
                <a:lnTo>
                  <a:pt x="194" y="1964"/>
                </a:lnTo>
                <a:lnTo>
                  <a:pt x="192" y="1997"/>
                </a:lnTo>
                <a:lnTo>
                  <a:pt x="192" y="2029"/>
                </a:lnTo>
                <a:lnTo>
                  <a:pt x="190" y="2060"/>
                </a:lnTo>
                <a:lnTo>
                  <a:pt x="189" y="2090"/>
                </a:lnTo>
                <a:lnTo>
                  <a:pt x="187" y="2119"/>
                </a:lnTo>
                <a:lnTo>
                  <a:pt x="187" y="2148"/>
                </a:lnTo>
                <a:lnTo>
                  <a:pt x="185" y="2177"/>
                </a:lnTo>
                <a:lnTo>
                  <a:pt x="183" y="2204"/>
                </a:lnTo>
                <a:lnTo>
                  <a:pt x="181" y="2230"/>
                </a:lnTo>
                <a:lnTo>
                  <a:pt x="179" y="2255"/>
                </a:lnTo>
                <a:lnTo>
                  <a:pt x="177" y="2278"/>
                </a:lnTo>
                <a:lnTo>
                  <a:pt x="175" y="2303"/>
                </a:lnTo>
                <a:lnTo>
                  <a:pt x="173" y="2326"/>
                </a:lnTo>
                <a:lnTo>
                  <a:pt x="171" y="2347"/>
                </a:lnTo>
                <a:lnTo>
                  <a:pt x="169" y="2368"/>
                </a:lnTo>
                <a:lnTo>
                  <a:pt x="167" y="2389"/>
                </a:lnTo>
                <a:lnTo>
                  <a:pt x="166" y="2409"/>
                </a:lnTo>
                <a:lnTo>
                  <a:pt x="164" y="2428"/>
                </a:lnTo>
                <a:lnTo>
                  <a:pt x="160" y="2445"/>
                </a:lnTo>
                <a:lnTo>
                  <a:pt x="158" y="2462"/>
                </a:lnTo>
                <a:lnTo>
                  <a:pt x="156" y="2478"/>
                </a:lnTo>
                <a:lnTo>
                  <a:pt x="154" y="2493"/>
                </a:lnTo>
                <a:lnTo>
                  <a:pt x="152" y="2508"/>
                </a:lnTo>
                <a:lnTo>
                  <a:pt x="148" y="2522"/>
                </a:lnTo>
                <a:lnTo>
                  <a:pt x="146" y="2535"/>
                </a:lnTo>
                <a:lnTo>
                  <a:pt x="144" y="2548"/>
                </a:lnTo>
                <a:lnTo>
                  <a:pt x="142" y="2562"/>
                </a:lnTo>
                <a:lnTo>
                  <a:pt x="141" y="2573"/>
                </a:lnTo>
                <a:lnTo>
                  <a:pt x="137" y="2585"/>
                </a:lnTo>
                <a:lnTo>
                  <a:pt x="135" y="2596"/>
                </a:lnTo>
                <a:lnTo>
                  <a:pt x="133" y="2608"/>
                </a:lnTo>
                <a:lnTo>
                  <a:pt x="131" y="2617"/>
                </a:lnTo>
                <a:lnTo>
                  <a:pt x="129" y="2629"/>
                </a:lnTo>
                <a:lnTo>
                  <a:pt x="127" y="2637"/>
                </a:lnTo>
                <a:lnTo>
                  <a:pt x="125" y="2646"/>
                </a:lnTo>
                <a:lnTo>
                  <a:pt x="123" y="2654"/>
                </a:lnTo>
                <a:lnTo>
                  <a:pt x="119" y="2663"/>
                </a:lnTo>
                <a:lnTo>
                  <a:pt x="118" y="2669"/>
                </a:lnTo>
                <a:lnTo>
                  <a:pt x="116" y="2677"/>
                </a:lnTo>
                <a:lnTo>
                  <a:pt x="114" y="2683"/>
                </a:lnTo>
                <a:lnTo>
                  <a:pt x="112" y="2688"/>
                </a:lnTo>
                <a:lnTo>
                  <a:pt x="110" y="2694"/>
                </a:lnTo>
                <a:lnTo>
                  <a:pt x="108" y="2700"/>
                </a:lnTo>
                <a:lnTo>
                  <a:pt x="106" y="2704"/>
                </a:lnTo>
                <a:lnTo>
                  <a:pt x="104" y="2707"/>
                </a:lnTo>
                <a:lnTo>
                  <a:pt x="102" y="2711"/>
                </a:lnTo>
                <a:lnTo>
                  <a:pt x="100" y="2713"/>
                </a:lnTo>
                <a:lnTo>
                  <a:pt x="98" y="2717"/>
                </a:lnTo>
                <a:lnTo>
                  <a:pt x="96" y="2719"/>
                </a:lnTo>
                <a:lnTo>
                  <a:pt x="95" y="2719"/>
                </a:lnTo>
                <a:lnTo>
                  <a:pt x="93" y="2721"/>
                </a:lnTo>
                <a:lnTo>
                  <a:pt x="91" y="2721"/>
                </a:lnTo>
                <a:lnTo>
                  <a:pt x="89" y="2721"/>
                </a:lnTo>
                <a:lnTo>
                  <a:pt x="85" y="2719"/>
                </a:lnTo>
                <a:lnTo>
                  <a:pt x="81" y="2717"/>
                </a:lnTo>
                <a:lnTo>
                  <a:pt x="77" y="2713"/>
                </a:lnTo>
                <a:lnTo>
                  <a:pt x="73" y="2709"/>
                </a:lnTo>
                <a:lnTo>
                  <a:pt x="70" y="2706"/>
                </a:lnTo>
                <a:lnTo>
                  <a:pt x="66" y="2698"/>
                </a:lnTo>
                <a:lnTo>
                  <a:pt x="62" y="2692"/>
                </a:lnTo>
                <a:lnTo>
                  <a:pt x="58" y="2684"/>
                </a:lnTo>
                <a:lnTo>
                  <a:pt x="52" y="2675"/>
                </a:lnTo>
                <a:lnTo>
                  <a:pt x="48" y="2665"/>
                </a:lnTo>
                <a:lnTo>
                  <a:pt x="45" y="2656"/>
                </a:lnTo>
                <a:lnTo>
                  <a:pt x="41" y="2644"/>
                </a:lnTo>
                <a:lnTo>
                  <a:pt x="37" y="2631"/>
                </a:lnTo>
                <a:lnTo>
                  <a:pt x="33" y="2617"/>
                </a:lnTo>
                <a:lnTo>
                  <a:pt x="29" y="2604"/>
                </a:lnTo>
                <a:lnTo>
                  <a:pt x="25" y="2589"/>
                </a:lnTo>
                <a:lnTo>
                  <a:pt x="18" y="2558"/>
                </a:lnTo>
                <a:lnTo>
                  <a:pt x="12" y="2531"/>
                </a:lnTo>
                <a:lnTo>
                  <a:pt x="10" y="2518"/>
                </a:lnTo>
                <a:lnTo>
                  <a:pt x="8" y="2504"/>
                </a:lnTo>
                <a:lnTo>
                  <a:pt x="6" y="2491"/>
                </a:lnTo>
                <a:lnTo>
                  <a:pt x="4" y="2479"/>
                </a:lnTo>
                <a:lnTo>
                  <a:pt x="2" y="2468"/>
                </a:lnTo>
                <a:lnTo>
                  <a:pt x="0" y="2458"/>
                </a:lnTo>
                <a:lnTo>
                  <a:pt x="0" y="2447"/>
                </a:lnTo>
                <a:lnTo>
                  <a:pt x="0" y="2437"/>
                </a:lnTo>
                <a:lnTo>
                  <a:pt x="0" y="2428"/>
                </a:lnTo>
                <a:lnTo>
                  <a:pt x="0" y="2418"/>
                </a:lnTo>
                <a:lnTo>
                  <a:pt x="0" y="2410"/>
                </a:lnTo>
                <a:lnTo>
                  <a:pt x="0" y="2403"/>
                </a:lnTo>
                <a:lnTo>
                  <a:pt x="0" y="2399"/>
                </a:lnTo>
                <a:lnTo>
                  <a:pt x="0" y="2393"/>
                </a:lnTo>
                <a:lnTo>
                  <a:pt x="2" y="2386"/>
                </a:lnTo>
                <a:lnTo>
                  <a:pt x="2" y="2380"/>
                </a:lnTo>
                <a:lnTo>
                  <a:pt x="2" y="2370"/>
                </a:lnTo>
                <a:lnTo>
                  <a:pt x="4" y="2361"/>
                </a:lnTo>
                <a:lnTo>
                  <a:pt x="4" y="2351"/>
                </a:lnTo>
                <a:lnTo>
                  <a:pt x="6" y="2338"/>
                </a:lnTo>
                <a:lnTo>
                  <a:pt x="6" y="2326"/>
                </a:lnTo>
                <a:lnTo>
                  <a:pt x="8" y="2313"/>
                </a:lnTo>
                <a:lnTo>
                  <a:pt x="10" y="2297"/>
                </a:lnTo>
                <a:lnTo>
                  <a:pt x="10" y="2282"/>
                </a:lnTo>
                <a:lnTo>
                  <a:pt x="12" y="2265"/>
                </a:lnTo>
                <a:lnTo>
                  <a:pt x="14" y="2248"/>
                </a:lnTo>
                <a:lnTo>
                  <a:pt x="14" y="2228"/>
                </a:lnTo>
                <a:lnTo>
                  <a:pt x="16" y="2209"/>
                </a:lnTo>
                <a:lnTo>
                  <a:pt x="18" y="2188"/>
                </a:lnTo>
                <a:lnTo>
                  <a:pt x="20" y="2167"/>
                </a:lnTo>
                <a:lnTo>
                  <a:pt x="22" y="2144"/>
                </a:lnTo>
                <a:lnTo>
                  <a:pt x="23" y="2119"/>
                </a:lnTo>
                <a:lnTo>
                  <a:pt x="25" y="2094"/>
                </a:lnTo>
                <a:lnTo>
                  <a:pt x="27" y="2069"/>
                </a:lnTo>
                <a:lnTo>
                  <a:pt x="29" y="2043"/>
                </a:lnTo>
                <a:lnTo>
                  <a:pt x="31" y="2014"/>
                </a:lnTo>
                <a:lnTo>
                  <a:pt x="33" y="1985"/>
                </a:lnTo>
                <a:lnTo>
                  <a:pt x="35" y="1954"/>
                </a:lnTo>
                <a:lnTo>
                  <a:pt x="37" y="1924"/>
                </a:lnTo>
                <a:lnTo>
                  <a:pt x="41" y="1891"/>
                </a:lnTo>
                <a:lnTo>
                  <a:pt x="43" y="1859"/>
                </a:lnTo>
                <a:lnTo>
                  <a:pt x="45" y="1824"/>
                </a:lnTo>
                <a:lnTo>
                  <a:pt x="48" y="1790"/>
                </a:lnTo>
                <a:lnTo>
                  <a:pt x="50" y="1753"/>
                </a:lnTo>
                <a:lnTo>
                  <a:pt x="56" y="1680"/>
                </a:lnTo>
                <a:lnTo>
                  <a:pt x="60" y="1608"/>
                </a:lnTo>
                <a:lnTo>
                  <a:pt x="66" y="1537"/>
                </a:lnTo>
                <a:lnTo>
                  <a:pt x="70" y="1468"/>
                </a:lnTo>
                <a:lnTo>
                  <a:pt x="73" y="1399"/>
                </a:lnTo>
                <a:lnTo>
                  <a:pt x="77" y="1330"/>
                </a:lnTo>
                <a:lnTo>
                  <a:pt x="81" y="1263"/>
                </a:lnTo>
                <a:lnTo>
                  <a:pt x="83" y="1196"/>
                </a:lnTo>
                <a:lnTo>
                  <a:pt x="87" y="1131"/>
                </a:lnTo>
                <a:lnTo>
                  <a:pt x="89" y="1065"/>
                </a:lnTo>
                <a:lnTo>
                  <a:pt x="91" y="1002"/>
                </a:lnTo>
                <a:lnTo>
                  <a:pt x="93" y="941"/>
                </a:lnTo>
                <a:lnTo>
                  <a:pt x="93" y="878"/>
                </a:lnTo>
                <a:lnTo>
                  <a:pt x="95" y="818"/>
                </a:lnTo>
                <a:lnTo>
                  <a:pt x="95" y="759"/>
                </a:lnTo>
                <a:lnTo>
                  <a:pt x="95" y="699"/>
                </a:lnTo>
                <a:lnTo>
                  <a:pt x="95" y="671"/>
                </a:lnTo>
                <a:lnTo>
                  <a:pt x="95" y="642"/>
                </a:lnTo>
                <a:lnTo>
                  <a:pt x="95" y="615"/>
                </a:lnTo>
                <a:lnTo>
                  <a:pt x="95" y="588"/>
                </a:lnTo>
                <a:lnTo>
                  <a:pt x="93" y="561"/>
                </a:lnTo>
                <a:lnTo>
                  <a:pt x="93" y="537"/>
                </a:lnTo>
                <a:lnTo>
                  <a:pt x="93" y="512"/>
                </a:lnTo>
                <a:lnTo>
                  <a:pt x="91" y="489"/>
                </a:lnTo>
                <a:lnTo>
                  <a:pt x="91" y="466"/>
                </a:lnTo>
                <a:lnTo>
                  <a:pt x="89" y="443"/>
                </a:lnTo>
                <a:lnTo>
                  <a:pt x="89" y="422"/>
                </a:lnTo>
                <a:lnTo>
                  <a:pt x="87" y="401"/>
                </a:lnTo>
                <a:lnTo>
                  <a:pt x="87" y="381"/>
                </a:lnTo>
                <a:lnTo>
                  <a:pt x="85" y="360"/>
                </a:lnTo>
                <a:lnTo>
                  <a:pt x="83" y="343"/>
                </a:lnTo>
                <a:lnTo>
                  <a:pt x="81" y="324"/>
                </a:lnTo>
                <a:lnTo>
                  <a:pt x="81" y="307"/>
                </a:lnTo>
                <a:lnTo>
                  <a:pt x="79" y="291"/>
                </a:lnTo>
                <a:lnTo>
                  <a:pt x="77" y="276"/>
                </a:lnTo>
                <a:lnTo>
                  <a:pt x="75" y="261"/>
                </a:lnTo>
                <a:lnTo>
                  <a:pt x="73" y="245"/>
                </a:lnTo>
                <a:lnTo>
                  <a:pt x="71" y="232"/>
                </a:lnTo>
                <a:lnTo>
                  <a:pt x="68" y="220"/>
                </a:lnTo>
                <a:lnTo>
                  <a:pt x="66" y="207"/>
                </a:lnTo>
                <a:lnTo>
                  <a:pt x="64" y="196"/>
                </a:lnTo>
                <a:lnTo>
                  <a:pt x="62" y="186"/>
                </a:lnTo>
                <a:lnTo>
                  <a:pt x="58" y="176"/>
                </a:lnTo>
                <a:lnTo>
                  <a:pt x="56" y="167"/>
                </a:lnTo>
                <a:lnTo>
                  <a:pt x="54" y="159"/>
                </a:lnTo>
                <a:lnTo>
                  <a:pt x="50" y="151"/>
                </a:lnTo>
                <a:lnTo>
                  <a:pt x="48" y="144"/>
                </a:lnTo>
                <a:lnTo>
                  <a:pt x="45" y="138"/>
                </a:lnTo>
                <a:lnTo>
                  <a:pt x="39" y="127"/>
                </a:lnTo>
                <a:lnTo>
                  <a:pt x="33" y="115"/>
                </a:lnTo>
                <a:lnTo>
                  <a:pt x="27" y="105"/>
                </a:lnTo>
                <a:lnTo>
                  <a:pt x="23" y="94"/>
                </a:lnTo>
                <a:lnTo>
                  <a:pt x="22" y="84"/>
                </a:lnTo>
                <a:lnTo>
                  <a:pt x="18" y="77"/>
                </a:lnTo>
                <a:lnTo>
                  <a:pt x="16" y="67"/>
                </a:lnTo>
                <a:lnTo>
                  <a:pt x="14" y="59"/>
                </a:lnTo>
                <a:lnTo>
                  <a:pt x="14" y="52"/>
                </a:lnTo>
                <a:lnTo>
                  <a:pt x="14" y="44"/>
                </a:lnTo>
                <a:lnTo>
                  <a:pt x="14" y="38"/>
                </a:lnTo>
                <a:lnTo>
                  <a:pt x="14" y="31"/>
                </a:lnTo>
                <a:lnTo>
                  <a:pt x="16" y="25"/>
                </a:lnTo>
                <a:lnTo>
                  <a:pt x="20" y="21"/>
                </a:lnTo>
                <a:lnTo>
                  <a:pt x="22" y="15"/>
                </a:lnTo>
                <a:lnTo>
                  <a:pt x="25" y="12"/>
                </a:lnTo>
                <a:lnTo>
                  <a:pt x="29" y="8"/>
                </a:lnTo>
                <a:lnTo>
                  <a:pt x="35" y="6"/>
                </a:lnTo>
                <a:lnTo>
                  <a:pt x="41" y="4"/>
                </a:lnTo>
                <a:lnTo>
                  <a:pt x="47" y="2"/>
                </a:lnTo>
                <a:lnTo>
                  <a:pt x="54" y="0"/>
                </a:lnTo>
                <a:lnTo>
                  <a:pt x="62" y="0"/>
                </a:lnTo>
                <a:lnTo>
                  <a:pt x="70" y="0"/>
                </a:lnTo>
                <a:lnTo>
                  <a:pt x="79" y="0"/>
                </a:lnTo>
                <a:lnTo>
                  <a:pt x="89" y="2"/>
                </a:lnTo>
                <a:lnTo>
                  <a:pt x="98" y="4"/>
                </a:lnTo>
                <a:lnTo>
                  <a:pt x="110" y="6"/>
                </a:lnTo>
                <a:lnTo>
                  <a:pt x="121" y="8"/>
                </a:lnTo>
                <a:lnTo>
                  <a:pt x="135" y="12"/>
                </a:lnTo>
                <a:lnTo>
                  <a:pt x="146" y="15"/>
                </a:lnTo>
                <a:lnTo>
                  <a:pt x="162" y="19"/>
                </a:lnTo>
                <a:lnTo>
                  <a:pt x="175" y="25"/>
                </a:lnTo>
                <a:lnTo>
                  <a:pt x="189" y="31"/>
                </a:lnTo>
                <a:lnTo>
                  <a:pt x="204" y="36"/>
                </a:lnTo>
                <a:lnTo>
                  <a:pt x="215" y="40"/>
                </a:lnTo>
                <a:lnTo>
                  <a:pt x="227" y="46"/>
                </a:lnTo>
                <a:lnTo>
                  <a:pt x="238" y="50"/>
                </a:lnTo>
                <a:lnTo>
                  <a:pt x="248" y="56"/>
                </a:lnTo>
                <a:lnTo>
                  <a:pt x="258" y="61"/>
                </a:lnTo>
                <a:lnTo>
                  <a:pt x="265" y="65"/>
                </a:lnTo>
                <a:lnTo>
                  <a:pt x="273" y="69"/>
                </a:lnTo>
                <a:lnTo>
                  <a:pt x="279" y="75"/>
                </a:lnTo>
                <a:lnTo>
                  <a:pt x="285" y="79"/>
                </a:lnTo>
                <a:lnTo>
                  <a:pt x="290" y="82"/>
                </a:lnTo>
                <a:lnTo>
                  <a:pt x="294" y="88"/>
                </a:lnTo>
                <a:lnTo>
                  <a:pt x="296" y="92"/>
                </a:lnTo>
                <a:lnTo>
                  <a:pt x="298" y="96"/>
                </a:lnTo>
                <a:lnTo>
                  <a:pt x="300" y="100"/>
                </a:lnTo>
                <a:lnTo>
                  <a:pt x="302" y="107"/>
                </a:lnTo>
                <a:lnTo>
                  <a:pt x="302" y="117"/>
                </a:lnTo>
                <a:lnTo>
                  <a:pt x="300" y="128"/>
                </a:lnTo>
                <a:lnTo>
                  <a:pt x="298" y="138"/>
                </a:lnTo>
                <a:lnTo>
                  <a:pt x="296" y="151"/>
                </a:lnTo>
                <a:lnTo>
                  <a:pt x="292" y="165"/>
                </a:lnTo>
                <a:lnTo>
                  <a:pt x="286" y="178"/>
                </a:lnTo>
                <a:lnTo>
                  <a:pt x="281" y="194"/>
                </a:lnTo>
                <a:lnTo>
                  <a:pt x="279" y="203"/>
                </a:lnTo>
                <a:lnTo>
                  <a:pt x="275" y="213"/>
                </a:lnTo>
                <a:lnTo>
                  <a:pt x="273" y="226"/>
                </a:lnTo>
                <a:lnTo>
                  <a:pt x="269" y="240"/>
                </a:lnTo>
                <a:lnTo>
                  <a:pt x="267" y="257"/>
                </a:lnTo>
                <a:lnTo>
                  <a:pt x="263" y="274"/>
                </a:lnTo>
                <a:lnTo>
                  <a:pt x="262" y="295"/>
                </a:lnTo>
                <a:lnTo>
                  <a:pt x="258" y="318"/>
                </a:lnTo>
                <a:lnTo>
                  <a:pt x="256" y="341"/>
                </a:lnTo>
                <a:lnTo>
                  <a:pt x="254" y="366"/>
                </a:lnTo>
                <a:lnTo>
                  <a:pt x="250" y="395"/>
                </a:lnTo>
                <a:lnTo>
                  <a:pt x="248" y="424"/>
                </a:lnTo>
                <a:lnTo>
                  <a:pt x="246" y="456"/>
                </a:lnTo>
                <a:lnTo>
                  <a:pt x="242" y="489"/>
                </a:lnTo>
                <a:lnTo>
                  <a:pt x="240" y="525"/>
                </a:lnTo>
                <a:lnTo>
                  <a:pt x="238" y="561"/>
                </a:lnTo>
                <a:lnTo>
                  <a:pt x="237" y="581"/>
                </a:lnTo>
                <a:lnTo>
                  <a:pt x="237" y="602"/>
                </a:lnTo>
                <a:lnTo>
                  <a:pt x="235" y="623"/>
                </a:lnTo>
                <a:lnTo>
                  <a:pt x="233" y="644"/>
                </a:lnTo>
                <a:lnTo>
                  <a:pt x="233" y="667"/>
                </a:lnTo>
                <a:lnTo>
                  <a:pt x="231" y="690"/>
                </a:lnTo>
                <a:lnTo>
                  <a:pt x="231" y="713"/>
                </a:lnTo>
                <a:lnTo>
                  <a:pt x="229" y="738"/>
                </a:lnTo>
                <a:lnTo>
                  <a:pt x="229" y="763"/>
                </a:lnTo>
                <a:lnTo>
                  <a:pt x="227" y="789"/>
                </a:lnTo>
                <a:lnTo>
                  <a:pt x="225" y="816"/>
                </a:lnTo>
                <a:lnTo>
                  <a:pt x="225" y="843"/>
                </a:lnTo>
                <a:lnTo>
                  <a:pt x="223" y="872"/>
                </a:lnTo>
                <a:lnTo>
                  <a:pt x="223" y="901"/>
                </a:lnTo>
                <a:lnTo>
                  <a:pt x="221" y="929"/>
                </a:lnTo>
                <a:lnTo>
                  <a:pt x="221" y="960"/>
                </a:lnTo>
                <a:lnTo>
                  <a:pt x="219" y="993"/>
                </a:lnTo>
                <a:lnTo>
                  <a:pt x="219" y="1023"/>
                </a:lnTo>
                <a:lnTo>
                  <a:pt x="217" y="1056"/>
                </a:lnTo>
                <a:lnTo>
                  <a:pt x="217" y="1090"/>
                </a:lnTo>
                <a:lnTo>
                  <a:pt x="215" y="1123"/>
                </a:lnTo>
                <a:lnTo>
                  <a:pt x="215" y="1159"/>
                </a:lnTo>
                <a:lnTo>
                  <a:pt x="214" y="1194"/>
                </a:lnTo>
                <a:lnTo>
                  <a:pt x="214" y="1230"/>
                </a:lnTo>
                <a:lnTo>
                  <a:pt x="212" y="1267"/>
                </a:lnTo>
                <a:lnTo>
                  <a:pt x="212" y="1305"/>
                </a:lnTo>
                <a:lnTo>
                  <a:pt x="210" y="1343"/>
                </a:lnTo>
                <a:lnTo>
                  <a:pt x="210" y="1383"/>
                </a:lnTo>
                <a:lnTo>
                  <a:pt x="208" y="1422"/>
                </a:lnTo>
                <a:lnTo>
                  <a:pt x="208" y="1464"/>
                </a:lnTo>
                <a:lnTo>
                  <a:pt x="206" y="1504"/>
                </a:lnTo>
                <a:lnTo>
                  <a:pt x="206" y="154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7"/>
          <p:cNvSpPr/>
          <p:nvPr/>
        </p:nvSpPr>
        <p:spPr>
          <a:xfrm>
            <a:off x="2262352" y="3730625"/>
            <a:ext cx="287338" cy="188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1000497002"/>
              </a:cxn>
              <a:cxn ang="0">
                <a:pos x="2147483647" y="2000363768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363" h="238">
                <a:moveTo>
                  <a:pt x="0" y="0"/>
                </a:moveTo>
                <a:lnTo>
                  <a:pt x="33" y="0"/>
                </a:lnTo>
                <a:lnTo>
                  <a:pt x="63" y="0"/>
                </a:lnTo>
                <a:lnTo>
                  <a:pt x="92" y="2"/>
                </a:lnTo>
                <a:lnTo>
                  <a:pt x="119" y="4"/>
                </a:lnTo>
                <a:lnTo>
                  <a:pt x="144" y="6"/>
                </a:lnTo>
                <a:lnTo>
                  <a:pt x="169" y="8"/>
                </a:lnTo>
                <a:lnTo>
                  <a:pt x="190" y="10"/>
                </a:lnTo>
                <a:lnTo>
                  <a:pt x="211" y="13"/>
                </a:lnTo>
                <a:lnTo>
                  <a:pt x="228" y="17"/>
                </a:lnTo>
                <a:lnTo>
                  <a:pt x="246" y="21"/>
                </a:lnTo>
                <a:lnTo>
                  <a:pt x="261" y="25"/>
                </a:lnTo>
                <a:lnTo>
                  <a:pt x="274" y="29"/>
                </a:lnTo>
                <a:lnTo>
                  <a:pt x="288" y="34"/>
                </a:lnTo>
                <a:lnTo>
                  <a:pt x="297" y="40"/>
                </a:lnTo>
                <a:lnTo>
                  <a:pt x="305" y="46"/>
                </a:lnTo>
                <a:lnTo>
                  <a:pt x="313" y="52"/>
                </a:lnTo>
                <a:lnTo>
                  <a:pt x="324" y="65"/>
                </a:lnTo>
                <a:lnTo>
                  <a:pt x="336" y="77"/>
                </a:lnTo>
                <a:lnTo>
                  <a:pt x="344" y="92"/>
                </a:lnTo>
                <a:lnTo>
                  <a:pt x="351" y="105"/>
                </a:lnTo>
                <a:lnTo>
                  <a:pt x="357" y="121"/>
                </a:lnTo>
                <a:lnTo>
                  <a:pt x="359" y="136"/>
                </a:lnTo>
                <a:lnTo>
                  <a:pt x="363" y="151"/>
                </a:lnTo>
                <a:lnTo>
                  <a:pt x="363" y="169"/>
                </a:lnTo>
                <a:lnTo>
                  <a:pt x="363" y="176"/>
                </a:lnTo>
                <a:lnTo>
                  <a:pt x="363" y="184"/>
                </a:lnTo>
                <a:lnTo>
                  <a:pt x="361" y="192"/>
                </a:lnTo>
                <a:lnTo>
                  <a:pt x="359" y="199"/>
                </a:lnTo>
                <a:lnTo>
                  <a:pt x="359" y="205"/>
                </a:lnTo>
                <a:lnTo>
                  <a:pt x="357" y="211"/>
                </a:lnTo>
                <a:lnTo>
                  <a:pt x="353" y="216"/>
                </a:lnTo>
                <a:lnTo>
                  <a:pt x="351" y="220"/>
                </a:lnTo>
                <a:lnTo>
                  <a:pt x="347" y="224"/>
                </a:lnTo>
                <a:lnTo>
                  <a:pt x="344" y="228"/>
                </a:lnTo>
                <a:lnTo>
                  <a:pt x="340" y="232"/>
                </a:lnTo>
                <a:lnTo>
                  <a:pt x="336" y="234"/>
                </a:lnTo>
                <a:lnTo>
                  <a:pt x="330" y="236"/>
                </a:lnTo>
                <a:lnTo>
                  <a:pt x="324" y="236"/>
                </a:lnTo>
                <a:lnTo>
                  <a:pt x="319" y="238"/>
                </a:lnTo>
                <a:lnTo>
                  <a:pt x="313" y="238"/>
                </a:lnTo>
                <a:lnTo>
                  <a:pt x="305" y="238"/>
                </a:lnTo>
                <a:lnTo>
                  <a:pt x="297" y="234"/>
                </a:lnTo>
                <a:lnTo>
                  <a:pt x="288" y="230"/>
                </a:lnTo>
                <a:lnTo>
                  <a:pt x="274" y="222"/>
                </a:lnTo>
                <a:lnTo>
                  <a:pt x="261" y="215"/>
                </a:lnTo>
                <a:lnTo>
                  <a:pt x="246" y="205"/>
                </a:lnTo>
                <a:lnTo>
                  <a:pt x="228" y="192"/>
                </a:lnTo>
                <a:lnTo>
                  <a:pt x="211" y="178"/>
                </a:lnTo>
                <a:lnTo>
                  <a:pt x="190" y="163"/>
                </a:lnTo>
                <a:lnTo>
                  <a:pt x="169" y="146"/>
                </a:lnTo>
                <a:lnTo>
                  <a:pt x="144" y="126"/>
                </a:lnTo>
                <a:lnTo>
                  <a:pt x="119" y="103"/>
                </a:lnTo>
                <a:lnTo>
                  <a:pt x="92" y="80"/>
                </a:lnTo>
                <a:lnTo>
                  <a:pt x="63" y="56"/>
                </a:lnTo>
                <a:lnTo>
                  <a:pt x="33" y="29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8"/>
          <p:cNvSpPr/>
          <p:nvPr/>
        </p:nvSpPr>
        <p:spPr>
          <a:xfrm>
            <a:off x="2592552" y="2679700"/>
            <a:ext cx="609600" cy="904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502188003" y="2147483647"/>
              </a:cxn>
              <a:cxn ang="0">
                <a:pos x="50218800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000502031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7" h="1140">
                <a:moveTo>
                  <a:pt x="502" y="627"/>
                </a:moveTo>
                <a:lnTo>
                  <a:pt x="479" y="661"/>
                </a:lnTo>
                <a:lnTo>
                  <a:pt x="458" y="696"/>
                </a:lnTo>
                <a:lnTo>
                  <a:pt x="435" y="728"/>
                </a:lnTo>
                <a:lnTo>
                  <a:pt x="414" y="759"/>
                </a:lnTo>
                <a:lnTo>
                  <a:pt x="393" y="789"/>
                </a:lnTo>
                <a:lnTo>
                  <a:pt x="372" y="818"/>
                </a:lnTo>
                <a:lnTo>
                  <a:pt x="351" y="845"/>
                </a:lnTo>
                <a:lnTo>
                  <a:pt x="330" y="872"/>
                </a:lnTo>
                <a:lnTo>
                  <a:pt x="309" y="895"/>
                </a:lnTo>
                <a:lnTo>
                  <a:pt x="287" y="920"/>
                </a:lnTo>
                <a:lnTo>
                  <a:pt x="268" y="941"/>
                </a:lnTo>
                <a:lnTo>
                  <a:pt x="249" y="962"/>
                </a:lnTo>
                <a:lnTo>
                  <a:pt x="228" y="981"/>
                </a:lnTo>
                <a:lnTo>
                  <a:pt x="209" y="998"/>
                </a:lnTo>
                <a:lnTo>
                  <a:pt x="190" y="1016"/>
                </a:lnTo>
                <a:lnTo>
                  <a:pt x="170" y="1031"/>
                </a:lnTo>
                <a:lnTo>
                  <a:pt x="153" y="1046"/>
                </a:lnTo>
                <a:lnTo>
                  <a:pt x="136" y="1060"/>
                </a:lnTo>
                <a:lnTo>
                  <a:pt x="119" y="1071"/>
                </a:lnTo>
                <a:lnTo>
                  <a:pt x="103" y="1083"/>
                </a:lnTo>
                <a:lnTo>
                  <a:pt x="90" y="1092"/>
                </a:lnTo>
                <a:lnTo>
                  <a:pt x="76" y="1102"/>
                </a:lnTo>
                <a:lnTo>
                  <a:pt x="65" y="1111"/>
                </a:lnTo>
                <a:lnTo>
                  <a:pt x="53" y="1117"/>
                </a:lnTo>
                <a:lnTo>
                  <a:pt x="44" y="1123"/>
                </a:lnTo>
                <a:lnTo>
                  <a:pt x="34" y="1129"/>
                </a:lnTo>
                <a:lnTo>
                  <a:pt x="26" y="1132"/>
                </a:lnTo>
                <a:lnTo>
                  <a:pt x="19" y="1136"/>
                </a:lnTo>
                <a:lnTo>
                  <a:pt x="13" y="1138"/>
                </a:lnTo>
                <a:lnTo>
                  <a:pt x="9" y="1138"/>
                </a:lnTo>
                <a:lnTo>
                  <a:pt x="5" y="1140"/>
                </a:lnTo>
                <a:lnTo>
                  <a:pt x="1" y="1138"/>
                </a:lnTo>
                <a:lnTo>
                  <a:pt x="0" y="1136"/>
                </a:lnTo>
                <a:lnTo>
                  <a:pt x="0" y="1130"/>
                </a:lnTo>
                <a:lnTo>
                  <a:pt x="1" y="1125"/>
                </a:lnTo>
                <a:lnTo>
                  <a:pt x="5" y="1115"/>
                </a:lnTo>
                <a:lnTo>
                  <a:pt x="11" y="1106"/>
                </a:lnTo>
                <a:lnTo>
                  <a:pt x="13" y="1100"/>
                </a:lnTo>
                <a:lnTo>
                  <a:pt x="17" y="1094"/>
                </a:lnTo>
                <a:lnTo>
                  <a:pt x="21" y="1086"/>
                </a:lnTo>
                <a:lnTo>
                  <a:pt x="24" y="1079"/>
                </a:lnTo>
                <a:lnTo>
                  <a:pt x="30" y="1071"/>
                </a:lnTo>
                <a:lnTo>
                  <a:pt x="34" y="1063"/>
                </a:lnTo>
                <a:lnTo>
                  <a:pt x="40" y="1054"/>
                </a:lnTo>
                <a:lnTo>
                  <a:pt x="46" y="1044"/>
                </a:lnTo>
                <a:lnTo>
                  <a:pt x="53" y="1035"/>
                </a:lnTo>
                <a:lnTo>
                  <a:pt x="59" y="1025"/>
                </a:lnTo>
                <a:lnTo>
                  <a:pt x="67" y="1014"/>
                </a:lnTo>
                <a:lnTo>
                  <a:pt x="74" y="1004"/>
                </a:lnTo>
                <a:lnTo>
                  <a:pt x="82" y="991"/>
                </a:lnTo>
                <a:lnTo>
                  <a:pt x="90" y="979"/>
                </a:lnTo>
                <a:lnTo>
                  <a:pt x="99" y="966"/>
                </a:lnTo>
                <a:lnTo>
                  <a:pt x="107" y="954"/>
                </a:lnTo>
                <a:lnTo>
                  <a:pt x="117" y="939"/>
                </a:lnTo>
                <a:lnTo>
                  <a:pt x="126" y="925"/>
                </a:lnTo>
                <a:lnTo>
                  <a:pt x="138" y="910"/>
                </a:lnTo>
                <a:lnTo>
                  <a:pt x="147" y="897"/>
                </a:lnTo>
                <a:lnTo>
                  <a:pt x="159" y="879"/>
                </a:lnTo>
                <a:lnTo>
                  <a:pt x="170" y="864"/>
                </a:lnTo>
                <a:lnTo>
                  <a:pt x="193" y="832"/>
                </a:lnTo>
                <a:lnTo>
                  <a:pt x="216" y="799"/>
                </a:lnTo>
                <a:lnTo>
                  <a:pt x="238" y="766"/>
                </a:lnTo>
                <a:lnTo>
                  <a:pt x="259" y="734"/>
                </a:lnTo>
                <a:lnTo>
                  <a:pt x="278" y="701"/>
                </a:lnTo>
                <a:lnTo>
                  <a:pt x="297" y="671"/>
                </a:lnTo>
                <a:lnTo>
                  <a:pt x="316" y="638"/>
                </a:lnTo>
                <a:lnTo>
                  <a:pt x="334" y="607"/>
                </a:lnTo>
                <a:lnTo>
                  <a:pt x="351" y="577"/>
                </a:lnTo>
                <a:lnTo>
                  <a:pt x="366" y="546"/>
                </a:lnTo>
                <a:lnTo>
                  <a:pt x="382" y="515"/>
                </a:lnTo>
                <a:lnTo>
                  <a:pt x="397" y="485"/>
                </a:lnTo>
                <a:lnTo>
                  <a:pt x="410" y="454"/>
                </a:lnTo>
                <a:lnTo>
                  <a:pt x="424" y="423"/>
                </a:lnTo>
                <a:lnTo>
                  <a:pt x="435" y="395"/>
                </a:lnTo>
                <a:lnTo>
                  <a:pt x="447" y="364"/>
                </a:lnTo>
                <a:lnTo>
                  <a:pt x="456" y="335"/>
                </a:lnTo>
                <a:lnTo>
                  <a:pt x="466" y="308"/>
                </a:lnTo>
                <a:lnTo>
                  <a:pt x="476" y="282"/>
                </a:lnTo>
                <a:lnTo>
                  <a:pt x="483" y="257"/>
                </a:lnTo>
                <a:lnTo>
                  <a:pt x="491" y="234"/>
                </a:lnTo>
                <a:lnTo>
                  <a:pt x="497" y="213"/>
                </a:lnTo>
                <a:lnTo>
                  <a:pt x="501" y="192"/>
                </a:lnTo>
                <a:lnTo>
                  <a:pt x="506" y="172"/>
                </a:lnTo>
                <a:lnTo>
                  <a:pt x="508" y="155"/>
                </a:lnTo>
                <a:lnTo>
                  <a:pt x="512" y="140"/>
                </a:lnTo>
                <a:lnTo>
                  <a:pt x="514" y="125"/>
                </a:lnTo>
                <a:lnTo>
                  <a:pt x="514" y="111"/>
                </a:lnTo>
                <a:lnTo>
                  <a:pt x="514" y="100"/>
                </a:lnTo>
                <a:lnTo>
                  <a:pt x="512" y="88"/>
                </a:lnTo>
                <a:lnTo>
                  <a:pt x="510" y="79"/>
                </a:lnTo>
                <a:lnTo>
                  <a:pt x="508" y="71"/>
                </a:lnTo>
                <a:lnTo>
                  <a:pt x="506" y="65"/>
                </a:lnTo>
                <a:lnTo>
                  <a:pt x="504" y="57"/>
                </a:lnTo>
                <a:lnTo>
                  <a:pt x="502" y="52"/>
                </a:lnTo>
                <a:lnTo>
                  <a:pt x="501" y="46"/>
                </a:lnTo>
                <a:lnTo>
                  <a:pt x="501" y="40"/>
                </a:lnTo>
                <a:lnTo>
                  <a:pt x="501" y="36"/>
                </a:lnTo>
                <a:lnTo>
                  <a:pt x="501" y="31"/>
                </a:lnTo>
                <a:lnTo>
                  <a:pt x="501" y="27"/>
                </a:lnTo>
                <a:lnTo>
                  <a:pt x="502" y="23"/>
                </a:lnTo>
                <a:lnTo>
                  <a:pt x="504" y="19"/>
                </a:lnTo>
                <a:lnTo>
                  <a:pt x="506" y="15"/>
                </a:lnTo>
                <a:lnTo>
                  <a:pt x="510" y="12"/>
                </a:lnTo>
                <a:lnTo>
                  <a:pt x="514" y="10"/>
                </a:lnTo>
                <a:lnTo>
                  <a:pt x="518" y="6"/>
                </a:lnTo>
                <a:lnTo>
                  <a:pt x="522" y="4"/>
                </a:lnTo>
                <a:lnTo>
                  <a:pt x="527" y="2"/>
                </a:lnTo>
                <a:lnTo>
                  <a:pt x="539" y="0"/>
                </a:lnTo>
                <a:lnTo>
                  <a:pt x="552" y="0"/>
                </a:lnTo>
                <a:lnTo>
                  <a:pt x="558" y="0"/>
                </a:lnTo>
                <a:lnTo>
                  <a:pt x="566" y="2"/>
                </a:lnTo>
                <a:lnTo>
                  <a:pt x="573" y="4"/>
                </a:lnTo>
                <a:lnTo>
                  <a:pt x="581" y="6"/>
                </a:lnTo>
                <a:lnTo>
                  <a:pt x="589" y="8"/>
                </a:lnTo>
                <a:lnTo>
                  <a:pt x="597" y="12"/>
                </a:lnTo>
                <a:lnTo>
                  <a:pt x="606" y="15"/>
                </a:lnTo>
                <a:lnTo>
                  <a:pt x="614" y="19"/>
                </a:lnTo>
                <a:lnTo>
                  <a:pt x="623" y="23"/>
                </a:lnTo>
                <a:lnTo>
                  <a:pt x="633" y="29"/>
                </a:lnTo>
                <a:lnTo>
                  <a:pt x="643" y="34"/>
                </a:lnTo>
                <a:lnTo>
                  <a:pt x="652" y="40"/>
                </a:lnTo>
                <a:lnTo>
                  <a:pt x="671" y="52"/>
                </a:lnTo>
                <a:lnTo>
                  <a:pt x="689" y="63"/>
                </a:lnTo>
                <a:lnTo>
                  <a:pt x="706" y="75"/>
                </a:lnTo>
                <a:lnTo>
                  <a:pt x="719" y="84"/>
                </a:lnTo>
                <a:lnTo>
                  <a:pt x="731" y="94"/>
                </a:lnTo>
                <a:lnTo>
                  <a:pt x="742" y="103"/>
                </a:lnTo>
                <a:lnTo>
                  <a:pt x="746" y="109"/>
                </a:lnTo>
                <a:lnTo>
                  <a:pt x="752" y="113"/>
                </a:lnTo>
                <a:lnTo>
                  <a:pt x="754" y="117"/>
                </a:lnTo>
                <a:lnTo>
                  <a:pt x="758" y="121"/>
                </a:lnTo>
                <a:lnTo>
                  <a:pt x="762" y="125"/>
                </a:lnTo>
                <a:lnTo>
                  <a:pt x="764" y="130"/>
                </a:lnTo>
                <a:lnTo>
                  <a:pt x="765" y="134"/>
                </a:lnTo>
                <a:lnTo>
                  <a:pt x="765" y="140"/>
                </a:lnTo>
                <a:lnTo>
                  <a:pt x="767" y="148"/>
                </a:lnTo>
                <a:lnTo>
                  <a:pt x="767" y="153"/>
                </a:lnTo>
                <a:lnTo>
                  <a:pt x="765" y="161"/>
                </a:lnTo>
                <a:lnTo>
                  <a:pt x="765" y="169"/>
                </a:lnTo>
                <a:lnTo>
                  <a:pt x="764" y="176"/>
                </a:lnTo>
                <a:lnTo>
                  <a:pt x="760" y="184"/>
                </a:lnTo>
                <a:lnTo>
                  <a:pt x="758" y="194"/>
                </a:lnTo>
                <a:lnTo>
                  <a:pt x="754" y="203"/>
                </a:lnTo>
                <a:lnTo>
                  <a:pt x="750" y="213"/>
                </a:lnTo>
                <a:lnTo>
                  <a:pt x="744" y="222"/>
                </a:lnTo>
                <a:lnTo>
                  <a:pt x="739" y="234"/>
                </a:lnTo>
                <a:lnTo>
                  <a:pt x="733" y="245"/>
                </a:lnTo>
                <a:lnTo>
                  <a:pt x="727" y="259"/>
                </a:lnTo>
                <a:lnTo>
                  <a:pt x="719" y="272"/>
                </a:lnTo>
                <a:lnTo>
                  <a:pt x="710" y="287"/>
                </a:lnTo>
                <a:lnTo>
                  <a:pt x="700" y="305"/>
                </a:lnTo>
                <a:lnTo>
                  <a:pt x="689" y="324"/>
                </a:lnTo>
                <a:lnTo>
                  <a:pt x="677" y="343"/>
                </a:lnTo>
                <a:lnTo>
                  <a:pt x="666" y="364"/>
                </a:lnTo>
                <a:lnTo>
                  <a:pt x="650" y="387"/>
                </a:lnTo>
                <a:lnTo>
                  <a:pt x="637" y="412"/>
                </a:lnTo>
                <a:lnTo>
                  <a:pt x="620" y="439"/>
                </a:lnTo>
                <a:lnTo>
                  <a:pt x="602" y="466"/>
                </a:lnTo>
                <a:lnTo>
                  <a:pt x="585" y="494"/>
                </a:lnTo>
                <a:lnTo>
                  <a:pt x="566" y="525"/>
                </a:lnTo>
                <a:lnTo>
                  <a:pt x="547" y="558"/>
                </a:lnTo>
                <a:lnTo>
                  <a:pt x="525" y="592"/>
                </a:lnTo>
                <a:lnTo>
                  <a:pt x="502" y="62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9"/>
          <p:cNvSpPr/>
          <p:nvPr/>
        </p:nvSpPr>
        <p:spPr>
          <a:xfrm>
            <a:off x="1736890" y="3317875"/>
            <a:ext cx="903287" cy="249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000497643"/>
              </a:cxn>
              <a:cxn ang="0">
                <a:pos x="2147483647" y="0"/>
              </a:cxn>
              <a:cxn ang="0">
                <a:pos x="2147483647" y="1000497643"/>
              </a:cxn>
              <a:cxn ang="0">
                <a:pos x="2147483647" y="200036584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8" h="314">
                <a:moveTo>
                  <a:pt x="387" y="276"/>
                </a:moveTo>
                <a:lnTo>
                  <a:pt x="364" y="281"/>
                </a:lnTo>
                <a:lnTo>
                  <a:pt x="343" y="287"/>
                </a:lnTo>
                <a:lnTo>
                  <a:pt x="322" y="291"/>
                </a:lnTo>
                <a:lnTo>
                  <a:pt x="303" y="295"/>
                </a:lnTo>
                <a:lnTo>
                  <a:pt x="284" y="299"/>
                </a:lnTo>
                <a:lnTo>
                  <a:pt x="266" y="302"/>
                </a:lnTo>
                <a:lnTo>
                  <a:pt x="251" y="304"/>
                </a:lnTo>
                <a:lnTo>
                  <a:pt x="236" y="308"/>
                </a:lnTo>
                <a:lnTo>
                  <a:pt x="222" y="310"/>
                </a:lnTo>
                <a:lnTo>
                  <a:pt x="209" y="312"/>
                </a:lnTo>
                <a:lnTo>
                  <a:pt x="197" y="312"/>
                </a:lnTo>
                <a:lnTo>
                  <a:pt x="188" y="314"/>
                </a:lnTo>
                <a:lnTo>
                  <a:pt x="178" y="314"/>
                </a:lnTo>
                <a:lnTo>
                  <a:pt x="170" y="314"/>
                </a:lnTo>
                <a:lnTo>
                  <a:pt x="163" y="314"/>
                </a:lnTo>
                <a:lnTo>
                  <a:pt x="157" y="314"/>
                </a:lnTo>
                <a:lnTo>
                  <a:pt x="146" y="312"/>
                </a:lnTo>
                <a:lnTo>
                  <a:pt x="134" y="310"/>
                </a:lnTo>
                <a:lnTo>
                  <a:pt x="123" y="306"/>
                </a:lnTo>
                <a:lnTo>
                  <a:pt x="109" y="301"/>
                </a:lnTo>
                <a:lnTo>
                  <a:pt x="98" y="297"/>
                </a:lnTo>
                <a:lnTo>
                  <a:pt x="84" y="291"/>
                </a:lnTo>
                <a:lnTo>
                  <a:pt x="71" y="283"/>
                </a:lnTo>
                <a:lnTo>
                  <a:pt x="57" y="276"/>
                </a:lnTo>
                <a:lnTo>
                  <a:pt x="44" y="268"/>
                </a:lnTo>
                <a:lnTo>
                  <a:pt x="32" y="262"/>
                </a:lnTo>
                <a:lnTo>
                  <a:pt x="23" y="255"/>
                </a:lnTo>
                <a:lnTo>
                  <a:pt x="15" y="247"/>
                </a:lnTo>
                <a:lnTo>
                  <a:pt x="7" y="241"/>
                </a:lnTo>
                <a:lnTo>
                  <a:pt x="3" y="233"/>
                </a:lnTo>
                <a:lnTo>
                  <a:pt x="0" y="226"/>
                </a:lnTo>
                <a:lnTo>
                  <a:pt x="0" y="220"/>
                </a:lnTo>
                <a:lnTo>
                  <a:pt x="59" y="205"/>
                </a:lnTo>
                <a:lnTo>
                  <a:pt x="117" y="191"/>
                </a:lnTo>
                <a:lnTo>
                  <a:pt x="172" y="178"/>
                </a:lnTo>
                <a:lnTo>
                  <a:pt x="226" y="165"/>
                </a:lnTo>
                <a:lnTo>
                  <a:pt x="280" y="153"/>
                </a:lnTo>
                <a:lnTo>
                  <a:pt x="330" y="142"/>
                </a:lnTo>
                <a:lnTo>
                  <a:pt x="380" y="130"/>
                </a:lnTo>
                <a:lnTo>
                  <a:pt x="426" y="119"/>
                </a:lnTo>
                <a:lnTo>
                  <a:pt x="472" y="107"/>
                </a:lnTo>
                <a:lnTo>
                  <a:pt x="516" y="97"/>
                </a:lnTo>
                <a:lnTo>
                  <a:pt x="558" y="88"/>
                </a:lnTo>
                <a:lnTo>
                  <a:pt x="599" y="78"/>
                </a:lnTo>
                <a:lnTo>
                  <a:pt x="637" y="71"/>
                </a:lnTo>
                <a:lnTo>
                  <a:pt x="675" y="63"/>
                </a:lnTo>
                <a:lnTo>
                  <a:pt x="710" y="55"/>
                </a:lnTo>
                <a:lnTo>
                  <a:pt x="744" y="48"/>
                </a:lnTo>
                <a:lnTo>
                  <a:pt x="775" y="42"/>
                </a:lnTo>
                <a:lnTo>
                  <a:pt x="806" y="34"/>
                </a:lnTo>
                <a:lnTo>
                  <a:pt x="835" y="28"/>
                </a:lnTo>
                <a:lnTo>
                  <a:pt x="862" y="25"/>
                </a:lnTo>
                <a:lnTo>
                  <a:pt x="887" y="19"/>
                </a:lnTo>
                <a:lnTo>
                  <a:pt x="910" y="15"/>
                </a:lnTo>
                <a:lnTo>
                  <a:pt x="931" y="11"/>
                </a:lnTo>
                <a:lnTo>
                  <a:pt x="952" y="9"/>
                </a:lnTo>
                <a:lnTo>
                  <a:pt x="969" y="5"/>
                </a:lnTo>
                <a:lnTo>
                  <a:pt x="986" y="4"/>
                </a:lnTo>
                <a:lnTo>
                  <a:pt x="1002" y="2"/>
                </a:lnTo>
                <a:lnTo>
                  <a:pt x="1015" y="2"/>
                </a:lnTo>
                <a:lnTo>
                  <a:pt x="1027" y="0"/>
                </a:lnTo>
                <a:lnTo>
                  <a:pt x="1036" y="0"/>
                </a:lnTo>
                <a:lnTo>
                  <a:pt x="1044" y="2"/>
                </a:lnTo>
                <a:lnTo>
                  <a:pt x="1050" y="2"/>
                </a:lnTo>
                <a:lnTo>
                  <a:pt x="1061" y="4"/>
                </a:lnTo>
                <a:lnTo>
                  <a:pt x="1071" y="7"/>
                </a:lnTo>
                <a:lnTo>
                  <a:pt x="1080" y="9"/>
                </a:lnTo>
                <a:lnTo>
                  <a:pt x="1088" y="11"/>
                </a:lnTo>
                <a:lnTo>
                  <a:pt x="1096" y="15"/>
                </a:lnTo>
                <a:lnTo>
                  <a:pt x="1103" y="17"/>
                </a:lnTo>
                <a:lnTo>
                  <a:pt x="1111" y="21"/>
                </a:lnTo>
                <a:lnTo>
                  <a:pt x="1117" y="25"/>
                </a:lnTo>
                <a:lnTo>
                  <a:pt x="1121" y="27"/>
                </a:lnTo>
                <a:lnTo>
                  <a:pt x="1126" y="30"/>
                </a:lnTo>
                <a:lnTo>
                  <a:pt x="1130" y="34"/>
                </a:lnTo>
                <a:lnTo>
                  <a:pt x="1132" y="36"/>
                </a:lnTo>
                <a:lnTo>
                  <a:pt x="1134" y="40"/>
                </a:lnTo>
                <a:lnTo>
                  <a:pt x="1136" y="44"/>
                </a:lnTo>
                <a:lnTo>
                  <a:pt x="1138" y="48"/>
                </a:lnTo>
                <a:lnTo>
                  <a:pt x="1138" y="51"/>
                </a:lnTo>
                <a:lnTo>
                  <a:pt x="1138" y="55"/>
                </a:lnTo>
                <a:lnTo>
                  <a:pt x="1136" y="59"/>
                </a:lnTo>
                <a:lnTo>
                  <a:pt x="1132" y="65"/>
                </a:lnTo>
                <a:lnTo>
                  <a:pt x="1130" y="69"/>
                </a:lnTo>
                <a:lnTo>
                  <a:pt x="1125" y="73"/>
                </a:lnTo>
                <a:lnTo>
                  <a:pt x="1119" y="78"/>
                </a:lnTo>
                <a:lnTo>
                  <a:pt x="1111" y="82"/>
                </a:lnTo>
                <a:lnTo>
                  <a:pt x="1103" y="88"/>
                </a:lnTo>
                <a:lnTo>
                  <a:pt x="1094" y="94"/>
                </a:lnTo>
                <a:lnTo>
                  <a:pt x="1084" y="97"/>
                </a:lnTo>
                <a:lnTo>
                  <a:pt x="1073" y="103"/>
                </a:lnTo>
                <a:lnTo>
                  <a:pt x="1061" y="109"/>
                </a:lnTo>
                <a:lnTo>
                  <a:pt x="1046" y="115"/>
                </a:lnTo>
                <a:lnTo>
                  <a:pt x="1032" y="120"/>
                </a:lnTo>
                <a:lnTo>
                  <a:pt x="1017" y="128"/>
                </a:lnTo>
                <a:lnTo>
                  <a:pt x="1000" y="134"/>
                </a:lnTo>
                <a:lnTo>
                  <a:pt x="965" y="145"/>
                </a:lnTo>
                <a:lnTo>
                  <a:pt x="931" y="157"/>
                </a:lnTo>
                <a:lnTo>
                  <a:pt x="896" y="166"/>
                </a:lnTo>
                <a:lnTo>
                  <a:pt x="862" y="178"/>
                </a:lnTo>
                <a:lnTo>
                  <a:pt x="827" y="186"/>
                </a:lnTo>
                <a:lnTo>
                  <a:pt x="791" y="195"/>
                </a:lnTo>
                <a:lnTo>
                  <a:pt x="756" y="201"/>
                </a:lnTo>
                <a:lnTo>
                  <a:pt x="720" y="209"/>
                </a:lnTo>
                <a:lnTo>
                  <a:pt x="683" y="214"/>
                </a:lnTo>
                <a:lnTo>
                  <a:pt x="645" y="222"/>
                </a:lnTo>
                <a:lnTo>
                  <a:pt x="604" y="230"/>
                </a:lnTo>
                <a:lnTo>
                  <a:pt x="564" y="237"/>
                </a:lnTo>
                <a:lnTo>
                  <a:pt x="522" y="245"/>
                </a:lnTo>
                <a:lnTo>
                  <a:pt x="478" y="255"/>
                </a:lnTo>
                <a:lnTo>
                  <a:pt x="433" y="266"/>
                </a:lnTo>
                <a:lnTo>
                  <a:pt x="387" y="276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Freeform 10"/>
          <p:cNvSpPr/>
          <p:nvPr/>
        </p:nvSpPr>
        <p:spPr>
          <a:xfrm>
            <a:off x="1605127" y="3414712"/>
            <a:ext cx="676275" cy="9429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500251413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52" h="1188">
                <a:moveTo>
                  <a:pt x="195" y="1079"/>
                </a:moveTo>
                <a:lnTo>
                  <a:pt x="174" y="1094"/>
                </a:lnTo>
                <a:lnTo>
                  <a:pt x="155" y="1108"/>
                </a:lnTo>
                <a:lnTo>
                  <a:pt x="138" y="1119"/>
                </a:lnTo>
                <a:lnTo>
                  <a:pt x="120" y="1131"/>
                </a:lnTo>
                <a:lnTo>
                  <a:pt x="105" y="1140"/>
                </a:lnTo>
                <a:lnTo>
                  <a:pt x="90" y="1150"/>
                </a:lnTo>
                <a:lnTo>
                  <a:pt x="76" y="1160"/>
                </a:lnTo>
                <a:lnTo>
                  <a:pt x="63" y="1165"/>
                </a:lnTo>
                <a:lnTo>
                  <a:pt x="51" y="1171"/>
                </a:lnTo>
                <a:lnTo>
                  <a:pt x="42" y="1177"/>
                </a:lnTo>
                <a:lnTo>
                  <a:pt x="32" y="1181"/>
                </a:lnTo>
                <a:lnTo>
                  <a:pt x="25" y="1185"/>
                </a:lnTo>
                <a:lnTo>
                  <a:pt x="17" y="1186"/>
                </a:lnTo>
                <a:lnTo>
                  <a:pt x="11" y="1186"/>
                </a:lnTo>
                <a:lnTo>
                  <a:pt x="7" y="1188"/>
                </a:lnTo>
                <a:lnTo>
                  <a:pt x="3" y="1186"/>
                </a:lnTo>
                <a:lnTo>
                  <a:pt x="1" y="1185"/>
                </a:lnTo>
                <a:lnTo>
                  <a:pt x="0" y="1181"/>
                </a:lnTo>
                <a:lnTo>
                  <a:pt x="0" y="1177"/>
                </a:lnTo>
                <a:lnTo>
                  <a:pt x="1" y="1171"/>
                </a:lnTo>
                <a:lnTo>
                  <a:pt x="5" y="1165"/>
                </a:lnTo>
                <a:lnTo>
                  <a:pt x="9" y="1158"/>
                </a:lnTo>
                <a:lnTo>
                  <a:pt x="15" y="1148"/>
                </a:lnTo>
                <a:lnTo>
                  <a:pt x="23" y="1139"/>
                </a:lnTo>
                <a:lnTo>
                  <a:pt x="30" y="1129"/>
                </a:lnTo>
                <a:lnTo>
                  <a:pt x="40" y="1116"/>
                </a:lnTo>
                <a:lnTo>
                  <a:pt x="51" y="1104"/>
                </a:lnTo>
                <a:lnTo>
                  <a:pt x="65" y="1091"/>
                </a:lnTo>
                <a:lnTo>
                  <a:pt x="78" y="1075"/>
                </a:lnTo>
                <a:lnTo>
                  <a:pt x="94" y="1058"/>
                </a:lnTo>
                <a:lnTo>
                  <a:pt x="111" y="1041"/>
                </a:lnTo>
                <a:lnTo>
                  <a:pt x="128" y="1024"/>
                </a:lnTo>
                <a:lnTo>
                  <a:pt x="147" y="1004"/>
                </a:lnTo>
                <a:lnTo>
                  <a:pt x="167" y="985"/>
                </a:lnTo>
                <a:lnTo>
                  <a:pt x="186" y="964"/>
                </a:lnTo>
                <a:lnTo>
                  <a:pt x="205" y="943"/>
                </a:lnTo>
                <a:lnTo>
                  <a:pt x="224" y="922"/>
                </a:lnTo>
                <a:lnTo>
                  <a:pt x="243" y="901"/>
                </a:lnTo>
                <a:lnTo>
                  <a:pt x="263" y="878"/>
                </a:lnTo>
                <a:lnTo>
                  <a:pt x="282" y="853"/>
                </a:lnTo>
                <a:lnTo>
                  <a:pt x="303" y="830"/>
                </a:lnTo>
                <a:lnTo>
                  <a:pt x="322" y="805"/>
                </a:lnTo>
                <a:lnTo>
                  <a:pt x="343" y="780"/>
                </a:lnTo>
                <a:lnTo>
                  <a:pt x="364" y="753"/>
                </a:lnTo>
                <a:lnTo>
                  <a:pt x="383" y="727"/>
                </a:lnTo>
                <a:lnTo>
                  <a:pt x="405" y="700"/>
                </a:lnTo>
                <a:lnTo>
                  <a:pt x="426" y="671"/>
                </a:lnTo>
                <a:lnTo>
                  <a:pt x="447" y="642"/>
                </a:lnTo>
                <a:lnTo>
                  <a:pt x="468" y="614"/>
                </a:lnTo>
                <a:lnTo>
                  <a:pt x="489" y="583"/>
                </a:lnTo>
                <a:lnTo>
                  <a:pt x="510" y="550"/>
                </a:lnTo>
                <a:lnTo>
                  <a:pt x="529" y="516"/>
                </a:lnTo>
                <a:lnTo>
                  <a:pt x="551" y="481"/>
                </a:lnTo>
                <a:lnTo>
                  <a:pt x="572" y="445"/>
                </a:lnTo>
                <a:lnTo>
                  <a:pt x="593" y="407"/>
                </a:lnTo>
                <a:lnTo>
                  <a:pt x="614" y="366"/>
                </a:lnTo>
                <a:lnTo>
                  <a:pt x="635" y="326"/>
                </a:lnTo>
                <a:lnTo>
                  <a:pt x="654" y="284"/>
                </a:lnTo>
                <a:lnTo>
                  <a:pt x="675" y="240"/>
                </a:lnTo>
                <a:lnTo>
                  <a:pt x="696" y="194"/>
                </a:lnTo>
                <a:lnTo>
                  <a:pt x="716" y="148"/>
                </a:lnTo>
                <a:lnTo>
                  <a:pt x="737" y="100"/>
                </a:lnTo>
                <a:lnTo>
                  <a:pt x="756" y="50"/>
                </a:lnTo>
                <a:lnTo>
                  <a:pt x="777" y="0"/>
                </a:lnTo>
                <a:lnTo>
                  <a:pt x="852" y="188"/>
                </a:lnTo>
                <a:lnTo>
                  <a:pt x="837" y="225"/>
                </a:lnTo>
                <a:lnTo>
                  <a:pt x="819" y="263"/>
                </a:lnTo>
                <a:lnTo>
                  <a:pt x="804" y="297"/>
                </a:lnTo>
                <a:lnTo>
                  <a:pt x="787" y="334"/>
                </a:lnTo>
                <a:lnTo>
                  <a:pt x="769" y="368"/>
                </a:lnTo>
                <a:lnTo>
                  <a:pt x="750" y="403"/>
                </a:lnTo>
                <a:lnTo>
                  <a:pt x="714" y="472"/>
                </a:lnTo>
                <a:lnTo>
                  <a:pt x="675" y="537"/>
                </a:lnTo>
                <a:lnTo>
                  <a:pt x="633" y="602"/>
                </a:lnTo>
                <a:lnTo>
                  <a:pt x="591" y="663"/>
                </a:lnTo>
                <a:lnTo>
                  <a:pt x="547" y="725"/>
                </a:lnTo>
                <a:lnTo>
                  <a:pt x="524" y="753"/>
                </a:lnTo>
                <a:lnTo>
                  <a:pt x="501" y="782"/>
                </a:lnTo>
                <a:lnTo>
                  <a:pt x="479" y="809"/>
                </a:lnTo>
                <a:lnTo>
                  <a:pt x="456" y="836"/>
                </a:lnTo>
                <a:lnTo>
                  <a:pt x="435" y="861"/>
                </a:lnTo>
                <a:lnTo>
                  <a:pt x="412" y="886"/>
                </a:lnTo>
                <a:lnTo>
                  <a:pt x="389" y="909"/>
                </a:lnTo>
                <a:lnTo>
                  <a:pt x="368" y="932"/>
                </a:lnTo>
                <a:lnTo>
                  <a:pt x="347" y="953"/>
                </a:lnTo>
                <a:lnTo>
                  <a:pt x="324" y="974"/>
                </a:lnTo>
                <a:lnTo>
                  <a:pt x="303" y="993"/>
                </a:lnTo>
                <a:lnTo>
                  <a:pt x="282" y="1012"/>
                </a:lnTo>
                <a:lnTo>
                  <a:pt x="259" y="1031"/>
                </a:lnTo>
                <a:lnTo>
                  <a:pt x="238" y="1049"/>
                </a:lnTo>
                <a:lnTo>
                  <a:pt x="216" y="1064"/>
                </a:lnTo>
                <a:lnTo>
                  <a:pt x="195" y="107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11"/>
          <p:cNvSpPr/>
          <p:nvPr/>
        </p:nvSpPr>
        <p:spPr>
          <a:xfrm>
            <a:off x="2392527" y="3035300"/>
            <a:ext cx="1200150" cy="1187450"/>
          </a:xfrm>
          <a:custGeom>
            <a:avLst/>
            <a:gdLst/>
            <a:ahLst/>
            <a:cxnLst>
              <a:cxn ang="0">
                <a:pos x="2147483647" y="997907756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997921155" y="2147483647"/>
              </a:cxn>
              <a:cxn ang="0">
                <a:pos x="99792115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13" h="1497">
                <a:moveTo>
                  <a:pt x="1213" y="21"/>
                </a:moveTo>
                <a:lnTo>
                  <a:pt x="1225" y="16"/>
                </a:lnTo>
                <a:lnTo>
                  <a:pt x="1236" y="10"/>
                </a:lnTo>
                <a:lnTo>
                  <a:pt x="1248" y="4"/>
                </a:lnTo>
                <a:lnTo>
                  <a:pt x="1259" y="2"/>
                </a:lnTo>
                <a:lnTo>
                  <a:pt x="1271" y="0"/>
                </a:lnTo>
                <a:lnTo>
                  <a:pt x="1281" y="0"/>
                </a:lnTo>
                <a:lnTo>
                  <a:pt x="1290" y="2"/>
                </a:lnTo>
                <a:lnTo>
                  <a:pt x="1300" y="4"/>
                </a:lnTo>
                <a:lnTo>
                  <a:pt x="1309" y="8"/>
                </a:lnTo>
                <a:lnTo>
                  <a:pt x="1321" y="14"/>
                </a:lnTo>
                <a:lnTo>
                  <a:pt x="1334" y="21"/>
                </a:lnTo>
                <a:lnTo>
                  <a:pt x="1350" y="31"/>
                </a:lnTo>
                <a:lnTo>
                  <a:pt x="1367" y="41"/>
                </a:lnTo>
                <a:lnTo>
                  <a:pt x="1384" y="54"/>
                </a:lnTo>
                <a:lnTo>
                  <a:pt x="1403" y="67"/>
                </a:lnTo>
                <a:lnTo>
                  <a:pt x="1425" y="85"/>
                </a:lnTo>
                <a:lnTo>
                  <a:pt x="1436" y="92"/>
                </a:lnTo>
                <a:lnTo>
                  <a:pt x="1446" y="102"/>
                </a:lnTo>
                <a:lnTo>
                  <a:pt x="1455" y="110"/>
                </a:lnTo>
                <a:lnTo>
                  <a:pt x="1463" y="117"/>
                </a:lnTo>
                <a:lnTo>
                  <a:pt x="1471" y="123"/>
                </a:lnTo>
                <a:lnTo>
                  <a:pt x="1478" y="131"/>
                </a:lnTo>
                <a:lnTo>
                  <a:pt x="1486" y="136"/>
                </a:lnTo>
                <a:lnTo>
                  <a:pt x="1492" y="142"/>
                </a:lnTo>
                <a:lnTo>
                  <a:pt x="1496" y="148"/>
                </a:lnTo>
                <a:lnTo>
                  <a:pt x="1501" y="154"/>
                </a:lnTo>
                <a:lnTo>
                  <a:pt x="1505" y="159"/>
                </a:lnTo>
                <a:lnTo>
                  <a:pt x="1507" y="163"/>
                </a:lnTo>
                <a:lnTo>
                  <a:pt x="1509" y="167"/>
                </a:lnTo>
                <a:lnTo>
                  <a:pt x="1511" y="171"/>
                </a:lnTo>
                <a:lnTo>
                  <a:pt x="1513" y="175"/>
                </a:lnTo>
                <a:lnTo>
                  <a:pt x="1513" y="179"/>
                </a:lnTo>
                <a:lnTo>
                  <a:pt x="1513" y="182"/>
                </a:lnTo>
                <a:lnTo>
                  <a:pt x="1511" y="186"/>
                </a:lnTo>
                <a:lnTo>
                  <a:pt x="1511" y="190"/>
                </a:lnTo>
                <a:lnTo>
                  <a:pt x="1509" y="194"/>
                </a:lnTo>
                <a:lnTo>
                  <a:pt x="1507" y="198"/>
                </a:lnTo>
                <a:lnTo>
                  <a:pt x="1503" y="202"/>
                </a:lnTo>
                <a:lnTo>
                  <a:pt x="1499" y="205"/>
                </a:lnTo>
                <a:lnTo>
                  <a:pt x="1496" y="211"/>
                </a:lnTo>
                <a:lnTo>
                  <a:pt x="1492" y="215"/>
                </a:lnTo>
                <a:lnTo>
                  <a:pt x="1486" y="221"/>
                </a:lnTo>
                <a:lnTo>
                  <a:pt x="1480" y="225"/>
                </a:lnTo>
                <a:lnTo>
                  <a:pt x="1474" y="230"/>
                </a:lnTo>
                <a:lnTo>
                  <a:pt x="1467" y="236"/>
                </a:lnTo>
                <a:lnTo>
                  <a:pt x="1459" y="242"/>
                </a:lnTo>
                <a:lnTo>
                  <a:pt x="1451" y="248"/>
                </a:lnTo>
                <a:lnTo>
                  <a:pt x="1444" y="253"/>
                </a:lnTo>
                <a:lnTo>
                  <a:pt x="1426" y="267"/>
                </a:lnTo>
                <a:lnTo>
                  <a:pt x="1411" y="280"/>
                </a:lnTo>
                <a:lnTo>
                  <a:pt x="1396" y="294"/>
                </a:lnTo>
                <a:lnTo>
                  <a:pt x="1380" y="309"/>
                </a:lnTo>
                <a:lnTo>
                  <a:pt x="1365" y="326"/>
                </a:lnTo>
                <a:lnTo>
                  <a:pt x="1352" y="341"/>
                </a:lnTo>
                <a:lnTo>
                  <a:pt x="1338" y="359"/>
                </a:lnTo>
                <a:lnTo>
                  <a:pt x="1325" y="378"/>
                </a:lnTo>
                <a:lnTo>
                  <a:pt x="1319" y="387"/>
                </a:lnTo>
                <a:lnTo>
                  <a:pt x="1311" y="399"/>
                </a:lnTo>
                <a:lnTo>
                  <a:pt x="1302" y="412"/>
                </a:lnTo>
                <a:lnTo>
                  <a:pt x="1292" y="428"/>
                </a:lnTo>
                <a:lnTo>
                  <a:pt x="1281" y="443"/>
                </a:lnTo>
                <a:lnTo>
                  <a:pt x="1269" y="460"/>
                </a:lnTo>
                <a:lnTo>
                  <a:pt x="1256" y="479"/>
                </a:lnTo>
                <a:lnTo>
                  <a:pt x="1242" y="500"/>
                </a:lnTo>
                <a:lnTo>
                  <a:pt x="1227" y="522"/>
                </a:lnTo>
                <a:lnTo>
                  <a:pt x="1210" y="545"/>
                </a:lnTo>
                <a:lnTo>
                  <a:pt x="1192" y="569"/>
                </a:lnTo>
                <a:lnTo>
                  <a:pt x="1173" y="596"/>
                </a:lnTo>
                <a:lnTo>
                  <a:pt x="1154" y="623"/>
                </a:lnTo>
                <a:lnTo>
                  <a:pt x="1133" y="652"/>
                </a:lnTo>
                <a:lnTo>
                  <a:pt x="1112" y="682"/>
                </a:lnTo>
                <a:lnTo>
                  <a:pt x="1089" y="715"/>
                </a:lnTo>
                <a:lnTo>
                  <a:pt x="1066" y="748"/>
                </a:lnTo>
                <a:lnTo>
                  <a:pt x="1041" y="778"/>
                </a:lnTo>
                <a:lnTo>
                  <a:pt x="1016" y="811"/>
                </a:lnTo>
                <a:lnTo>
                  <a:pt x="991" y="841"/>
                </a:lnTo>
                <a:lnTo>
                  <a:pt x="966" y="870"/>
                </a:lnTo>
                <a:lnTo>
                  <a:pt x="939" y="899"/>
                </a:lnTo>
                <a:lnTo>
                  <a:pt x="914" y="928"/>
                </a:lnTo>
                <a:lnTo>
                  <a:pt x="887" y="956"/>
                </a:lnTo>
                <a:lnTo>
                  <a:pt x="860" y="983"/>
                </a:lnTo>
                <a:lnTo>
                  <a:pt x="831" y="1010"/>
                </a:lnTo>
                <a:lnTo>
                  <a:pt x="804" y="1037"/>
                </a:lnTo>
                <a:lnTo>
                  <a:pt x="776" y="1062"/>
                </a:lnTo>
                <a:lnTo>
                  <a:pt x="747" y="1087"/>
                </a:lnTo>
                <a:lnTo>
                  <a:pt x="716" y="1112"/>
                </a:lnTo>
                <a:lnTo>
                  <a:pt x="687" y="1135"/>
                </a:lnTo>
                <a:lnTo>
                  <a:pt x="657" y="1158"/>
                </a:lnTo>
                <a:lnTo>
                  <a:pt x="626" y="1181"/>
                </a:lnTo>
                <a:lnTo>
                  <a:pt x="597" y="1202"/>
                </a:lnTo>
                <a:lnTo>
                  <a:pt x="566" y="1223"/>
                </a:lnTo>
                <a:lnTo>
                  <a:pt x="538" y="1242"/>
                </a:lnTo>
                <a:lnTo>
                  <a:pt x="509" y="1261"/>
                </a:lnTo>
                <a:lnTo>
                  <a:pt x="480" y="1280"/>
                </a:lnTo>
                <a:lnTo>
                  <a:pt x="451" y="1298"/>
                </a:lnTo>
                <a:lnTo>
                  <a:pt x="424" y="1315"/>
                </a:lnTo>
                <a:lnTo>
                  <a:pt x="396" y="1332"/>
                </a:lnTo>
                <a:lnTo>
                  <a:pt x="369" y="1347"/>
                </a:lnTo>
                <a:lnTo>
                  <a:pt x="342" y="1363"/>
                </a:lnTo>
                <a:lnTo>
                  <a:pt x="315" y="1376"/>
                </a:lnTo>
                <a:lnTo>
                  <a:pt x="290" y="1389"/>
                </a:lnTo>
                <a:lnTo>
                  <a:pt x="263" y="1403"/>
                </a:lnTo>
                <a:lnTo>
                  <a:pt x="238" y="1414"/>
                </a:lnTo>
                <a:lnTo>
                  <a:pt x="213" y="1426"/>
                </a:lnTo>
                <a:lnTo>
                  <a:pt x="188" y="1435"/>
                </a:lnTo>
                <a:lnTo>
                  <a:pt x="165" y="1445"/>
                </a:lnTo>
                <a:lnTo>
                  <a:pt x="144" y="1455"/>
                </a:lnTo>
                <a:lnTo>
                  <a:pt x="125" y="1462"/>
                </a:lnTo>
                <a:lnTo>
                  <a:pt x="106" y="1470"/>
                </a:lnTo>
                <a:lnTo>
                  <a:pt x="88" y="1476"/>
                </a:lnTo>
                <a:lnTo>
                  <a:pt x="73" y="1481"/>
                </a:lnTo>
                <a:lnTo>
                  <a:pt x="60" y="1487"/>
                </a:lnTo>
                <a:lnTo>
                  <a:pt x="46" y="1491"/>
                </a:lnTo>
                <a:lnTo>
                  <a:pt x="35" y="1493"/>
                </a:lnTo>
                <a:lnTo>
                  <a:pt x="25" y="1495"/>
                </a:lnTo>
                <a:lnTo>
                  <a:pt x="17" y="1497"/>
                </a:lnTo>
                <a:lnTo>
                  <a:pt x="12" y="1497"/>
                </a:lnTo>
                <a:lnTo>
                  <a:pt x="6" y="1497"/>
                </a:lnTo>
                <a:lnTo>
                  <a:pt x="2" y="1497"/>
                </a:lnTo>
                <a:lnTo>
                  <a:pt x="0" y="1495"/>
                </a:lnTo>
                <a:lnTo>
                  <a:pt x="0" y="1493"/>
                </a:lnTo>
                <a:lnTo>
                  <a:pt x="0" y="1491"/>
                </a:lnTo>
                <a:lnTo>
                  <a:pt x="0" y="1489"/>
                </a:lnTo>
                <a:lnTo>
                  <a:pt x="2" y="1487"/>
                </a:lnTo>
                <a:lnTo>
                  <a:pt x="4" y="1485"/>
                </a:lnTo>
                <a:lnTo>
                  <a:pt x="6" y="1481"/>
                </a:lnTo>
                <a:lnTo>
                  <a:pt x="8" y="1478"/>
                </a:lnTo>
                <a:lnTo>
                  <a:pt x="12" y="1474"/>
                </a:lnTo>
                <a:lnTo>
                  <a:pt x="15" y="1470"/>
                </a:lnTo>
                <a:lnTo>
                  <a:pt x="21" y="1466"/>
                </a:lnTo>
                <a:lnTo>
                  <a:pt x="25" y="1462"/>
                </a:lnTo>
                <a:lnTo>
                  <a:pt x="31" y="1457"/>
                </a:lnTo>
                <a:lnTo>
                  <a:pt x="39" y="1451"/>
                </a:lnTo>
                <a:lnTo>
                  <a:pt x="44" y="1445"/>
                </a:lnTo>
                <a:lnTo>
                  <a:pt x="52" y="1439"/>
                </a:lnTo>
                <a:lnTo>
                  <a:pt x="60" y="1434"/>
                </a:lnTo>
                <a:lnTo>
                  <a:pt x="67" y="1426"/>
                </a:lnTo>
                <a:lnTo>
                  <a:pt x="77" y="1420"/>
                </a:lnTo>
                <a:lnTo>
                  <a:pt x="86" y="1412"/>
                </a:lnTo>
                <a:lnTo>
                  <a:pt x="96" y="1405"/>
                </a:lnTo>
                <a:lnTo>
                  <a:pt x="108" y="1397"/>
                </a:lnTo>
                <a:lnTo>
                  <a:pt x="119" y="1388"/>
                </a:lnTo>
                <a:lnTo>
                  <a:pt x="131" y="1380"/>
                </a:lnTo>
                <a:lnTo>
                  <a:pt x="144" y="1370"/>
                </a:lnTo>
                <a:lnTo>
                  <a:pt x="156" y="1363"/>
                </a:lnTo>
                <a:lnTo>
                  <a:pt x="169" y="1353"/>
                </a:lnTo>
                <a:lnTo>
                  <a:pt x="184" y="1342"/>
                </a:lnTo>
                <a:lnTo>
                  <a:pt x="198" y="1332"/>
                </a:lnTo>
                <a:lnTo>
                  <a:pt x="213" y="1322"/>
                </a:lnTo>
                <a:lnTo>
                  <a:pt x="230" y="1311"/>
                </a:lnTo>
                <a:lnTo>
                  <a:pt x="246" y="1299"/>
                </a:lnTo>
                <a:lnTo>
                  <a:pt x="263" y="1288"/>
                </a:lnTo>
                <a:lnTo>
                  <a:pt x="298" y="1265"/>
                </a:lnTo>
                <a:lnTo>
                  <a:pt x="330" y="1240"/>
                </a:lnTo>
                <a:lnTo>
                  <a:pt x="363" y="1217"/>
                </a:lnTo>
                <a:lnTo>
                  <a:pt x="396" y="1192"/>
                </a:lnTo>
                <a:lnTo>
                  <a:pt x="428" y="1167"/>
                </a:lnTo>
                <a:lnTo>
                  <a:pt x="459" y="1142"/>
                </a:lnTo>
                <a:lnTo>
                  <a:pt x="490" y="1117"/>
                </a:lnTo>
                <a:lnTo>
                  <a:pt x="518" y="1091"/>
                </a:lnTo>
                <a:lnTo>
                  <a:pt x="549" y="1064"/>
                </a:lnTo>
                <a:lnTo>
                  <a:pt x="578" y="1037"/>
                </a:lnTo>
                <a:lnTo>
                  <a:pt x="605" y="1010"/>
                </a:lnTo>
                <a:lnTo>
                  <a:pt x="634" y="983"/>
                </a:lnTo>
                <a:lnTo>
                  <a:pt x="660" y="956"/>
                </a:lnTo>
                <a:lnTo>
                  <a:pt x="685" y="928"/>
                </a:lnTo>
                <a:lnTo>
                  <a:pt x="712" y="899"/>
                </a:lnTo>
                <a:lnTo>
                  <a:pt x="737" y="870"/>
                </a:lnTo>
                <a:lnTo>
                  <a:pt x="762" y="841"/>
                </a:lnTo>
                <a:lnTo>
                  <a:pt x="787" y="813"/>
                </a:lnTo>
                <a:lnTo>
                  <a:pt x="810" y="784"/>
                </a:lnTo>
                <a:lnTo>
                  <a:pt x="833" y="757"/>
                </a:lnTo>
                <a:lnTo>
                  <a:pt x="854" y="728"/>
                </a:lnTo>
                <a:lnTo>
                  <a:pt x="875" y="700"/>
                </a:lnTo>
                <a:lnTo>
                  <a:pt x="897" y="673"/>
                </a:lnTo>
                <a:lnTo>
                  <a:pt x="918" y="644"/>
                </a:lnTo>
                <a:lnTo>
                  <a:pt x="937" y="617"/>
                </a:lnTo>
                <a:lnTo>
                  <a:pt x="956" y="590"/>
                </a:lnTo>
                <a:lnTo>
                  <a:pt x="973" y="562"/>
                </a:lnTo>
                <a:lnTo>
                  <a:pt x="993" y="535"/>
                </a:lnTo>
                <a:lnTo>
                  <a:pt x="1008" y="508"/>
                </a:lnTo>
                <a:lnTo>
                  <a:pt x="1025" y="481"/>
                </a:lnTo>
                <a:lnTo>
                  <a:pt x="1041" y="454"/>
                </a:lnTo>
                <a:lnTo>
                  <a:pt x="1056" y="428"/>
                </a:lnTo>
                <a:lnTo>
                  <a:pt x="1069" y="403"/>
                </a:lnTo>
                <a:lnTo>
                  <a:pt x="1083" y="378"/>
                </a:lnTo>
                <a:lnTo>
                  <a:pt x="1096" y="355"/>
                </a:lnTo>
                <a:lnTo>
                  <a:pt x="1106" y="334"/>
                </a:lnTo>
                <a:lnTo>
                  <a:pt x="1117" y="315"/>
                </a:lnTo>
                <a:lnTo>
                  <a:pt x="1125" y="295"/>
                </a:lnTo>
                <a:lnTo>
                  <a:pt x="1133" y="278"/>
                </a:lnTo>
                <a:lnTo>
                  <a:pt x="1140" y="265"/>
                </a:lnTo>
                <a:lnTo>
                  <a:pt x="1146" y="249"/>
                </a:lnTo>
                <a:lnTo>
                  <a:pt x="1150" y="238"/>
                </a:lnTo>
                <a:lnTo>
                  <a:pt x="1154" y="228"/>
                </a:lnTo>
                <a:lnTo>
                  <a:pt x="1158" y="219"/>
                </a:lnTo>
                <a:lnTo>
                  <a:pt x="1158" y="211"/>
                </a:lnTo>
                <a:lnTo>
                  <a:pt x="1158" y="205"/>
                </a:lnTo>
                <a:lnTo>
                  <a:pt x="1158" y="202"/>
                </a:lnTo>
                <a:lnTo>
                  <a:pt x="1156" y="198"/>
                </a:lnTo>
                <a:lnTo>
                  <a:pt x="1154" y="196"/>
                </a:lnTo>
                <a:lnTo>
                  <a:pt x="1150" y="194"/>
                </a:lnTo>
                <a:lnTo>
                  <a:pt x="1146" y="192"/>
                </a:lnTo>
                <a:lnTo>
                  <a:pt x="1142" y="190"/>
                </a:lnTo>
                <a:lnTo>
                  <a:pt x="1138" y="190"/>
                </a:lnTo>
                <a:lnTo>
                  <a:pt x="1133" y="188"/>
                </a:lnTo>
                <a:lnTo>
                  <a:pt x="1127" y="188"/>
                </a:lnTo>
                <a:lnTo>
                  <a:pt x="1121" y="188"/>
                </a:lnTo>
                <a:lnTo>
                  <a:pt x="1115" y="188"/>
                </a:lnTo>
                <a:lnTo>
                  <a:pt x="1108" y="188"/>
                </a:lnTo>
                <a:lnTo>
                  <a:pt x="1100" y="190"/>
                </a:lnTo>
                <a:lnTo>
                  <a:pt x="1092" y="190"/>
                </a:lnTo>
                <a:lnTo>
                  <a:pt x="1075" y="194"/>
                </a:lnTo>
                <a:lnTo>
                  <a:pt x="1056" y="198"/>
                </a:lnTo>
                <a:lnTo>
                  <a:pt x="1044" y="200"/>
                </a:lnTo>
                <a:lnTo>
                  <a:pt x="1033" y="202"/>
                </a:lnTo>
                <a:lnTo>
                  <a:pt x="1019" y="203"/>
                </a:lnTo>
                <a:lnTo>
                  <a:pt x="1004" y="205"/>
                </a:lnTo>
                <a:lnTo>
                  <a:pt x="987" y="207"/>
                </a:lnTo>
                <a:lnTo>
                  <a:pt x="970" y="209"/>
                </a:lnTo>
                <a:lnTo>
                  <a:pt x="950" y="209"/>
                </a:lnTo>
                <a:lnTo>
                  <a:pt x="929" y="211"/>
                </a:lnTo>
                <a:lnTo>
                  <a:pt x="908" y="211"/>
                </a:lnTo>
                <a:lnTo>
                  <a:pt x="883" y="213"/>
                </a:lnTo>
                <a:lnTo>
                  <a:pt x="858" y="213"/>
                </a:lnTo>
                <a:lnTo>
                  <a:pt x="831" y="213"/>
                </a:lnTo>
                <a:lnTo>
                  <a:pt x="804" y="215"/>
                </a:lnTo>
                <a:lnTo>
                  <a:pt x="776" y="215"/>
                </a:lnTo>
                <a:lnTo>
                  <a:pt x="745" y="215"/>
                </a:lnTo>
                <a:lnTo>
                  <a:pt x="712" y="215"/>
                </a:lnTo>
                <a:lnTo>
                  <a:pt x="712" y="115"/>
                </a:lnTo>
                <a:lnTo>
                  <a:pt x="745" y="115"/>
                </a:lnTo>
                <a:lnTo>
                  <a:pt x="776" y="115"/>
                </a:lnTo>
                <a:lnTo>
                  <a:pt x="804" y="113"/>
                </a:lnTo>
                <a:lnTo>
                  <a:pt x="833" y="113"/>
                </a:lnTo>
                <a:lnTo>
                  <a:pt x="860" y="113"/>
                </a:lnTo>
                <a:lnTo>
                  <a:pt x="885" y="111"/>
                </a:lnTo>
                <a:lnTo>
                  <a:pt x="910" y="110"/>
                </a:lnTo>
                <a:lnTo>
                  <a:pt x="933" y="108"/>
                </a:lnTo>
                <a:lnTo>
                  <a:pt x="954" y="106"/>
                </a:lnTo>
                <a:lnTo>
                  <a:pt x="975" y="104"/>
                </a:lnTo>
                <a:lnTo>
                  <a:pt x="994" y="102"/>
                </a:lnTo>
                <a:lnTo>
                  <a:pt x="1012" y="98"/>
                </a:lnTo>
                <a:lnTo>
                  <a:pt x="1027" y="96"/>
                </a:lnTo>
                <a:lnTo>
                  <a:pt x="1042" y="92"/>
                </a:lnTo>
                <a:lnTo>
                  <a:pt x="1056" y="88"/>
                </a:lnTo>
                <a:lnTo>
                  <a:pt x="1069" y="85"/>
                </a:lnTo>
                <a:lnTo>
                  <a:pt x="1092" y="77"/>
                </a:lnTo>
                <a:lnTo>
                  <a:pt x="1114" y="69"/>
                </a:lnTo>
                <a:lnTo>
                  <a:pt x="1133" y="62"/>
                </a:lnTo>
                <a:lnTo>
                  <a:pt x="1152" y="54"/>
                </a:lnTo>
                <a:lnTo>
                  <a:pt x="1169" y="44"/>
                </a:lnTo>
                <a:lnTo>
                  <a:pt x="1185" y="37"/>
                </a:lnTo>
                <a:lnTo>
                  <a:pt x="1200" y="29"/>
                </a:lnTo>
                <a:lnTo>
                  <a:pt x="1213" y="2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Freeform 12"/>
          <p:cNvSpPr/>
          <p:nvPr/>
        </p:nvSpPr>
        <p:spPr>
          <a:xfrm>
            <a:off x="2684627" y="4156075"/>
            <a:ext cx="203200" cy="611187"/>
          </a:xfrm>
          <a:custGeom>
            <a:avLst/>
            <a:gdLst/>
            <a:ahLst/>
            <a:cxnLst>
              <a:cxn ang="0">
                <a:pos x="19773352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996021568"/>
              </a:cxn>
              <a:cxn ang="0">
                <a:pos x="2147483647" y="0"/>
              </a:cxn>
              <a:cxn ang="0">
                <a:pos x="2147483647" y="199267176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9773352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57" h="771">
                <a:moveTo>
                  <a:pt x="0" y="75"/>
                </a:moveTo>
                <a:lnTo>
                  <a:pt x="2" y="64"/>
                </a:lnTo>
                <a:lnTo>
                  <a:pt x="4" y="52"/>
                </a:lnTo>
                <a:lnTo>
                  <a:pt x="7" y="43"/>
                </a:lnTo>
                <a:lnTo>
                  <a:pt x="13" y="33"/>
                </a:lnTo>
                <a:lnTo>
                  <a:pt x="17" y="25"/>
                </a:lnTo>
                <a:lnTo>
                  <a:pt x="25" y="20"/>
                </a:lnTo>
                <a:lnTo>
                  <a:pt x="30" y="14"/>
                </a:lnTo>
                <a:lnTo>
                  <a:pt x="38" y="8"/>
                </a:lnTo>
                <a:lnTo>
                  <a:pt x="42" y="6"/>
                </a:lnTo>
                <a:lnTo>
                  <a:pt x="48" y="4"/>
                </a:lnTo>
                <a:lnTo>
                  <a:pt x="53" y="2"/>
                </a:lnTo>
                <a:lnTo>
                  <a:pt x="61" y="2"/>
                </a:lnTo>
                <a:lnTo>
                  <a:pt x="69" y="0"/>
                </a:lnTo>
                <a:lnTo>
                  <a:pt x="76" y="0"/>
                </a:lnTo>
                <a:lnTo>
                  <a:pt x="86" y="2"/>
                </a:lnTo>
                <a:lnTo>
                  <a:pt x="96" y="2"/>
                </a:lnTo>
                <a:lnTo>
                  <a:pt x="107" y="4"/>
                </a:lnTo>
                <a:lnTo>
                  <a:pt x="119" y="6"/>
                </a:lnTo>
                <a:lnTo>
                  <a:pt x="132" y="8"/>
                </a:lnTo>
                <a:lnTo>
                  <a:pt x="146" y="10"/>
                </a:lnTo>
                <a:lnTo>
                  <a:pt x="159" y="14"/>
                </a:lnTo>
                <a:lnTo>
                  <a:pt x="174" y="18"/>
                </a:lnTo>
                <a:lnTo>
                  <a:pt x="190" y="22"/>
                </a:lnTo>
                <a:lnTo>
                  <a:pt x="207" y="25"/>
                </a:lnTo>
                <a:lnTo>
                  <a:pt x="211" y="60"/>
                </a:lnTo>
                <a:lnTo>
                  <a:pt x="213" y="94"/>
                </a:lnTo>
                <a:lnTo>
                  <a:pt x="217" y="127"/>
                </a:lnTo>
                <a:lnTo>
                  <a:pt x="219" y="159"/>
                </a:lnTo>
                <a:lnTo>
                  <a:pt x="220" y="190"/>
                </a:lnTo>
                <a:lnTo>
                  <a:pt x="224" y="221"/>
                </a:lnTo>
                <a:lnTo>
                  <a:pt x="226" y="250"/>
                </a:lnTo>
                <a:lnTo>
                  <a:pt x="228" y="278"/>
                </a:lnTo>
                <a:lnTo>
                  <a:pt x="230" y="305"/>
                </a:lnTo>
                <a:lnTo>
                  <a:pt x="234" y="332"/>
                </a:lnTo>
                <a:lnTo>
                  <a:pt x="236" y="357"/>
                </a:lnTo>
                <a:lnTo>
                  <a:pt x="238" y="382"/>
                </a:lnTo>
                <a:lnTo>
                  <a:pt x="240" y="407"/>
                </a:lnTo>
                <a:lnTo>
                  <a:pt x="242" y="430"/>
                </a:lnTo>
                <a:lnTo>
                  <a:pt x="243" y="451"/>
                </a:lnTo>
                <a:lnTo>
                  <a:pt x="243" y="472"/>
                </a:lnTo>
                <a:lnTo>
                  <a:pt x="245" y="493"/>
                </a:lnTo>
                <a:lnTo>
                  <a:pt x="247" y="512"/>
                </a:lnTo>
                <a:lnTo>
                  <a:pt x="249" y="531"/>
                </a:lnTo>
                <a:lnTo>
                  <a:pt x="249" y="548"/>
                </a:lnTo>
                <a:lnTo>
                  <a:pt x="251" y="566"/>
                </a:lnTo>
                <a:lnTo>
                  <a:pt x="251" y="581"/>
                </a:lnTo>
                <a:lnTo>
                  <a:pt x="253" y="594"/>
                </a:lnTo>
                <a:lnTo>
                  <a:pt x="253" y="610"/>
                </a:lnTo>
                <a:lnTo>
                  <a:pt x="255" y="623"/>
                </a:lnTo>
                <a:lnTo>
                  <a:pt x="255" y="635"/>
                </a:lnTo>
                <a:lnTo>
                  <a:pt x="255" y="646"/>
                </a:lnTo>
                <a:lnTo>
                  <a:pt x="257" y="656"/>
                </a:lnTo>
                <a:lnTo>
                  <a:pt x="257" y="665"/>
                </a:lnTo>
                <a:lnTo>
                  <a:pt x="257" y="675"/>
                </a:lnTo>
                <a:lnTo>
                  <a:pt x="257" y="683"/>
                </a:lnTo>
                <a:lnTo>
                  <a:pt x="257" y="688"/>
                </a:lnTo>
                <a:lnTo>
                  <a:pt x="257" y="700"/>
                </a:lnTo>
                <a:lnTo>
                  <a:pt x="257" y="711"/>
                </a:lnTo>
                <a:lnTo>
                  <a:pt x="255" y="721"/>
                </a:lnTo>
                <a:lnTo>
                  <a:pt x="253" y="730"/>
                </a:lnTo>
                <a:lnTo>
                  <a:pt x="251" y="738"/>
                </a:lnTo>
                <a:lnTo>
                  <a:pt x="249" y="746"/>
                </a:lnTo>
                <a:lnTo>
                  <a:pt x="247" y="752"/>
                </a:lnTo>
                <a:lnTo>
                  <a:pt x="243" y="757"/>
                </a:lnTo>
                <a:lnTo>
                  <a:pt x="242" y="761"/>
                </a:lnTo>
                <a:lnTo>
                  <a:pt x="238" y="765"/>
                </a:lnTo>
                <a:lnTo>
                  <a:pt x="234" y="769"/>
                </a:lnTo>
                <a:lnTo>
                  <a:pt x="228" y="771"/>
                </a:lnTo>
                <a:lnTo>
                  <a:pt x="224" y="771"/>
                </a:lnTo>
                <a:lnTo>
                  <a:pt x="219" y="771"/>
                </a:lnTo>
                <a:lnTo>
                  <a:pt x="213" y="771"/>
                </a:lnTo>
                <a:lnTo>
                  <a:pt x="207" y="769"/>
                </a:lnTo>
                <a:lnTo>
                  <a:pt x="203" y="767"/>
                </a:lnTo>
                <a:lnTo>
                  <a:pt x="201" y="765"/>
                </a:lnTo>
                <a:lnTo>
                  <a:pt x="197" y="763"/>
                </a:lnTo>
                <a:lnTo>
                  <a:pt x="194" y="759"/>
                </a:lnTo>
                <a:lnTo>
                  <a:pt x="192" y="755"/>
                </a:lnTo>
                <a:lnTo>
                  <a:pt x="188" y="752"/>
                </a:lnTo>
                <a:lnTo>
                  <a:pt x="184" y="748"/>
                </a:lnTo>
                <a:lnTo>
                  <a:pt x="182" y="742"/>
                </a:lnTo>
                <a:lnTo>
                  <a:pt x="178" y="736"/>
                </a:lnTo>
                <a:lnTo>
                  <a:pt x="176" y="730"/>
                </a:lnTo>
                <a:lnTo>
                  <a:pt x="172" y="723"/>
                </a:lnTo>
                <a:lnTo>
                  <a:pt x="171" y="717"/>
                </a:lnTo>
                <a:lnTo>
                  <a:pt x="167" y="709"/>
                </a:lnTo>
                <a:lnTo>
                  <a:pt x="163" y="700"/>
                </a:lnTo>
                <a:lnTo>
                  <a:pt x="161" y="692"/>
                </a:lnTo>
                <a:lnTo>
                  <a:pt x="157" y="683"/>
                </a:lnTo>
                <a:lnTo>
                  <a:pt x="155" y="673"/>
                </a:lnTo>
                <a:lnTo>
                  <a:pt x="151" y="661"/>
                </a:lnTo>
                <a:lnTo>
                  <a:pt x="149" y="652"/>
                </a:lnTo>
                <a:lnTo>
                  <a:pt x="146" y="640"/>
                </a:lnTo>
                <a:lnTo>
                  <a:pt x="144" y="629"/>
                </a:lnTo>
                <a:lnTo>
                  <a:pt x="140" y="616"/>
                </a:lnTo>
                <a:lnTo>
                  <a:pt x="138" y="602"/>
                </a:lnTo>
                <a:lnTo>
                  <a:pt x="134" y="589"/>
                </a:lnTo>
                <a:lnTo>
                  <a:pt x="132" y="575"/>
                </a:lnTo>
                <a:lnTo>
                  <a:pt x="130" y="560"/>
                </a:lnTo>
                <a:lnTo>
                  <a:pt x="126" y="545"/>
                </a:lnTo>
                <a:lnTo>
                  <a:pt x="124" y="529"/>
                </a:lnTo>
                <a:lnTo>
                  <a:pt x="121" y="514"/>
                </a:lnTo>
                <a:lnTo>
                  <a:pt x="119" y="497"/>
                </a:lnTo>
                <a:lnTo>
                  <a:pt x="115" y="479"/>
                </a:lnTo>
                <a:lnTo>
                  <a:pt x="113" y="462"/>
                </a:lnTo>
                <a:lnTo>
                  <a:pt x="111" y="445"/>
                </a:lnTo>
                <a:lnTo>
                  <a:pt x="107" y="428"/>
                </a:lnTo>
                <a:lnTo>
                  <a:pt x="105" y="410"/>
                </a:lnTo>
                <a:lnTo>
                  <a:pt x="101" y="395"/>
                </a:lnTo>
                <a:lnTo>
                  <a:pt x="100" y="380"/>
                </a:lnTo>
                <a:lnTo>
                  <a:pt x="98" y="365"/>
                </a:lnTo>
                <a:lnTo>
                  <a:pt x="94" y="349"/>
                </a:lnTo>
                <a:lnTo>
                  <a:pt x="92" y="336"/>
                </a:lnTo>
                <a:lnTo>
                  <a:pt x="88" y="322"/>
                </a:lnTo>
                <a:lnTo>
                  <a:pt x="86" y="309"/>
                </a:lnTo>
                <a:lnTo>
                  <a:pt x="84" y="297"/>
                </a:lnTo>
                <a:lnTo>
                  <a:pt x="80" y="284"/>
                </a:lnTo>
                <a:lnTo>
                  <a:pt x="78" y="273"/>
                </a:lnTo>
                <a:lnTo>
                  <a:pt x="76" y="263"/>
                </a:lnTo>
                <a:lnTo>
                  <a:pt x="73" y="251"/>
                </a:lnTo>
                <a:lnTo>
                  <a:pt x="71" y="242"/>
                </a:lnTo>
                <a:lnTo>
                  <a:pt x="67" y="232"/>
                </a:lnTo>
                <a:lnTo>
                  <a:pt x="65" y="223"/>
                </a:lnTo>
                <a:lnTo>
                  <a:pt x="63" y="215"/>
                </a:lnTo>
                <a:lnTo>
                  <a:pt x="59" y="207"/>
                </a:lnTo>
                <a:lnTo>
                  <a:pt x="57" y="200"/>
                </a:lnTo>
                <a:lnTo>
                  <a:pt x="55" y="192"/>
                </a:lnTo>
                <a:lnTo>
                  <a:pt x="52" y="186"/>
                </a:lnTo>
                <a:lnTo>
                  <a:pt x="50" y="181"/>
                </a:lnTo>
                <a:lnTo>
                  <a:pt x="48" y="175"/>
                </a:lnTo>
                <a:lnTo>
                  <a:pt x="46" y="169"/>
                </a:lnTo>
                <a:lnTo>
                  <a:pt x="42" y="165"/>
                </a:lnTo>
                <a:lnTo>
                  <a:pt x="40" y="161"/>
                </a:lnTo>
                <a:lnTo>
                  <a:pt x="38" y="159"/>
                </a:lnTo>
                <a:lnTo>
                  <a:pt x="34" y="156"/>
                </a:lnTo>
                <a:lnTo>
                  <a:pt x="32" y="154"/>
                </a:lnTo>
                <a:lnTo>
                  <a:pt x="30" y="152"/>
                </a:lnTo>
                <a:lnTo>
                  <a:pt x="23" y="144"/>
                </a:lnTo>
                <a:lnTo>
                  <a:pt x="15" y="138"/>
                </a:lnTo>
                <a:lnTo>
                  <a:pt x="9" y="129"/>
                </a:lnTo>
                <a:lnTo>
                  <a:pt x="4" y="119"/>
                </a:lnTo>
                <a:lnTo>
                  <a:pt x="2" y="110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13"/>
          <p:cNvSpPr/>
          <p:nvPr/>
        </p:nvSpPr>
        <p:spPr>
          <a:xfrm>
            <a:off x="2798927" y="3324225"/>
            <a:ext cx="1300163" cy="752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1637" h="949">
                <a:moveTo>
                  <a:pt x="50" y="0"/>
                </a:moveTo>
                <a:lnTo>
                  <a:pt x="121" y="54"/>
                </a:lnTo>
                <a:lnTo>
                  <a:pt x="192" y="106"/>
                </a:lnTo>
                <a:lnTo>
                  <a:pt x="263" y="156"/>
                </a:lnTo>
                <a:lnTo>
                  <a:pt x="332" y="205"/>
                </a:lnTo>
                <a:lnTo>
                  <a:pt x="399" y="255"/>
                </a:lnTo>
                <a:lnTo>
                  <a:pt x="466" y="303"/>
                </a:lnTo>
                <a:lnTo>
                  <a:pt x="533" y="349"/>
                </a:lnTo>
                <a:lnTo>
                  <a:pt x="601" y="395"/>
                </a:lnTo>
                <a:lnTo>
                  <a:pt x="633" y="418"/>
                </a:lnTo>
                <a:lnTo>
                  <a:pt x="668" y="439"/>
                </a:lnTo>
                <a:lnTo>
                  <a:pt x="704" y="460"/>
                </a:lnTo>
                <a:lnTo>
                  <a:pt x="739" y="481"/>
                </a:lnTo>
                <a:lnTo>
                  <a:pt x="777" y="502"/>
                </a:lnTo>
                <a:lnTo>
                  <a:pt x="816" y="522"/>
                </a:lnTo>
                <a:lnTo>
                  <a:pt x="854" y="541"/>
                </a:lnTo>
                <a:lnTo>
                  <a:pt x="894" y="560"/>
                </a:lnTo>
                <a:lnTo>
                  <a:pt x="935" y="579"/>
                </a:lnTo>
                <a:lnTo>
                  <a:pt x="977" y="596"/>
                </a:lnTo>
                <a:lnTo>
                  <a:pt x="1021" y="614"/>
                </a:lnTo>
                <a:lnTo>
                  <a:pt x="1063" y="631"/>
                </a:lnTo>
                <a:lnTo>
                  <a:pt x="1109" y="648"/>
                </a:lnTo>
                <a:lnTo>
                  <a:pt x="1155" y="663"/>
                </a:lnTo>
                <a:lnTo>
                  <a:pt x="1201" y="679"/>
                </a:lnTo>
                <a:lnTo>
                  <a:pt x="1249" y="694"/>
                </a:lnTo>
                <a:lnTo>
                  <a:pt x="1272" y="702"/>
                </a:lnTo>
                <a:lnTo>
                  <a:pt x="1297" y="709"/>
                </a:lnTo>
                <a:lnTo>
                  <a:pt x="1318" y="715"/>
                </a:lnTo>
                <a:lnTo>
                  <a:pt x="1340" y="723"/>
                </a:lnTo>
                <a:lnTo>
                  <a:pt x="1361" y="728"/>
                </a:lnTo>
                <a:lnTo>
                  <a:pt x="1382" y="736"/>
                </a:lnTo>
                <a:lnTo>
                  <a:pt x="1401" y="742"/>
                </a:lnTo>
                <a:lnTo>
                  <a:pt x="1420" y="748"/>
                </a:lnTo>
                <a:lnTo>
                  <a:pt x="1437" y="753"/>
                </a:lnTo>
                <a:lnTo>
                  <a:pt x="1455" y="759"/>
                </a:lnTo>
                <a:lnTo>
                  <a:pt x="1470" y="765"/>
                </a:lnTo>
                <a:lnTo>
                  <a:pt x="1485" y="771"/>
                </a:lnTo>
                <a:lnTo>
                  <a:pt x="1501" y="776"/>
                </a:lnTo>
                <a:lnTo>
                  <a:pt x="1514" y="780"/>
                </a:lnTo>
                <a:lnTo>
                  <a:pt x="1528" y="786"/>
                </a:lnTo>
                <a:lnTo>
                  <a:pt x="1541" y="790"/>
                </a:lnTo>
                <a:lnTo>
                  <a:pt x="1553" y="796"/>
                </a:lnTo>
                <a:lnTo>
                  <a:pt x="1562" y="799"/>
                </a:lnTo>
                <a:lnTo>
                  <a:pt x="1574" y="803"/>
                </a:lnTo>
                <a:lnTo>
                  <a:pt x="1583" y="807"/>
                </a:lnTo>
                <a:lnTo>
                  <a:pt x="1591" y="811"/>
                </a:lnTo>
                <a:lnTo>
                  <a:pt x="1599" y="815"/>
                </a:lnTo>
                <a:lnTo>
                  <a:pt x="1606" y="819"/>
                </a:lnTo>
                <a:lnTo>
                  <a:pt x="1612" y="822"/>
                </a:lnTo>
                <a:lnTo>
                  <a:pt x="1618" y="826"/>
                </a:lnTo>
                <a:lnTo>
                  <a:pt x="1624" y="828"/>
                </a:lnTo>
                <a:lnTo>
                  <a:pt x="1628" y="832"/>
                </a:lnTo>
                <a:lnTo>
                  <a:pt x="1631" y="834"/>
                </a:lnTo>
                <a:lnTo>
                  <a:pt x="1633" y="838"/>
                </a:lnTo>
                <a:lnTo>
                  <a:pt x="1635" y="840"/>
                </a:lnTo>
                <a:lnTo>
                  <a:pt x="1637" y="842"/>
                </a:lnTo>
                <a:lnTo>
                  <a:pt x="1637" y="843"/>
                </a:lnTo>
                <a:lnTo>
                  <a:pt x="1637" y="847"/>
                </a:lnTo>
                <a:lnTo>
                  <a:pt x="1635" y="851"/>
                </a:lnTo>
                <a:lnTo>
                  <a:pt x="1631" y="855"/>
                </a:lnTo>
                <a:lnTo>
                  <a:pt x="1628" y="859"/>
                </a:lnTo>
                <a:lnTo>
                  <a:pt x="1620" y="865"/>
                </a:lnTo>
                <a:lnTo>
                  <a:pt x="1614" y="868"/>
                </a:lnTo>
                <a:lnTo>
                  <a:pt x="1605" y="872"/>
                </a:lnTo>
                <a:lnTo>
                  <a:pt x="1595" y="876"/>
                </a:lnTo>
                <a:lnTo>
                  <a:pt x="1583" y="882"/>
                </a:lnTo>
                <a:lnTo>
                  <a:pt x="1572" y="886"/>
                </a:lnTo>
                <a:lnTo>
                  <a:pt x="1558" y="889"/>
                </a:lnTo>
                <a:lnTo>
                  <a:pt x="1543" y="893"/>
                </a:lnTo>
                <a:lnTo>
                  <a:pt x="1526" y="899"/>
                </a:lnTo>
                <a:lnTo>
                  <a:pt x="1509" y="903"/>
                </a:lnTo>
                <a:lnTo>
                  <a:pt x="1489" y="909"/>
                </a:lnTo>
                <a:lnTo>
                  <a:pt x="1468" y="912"/>
                </a:lnTo>
                <a:lnTo>
                  <a:pt x="1426" y="922"/>
                </a:lnTo>
                <a:lnTo>
                  <a:pt x="1386" y="928"/>
                </a:lnTo>
                <a:lnTo>
                  <a:pt x="1347" y="935"/>
                </a:lnTo>
                <a:lnTo>
                  <a:pt x="1309" y="939"/>
                </a:lnTo>
                <a:lnTo>
                  <a:pt x="1272" y="943"/>
                </a:lnTo>
                <a:lnTo>
                  <a:pt x="1236" y="947"/>
                </a:lnTo>
                <a:lnTo>
                  <a:pt x="1201" y="949"/>
                </a:lnTo>
                <a:lnTo>
                  <a:pt x="1169" y="949"/>
                </a:lnTo>
                <a:lnTo>
                  <a:pt x="1151" y="949"/>
                </a:lnTo>
                <a:lnTo>
                  <a:pt x="1136" y="947"/>
                </a:lnTo>
                <a:lnTo>
                  <a:pt x="1121" y="947"/>
                </a:lnTo>
                <a:lnTo>
                  <a:pt x="1105" y="945"/>
                </a:lnTo>
                <a:lnTo>
                  <a:pt x="1090" y="943"/>
                </a:lnTo>
                <a:lnTo>
                  <a:pt x="1077" y="939"/>
                </a:lnTo>
                <a:lnTo>
                  <a:pt x="1061" y="935"/>
                </a:lnTo>
                <a:lnTo>
                  <a:pt x="1048" y="932"/>
                </a:lnTo>
                <a:lnTo>
                  <a:pt x="1034" y="928"/>
                </a:lnTo>
                <a:lnTo>
                  <a:pt x="1021" y="922"/>
                </a:lnTo>
                <a:lnTo>
                  <a:pt x="1007" y="916"/>
                </a:lnTo>
                <a:lnTo>
                  <a:pt x="996" y="911"/>
                </a:lnTo>
                <a:lnTo>
                  <a:pt x="984" y="905"/>
                </a:lnTo>
                <a:lnTo>
                  <a:pt x="973" y="897"/>
                </a:lnTo>
                <a:lnTo>
                  <a:pt x="961" y="889"/>
                </a:lnTo>
                <a:lnTo>
                  <a:pt x="950" y="882"/>
                </a:lnTo>
                <a:lnTo>
                  <a:pt x="944" y="876"/>
                </a:lnTo>
                <a:lnTo>
                  <a:pt x="936" y="870"/>
                </a:lnTo>
                <a:lnTo>
                  <a:pt x="927" y="863"/>
                </a:lnTo>
                <a:lnTo>
                  <a:pt x="915" y="853"/>
                </a:lnTo>
                <a:lnTo>
                  <a:pt x="904" y="843"/>
                </a:lnTo>
                <a:lnTo>
                  <a:pt x="890" y="832"/>
                </a:lnTo>
                <a:lnTo>
                  <a:pt x="875" y="819"/>
                </a:lnTo>
                <a:lnTo>
                  <a:pt x="858" y="803"/>
                </a:lnTo>
                <a:lnTo>
                  <a:pt x="839" y="788"/>
                </a:lnTo>
                <a:lnTo>
                  <a:pt x="819" y="771"/>
                </a:lnTo>
                <a:lnTo>
                  <a:pt x="798" y="751"/>
                </a:lnTo>
                <a:lnTo>
                  <a:pt x="775" y="732"/>
                </a:lnTo>
                <a:lnTo>
                  <a:pt x="750" y="711"/>
                </a:lnTo>
                <a:lnTo>
                  <a:pt x="725" y="688"/>
                </a:lnTo>
                <a:lnTo>
                  <a:pt x="697" y="665"/>
                </a:lnTo>
                <a:lnTo>
                  <a:pt x="668" y="638"/>
                </a:lnTo>
                <a:lnTo>
                  <a:pt x="639" y="612"/>
                </a:lnTo>
                <a:lnTo>
                  <a:pt x="606" y="585"/>
                </a:lnTo>
                <a:lnTo>
                  <a:pt x="574" y="556"/>
                </a:lnTo>
                <a:lnTo>
                  <a:pt x="537" y="523"/>
                </a:lnTo>
                <a:lnTo>
                  <a:pt x="501" y="493"/>
                </a:lnTo>
                <a:lnTo>
                  <a:pt x="464" y="458"/>
                </a:lnTo>
                <a:lnTo>
                  <a:pt x="424" y="424"/>
                </a:lnTo>
                <a:lnTo>
                  <a:pt x="384" y="387"/>
                </a:lnTo>
                <a:lnTo>
                  <a:pt x="339" y="351"/>
                </a:lnTo>
                <a:lnTo>
                  <a:pt x="295" y="311"/>
                </a:lnTo>
                <a:lnTo>
                  <a:pt x="251" y="271"/>
                </a:lnTo>
                <a:lnTo>
                  <a:pt x="203" y="230"/>
                </a:lnTo>
                <a:lnTo>
                  <a:pt x="155" y="186"/>
                </a:lnTo>
                <a:lnTo>
                  <a:pt x="105" y="142"/>
                </a:lnTo>
                <a:lnTo>
                  <a:pt x="53" y="98"/>
                </a:lnTo>
                <a:lnTo>
                  <a:pt x="0" y="50"/>
                </a:lnTo>
                <a:lnTo>
                  <a:pt x="50" y="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14"/>
          <p:cNvSpPr/>
          <p:nvPr/>
        </p:nvSpPr>
        <p:spPr>
          <a:xfrm>
            <a:off x="2768765" y="4090987"/>
            <a:ext cx="903287" cy="511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000502031"/>
              </a:cxn>
              <a:cxn ang="0">
                <a:pos x="2147483647" y="1000502031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9" h="644">
                <a:moveTo>
                  <a:pt x="876" y="644"/>
                </a:moveTo>
                <a:lnTo>
                  <a:pt x="726" y="644"/>
                </a:lnTo>
                <a:lnTo>
                  <a:pt x="732" y="617"/>
                </a:lnTo>
                <a:lnTo>
                  <a:pt x="737" y="592"/>
                </a:lnTo>
                <a:lnTo>
                  <a:pt x="743" y="565"/>
                </a:lnTo>
                <a:lnTo>
                  <a:pt x="749" y="542"/>
                </a:lnTo>
                <a:lnTo>
                  <a:pt x="753" y="517"/>
                </a:lnTo>
                <a:lnTo>
                  <a:pt x="757" y="494"/>
                </a:lnTo>
                <a:lnTo>
                  <a:pt x="760" y="473"/>
                </a:lnTo>
                <a:lnTo>
                  <a:pt x="764" y="452"/>
                </a:lnTo>
                <a:lnTo>
                  <a:pt x="768" y="431"/>
                </a:lnTo>
                <a:lnTo>
                  <a:pt x="770" y="412"/>
                </a:lnTo>
                <a:lnTo>
                  <a:pt x="774" y="393"/>
                </a:lnTo>
                <a:lnTo>
                  <a:pt x="776" y="374"/>
                </a:lnTo>
                <a:lnTo>
                  <a:pt x="778" y="356"/>
                </a:lnTo>
                <a:lnTo>
                  <a:pt x="780" y="341"/>
                </a:lnTo>
                <a:lnTo>
                  <a:pt x="780" y="324"/>
                </a:lnTo>
                <a:lnTo>
                  <a:pt x="782" y="310"/>
                </a:lnTo>
                <a:lnTo>
                  <a:pt x="782" y="295"/>
                </a:lnTo>
                <a:lnTo>
                  <a:pt x="782" y="282"/>
                </a:lnTo>
                <a:lnTo>
                  <a:pt x="782" y="268"/>
                </a:lnTo>
                <a:lnTo>
                  <a:pt x="780" y="257"/>
                </a:lnTo>
                <a:lnTo>
                  <a:pt x="780" y="245"/>
                </a:lnTo>
                <a:lnTo>
                  <a:pt x="778" y="236"/>
                </a:lnTo>
                <a:lnTo>
                  <a:pt x="776" y="226"/>
                </a:lnTo>
                <a:lnTo>
                  <a:pt x="774" y="219"/>
                </a:lnTo>
                <a:lnTo>
                  <a:pt x="772" y="209"/>
                </a:lnTo>
                <a:lnTo>
                  <a:pt x="768" y="203"/>
                </a:lnTo>
                <a:lnTo>
                  <a:pt x="766" y="196"/>
                </a:lnTo>
                <a:lnTo>
                  <a:pt x="762" y="190"/>
                </a:lnTo>
                <a:lnTo>
                  <a:pt x="759" y="186"/>
                </a:lnTo>
                <a:lnTo>
                  <a:pt x="755" y="182"/>
                </a:lnTo>
                <a:lnTo>
                  <a:pt x="751" y="178"/>
                </a:lnTo>
                <a:lnTo>
                  <a:pt x="745" y="176"/>
                </a:lnTo>
                <a:lnTo>
                  <a:pt x="739" y="174"/>
                </a:lnTo>
                <a:lnTo>
                  <a:pt x="734" y="173"/>
                </a:lnTo>
                <a:lnTo>
                  <a:pt x="724" y="171"/>
                </a:lnTo>
                <a:lnTo>
                  <a:pt x="716" y="171"/>
                </a:lnTo>
                <a:lnTo>
                  <a:pt x="705" y="169"/>
                </a:lnTo>
                <a:lnTo>
                  <a:pt x="695" y="169"/>
                </a:lnTo>
                <a:lnTo>
                  <a:pt x="682" y="169"/>
                </a:lnTo>
                <a:lnTo>
                  <a:pt x="668" y="167"/>
                </a:lnTo>
                <a:lnTo>
                  <a:pt x="653" y="167"/>
                </a:lnTo>
                <a:lnTo>
                  <a:pt x="638" y="167"/>
                </a:lnTo>
                <a:lnTo>
                  <a:pt x="620" y="167"/>
                </a:lnTo>
                <a:lnTo>
                  <a:pt x="603" y="169"/>
                </a:lnTo>
                <a:lnTo>
                  <a:pt x="584" y="169"/>
                </a:lnTo>
                <a:lnTo>
                  <a:pt x="563" y="169"/>
                </a:lnTo>
                <a:lnTo>
                  <a:pt x="542" y="171"/>
                </a:lnTo>
                <a:lnTo>
                  <a:pt x="519" y="173"/>
                </a:lnTo>
                <a:lnTo>
                  <a:pt x="496" y="173"/>
                </a:lnTo>
                <a:lnTo>
                  <a:pt x="471" y="174"/>
                </a:lnTo>
                <a:lnTo>
                  <a:pt x="444" y="176"/>
                </a:lnTo>
                <a:lnTo>
                  <a:pt x="417" y="178"/>
                </a:lnTo>
                <a:lnTo>
                  <a:pt x="388" y="182"/>
                </a:lnTo>
                <a:lnTo>
                  <a:pt x="359" y="184"/>
                </a:lnTo>
                <a:lnTo>
                  <a:pt x="329" y="186"/>
                </a:lnTo>
                <a:lnTo>
                  <a:pt x="296" y="190"/>
                </a:lnTo>
                <a:lnTo>
                  <a:pt x="263" y="194"/>
                </a:lnTo>
                <a:lnTo>
                  <a:pt x="229" y="196"/>
                </a:lnTo>
                <a:lnTo>
                  <a:pt x="194" y="199"/>
                </a:lnTo>
                <a:lnTo>
                  <a:pt x="158" y="203"/>
                </a:lnTo>
                <a:lnTo>
                  <a:pt x="119" y="207"/>
                </a:lnTo>
                <a:lnTo>
                  <a:pt x="81" y="211"/>
                </a:lnTo>
                <a:lnTo>
                  <a:pt x="41" y="217"/>
                </a:lnTo>
                <a:lnTo>
                  <a:pt x="0" y="220"/>
                </a:lnTo>
                <a:lnTo>
                  <a:pt x="0" y="107"/>
                </a:lnTo>
                <a:lnTo>
                  <a:pt x="60" y="107"/>
                </a:lnTo>
                <a:lnTo>
                  <a:pt x="119" y="105"/>
                </a:lnTo>
                <a:lnTo>
                  <a:pt x="179" y="104"/>
                </a:lnTo>
                <a:lnTo>
                  <a:pt x="238" y="102"/>
                </a:lnTo>
                <a:lnTo>
                  <a:pt x="298" y="96"/>
                </a:lnTo>
                <a:lnTo>
                  <a:pt x="357" y="90"/>
                </a:lnTo>
                <a:lnTo>
                  <a:pt x="417" y="84"/>
                </a:lnTo>
                <a:lnTo>
                  <a:pt x="476" y="77"/>
                </a:lnTo>
                <a:lnTo>
                  <a:pt x="505" y="73"/>
                </a:lnTo>
                <a:lnTo>
                  <a:pt x="532" y="69"/>
                </a:lnTo>
                <a:lnTo>
                  <a:pt x="559" y="65"/>
                </a:lnTo>
                <a:lnTo>
                  <a:pt x="584" y="61"/>
                </a:lnTo>
                <a:lnTo>
                  <a:pt x="607" y="58"/>
                </a:lnTo>
                <a:lnTo>
                  <a:pt x="630" y="54"/>
                </a:lnTo>
                <a:lnTo>
                  <a:pt x="649" y="52"/>
                </a:lnTo>
                <a:lnTo>
                  <a:pt x="670" y="48"/>
                </a:lnTo>
                <a:lnTo>
                  <a:pt x="688" y="44"/>
                </a:lnTo>
                <a:lnTo>
                  <a:pt x="705" y="40"/>
                </a:lnTo>
                <a:lnTo>
                  <a:pt x="720" y="38"/>
                </a:lnTo>
                <a:lnTo>
                  <a:pt x="734" y="35"/>
                </a:lnTo>
                <a:lnTo>
                  <a:pt x="745" y="31"/>
                </a:lnTo>
                <a:lnTo>
                  <a:pt x="757" y="27"/>
                </a:lnTo>
                <a:lnTo>
                  <a:pt x="768" y="25"/>
                </a:lnTo>
                <a:lnTo>
                  <a:pt x="776" y="21"/>
                </a:lnTo>
                <a:lnTo>
                  <a:pt x="791" y="15"/>
                </a:lnTo>
                <a:lnTo>
                  <a:pt x="807" y="10"/>
                </a:lnTo>
                <a:lnTo>
                  <a:pt x="822" y="6"/>
                </a:lnTo>
                <a:lnTo>
                  <a:pt x="835" y="4"/>
                </a:lnTo>
                <a:lnTo>
                  <a:pt x="849" y="2"/>
                </a:lnTo>
                <a:lnTo>
                  <a:pt x="862" y="0"/>
                </a:lnTo>
                <a:lnTo>
                  <a:pt x="876" y="2"/>
                </a:lnTo>
                <a:lnTo>
                  <a:pt x="889" y="2"/>
                </a:lnTo>
                <a:lnTo>
                  <a:pt x="895" y="4"/>
                </a:lnTo>
                <a:lnTo>
                  <a:pt x="903" y="4"/>
                </a:lnTo>
                <a:lnTo>
                  <a:pt x="910" y="6"/>
                </a:lnTo>
                <a:lnTo>
                  <a:pt x="916" y="10"/>
                </a:lnTo>
                <a:lnTo>
                  <a:pt x="926" y="12"/>
                </a:lnTo>
                <a:lnTo>
                  <a:pt x="933" y="15"/>
                </a:lnTo>
                <a:lnTo>
                  <a:pt x="943" y="19"/>
                </a:lnTo>
                <a:lnTo>
                  <a:pt x="951" y="23"/>
                </a:lnTo>
                <a:lnTo>
                  <a:pt x="960" y="29"/>
                </a:lnTo>
                <a:lnTo>
                  <a:pt x="970" y="35"/>
                </a:lnTo>
                <a:lnTo>
                  <a:pt x="981" y="40"/>
                </a:lnTo>
                <a:lnTo>
                  <a:pt x="991" y="46"/>
                </a:lnTo>
                <a:lnTo>
                  <a:pt x="1002" y="54"/>
                </a:lnTo>
                <a:lnTo>
                  <a:pt x="1014" y="61"/>
                </a:lnTo>
                <a:lnTo>
                  <a:pt x="1027" y="69"/>
                </a:lnTo>
                <a:lnTo>
                  <a:pt x="1039" y="77"/>
                </a:lnTo>
                <a:lnTo>
                  <a:pt x="1050" y="84"/>
                </a:lnTo>
                <a:lnTo>
                  <a:pt x="1062" y="94"/>
                </a:lnTo>
                <a:lnTo>
                  <a:pt x="1073" y="102"/>
                </a:lnTo>
                <a:lnTo>
                  <a:pt x="1083" y="109"/>
                </a:lnTo>
                <a:lnTo>
                  <a:pt x="1093" y="117"/>
                </a:lnTo>
                <a:lnTo>
                  <a:pt x="1100" y="123"/>
                </a:lnTo>
                <a:lnTo>
                  <a:pt x="1108" y="130"/>
                </a:lnTo>
                <a:lnTo>
                  <a:pt x="1114" y="136"/>
                </a:lnTo>
                <a:lnTo>
                  <a:pt x="1119" y="142"/>
                </a:lnTo>
                <a:lnTo>
                  <a:pt x="1125" y="148"/>
                </a:lnTo>
                <a:lnTo>
                  <a:pt x="1129" y="153"/>
                </a:lnTo>
                <a:lnTo>
                  <a:pt x="1133" y="159"/>
                </a:lnTo>
                <a:lnTo>
                  <a:pt x="1135" y="163"/>
                </a:lnTo>
                <a:lnTo>
                  <a:pt x="1137" y="169"/>
                </a:lnTo>
                <a:lnTo>
                  <a:pt x="1139" y="173"/>
                </a:lnTo>
                <a:lnTo>
                  <a:pt x="1139" y="176"/>
                </a:lnTo>
                <a:lnTo>
                  <a:pt x="1139" y="180"/>
                </a:lnTo>
                <a:lnTo>
                  <a:pt x="1137" y="184"/>
                </a:lnTo>
                <a:lnTo>
                  <a:pt x="1137" y="188"/>
                </a:lnTo>
                <a:lnTo>
                  <a:pt x="1135" y="192"/>
                </a:lnTo>
                <a:lnTo>
                  <a:pt x="1131" y="196"/>
                </a:lnTo>
                <a:lnTo>
                  <a:pt x="1129" y="199"/>
                </a:lnTo>
                <a:lnTo>
                  <a:pt x="1125" y="203"/>
                </a:lnTo>
                <a:lnTo>
                  <a:pt x="1119" y="209"/>
                </a:lnTo>
                <a:lnTo>
                  <a:pt x="1116" y="213"/>
                </a:lnTo>
                <a:lnTo>
                  <a:pt x="1110" y="217"/>
                </a:lnTo>
                <a:lnTo>
                  <a:pt x="1104" y="220"/>
                </a:lnTo>
                <a:lnTo>
                  <a:pt x="1096" y="224"/>
                </a:lnTo>
                <a:lnTo>
                  <a:pt x="1089" y="228"/>
                </a:lnTo>
                <a:lnTo>
                  <a:pt x="1081" y="232"/>
                </a:lnTo>
                <a:lnTo>
                  <a:pt x="1073" y="236"/>
                </a:lnTo>
                <a:lnTo>
                  <a:pt x="1064" y="240"/>
                </a:lnTo>
                <a:lnTo>
                  <a:pt x="1060" y="241"/>
                </a:lnTo>
                <a:lnTo>
                  <a:pt x="1054" y="245"/>
                </a:lnTo>
                <a:lnTo>
                  <a:pt x="1050" y="249"/>
                </a:lnTo>
                <a:lnTo>
                  <a:pt x="1045" y="253"/>
                </a:lnTo>
                <a:lnTo>
                  <a:pt x="1039" y="259"/>
                </a:lnTo>
                <a:lnTo>
                  <a:pt x="1035" y="263"/>
                </a:lnTo>
                <a:lnTo>
                  <a:pt x="1029" y="270"/>
                </a:lnTo>
                <a:lnTo>
                  <a:pt x="1023" y="276"/>
                </a:lnTo>
                <a:lnTo>
                  <a:pt x="1018" y="284"/>
                </a:lnTo>
                <a:lnTo>
                  <a:pt x="1014" y="293"/>
                </a:lnTo>
                <a:lnTo>
                  <a:pt x="1008" y="301"/>
                </a:lnTo>
                <a:lnTo>
                  <a:pt x="1002" y="310"/>
                </a:lnTo>
                <a:lnTo>
                  <a:pt x="997" y="322"/>
                </a:lnTo>
                <a:lnTo>
                  <a:pt x="991" y="332"/>
                </a:lnTo>
                <a:lnTo>
                  <a:pt x="985" y="343"/>
                </a:lnTo>
                <a:lnTo>
                  <a:pt x="979" y="356"/>
                </a:lnTo>
                <a:lnTo>
                  <a:pt x="974" y="370"/>
                </a:lnTo>
                <a:lnTo>
                  <a:pt x="968" y="383"/>
                </a:lnTo>
                <a:lnTo>
                  <a:pt x="962" y="397"/>
                </a:lnTo>
                <a:lnTo>
                  <a:pt x="954" y="412"/>
                </a:lnTo>
                <a:lnTo>
                  <a:pt x="949" y="427"/>
                </a:lnTo>
                <a:lnTo>
                  <a:pt x="943" y="445"/>
                </a:lnTo>
                <a:lnTo>
                  <a:pt x="935" y="462"/>
                </a:lnTo>
                <a:lnTo>
                  <a:pt x="929" y="479"/>
                </a:lnTo>
                <a:lnTo>
                  <a:pt x="924" y="496"/>
                </a:lnTo>
                <a:lnTo>
                  <a:pt x="916" y="515"/>
                </a:lnTo>
                <a:lnTo>
                  <a:pt x="910" y="535"/>
                </a:lnTo>
                <a:lnTo>
                  <a:pt x="903" y="556"/>
                </a:lnTo>
                <a:lnTo>
                  <a:pt x="897" y="577"/>
                </a:lnTo>
                <a:lnTo>
                  <a:pt x="889" y="598"/>
                </a:lnTo>
                <a:lnTo>
                  <a:pt x="883" y="621"/>
                </a:lnTo>
                <a:lnTo>
                  <a:pt x="876" y="64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15"/>
          <p:cNvSpPr/>
          <p:nvPr/>
        </p:nvSpPr>
        <p:spPr>
          <a:xfrm>
            <a:off x="2817977" y="4543425"/>
            <a:ext cx="744538" cy="1285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964065449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1964065449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936" h="163">
                <a:moveTo>
                  <a:pt x="0" y="63"/>
                </a:moveTo>
                <a:lnTo>
                  <a:pt x="40" y="63"/>
                </a:lnTo>
                <a:lnTo>
                  <a:pt x="82" y="61"/>
                </a:lnTo>
                <a:lnTo>
                  <a:pt x="126" y="60"/>
                </a:lnTo>
                <a:lnTo>
                  <a:pt x="170" y="56"/>
                </a:lnTo>
                <a:lnTo>
                  <a:pt x="217" y="52"/>
                </a:lnTo>
                <a:lnTo>
                  <a:pt x="265" y="46"/>
                </a:lnTo>
                <a:lnTo>
                  <a:pt x="313" y="40"/>
                </a:lnTo>
                <a:lnTo>
                  <a:pt x="362" y="33"/>
                </a:lnTo>
                <a:lnTo>
                  <a:pt x="412" y="25"/>
                </a:lnTo>
                <a:lnTo>
                  <a:pt x="460" y="19"/>
                </a:lnTo>
                <a:lnTo>
                  <a:pt x="508" y="14"/>
                </a:lnTo>
                <a:lnTo>
                  <a:pt x="554" y="8"/>
                </a:lnTo>
                <a:lnTo>
                  <a:pt x="600" y="4"/>
                </a:lnTo>
                <a:lnTo>
                  <a:pt x="645" y="2"/>
                </a:lnTo>
                <a:lnTo>
                  <a:pt x="689" y="0"/>
                </a:lnTo>
                <a:lnTo>
                  <a:pt x="731" y="0"/>
                </a:lnTo>
                <a:lnTo>
                  <a:pt x="752" y="0"/>
                </a:lnTo>
                <a:lnTo>
                  <a:pt x="771" y="2"/>
                </a:lnTo>
                <a:lnTo>
                  <a:pt x="791" y="4"/>
                </a:lnTo>
                <a:lnTo>
                  <a:pt x="808" y="6"/>
                </a:lnTo>
                <a:lnTo>
                  <a:pt x="823" y="10"/>
                </a:lnTo>
                <a:lnTo>
                  <a:pt x="839" y="15"/>
                </a:lnTo>
                <a:lnTo>
                  <a:pt x="854" y="19"/>
                </a:lnTo>
                <a:lnTo>
                  <a:pt x="867" y="25"/>
                </a:lnTo>
                <a:lnTo>
                  <a:pt x="879" y="33"/>
                </a:lnTo>
                <a:lnTo>
                  <a:pt x="890" y="40"/>
                </a:lnTo>
                <a:lnTo>
                  <a:pt x="900" y="48"/>
                </a:lnTo>
                <a:lnTo>
                  <a:pt x="910" y="58"/>
                </a:lnTo>
                <a:lnTo>
                  <a:pt x="917" y="67"/>
                </a:lnTo>
                <a:lnTo>
                  <a:pt x="925" y="77"/>
                </a:lnTo>
                <a:lnTo>
                  <a:pt x="931" y="88"/>
                </a:lnTo>
                <a:lnTo>
                  <a:pt x="936" y="100"/>
                </a:lnTo>
                <a:lnTo>
                  <a:pt x="885" y="104"/>
                </a:lnTo>
                <a:lnTo>
                  <a:pt x="835" y="107"/>
                </a:lnTo>
                <a:lnTo>
                  <a:pt x="787" y="111"/>
                </a:lnTo>
                <a:lnTo>
                  <a:pt x="739" y="115"/>
                </a:lnTo>
                <a:lnTo>
                  <a:pt x="693" y="119"/>
                </a:lnTo>
                <a:lnTo>
                  <a:pt x="648" y="121"/>
                </a:lnTo>
                <a:lnTo>
                  <a:pt x="606" y="125"/>
                </a:lnTo>
                <a:lnTo>
                  <a:pt x="564" y="127"/>
                </a:lnTo>
                <a:lnTo>
                  <a:pt x="524" y="130"/>
                </a:lnTo>
                <a:lnTo>
                  <a:pt x="485" y="132"/>
                </a:lnTo>
                <a:lnTo>
                  <a:pt x="449" y="136"/>
                </a:lnTo>
                <a:lnTo>
                  <a:pt x="412" y="138"/>
                </a:lnTo>
                <a:lnTo>
                  <a:pt x="380" y="140"/>
                </a:lnTo>
                <a:lnTo>
                  <a:pt x="345" y="144"/>
                </a:lnTo>
                <a:lnTo>
                  <a:pt x="314" y="146"/>
                </a:lnTo>
                <a:lnTo>
                  <a:pt x="284" y="148"/>
                </a:lnTo>
                <a:lnTo>
                  <a:pt x="257" y="150"/>
                </a:lnTo>
                <a:lnTo>
                  <a:pt x="228" y="152"/>
                </a:lnTo>
                <a:lnTo>
                  <a:pt x="203" y="153"/>
                </a:lnTo>
                <a:lnTo>
                  <a:pt x="178" y="153"/>
                </a:lnTo>
                <a:lnTo>
                  <a:pt x="155" y="155"/>
                </a:lnTo>
                <a:lnTo>
                  <a:pt x="134" y="157"/>
                </a:lnTo>
                <a:lnTo>
                  <a:pt x="115" y="157"/>
                </a:lnTo>
                <a:lnTo>
                  <a:pt x="96" y="159"/>
                </a:lnTo>
                <a:lnTo>
                  <a:pt x="78" y="159"/>
                </a:lnTo>
                <a:lnTo>
                  <a:pt x="63" y="161"/>
                </a:lnTo>
                <a:lnTo>
                  <a:pt x="50" y="161"/>
                </a:lnTo>
                <a:lnTo>
                  <a:pt x="36" y="163"/>
                </a:lnTo>
                <a:lnTo>
                  <a:pt x="25" y="163"/>
                </a:lnTo>
                <a:lnTo>
                  <a:pt x="15" y="163"/>
                </a:lnTo>
                <a:lnTo>
                  <a:pt x="7" y="163"/>
                </a:lnTo>
                <a:lnTo>
                  <a:pt x="0" y="163"/>
                </a:lnTo>
                <a:lnTo>
                  <a:pt x="0" y="6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37980" y="16338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yǐn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4765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4536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弓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引路   吸引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武侠小说把他深深的吸引住了。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左侧笔画紧凑，右部竖为垂露竖。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435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529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引</a:t>
            </a:r>
          </a:p>
        </p:txBody>
      </p:sp>
      <p:grpSp>
        <p:nvGrpSpPr>
          <p:cNvPr id="30723" name="Group 4"/>
          <p:cNvGrpSpPr/>
          <p:nvPr/>
        </p:nvGrpSpPr>
        <p:grpSpPr>
          <a:xfrm>
            <a:off x="1376045" y="2411730"/>
            <a:ext cx="2879725" cy="2879725"/>
            <a:chOff x="1474" y="663"/>
            <a:chExt cx="2948" cy="2835"/>
          </a:xfrm>
        </p:grpSpPr>
        <p:sp>
          <p:nvSpPr>
            <p:cNvPr id="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" name="Freeform 32"/>
          <p:cNvSpPr/>
          <p:nvPr/>
        </p:nvSpPr>
        <p:spPr>
          <a:xfrm>
            <a:off x="3146107" y="2856230"/>
            <a:ext cx="238125" cy="1939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3" h="3056">
                <a:moveTo>
                  <a:pt x="322" y="458"/>
                </a:moveTo>
                <a:lnTo>
                  <a:pt x="322" y="492"/>
                </a:lnTo>
                <a:lnTo>
                  <a:pt x="322" y="526"/>
                </a:lnTo>
                <a:lnTo>
                  <a:pt x="322" y="560"/>
                </a:lnTo>
                <a:lnTo>
                  <a:pt x="322" y="611"/>
                </a:lnTo>
                <a:lnTo>
                  <a:pt x="322" y="662"/>
                </a:lnTo>
                <a:lnTo>
                  <a:pt x="322" y="713"/>
                </a:lnTo>
                <a:lnTo>
                  <a:pt x="322" y="798"/>
                </a:lnTo>
                <a:lnTo>
                  <a:pt x="322" y="866"/>
                </a:lnTo>
                <a:lnTo>
                  <a:pt x="322" y="951"/>
                </a:lnTo>
                <a:lnTo>
                  <a:pt x="322" y="1053"/>
                </a:lnTo>
                <a:lnTo>
                  <a:pt x="322" y="1138"/>
                </a:lnTo>
                <a:lnTo>
                  <a:pt x="322" y="1256"/>
                </a:lnTo>
                <a:lnTo>
                  <a:pt x="322" y="1375"/>
                </a:lnTo>
                <a:lnTo>
                  <a:pt x="322" y="1494"/>
                </a:lnTo>
                <a:lnTo>
                  <a:pt x="322" y="1630"/>
                </a:lnTo>
                <a:lnTo>
                  <a:pt x="322" y="1766"/>
                </a:lnTo>
                <a:lnTo>
                  <a:pt x="322" y="1902"/>
                </a:lnTo>
                <a:lnTo>
                  <a:pt x="322" y="2037"/>
                </a:lnTo>
                <a:lnTo>
                  <a:pt x="322" y="2156"/>
                </a:lnTo>
                <a:lnTo>
                  <a:pt x="322" y="2275"/>
                </a:lnTo>
                <a:lnTo>
                  <a:pt x="322" y="2377"/>
                </a:lnTo>
                <a:lnTo>
                  <a:pt x="322" y="2479"/>
                </a:lnTo>
                <a:lnTo>
                  <a:pt x="322" y="2564"/>
                </a:lnTo>
                <a:lnTo>
                  <a:pt x="322" y="2649"/>
                </a:lnTo>
                <a:lnTo>
                  <a:pt x="322" y="2716"/>
                </a:lnTo>
                <a:lnTo>
                  <a:pt x="322" y="2784"/>
                </a:lnTo>
                <a:lnTo>
                  <a:pt x="305" y="2835"/>
                </a:lnTo>
                <a:lnTo>
                  <a:pt x="305" y="2886"/>
                </a:lnTo>
                <a:lnTo>
                  <a:pt x="305" y="2920"/>
                </a:lnTo>
                <a:lnTo>
                  <a:pt x="305" y="2954"/>
                </a:lnTo>
                <a:lnTo>
                  <a:pt x="305" y="2971"/>
                </a:lnTo>
                <a:lnTo>
                  <a:pt x="305" y="2988"/>
                </a:lnTo>
                <a:lnTo>
                  <a:pt x="288" y="3022"/>
                </a:lnTo>
                <a:lnTo>
                  <a:pt x="271" y="3039"/>
                </a:lnTo>
                <a:lnTo>
                  <a:pt x="254" y="3056"/>
                </a:lnTo>
                <a:lnTo>
                  <a:pt x="237" y="3056"/>
                </a:lnTo>
                <a:lnTo>
                  <a:pt x="220" y="3039"/>
                </a:lnTo>
                <a:lnTo>
                  <a:pt x="203" y="3005"/>
                </a:lnTo>
                <a:lnTo>
                  <a:pt x="186" y="2954"/>
                </a:lnTo>
                <a:lnTo>
                  <a:pt x="135" y="2869"/>
                </a:lnTo>
                <a:lnTo>
                  <a:pt x="118" y="2801"/>
                </a:lnTo>
                <a:lnTo>
                  <a:pt x="102" y="2733"/>
                </a:lnTo>
                <a:lnTo>
                  <a:pt x="85" y="2699"/>
                </a:lnTo>
                <a:lnTo>
                  <a:pt x="85" y="2683"/>
                </a:lnTo>
                <a:lnTo>
                  <a:pt x="85" y="2666"/>
                </a:lnTo>
                <a:lnTo>
                  <a:pt x="102" y="2632"/>
                </a:lnTo>
                <a:lnTo>
                  <a:pt x="102" y="2581"/>
                </a:lnTo>
                <a:lnTo>
                  <a:pt x="102" y="2530"/>
                </a:lnTo>
                <a:lnTo>
                  <a:pt x="118" y="2462"/>
                </a:lnTo>
                <a:lnTo>
                  <a:pt x="118" y="2377"/>
                </a:lnTo>
                <a:lnTo>
                  <a:pt x="135" y="2292"/>
                </a:lnTo>
                <a:lnTo>
                  <a:pt x="135" y="2088"/>
                </a:lnTo>
                <a:lnTo>
                  <a:pt x="152" y="1868"/>
                </a:lnTo>
                <a:lnTo>
                  <a:pt x="152" y="1613"/>
                </a:lnTo>
                <a:lnTo>
                  <a:pt x="152" y="1477"/>
                </a:lnTo>
                <a:lnTo>
                  <a:pt x="152" y="1341"/>
                </a:lnTo>
                <a:lnTo>
                  <a:pt x="152" y="1205"/>
                </a:lnTo>
                <a:lnTo>
                  <a:pt x="152" y="1070"/>
                </a:lnTo>
                <a:lnTo>
                  <a:pt x="152" y="951"/>
                </a:lnTo>
                <a:lnTo>
                  <a:pt x="152" y="832"/>
                </a:lnTo>
                <a:lnTo>
                  <a:pt x="135" y="730"/>
                </a:lnTo>
                <a:lnTo>
                  <a:pt x="135" y="628"/>
                </a:lnTo>
                <a:lnTo>
                  <a:pt x="135" y="526"/>
                </a:lnTo>
                <a:lnTo>
                  <a:pt x="135" y="441"/>
                </a:lnTo>
                <a:lnTo>
                  <a:pt x="118" y="373"/>
                </a:lnTo>
                <a:lnTo>
                  <a:pt x="118" y="306"/>
                </a:lnTo>
                <a:lnTo>
                  <a:pt x="102" y="255"/>
                </a:lnTo>
                <a:lnTo>
                  <a:pt x="102" y="204"/>
                </a:lnTo>
                <a:lnTo>
                  <a:pt x="85" y="170"/>
                </a:lnTo>
                <a:lnTo>
                  <a:pt x="68" y="136"/>
                </a:lnTo>
                <a:lnTo>
                  <a:pt x="68" y="119"/>
                </a:lnTo>
                <a:lnTo>
                  <a:pt x="51" y="102"/>
                </a:lnTo>
                <a:lnTo>
                  <a:pt x="17" y="85"/>
                </a:lnTo>
                <a:lnTo>
                  <a:pt x="17" y="68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18" y="17"/>
                </a:lnTo>
                <a:lnTo>
                  <a:pt x="186" y="34"/>
                </a:lnTo>
                <a:lnTo>
                  <a:pt x="254" y="68"/>
                </a:lnTo>
                <a:lnTo>
                  <a:pt x="305" y="85"/>
                </a:lnTo>
                <a:lnTo>
                  <a:pt x="339" y="119"/>
                </a:lnTo>
                <a:lnTo>
                  <a:pt x="373" y="119"/>
                </a:lnTo>
                <a:lnTo>
                  <a:pt x="373" y="170"/>
                </a:lnTo>
                <a:lnTo>
                  <a:pt x="373" y="221"/>
                </a:lnTo>
                <a:lnTo>
                  <a:pt x="356" y="255"/>
                </a:lnTo>
                <a:lnTo>
                  <a:pt x="339" y="306"/>
                </a:lnTo>
                <a:lnTo>
                  <a:pt x="339" y="373"/>
                </a:lnTo>
                <a:lnTo>
                  <a:pt x="322" y="45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Freeform 30"/>
          <p:cNvSpPr/>
          <p:nvPr/>
        </p:nvSpPr>
        <p:spPr>
          <a:xfrm>
            <a:off x="2071370" y="2975292"/>
            <a:ext cx="731837" cy="495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2" h="781">
                <a:moveTo>
                  <a:pt x="745" y="51"/>
                </a:moveTo>
                <a:lnTo>
                  <a:pt x="796" y="17"/>
                </a:lnTo>
                <a:lnTo>
                  <a:pt x="847" y="0"/>
                </a:lnTo>
                <a:lnTo>
                  <a:pt x="864" y="17"/>
                </a:lnTo>
                <a:lnTo>
                  <a:pt x="898" y="34"/>
                </a:lnTo>
                <a:lnTo>
                  <a:pt x="948" y="51"/>
                </a:lnTo>
                <a:lnTo>
                  <a:pt x="1016" y="85"/>
                </a:lnTo>
                <a:lnTo>
                  <a:pt x="1067" y="136"/>
                </a:lnTo>
                <a:lnTo>
                  <a:pt x="1118" y="170"/>
                </a:lnTo>
                <a:lnTo>
                  <a:pt x="1135" y="186"/>
                </a:lnTo>
                <a:lnTo>
                  <a:pt x="1152" y="203"/>
                </a:lnTo>
                <a:lnTo>
                  <a:pt x="1135" y="220"/>
                </a:lnTo>
                <a:lnTo>
                  <a:pt x="1118" y="254"/>
                </a:lnTo>
                <a:lnTo>
                  <a:pt x="1101" y="271"/>
                </a:lnTo>
                <a:lnTo>
                  <a:pt x="1050" y="305"/>
                </a:lnTo>
                <a:lnTo>
                  <a:pt x="1033" y="322"/>
                </a:lnTo>
                <a:lnTo>
                  <a:pt x="999" y="356"/>
                </a:lnTo>
                <a:lnTo>
                  <a:pt x="965" y="390"/>
                </a:lnTo>
                <a:lnTo>
                  <a:pt x="931" y="458"/>
                </a:lnTo>
                <a:lnTo>
                  <a:pt x="898" y="526"/>
                </a:lnTo>
                <a:lnTo>
                  <a:pt x="864" y="594"/>
                </a:lnTo>
                <a:lnTo>
                  <a:pt x="813" y="679"/>
                </a:lnTo>
                <a:lnTo>
                  <a:pt x="779" y="781"/>
                </a:lnTo>
                <a:lnTo>
                  <a:pt x="627" y="781"/>
                </a:lnTo>
                <a:lnTo>
                  <a:pt x="677" y="662"/>
                </a:lnTo>
                <a:lnTo>
                  <a:pt x="694" y="560"/>
                </a:lnTo>
                <a:lnTo>
                  <a:pt x="728" y="475"/>
                </a:lnTo>
                <a:lnTo>
                  <a:pt x="745" y="407"/>
                </a:lnTo>
                <a:lnTo>
                  <a:pt x="762" y="339"/>
                </a:lnTo>
                <a:lnTo>
                  <a:pt x="762" y="288"/>
                </a:lnTo>
                <a:lnTo>
                  <a:pt x="762" y="271"/>
                </a:lnTo>
                <a:lnTo>
                  <a:pt x="745" y="254"/>
                </a:lnTo>
                <a:lnTo>
                  <a:pt x="677" y="237"/>
                </a:lnTo>
                <a:lnTo>
                  <a:pt x="643" y="237"/>
                </a:lnTo>
                <a:lnTo>
                  <a:pt x="593" y="237"/>
                </a:lnTo>
                <a:lnTo>
                  <a:pt x="542" y="254"/>
                </a:lnTo>
                <a:lnTo>
                  <a:pt x="474" y="271"/>
                </a:lnTo>
                <a:lnTo>
                  <a:pt x="338" y="305"/>
                </a:lnTo>
                <a:lnTo>
                  <a:pt x="271" y="322"/>
                </a:lnTo>
                <a:lnTo>
                  <a:pt x="220" y="339"/>
                </a:lnTo>
                <a:lnTo>
                  <a:pt x="169" y="339"/>
                </a:lnTo>
                <a:lnTo>
                  <a:pt x="135" y="339"/>
                </a:lnTo>
                <a:lnTo>
                  <a:pt x="101" y="339"/>
                </a:lnTo>
                <a:lnTo>
                  <a:pt x="84" y="322"/>
                </a:lnTo>
                <a:lnTo>
                  <a:pt x="50" y="288"/>
                </a:lnTo>
                <a:lnTo>
                  <a:pt x="0" y="237"/>
                </a:lnTo>
                <a:lnTo>
                  <a:pt x="169" y="203"/>
                </a:lnTo>
                <a:lnTo>
                  <a:pt x="322" y="170"/>
                </a:lnTo>
                <a:lnTo>
                  <a:pt x="440" y="136"/>
                </a:lnTo>
                <a:lnTo>
                  <a:pt x="559" y="119"/>
                </a:lnTo>
                <a:lnTo>
                  <a:pt x="627" y="85"/>
                </a:lnTo>
                <a:lnTo>
                  <a:pt x="694" y="68"/>
                </a:lnTo>
                <a:lnTo>
                  <a:pt x="728" y="51"/>
                </a:lnTo>
                <a:lnTo>
                  <a:pt x="745" y="5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3"/>
          <p:cNvSpPr/>
          <p:nvPr/>
        </p:nvSpPr>
        <p:spPr>
          <a:xfrm>
            <a:off x="2168207" y="3427730"/>
            <a:ext cx="504825" cy="1714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96" h="271">
                <a:moveTo>
                  <a:pt x="0" y="153"/>
                </a:moveTo>
                <a:lnTo>
                  <a:pt x="153" y="119"/>
                </a:lnTo>
                <a:lnTo>
                  <a:pt x="288" y="68"/>
                </a:lnTo>
                <a:lnTo>
                  <a:pt x="407" y="51"/>
                </a:lnTo>
                <a:lnTo>
                  <a:pt x="491" y="17"/>
                </a:lnTo>
                <a:lnTo>
                  <a:pt x="576" y="0"/>
                </a:lnTo>
                <a:lnTo>
                  <a:pt x="644" y="0"/>
                </a:lnTo>
                <a:lnTo>
                  <a:pt x="695" y="0"/>
                </a:lnTo>
                <a:lnTo>
                  <a:pt x="712" y="0"/>
                </a:lnTo>
                <a:lnTo>
                  <a:pt x="746" y="34"/>
                </a:lnTo>
                <a:lnTo>
                  <a:pt x="779" y="51"/>
                </a:lnTo>
                <a:lnTo>
                  <a:pt x="796" y="68"/>
                </a:lnTo>
                <a:lnTo>
                  <a:pt x="796" y="85"/>
                </a:lnTo>
                <a:lnTo>
                  <a:pt x="779" y="102"/>
                </a:lnTo>
                <a:lnTo>
                  <a:pt x="763" y="119"/>
                </a:lnTo>
                <a:lnTo>
                  <a:pt x="729" y="136"/>
                </a:lnTo>
                <a:lnTo>
                  <a:pt x="661" y="136"/>
                </a:lnTo>
                <a:lnTo>
                  <a:pt x="627" y="153"/>
                </a:lnTo>
                <a:lnTo>
                  <a:pt x="576" y="153"/>
                </a:lnTo>
                <a:lnTo>
                  <a:pt x="508" y="170"/>
                </a:lnTo>
                <a:lnTo>
                  <a:pt x="424" y="187"/>
                </a:lnTo>
                <a:lnTo>
                  <a:pt x="339" y="204"/>
                </a:lnTo>
                <a:lnTo>
                  <a:pt x="237" y="221"/>
                </a:lnTo>
                <a:lnTo>
                  <a:pt x="119" y="254"/>
                </a:lnTo>
                <a:lnTo>
                  <a:pt x="0" y="271"/>
                </a:lnTo>
                <a:lnTo>
                  <a:pt x="0" y="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1"/>
          <p:cNvSpPr/>
          <p:nvPr/>
        </p:nvSpPr>
        <p:spPr>
          <a:xfrm>
            <a:off x="2006282" y="3502342"/>
            <a:ext cx="709613" cy="12620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18" h="1986">
                <a:moveTo>
                  <a:pt x="203" y="1562"/>
                </a:moveTo>
                <a:lnTo>
                  <a:pt x="203" y="1545"/>
                </a:lnTo>
                <a:lnTo>
                  <a:pt x="220" y="1545"/>
                </a:lnTo>
                <a:lnTo>
                  <a:pt x="271" y="1545"/>
                </a:lnTo>
                <a:lnTo>
                  <a:pt x="339" y="1545"/>
                </a:lnTo>
                <a:lnTo>
                  <a:pt x="424" y="1562"/>
                </a:lnTo>
                <a:lnTo>
                  <a:pt x="491" y="1562"/>
                </a:lnTo>
                <a:lnTo>
                  <a:pt x="542" y="1562"/>
                </a:lnTo>
                <a:lnTo>
                  <a:pt x="576" y="1545"/>
                </a:lnTo>
                <a:lnTo>
                  <a:pt x="610" y="1528"/>
                </a:lnTo>
                <a:lnTo>
                  <a:pt x="644" y="1494"/>
                </a:lnTo>
                <a:lnTo>
                  <a:pt x="678" y="1426"/>
                </a:lnTo>
                <a:lnTo>
                  <a:pt x="712" y="1341"/>
                </a:lnTo>
                <a:lnTo>
                  <a:pt x="745" y="1137"/>
                </a:lnTo>
                <a:lnTo>
                  <a:pt x="779" y="967"/>
                </a:lnTo>
                <a:lnTo>
                  <a:pt x="796" y="883"/>
                </a:lnTo>
                <a:lnTo>
                  <a:pt x="779" y="815"/>
                </a:lnTo>
                <a:lnTo>
                  <a:pt x="779" y="781"/>
                </a:lnTo>
                <a:lnTo>
                  <a:pt x="762" y="747"/>
                </a:lnTo>
                <a:lnTo>
                  <a:pt x="729" y="730"/>
                </a:lnTo>
                <a:lnTo>
                  <a:pt x="712" y="713"/>
                </a:lnTo>
                <a:lnTo>
                  <a:pt x="678" y="713"/>
                </a:lnTo>
                <a:lnTo>
                  <a:pt x="627" y="713"/>
                </a:lnTo>
                <a:lnTo>
                  <a:pt x="576" y="713"/>
                </a:lnTo>
                <a:lnTo>
                  <a:pt x="508" y="730"/>
                </a:lnTo>
                <a:lnTo>
                  <a:pt x="440" y="747"/>
                </a:lnTo>
                <a:lnTo>
                  <a:pt x="356" y="781"/>
                </a:lnTo>
                <a:lnTo>
                  <a:pt x="271" y="832"/>
                </a:lnTo>
                <a:lnTo>
                  <a:pt x="220" y="866"/>
                </a:lnTo>
                <a:lnTo>
                  <a:pt x="169" y="883"/>
                </a:lnTo>
                <a:lnTo>
                  <a:pt x="152" y="899"/>
                </a:lnTo>
                <a:lnTo>
                  <a:pt x="136" y="899"/>
                </a:lnTo>
                <a:lnTo>
                  <a:pt x="102" y="883"/>
                </a:lnTo>
                <a:lnTo>
                  <a:pt x="85" y="866"/>
                </a:lnTo>
                <a:lnTo>
                  <a:pt x="51" y="832"/>
                </a:lnTo>
                <a:lnTo>
                  <a:pt x="34" y="815"/>
                </a:lnTo>
                <a:lnTo>
                  <a:pt x="17" y="781"/>
                </a:lnTo>
                <a:lnTo>
                  <a:pt x="0" y="747"/>
                </a:lnTo>
                <a:lnTo>
                  <a:pt x="0" y="730"/>
                </a:lnTo>
                <a:lnTo>
                  <a:pt x="0" y="713"/>
                </a:lnTo>
                <a:lnTo>
                  <a:pt x="17" y="713"/>
                </a:lnTo>
                <a:lnTo>
                  <a:pt x="34" y="696"/>
                </a:lnTo>
                <a:lnTo>
                  <a:pt x="51" y="679"/>
                </a:lnTo>
                <a:lnTo>
                  <a:pt x="85" y="662"/>
                </a:lnTo>
                <a:lnTo>
                  <a:pt x="102" y="645"/>
                </a:lnTo>
                <a:lnTo>
                  <a:pt x="136" y="611"/>
                </a:lnTo>
                <a:lnTo>
                  <a:pt x="152" y="560"/>
                </a:lnTo>
                <a:lnTo>
                  <a:pt x="169" y="441"/>
                </a:lnTo>
                <a:lnTo>
                  <a:pt x="186" y="322"/>
                </a:lnTo>
                <a:lnTo>
                  <a:pt x="169" y="186"/>
                </a:lnTo>
                <a:lnTo>
                  <a:pt x="152" y="68"/>
                </a:lnTo>
                <a:lnTo>
                  <a:pt x="136" y="34"/>
                </a:lnTo>
                <a:lnTo>
                  <a:pt x="136" y="17"/>
                </a:lnTo>
                <a:lnTo>
                  <a:pt x="136" y="0"/>
                </a:lnTo>
                <a:lnTo>
                  <a:pt x="152" y="0"/>
                </a:lnTo>
                <a:lnTo>
                  <a:pt x="169" y="0"/>
                </a:lnTo>
                <a:lnTo>
                  <a:pt x="220" y="0"/>
                </a:lnTo>
                <a:lnTo>
                  <a:pt x="271" y="17"/>
                </a:lnTo>
                <a:lnTo>
                  <a:pt x="356" y="17"/>
                </a:lnTo>
                <a:lnTo>
                  <a:pt x="356" y="152"/>
                </a:lnTo>
                <a:lnTo>
                  <a:pt x="356" y="271"/>
                </a:lnTo>
                <a:lnTo>
                  <a:pt x="339" y="373"/>
                </a:lnTo>
                <a:lnTo>
                  <a:pt x="339" y="458"/>
                </a:lnTo>
                <a:lnTo>
                  <a:pt x="322" y="509"/>
                </a:lnTo>
                <a:lnTo>
                  <a:pt x="305" y="560"/>
                </a:lnTo>
                <a:lnTo>
                  <a:pt x="305" y="594"/>
                </a:lnTo>
                <a:lnTo>
                  <a:pt x="305" y="611"/>
                </a:lnTo>
                <a:lnTo>
                  <a:pt x="322" y="611"/>
                </a:lnTo>
                <a:lnTo>
                  <a:pt x="373" y="628"/>
                </a:lnTo>
                <a:lnTo>
                  <a:pt x="440" y="611"/>
                </a:lnTo>
                <a:lnTo>
                  <a:pt x="474" y="611"/>
                </a:lnTo>
                <a:lnTo>
                  <a:pt x="525" y="594"/>
                </a:lnTo>
                <a:lnTo>
                  <a:pt x="627" y="577"/>
                </a:lnTo>
                <a:lnTo>
                  <a:pt x="695" y="560"/>
                </a:lnTo>
                <a:lnTo>
                  <a:pt x="745" y="543"/>
                </a:lnTo>
                <a:lnTo>
                  <a:pt x="779" y="526"/>
                </a:lnTo>
                <a:lnTo>
                  <a:pt x="813" y="509"/>
                </a:lnTo>
                <a:lnTo>
                  <a:pt x="847" y="509"/>
                </a:lnTo>
                <a:lnTo>
                  <a:pt x="864" y="509"/>
                </a:lnTo>
                <a:lnTo>
                  <a:pt x="898" y="526"/>
                </a:lnTo>
                <a:lnTo>
                  <a:pt x="949" y="560"/>
                </a:lnTo>
                <a:lnTo>
                  <a:pt x="1000" y="594"/>
                </a:lnTo>
                <a:lnTo>
                  <a:pt x="1033" y="645"/>
                </a:lnTo>
                <a:lnTo>
                  <a:pt x="1067" y="679"/>
                </a:lnTo>
                <a:lnTo>
                  <a:pt x="1101" y="713"/>
                </a:lnTo>
                <a:lnTo>
                  <a:pt x="1118" y="730"/>
                </a:lnTo>
                <a:lnTo>
                  <a:pt x="1101" y="764"/>
                </a:lnTo>
                <a:lnTo>
                  <a:pt x="1067" y="798"/>
                </a:lnTo>
                <a:lnTo>
                  <a:pt x="1050" y="832"/>
                </a:lnTo>
                <a:lnTo>
                  <a:pt x="1033" y="883"/>
                </a:lnTo>
                <a:lnTo>
                  <a:pt x="1017" y="950"/>
                </a:lnTo>
                <a:lnTo>
                  <a:pt x="1000" y="1035"/>
                </a:lnTo>
                <a:lnTo>
                  <a:pt x="983" y="1154"/>
                </a:lnTo>
                <a:lnTo>
                  <a:pt x="966" y="1273"/>
                </a:lnTo>
                <a:lnTo>
                  <a:pt x="932" y="1392"/>
                </a:lnTo>
                <a:lnTo>
                  <a:pt x="898" y="1511"/>
                </a:lnTo>
                <a:lnTo>
                  <a:pt x="847" y="1630"/>
                </a:lnTo>
                <a:lnTo>
                  <a:pt x="796" y="1731"/>
                </a:lnTo>
                <a:lnTo>
                  <a:pt x="745" y="1816"/>
                </a:lnTo>
                <a:lnTo>
                  <a:pt x="712" y="1867"/>
                </a:lnTo>
                <a:lnTo>
                  <a:pt x="661" y="1918"/>
                </a:lnTo>
                <a:lnTo>
                  <a:pt x="627" y="1952"/>
                </a:lnTo>
                <a:lnTo>
                  <a:pt x="593" y="1969"/>
                </a:lnTo>
                <a:lnTo>
                  <a:pt x="576" y="1986"/>
                </a:lnTo>
                <a:lnTo>
                  <a:pt x="559" y="1969"/>
                </a:lnTo>
                <a:lnTo>
                  <a:pt x="542" y="1952"/>
                </a:lnTo>
                <a:lnTo>
                  <a:pt x="542" y="1918"/>
                </a:lnTo>
                <a:lnTo>
                  <a:pt x="525" y="1867"/>
                </a:lnTo>
                <a:lnTo>
                  <a:pt x="508" y="1816"/>
                </a:lnTo>
                <a:lnTo>
                  <a:pt x="474" y="1765"/>
                </a:lnTo>
                <a:lnTo>
                  <a:pt x="440" y="1714"/>
                </a:lnTo>
                <a:lnTo>
                  <a:pt x="373" y="1680"/>
                </a:lnTo>
                <a:lnTo>
                  <a:pt x="305" y="1630"/>
                </a:lnTo>
                <a:lnTo>
                  <a:pt x="254" y="1596"/>
                </a:lnTo>
                <a:lnTo>
                  <a:pt x="220" y="1579"/>
                </a:lnTo>
                <a:lnTo>
                  <a:pt x="203" y="156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6338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zhù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4765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45364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注意   注射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我们要遵守交通规则，注意交通安全。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呈弧形分布。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435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529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</a:t>
            </a:r>
          </a:p>
        </p:txBody>
      </p:sp>
      <p:sp>
        <p:nvSpPr>
          <p:cNvPr id="28712" name="Freeform 40"/>
          <p:cNvSpPr/>
          <p:nvPr/>
        </p:nvSpPr>
        <p:spPr>
          <a:xfrm>
            <a:off x="2033284" y="3186430"/>
            <a:ext cx="269875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3" h="391">
                <a:moveTo>
                  <a:pt x="305" y="102"/>
                </a:moveTo>
                <a:lnTo>
                  <a:pt x="355" y="136"/>
                </a:lnTo>
                <a:lnTo>
                  <a:pt x="389" y="170"/>
                </a:lnTo>
                <a:lnTo>
                  <a:pt x="406" y="221"/>
                </a:lnTo>
                <a:lnTo>
                  <a:pt x="423" y="272"/>
                </a:lnTo>
                <a:lnTo>
                  <a:pt x="423" y="306"/>
                </a:lnTo>
                <a:lnTo>
                  <a:pt x="423" y="340"/>
                </a:lnTo>
                <a:lnTo>
                  <a:pt x="406" y="357"/>
                </a:lnTo>
                <a:lnTo>
                  <a:pt x="406" y="374"/>
                </a:lnTo>
                <a:lnTo>
                  <a:pt x="372" y="391"/>
                </a:lnTo>
                <a:lnTo>
                  <a:pt x="322" y="374"/>
                </a:lnTo>
                <a:lnTo>
                  <a:pt x="288" y="357"/>
                </a:lnTo>
                <a:lnTo>
                  <a:pt x="254" y="323"/>
                </a:lnTo>
                <a:lnTo>
                  <a:pt x="203" y="272"/>
                </a:lnTo>
                <a:lnTo>
                  <a:pt x="135" y="221"/>
                </a:lnTo>
                <a:lnTo>
                  <a:pt x="84" y="153"/>
                </a:lnTo>
                <a:lnTo>
                  <a:pt x="34" y="102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0" y="0"/>
                </a:lnTo>
                <a:lnTo>
                  <a:pt x="101" y="0"/>
                </a:lnTo>
                <a:lnTo>
                  <a:pt x="152" y="17"/>
                </a:lnTo>
                <a:lnTo>
                  <a:pt x="203" y="34"/>
                </a:lnTo>
                <a:lnTo>
                  <a:pt x="254" y="68"/>
                </a:lnTo>
                <a:lnTo>
                  <a:pt x="305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1260172" y="2411730"/>
            <a:ext cx="2879725" cy="2879725"/>
            <a:chOff x="1474" y="663"/>
            <a:chExt cx="2948" cy="2835"/>
          </a:xfrm>
        </p:grpSpPr>
        <p:sp>
          <p:nvSpPr>
            <p:cNvPr id="1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706" name="Freeform 34"/>
          <p:cNvSpPr/>
          <p:nvPr/>
        </p:nvSpPr>
        <p:spPr>
          <a:xfrm>
            <a:off x="2411109" y="3476942"/>
            <a:ext cx="966788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24" h="390">
                <a:moveTo>
                  <a:pt x="660" y="339"/>
                </a:moveTo>
                <a:lnTo>
                  <a:pt x="525" y="356"/>
                </a:lnTo>
                <a:lnTo>
                  <a:pt x="423" y="373"/>
                </a:lnTo>
                <a:lnTo>
                  <a:pt x="338" y="390"/>
                </a:lnTo>
                <a:lnTo>
                  <a:pt x="271" y="390"/>
                </a:lnTo>
                <a:lnTo>
                  <a:pt x="203" y="390"/>
                </a:lnTo>
                <a:lnTo>
                  <a:pt x="152" y="373"/>
                </a:lnTo>
                <a:lnTo>
                  <a:pt x="118" y="373"/>
                </a:lnTo>
                <a:lnTo>
                  <a:pt x="84" y="356"/>
                </a:lnTo>
                <a:lnTo>
                  <a:pt x="50" y="339"/>
                </a:lnTo>
                <a:lnTo>
                  <a:pt x="17" y="322"/>
                </a:lnTo>
                <a:lnTo>
                  <a:pt x="0" y="305"/>
                </a:lnTo>
                <a:lnTo>
                  <a:pt x="0" y="288"/>
                </a:lnTo>
                <a:lnTo>
                  <a:pt x="17" y="288"/>
                </a:lnTo>
                <a:lnTo>
                  <a:pt x="33" y="288"/>
                </a:lnTo>
                <a:lnTo>
                  <a:pt x="50" y="288"/>
                </a:lnTo>
                <a:lnTo>
                  <a:pt x="67" y="272"/>
                </a:lnTo>
                <a:lnTo>
                  <a:pt x="118" y="272"/>
                </a:lnTo>
                <a:lnTo>
                  <a:pt x="169" y="255"/>
                </a:lnTo>
                <a:lnTo>
                  <a:pt x="237" y="238"/>
                </a:lnTo>
                <a:lnTo>
                  <a:pt x="321" y="221"/>
                </a:lnTo>
                <a:lnTo>
                  <a:pt x="440" y="204"/>
                </a:lnTo>
                <a:lnTo>
                  <a:pt x="559" y="170"/>
                </a:lnTo>
                <a:lnTo>
                  <a:pt x="694" y="136"/>
                </a:lnTo>
                <a:lnTo>
                  <a:pt x="830" y="102"/>
                </a:lnTo>
                <a:lnTo>
                  <a:pt x="948" y="68"/>
                </a:lnTo>
                <a:lnTo>
                  <a:pt x="1050" y="51"/>
                </a:lnTo>
                <a:lnTo>
                  <a:pt x="1135" y="34"/>
                </a:lnTo>
                <a:lnTo>
                  <a:pt x="1202" y="17"/>
                </a:lnTo>
                <a:lnTo>
                  <a:pt x="1270" y="0"/>
                </a:lnTo>
                <a:lnTo>
                  <a:pt x="1304" y="0"/>
                </a:lnTo>
                <a:lnTo>
                  <a:pt x="1321" y="0"/>
                </a:lnTo>
                <a:lnTo>
                  <a:pt x="1389" y="17"/>
                </a:lnTo>
                <a:lnTo>
                  <a:pt x="1457" y="34"/>
                </a:lnTo>
                <a:lnTo>
                  <a:pt x="1491" y="68"/>
                </a:lnTo>
                <a:lnTo>
                  <a:pt x="1507" y="85"/>
                </a:lnTo>
                <a:lnTo>
                  <a:pt x="1524" y="102"/>
                </a:lnTo>
                <a:lnTo>
                  <a:pt x="1524" y="119"/>
                </a:lnTo>
                <a:lnTo>
                  <a:pt x="1507" y="136"/>
                </a:lnTo>
                <a:lnTo>
                  <a:pt x="1491" y="153"/>
                </a:lnTo>
                <a:lnTo>
                  <a:pt x="1457" y="153"/>
                </a:lnTo>
                <a:lnTo>
                  <a:pt x="1406" y="170"/>
                </a:lnTo>
                <a:lnTo>
                  <a:pt x="1355" y="187"/>
                </a:lnTo>
                <a:lnTo>
                  <a:pt x="1304" y="204"/>
                </a:lnTo>
                <a:lnTo>
                  <a:pt x="1236" y="221"/>
                </a:lnTo>
                <a:lnTo>
                  <a:pt x="948" y="272"/>
                </a:lnTo>
                <a:lnTo>
                  <a:pt x="660" y="33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8" name="Freeform 36"/>
          <p:cNvSpPr/>
          <p:nvPr/>
        </p:nvSpPr>
        <p:spPr>
          <a:xfrm>
            <a:off x="2474609" y="3962717"/>
            <a:ext cx="806450" cy="2047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71" h="322">
                <a:moveTo>
                  <a:pt x="492" y="119"/>
                </a:moveTo>
                <a:lnTo>
                  <a:pt x="610" y="85"/>
                </a:lnTo>
                <a:lnTo>
                  <a:pt x="712" y="68"/>
                </a:lnTo>
                <a:lnTo>
                  <a:pt x="813" y="51"/>
                </a:lnTo>
                <a:lnTo>
                  <a:pt x="898" y="34"/>
                </a:lnTo>
                <a:lnTo>
                  <a:pt x="966" y="17"/>
                </a:lnTo>
                <a:lnTo>
                  <a:pt x="1017" y="0"/>
                </a:lnTo>
                <a:lnTo>
                  <a:pt x="1068" y="0"/>
                </a:lnTo>
                <a:lnTo>
                  <a:pt x="1085" y="0"/>
                </a:lnTo>
                <a:lnTo>
                  <a:pt x="1169" y="0"/>
                </a:lnTo>
                <a:lnTo>
                  <a:pt x="1220" y="17"/>
                </a:lnTo>
                <a:lnTo>
                  <a:pt x="1254" y="34"/>
                </a:lnTo>
                <a:lnTo>
                  <a:pt x="1271" y="51"/>
                </a:lnTo>
                <a:lnTo>
                  <a:pt x="1271" y="68"/>
                </a:lnTo>
                <a:lnTo>
                  <a:pt x="1271" y="85"/>
                </a:lnTo>
                <a:lnTo>
                  <a:pt x="1254" y="102"/>
                </a:lnTo>
                <a:lnTo>
                  <a:pt x="1203" y="119"/>
                </a:lnTo>
                <a:lnTo>
                  <a:pt x="1152" y="136"/>
                </a:lnTo>
                <a:lnTo>
                  <a:pt x="1085" y="153"/>
                </a:lnTo>
                <a:lnTo>
                  <a:pt x="1000" y="170"/>
                </a:lnTo>
                <a:lnTo>
                  <a:pt x="898" y="187"/>
                </a:lnTo>
                <a:lnTo>
                  <a:pt x="780" y="221"/>
                </a:lnTo>
                <a:lnTo>
                  <a:pt x="661" y="238"/>
                </a:lnTo>
                <a:lnTo>
                  <a:pt x="559" y="255"/>
                </a:lnTo>
                <a:lnTo>
                  <a:pt x="475" y="272"/>
                </a:lnTo>
                <a:lnTo>
                  <a:pt x="390" y="288"/>
                </a:lnTo>
                <a:lnTo>
                  <a:pt x="322" y="305"/>
                </a:lnTo>
                <a:lnTo>
                  <a:pt x="271" y="322"/>
                </a:lnTo>
                <a:lnTo>
                  <a:pt x="237" y="322"/>
                </a:lnTo>
                <a:lnTo>
                  <a:pt x="204" y="322"/>
                </a:lnTo>
                <a:lnTo>
                  <a:pt x="153" y="322"/>
                </a:lnTo>
                <a:lnTo>
                  <a:pt x="119" y="322"/>
                </a:lnTo>
                <a:lnTo>
                  <a:pt x="51" y="288"/>
                </a:lnTo>
                <a:lnTo>
                  <a:pt x="34" y="288"/>
                </a:lnTo>
                <a:lnTo>
                  <a:pt x="17" y="272"/>
                </a:lnTo>
                <a:lnTo>
                  <a:pt x="0" y="255"/>
                </a:lnTo>
                <a:lnTo>
                  <a:pt x="0" y="238"/>
                </a:lnTo>
                <a:lnTo>
                  <a:pt x="17" y="238"/>
                </a:lnTo>
                <a:lnTo>
                  <a:pt x="34" y="221"/>
                </a:lnTo>
                <a:lnTo>
                  <a:pt x="68" y="221"/>
                </a:lnTo>
                <a:lnTo>
                  <a:pt x="119" y="204"/>
                </a:lnTo>
                <a:lnTo>
                  <a:pt x="187" y="187"/>
                </a:lnTo>
                <a:lnTo>
                  <a:pt x="271" y="170"/>
                </a:lnTo>
                <a:lnTo>
                  <a:pt x="373" y="153"/>
                </a:lnTo>
                <a:lnTo>
                  <a:pt x="492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0" name="Freeform 38"/>
          <p:cNvSpPr/>
          <p:nvPr/>
        </p:nvSpPr>
        <p:spPr>
          <a:xfrm>
            <a:off x="1839609" y="3875405"/>
            <a:ext cx="441325" cy="841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4" h="1324">
                <a:moveTo>
                  <a:pt x="389" y="475"/>
                </a:moveTo>
                <a:lnTo>
                  <a:pt x="457" y="357"/>
                </a:lnTo>
                <a:lnTo>
                  <a:pt x="508" y="255"/>
                </a:lnTo>
                <a:lnTo>
                  <a:pt x="559" y="170"/>
                </a:lnTo>
                <a:lnTo>
                  <a:pt x="593" y="119"/>
                </a:lnTo>
                <a:lnTo>
                  <a:pt x="627" y="68"/>
                </a:lnTo>
                <a:lnTo>
                  <a:pt x="660" y="17"/>
                </a:lnTo>
                <a:lnTo>
                  <a:pt x="677" y="0"/>
                </a:lnTo>
                <a:lnTo>
                  <a:pt x="694" y="17"/>
                </a:lnTo>
                <a:lnTo>
                  <a:pt x="677" y="51"/>
                </a:lnTo>
                <a:lnTo>
                  <a:pt x="677" y="102"/>
                </a:lnTo>
                <a:lnTo>
                  <a:pt x="643" y="187"/>
                </a:lnTo>
                <a:lnTo>
                  <a:pt x="627" y="272"/>
                </a:lnTo>
                <a:lnTo>
                  <a:pt x="593" y="391"/>
                </a:lnTo>
                <a:lnTo>
                  <a:pt x="542" y="526"/>
                </a:lnTo>
                <a:lnTo>
                  <a:pt x="491" y="679"/>
                </a:lnTo>
                <a:lnTo>
                  <a:pt x="440" y="832"/>
                </a:lnTo>
                <a:lnTo>
                  <a:pt x="406" y="951"/>
                </a:lnTo>
                <a:lnTo>
                  <a:pt x="355" y="1070"/>
                </a:lnTo>
                <a:lnTo>
                  <a:pt x="322" y="1155"/>
                </a:lnTo>
                <a:lnTo>
                  <a:pt x="305" y="1222"/>
                </a:lnTo>
                <a:lnTo>
                  <a:pt x="271" y="1273"/>
                </a:lnTo>
                <a:lnTo>
                  <a:pt x="254" y="1307"/>
                </a:lnTo>
                <a:lnTo>
                  <a:pt x="237" y="1324"/>
                </a:lnTo>
                <a:lnTo>
                  <a:pt x="203" y="1307"/>
                </a:lnTo>
                <a:lnTo>
                  <a:pt x="169" y="1290"/>
                </a:lnTo>
                <a:lnTo>
                  <a:pt x="135" y="1256"/>
                </a:lnTo>
                <a:lnTo>
                  <a:pt x="84" y="1205"/>
                </a:lnTo>
                <a:lnTo>
                  <a:pt x="50" y="1155"/>
                </a:lnTo>
                <a:lnTo>
                  <a:pt x="17" y="1104"/>
                </a:lnTo>
                <a:lnTo>
                  <a:pt x="0" y="1053"/>
                </a:lnTo>
                <a:lnTo>
                  <a:pt x="17" y="1019"/>
                </a:lnTo>
                <a:lnTo>
                  <a:pt x="17" y="1002"/>
                </a:lnTo>
                <a:lnTo>
                  <a:pt x="17" y="968"/>
                </a:lnTo>
                <a:lnTo>
                  <a:pt x="34" y="968"/>
                </a:lnTo>
                <a:lnTo>
                  <a:pt x="67" y="968"/>
                </a:lnTo>
                <a:lnTo>
                  <a:pt x="101" y="985"/>
                </a:lnTo>
                <a:lnTo>
                  <a:pt x="135" y="968"/>
                </a:lnTo>
                <a:lnTo>
                  <a:pt x="135" y="951"/>
                </a:lnTo>
                <a:lnTo>
                  <a:pt x="152" y="934"/>
                </a:lnTo>
                <a:lnTo>
                  <a:pt x="169" y="883"/>
                </a:lnTo>
                <a:lnTo>
                  <a:pt x="203" y="832"/>
                </a:lnTo>
                <a:lnTo>
                  <a:pt x="237" y="764"/>
                </a:lnTo>
                <a:lnTo>
                  <a:pt x="288" y="679"/>
                </a:lnTo>
                <a:lnTo>
                  <a:pt x="339" y="594"/>
                </a:lnTo>
                <a:lnTo>
                  <a:pt x="389" y="47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1" name="Freeform 39"/>
          <p:cNvSpPr/>
          <p:nvPr/>
        </p:nvSpPr>
        <p:spPr>
          <a:xfrm>
            <a:off x="1764997" y="3618230"/>
            <a:ext cx="279400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1" h="390">
                <a:moveTo>
                  <a:pt x="407" y="186"/>
                </a:moveTo>
                <a:lnTo>
                  <a:pt x="424" y="237"/>
                </a:lnTo>
                <a:lnTo>
                  <a:pt x="441" y="271"/>
                </a:lnTo>
                <a:lnTo>
                  <a:pt x="441" y="305"/>
                </a:lnTo>
                <a:lnTo>
                  <a:pt x="441" y="322"/>
                </a:lnTo>
                <a:lnTo>
                  <a:pt x="424" y="356"/>
                </a:lnTo>
                <a:lnTo>
                  <a:pt x="407" y="373"/>
                </a:lnTo>
                <a:lnTo>
                  <a:pt x="373" y="373"/>
                </a:lnTo>
                <a:lnTo>
                  <a:pt x="356" y="390"/>
                </a:lnTo>
                <a:lnTo>
                  <a:pt x="322" y="373"/>
                </a:lnTo>
                <a:lnTo>
                  <a:pt x="288" y="356"/>
                </a:lnTo>
                <a:lnTo>
                  <a:pt x="237" y="322"/>
                </a:lnTo>
                <a:lnTo>
                  <a:pt x="186" y="254"/>
                </a:lnTo>
                <a:lnTo>
                  <a:pt x="119" y="203"/>
                </a:lnTo>
                <a:lnTo>
                  <a:pt x="85" y="152"/>
                </a:lnTo>
                <a:lnTo>
                  <a:pt x="51" y="101"/>
                </a:lnTo>
                <a:lnTo>
                  <a:pt x="34" y="67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36" y="0"/>
                </a:lnTo>
                <a:lnTo>
                  <a:pt x="169" y="0"/>
                </a:lnTo>
                <a:lnTo>
                  <a:pt x="220" y="17"/>
                </a:lnTo>
                <a:lnTo>
                  <a:pt x="271" y="51"/>
                </a:lnTo>
                <a:lnTo>
                  <a:pt x="322" y="84"/>
                </a:lnTo>
                <a:lnTo>
                  <a:pt x="356" y="118"/>
                </a:lnTo>
                <a:lnTo>
                  <a:pt x="390" y="152"/>
                </a:lnTo>
                <a:lnTo>
                  <a:pt x="407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3" name="Freeform 41"/>
          <p:cNvSpPr/>
          <p:nvPr/>
        </p:nvSpPr>
        <p:spPr>
          <a:xfrm>
            <a:off x="2722259" y="3067367"/>
            <a:ext cx="333375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25" h="390">
                <a:moveTo>
                  <a:pt x="271" y="34"/>
                </a:moveTo>
                <a:lnTo>
                  <a:pt x="356" y="51"/>
                </a:lnTo>
                <a:lnTo>
                  <a:pt x="407" y="68"/>
                </a:lnTo>
                <a:lnTo>
                  <a:pt x="457" y="102"/>
                </a:lnTo>
                <a:lnTo>
                  <a:pt x="491" y="119"/>
                </a:lnTo>
                <a:lnTo>
                  <a:pt x="508" y="169"/>
                </a:lnTo>
                <a:lnTo>
                  <a:pt x="525" y="203"/>
                </a:lnTo>
                <a:lnTo>
                  <a:pt x="525" y="254"/>
                </a:lnTo>
                <a:lnTo>
                  <a:pt x="525" y="305"/>
                </a:lnTo>
                <a:lnTo>
                  <a:pt x="525" y="339"/>
                </a:lnTo>
                <a:lnTo>
                  <a:pt x="525" y="356"/>
                </a:lnTo>
                <a:lnTo>
                  <a:pt x="508" y="373"/>
                </a:lnTo>
                <a:lnTo>
                  <a:pt x="491" y="390"/>
                </a:lnTo>
                <a:lnTo>
                  <a:pt x="440" y="373"/>
                </a:lnTo>
                <a:lnTo>
                  <a:pt x="407" y="356"/>
                </a:lnTo>
                <a:lnTo>
                  <a:pt x="339" y="322"/>
                </a:lnTo>
                <a:lnTo>
                  <a:pt x="288" y="271"/>
                </a:lnTo>
                <a:lnTo>
                  <a:pt x="203" y="220"/>
                </a:lnTo>
                <a:lnTo>
                  <a:pt x="119" y="152"/>
                </a:lnTo>
                <a:lnTo>
                  <a:pt x="51" y="102"/>
                </a:lnTo>
                <a:lnTo>
                  <a:pt x="17" y="68"/>
                </a:lnTo>
                <a:lnTo>
                  <a:pt x="0" y="34"/>
                </a:lnTo>
                <a:lnTo>
                  <a:pt x="17" y="34"/>
                </a:lnTo>
                <a:lnTo>
                  <a:pt x="51" y="17"/>
                </a:lnTo>
                <a:lnTo>
                  <a:pt x="85" y="17"/>
                </a:lnTo>
                <a:lnTo>
                  <a:pt x="119" y="0"/>
                </a:lnTo>
                <a:lnTo>
                  <a:pt x="169" y="17"/>
                </a:lnTo>
                <a:lnTo>
                  <a:pt x="271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7" name="Freeform 35"/>
          <p:cNvSpPr/>
          <p:nvPr/>
        </p:nvSpPr>
        <p:spPr>
          <a:xfrm>
            <a:off x="2830209" y="3638867"/>
            <a:ext cx="150813" cy="8620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8" h="1358">
                <a:moveTo>
                  <a:pt x="221" y="152"/>
                </a:moveTo>
                <a:lnTo>
                  <a:pt x="238" y="186"/>
                </a:lnTo>
                <a:lnTo>
                  <a:pt x="238" y="237"/>
                </a:lnTo>
                <a:lnTo>
                  <a:pt x="221" y="305"/>
                </a:lnTo>
                <a:lnTo>
                  <a:pt x="221" y="407"/>
                </a:lnTo>
                <a:lnTo>
                  <a:pt x="204" y="458"/>
                </a:lnTo>
                <a:lnTo>
                  <a:pt x="204" y="543"/>
                </a:lnTo>
                <a:lnTo>
                  <a:pt x="204" y="628"/>
                </a:lnTo>
                <a:lnTo>
                  <a:pt x="204" y="747"/>
                </a:lnTo>
                <a:lnTo>
                  <a:pt x="187" y="865"/>
                </a:lnTo>
                <a:lnTo>
                  <a:pt x="187" y="1018"/>
                </a:lnTo>
                <a:lnTo>
                  <a:pt x="187" y="1171"/>
                </a:lnTo>
                <a:lnTo>
                  <a:pt x="187" y="1358"/>
                </a:lnTo>
                <a:lnTo>
                  <a:pt x="0" y="1358"/>
                </a:lnTo>
                <a:lnTo>
                  <a:pt x="0" y="0"/>
                </a:lnTo>
                <a:lnTo>
                  <a:pt x="102" y="50"/>
                </a:lnTo>
                <a:lnTo>
                  <a:pt x="170" y="101"/>
                </a:lnTo>
                <a:lnTo>
                  <a:pt x="221" y="135"/>
                </a:lnTo>
                <a:lnTo>
                  <a:pt x="221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9" name="Freeform 37"/>
          <p:cNvSpPr/>
          <p:nvPr/>
        </p:nvSpPr>
        <p:spPr>
          <a:xfrm>
            <a:off x="2226959" y="4404042"/>
            <a:ext cx="1387475" cy="247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85" h="390">
                <a:moveTo>
                  <a:pt x="2151" y="170"/>
                </a:moveTo>
                <a:lnTo>
                  <a:pt x="2185" y="204"/>
                </a:lnTo>
                <a:lnTo>
                  <a:pt x="2185" y="221"/>
                </a:lnTo>
                <a:lnTo>
                  <a:pt x="2185" y="238"/>
                </a:lnTo>
                <a:lnTo>
                  <a:pt x="2168" y="255"/>
                </a:lnTo>
                <a:lnTo>
                  <a:pt x="2117" y="255"/>
                </a:lnTo>
                <a:lnTo>
                  <a:pt x="2067" y="255"/>
                </a:lnTo>
                <a:lnTo>
                  <a:pt x="1999" y="238"/>
                </a:lnTo>
                <a:lnTo>
                  <a:pt x="1914" y="238"/>
                </a:lnTo>
                <a:lnTo>
                  <a:pt x="1795" y="238"/>
                </a:lnTo>
                <a:lnTo>
                  <a:pt x="1677" y="238"/>
                </a:lnTo>
                <a:lnTo>
                  <a:pt x="1524" y="238"/>
                </a:lnTo>
                <a:lnTo>
                  <a:pt x="1186" y="238"/>
                </a:lnTo>
                <a:lnTo>
                  <a:pt x="864" y="272"/>
                </a:lnTo>
                <a:lnTo>
                  <a:pt x="711" y="289"/>
                </a:lnTo>
                <a:lnTo>
                  <a:pt x="576" y="306"/>
                </a:lnTo>
                <a:lnTo>
                  <a:pt x="474" y="340"/>
                </a:lnTo>
                <a:lnTo>
                  <a:pt x="372" y="357"/>
                </a:lnTo>
                <a:lnTo>
                  <a:pt x="305" y="373"/>
                </a:lnTo>
                <a:lnTo>
                  <a:pt x="254" y="373"/>
                </a:lnTo>
                <a:lnTo>
                  <a:pt x="203" y="390"/>
                </a:lnTo>
                <a:lnTo>
                  <a:pt x="186" y="373"/>
                </a:lnTo>
                <a:lnTo>
                  <a:pt x="152" y="373"/>
                </a:lnTo>
                <a:lnTo>
                  <a:pt x="118" y="357"/>
                </a:lnTo>
                <a:lnTo>
                  <a:pt x="84" y="340"/>
                </a:lnTo>
                <a:lnTo>
                  <a:pt x="50" y="306"/>
                </a:lnTo>
                <a:lnTo>
                  <a:pt x="17" y="272"/>
                </a:lnTo>
                <a:lnTo>
                  <a:pt x="0" y="255"/>
                </a:lnTo>
                <a:lnTo>
                  <a:pt x="0" y="238"/>
                </a:lnTo>
                <a:lnTo>
                  <a:pt x="17" y="238"/>
                </a:lnTo>
                <a:lnTo>
                  <a:pt x="50" y="238"/>
                </a:lnTo>
                <a:lnTo>
                  <a:pt x="84" y="221"/>
                </a:lnTo>
                <a:lnTo>
                  <a:pt x="118" y="221"/>
                </a:lnTo>
                <a:lnTo>
                  <a:pt x="186" y="204"/>
                </a:lnTo>
                <a:lnTo>
                  <a:pt x="254" y="204"/>
                </a:lnTo>
                <a:lnTo>
                  <a:pt x="338" y="187"/>
                </a:lnTo>
                <a:lnTo>
                  <a:pt x="440" y="170"/>
                </a:lnTo>
                <a:lnTo>
                  <a:pt x="559" y="153"/>
                </a:lnTo>
                <a:lnTo>
                  <a:pt x="779" y="119"/>
                </a:lnTo>
                <a:lnTo>
                  <a:pt x="999" y="85"/>
                </a:lnTo>
                <a:lnTo>
                  <a:pt x="1202" y="68"/>
                </a:lnTo>
                <a:lnTo>
                  <a:pt x="1389" y="51"/>
                </a:lnTo>
                <a:lnTo>
                  <a:pt x="1541" y="17"/>
                </a:lnTo>
                <a:lnTo>
                  <a:pt x="1609" y="17"/>
                </a:lnTo>
                <a:lnTo>
                  <a:pt x="1677" y="17"/>
                </a:lnTo>
                <a:lnTo>
                  <a:pt x="1728" y="0"/>
                </a:lnTo>
                <a:lnTo>
                  <a:pt x="1779" y="0"/>
                </a:lnTo>
                <a:lnTo>
                  <a:pt x="1812" y="0"/>
                </a:lnTo>
                <a:lnTo>
                  <a:pt x="1846" y="0"/>
                </a:lnTo>
                <a:lnTo>
                  <a:pt x="1880" y="0"/>
                </a:lnTo>
                <a:lnTo>
                  <a:pt x="1931" y="17"/>
                </a:lnTo>
                <a:lnTo>
                  <a:pt x="1982" y="34"/>
                </a:lnTo>
                <a:lnTo>
                  <a:pt x="2033" y="51"/>
                </a:lnTo>
                <a:lnTo>
                  <a:pt x="2100" y="119"/>
                </a:lnTo>
                <a:lnTo>
                  <a:pt x="2151" y="1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22400" y="1443355"/>
            <a:ext cx="114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mǎn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满意     充满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爸爸满意地笑了笑。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呈弧形分布，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右部笔画紧凑。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满</a:t>
            </a:r>
          </a:p>
        </p:txBody>
      </p:sp>
      <p:sp>
        <p:nvSpPr>
          <p:cNvPr id="29728" name="Freeform 32"/>
          <p:cNvSpPr/>
          <p:nvPr/>
        </p:nvSpPr>
        <p:spPr>
          <a:xfrm>
            <a:off x="2026440" y="2949963"/>
            <a:ext cx="268287" cy="206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3" h="323">
                <a:moveTo>
                  <a:pt x="186" y="187"/>
                </a:moveTo>
                <a:lnTo>
                  <a:pt x="102" y="119"/>
                </a:lnTo>
                <a:lnTo>
                  <a:pt x="51" y="68"/>
                </a:lnTo>
                <a:lnTo>
                  <a:pt x="17" y="17"/>
                </a:lnTo>
                <a:lnTo>
                  <a:pt x="0" y="0"/>
                </a:lnTo>
                <a:lnTo>
                  <a:pt x="102" y="0"/>
                </a:lnTo>
                <a:lnTo>
                  <a:pt x="186" y="0"/>
                </a:lnTo>
                <a:lnTo>
                  <a:pt x="254" y="17"/>
                </a:lnTo>
                <a:lnTo>
                  <a:pt x="322" y="51"/>
                </a:lnTo>
                <a:lnTo>
                  <a:pt x="373" y="85"/>
                </a:lnTo>
                <a:lnTo>
                  <a:pt x="406" y="119"/>
                </a:lnTo>
                <a:lnTo>
                  <a:pt x="423" y="153"/>
                </a:lnTo>
                <a:lnTo>
                  <a:pt x="423" y="204"/>
                </a:lnTo>
                <a:lnTo>
                  <a:pt x="423" y="255"/>
                </a:lnTo>
                <a:lnTo>
                  <a:pt x="406" y="289"/>
                </a:lnTo>
                <a:lnTo>
                  <a:pt x="406" y="306"/>
                </a:lnTo>
                <a:lnTo>
                  <a:pt x="389" y="323"/>
                </a:lnTo>
                <a:lnTo>
                  <a:pt x="373" y="323"/>
                </a:lnTo>
                <a:lnTo>
                  <a:pt x="322" y="306"/>
                </a:lnTo>
                <a:lnTo>
                  <a:pt x="254" y="255"/>
                </a:lnTo>
                <a:lnTo>
                  <a:pt x="186" y="1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340640" y="2237176"/>
            <a:ext cx="2879725" cy="2879725"/>
            <a:chOff x="1474" y="663"/>
            <a:chExt cx="2948" cy="2835"/>
          </a:xfrm>
        </p:grpSpPr>
        <p:sp>
          <p:nvSpPr>
            <p:cNvPr id="3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5" name="Freeform 33"/>
          <p:cNvSpPr/>
          <p:nvPr/>
        </p:nvSpPr>
        <p:spPr>
          <a:xfrm>
            <a:off x="1854990" y="3327788"/>
            <a:ext cx="268287" cy="2270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23" h="356">
                <a:moveTo>
                  <a:pt x="0" y="17"/>
                </a:moveTo>
                <a:lnTo>
                  <a:pt x="102" y="0"/>
                </a:lnTo>
                <a:lnTo>
                  <a:pt x="135" y="0"/>
                </a:lnTo>
                <a:lnTo>
                  <a:pt x="186" y="0"/>
                </a:lnTo>
                <a:lnTo>
                  <a:pt x="220" y="17"/>
                </a:lnTo>
                <a:lnTo>
                  <a:pt x="271" y="34"/>
                </a:lnTo>
                <a:lnTo>
                  <a:pt x="305" y="68"/>
                </a:lnTo>
                <a:lnTo>
                  <a:pt x="356" y="102"/>
                </a:lnTo>
                <a:lnTo>
                  <a:pt x="389" y="152"/>
                </a:lnTo>
                <a:lnTo>
                  <a:pt x="406" y="186"/>
                </a:lnTo>
                <a:lnTo>
                  <a:pt x="423" y="237"/>
                </a:lnTo>
                <a:lnTo>
                  <a:pt x="406" y="271"/>
                </a:lnTo>
                <a:lnTo>
                  <a:pt x="406" y="305"/>
                </a:lnTo>
                <a:lnTo>
                  <a:pt x="389" y="339"/>
                </a:lnTo>
                <a:lnTo>
                  <a:pt x="373" y="356"/>
                </a:lnTo>
                <a:lnTo>
                  <a:pt x="356" y="356"/>
                </a:lnTo>
                <a:lnTo>
                  <a:pt x="322" y="339"/>
                </a:lnTo>
                <a:lnTo>
                  <a:pt x="288" y="322"/>
                </a:lnTo>
                <a:lnTo>
                  <a:pt x="254" y="288"/>
                </a:lnTo>
                <a:lnTo>
                  <a:pt x="203" y="237"/>
                </a:lnTo>
                <a:lnTo>
                  <a:pt x="135" y="169"/>
                </a:lnTo>
                <a:lnTo>
                  <a:pt x="68" y="102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Freeform 34"/>
          <p:cNvSpPr/>
          <p:nvPr/>
        </p:nvSpPr>
        <p:spPr>
          <a:xfrm>
            <a:off x="2348702" y="3716726"/>
            <a:ext cx="107950" cy="7223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9" h="1137">
                <a:moveTo>
                  <a:pt x="51" y="560"/>
                </a:moveTo>
                <a:lnTo>
                  <a:pt x="51" y="441"/>
                </a:lnTo>
                <a:lnTo>
                  <a:pt x="34" y="305"/>
                </a:lnTo>
                <a:lnTo>
                  <a:pt x="17" y="170"/>
                </a:lnTo>
                <a:lnTo>
                  <a:pt x="0" y="0"/>
                </a:lnTo>
                <a:lnTo>
                  <a:pt x="34" y="0"/>
                </a:lnTo>
                <a:lnTo>
                  <a:pt x="68" y="0"/>
                </a:lnTo>
                <a:lnTo>
                  <a:pt x="169" y="34"/>
                </a:lnTo>
                <a:lnTo>
                  <a:pt x="169" y="255"/>
                </a:lnTo>
                <a:lnTo>
                  <a:pt x="169" y="441"/>
                </a:lnTo>
                <a:lnTo>
                  <a:pt x="169" y="594"/>
                </a:lnTo>
                <a:lnTo>
                  <a:pt x="169" y="730"/>
                </a:lnTo>
                <a:lnTo>
                  <a:pt x="169" y="849"/>
                </a:lnTo>
                <a:lnTo>
                  <a:pt x="152" y="934"/>
                </a:lnTo>
                <a:lnTo>
                  <a:pt x="152" y="1002"/>
                </a:lnTo>
                <a:lnTo>
                  <a:pt x="152" y="1036"/>
                </a:lnTo>
                <a:lnTo>
                  <a:pt x="136" y="1086"/>
                </a:lnTo>
                <a:lnTo>
                  <a:pt x="119" y="1103"/>
                </a:lnTo>
                <a:lnTo>
                  <a:pt x="102" y="1137"/>
                </a:lnTo>
                <a:lnTo>
                  <a:pt x="85" y="1137"/>
                </a:lnTo>
                <a:lnTo>
                  <a:pt x="68" y="1137"/>
                </a:lnTo>
                <a:lnTo>
                  <a:pt x="68" y="1103"/>
                </a:lnTo>
                <a:lnTo>
                  <a:pt x="51" y="1069"/>
                </a:lnTo>
                <a:lnTo>
                  <a:pt x="34" y="1019"/>
                </a:lnTo>
                <a:lnTo>
                  <a:pt x="17" y="968"/>
                </a:lnTo>
                <a:lnTo>
                  <a:pt x="17" y="917"/>
                </a:lnTo>
                <a:lnTo>
                  <a:pt x="17" y="832"/>
                </a:lnTo>
                <a:lnTo>
                  <a:pt x="34" y="781"/>
                </a:lnTo>
                <a:lnTo>
                  <a:pt x="34" y="730"/>
                </a:lnTo>
                <a:lnTo>
                  <a:pt x="34" y="645"/>
                </a:lnTo>
                <a:lnTo>
                  <a:pt x="51" y="56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5" name="Freeform 39"/>
          <p:cNvSpPr/>
          <p:nvPr/>
        </p:nvSpPr>
        <p:spPr>
          <a:xfrm>
            <a:off x="2413790" y="3296038"/>
            <a:ext cx="935037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73" h="305">
                <a:moveTo>
                  <a:pt x="677" y="237"/>
                </a:moveTo>
                <a:lnTo>
                  <a:pt x="592" y="254"/>
                </a:lnTo>
                <a:lnTo>
                  <a:pt x="508" y="271"/>
                </a:lnTo>
                <a:lnTo>
                  <a:pt x="423" y="288"/>
                </a:lnTo>
                <a:lnTo>
                  <a:pt x="372" y="288"/>
                </a:lnTo>
                <a:lnTo>
                  <a:pt x="305" y="305"/>
                </a:lnTo>
                <a:lnTo>
                  <a:pt x="271" y="305"/>
                </a:lnTo>
                <a:lnTo>
                  <a:pt x="220" y="305"/>
                </a:lnTo>
                <a:lnTo>
                  <a:pt x="203" y="305"/>
                </a:lnTo>
                <a:lnTo>
                  <a:pt x="152" y="305"/>
                </a:lnTo>
                <a:lnTo>
                  <a:pt x="101" y="305"/>
                </a:lnTo>
                <a:lnTo>
                  <a:pt x="50" y="271"/>
                </a:lnTo>
                <a:lnTo>
                  <a:pt x="0" y="237"/>
                </a:lnTo>
                <a:lnTo>
                  <a:pt x="34" y="237"/>
                </a:lnTo>
                <a:lnTo>
                  <a:pt x="84" y="237"/>
                </a:lnTo>
                <a:lnTo>
                  <a:pt x="135" y="220"/>
                </a:lnTo>
                <a:lnTo>
                  <a:pt x="220" y="203"/>
                </a:lnTo>
                <a:lnTo>
                  <a:pt x="321" y="186"/>
                </a:lnTo>
                <a:lnTo>
                  <a:pt x="423" y="170"/>
                </a:lnTo>
                <a:lnTo>
                  <a:pt x="542" y="136"/>
                </a:lnTo>
                <a:lnTo>
                  <a:pt x="694" y="119"/>
                </a:lnTo>
                <a:lnTo>
                  <a:pt x="830" y="85"/>
                </a:lnTo>
                <a:lnTo>
                  <a:pt x="948" y="68"/>
                </a:lnTo>
                <a:lnTo>
                  <a:pt x="1050" y="51"/>
                </a:lnTo>
                <a:lnTo>
                  <a:pt x="1134" y="34"/>
                </a:lnTo>
                <a:lnTo>
                  <a:pt x="1202" y="17"/>
                </a:lnTo>
                <a:lnTo>
                  <a:pt x="1253" y="0"/>
                </a:lnTo>
                <a:lnTo>
                  <a:pt x="1287" y="0"/>
                </a:lnTo>
                <a:lnTo>
                  <a:pt x="1304" y="0"/>
                </a:lnTo>
                <a:lnTo>
                  <a:pt x="1355" y="0"/>
                </a:lnTo>
                <a:lnTo>
                  <a:pt x="1405" y="34"/>
                </a:lnTo>
                <a:lnTo>
                  <a:pt x="1456" y="68"/>
                </a:lnTo>
                <a:lnTo>
                  <a:pt x="1456" y="85"/>
                </a:lnTo>
                <a:lnTo>
                  <a:pt x="1473" y="102"/>
                </a:lnTo>
                <a:lnTo>
                  <a:pt x="1456" y="119"/>
                </a:lnTo>
                <a:lnTo>
                  <a:pt x="1439" y="136"/>
                </a:lnTo>
                <a:lnTo>
                  <a:pt x="1405" y="136"/>
                </a:lnTo>
                <a:lnTo>
                  <a:pt x="1355" y="153"/>
                </a:lnTo>
                <a:lnTo>
                  <a:pt x="1253" y="170"/>
                </a:lnTo>
                <a:lnTo>
                  <a:pt x="1151" y="170"/>
                </a:lnTo>
                <a:lnTo>
                  <a:pt x="1117" y="170"/>
                </a:lnTo>
                <a:lnTo>
                  <a:pt x="1084" y="170"/>
                </a:lnTo>
                <a:lnTo>
                  <a:pt x="1050" y="170"/>
                </a:lnTo>
                <a:lnTo>
                  <a:pt x="982" y="186"/>
                </a:lnTo>
                <a:lnTo>
                  <a:pt x="931" y="203"/>
                </a:lnTo>
                <a:lnTo>
                  <a:pt x="846" y="203"/>
                </a:lnTo>
                <a:lnTo>
                  <a:pt x="762" y="220"/>
                </a:lnTo>
                <a:lnTo>
                  <a:pt x="677" y="2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6" name="Freeform 40"/>
          <p:cNvSpPr/>
          <p:nvPr/>
        </p:nvSpPr>
        <p:spPr>
          <a:xfrm>
            <a:off x="1886740" y="3586551"/>
            <a:ext cx="366712" cy="808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6" h="1273">
                <a:moveTo>
                  <a:pt x="271" y="1070"/>
                </a:moveTo>
                <a:lnTo>
                  <a:pt x="254" y="1155"/>
                </a:lnTo>
                <a:lnTo>
                  <a:pt x="220" y="1206"/>
                </a:lnTo>
                <a:lnTo>
                  <a:pt x="203" y="1240"/>
                </a:lnTo>
                <a:lnTo>
                  <a:pt x="169" y="1257"/>
                </a:lnTo>
                <a:lnTo>
                  <a:pt x="152" y="1273"/>
                </a:lnTo>
                <a:lnTo>
                  <a:pt x="152" y="1257"/>
                </a:lnTo>
                <a:lnTo>
                  <a:pt x="118" y="1223"/>
                </a:lnTo>
                <a:lnTo>
                  <a:pt x="84" y="1172"/>
                </a:lnTo>
                <a:lnTo>
                  <a:pt x="67" y="1104"/>
                </a:lnTo>
                <a:lnTo>
                  <a:pt x="34" y="1019"/>
                </a:lnTo>
                <a:lnTo>
                  <a:pt x="0" y="951"/>
                </a:lnTo>
                <a:lnTo>
                  <a:pt x="0" y="900"/>
                </a:lnTo>
                <a:lnTo>
                  <a:pt x="0" y="866"/>
                </a:lnTo>
                <a:lnTo>
                  <a:pt x="0" y="832"/>
                </a:lnTo>
                <a:lnTo>
                  <a:pt x="17" y="832"/>
                </a:lnTo>
                <a:lnTo>
                  <a:pt x="17" y="815"/>
                </a:lnTo>
                <a:lnTo>
                  <a:pt x="51" y="832"/>
                </a:lnTo>
                <a:lnTo>
                  <a:pt x="84" y="832"/>
                </a:lnTo>
                <a:lnTo>
                  <a:pt x="101" y="832"/>
                </a:lnTo>
                <a:lnTo>
                  <a:pt x="118" y="815"/>
                </a:lnTo>
                <a:lnTo>
                  <a:pt x="135" y="798"/>
                </a:lnTo>
                <a:lnTo>
                  <a:pt x="152" y="764"/>
                </a:lnTo>
                <a:lnTo>
                  <a:pt x="169" y="730"/>
                </a:lnTo>
                <a:lnTo>
                  <a:pt x="186" y="713"/>
                </a:lnTo>
                <a:lnTo>
                  <a:pt x="203" y="679"/>
                </a:lnTo>
                <a:lnTo>
                  <a:pt x="220" y="645"/>
                </a:lnTo>
                <a:lnTo>
                  <a:pt x="254" y="594"/>
                </a:lnTo>
                <a:lnTo>
                  <a:pt x="271" y="526"/>
                </a:lnTo>
                <a:lnTo>
                  <a:pt x="305" y="476"/>
                </a:lnTo>
                <a:lnTo>
                  <a:pt x="338" y="391"/>
                </a:lnTo>
                <a:lnTo>
                  <a:pt x="372" y="323"/>
                </a:lnTo>
                <a:lnTo>
                  <a:pt x="406" y="238"/>
                </a:lnTo>
                <a:lnTo>
                  <a:pt x="440" y="170"/>
                </a:lnTo>
                <a:lnTo>
                  <a:pt x="474" y="119"/>
                </a:lnTo>
                <a:lnTo>
                  <a:pt x="491" y="68"/>
                </a:lnTo>
                <a:lnTo>
                  <a:pt x="525" y="34"/>
                </a:lnTo>
                <a:lnTo>
                  <a:pt x="542" y="17"/>
                </a:lnTo>
                <a:lnTo>
                  <a:pt x="559" y="0"/>
                </a:lnTo>
                <a:lnTo>
                  <a:pt x="576" y="0"/>
                </a:lnTo>
                <a:lnTo>
                  <a:pt x="576" y="34"/>
                </a:lnTo>
                <a:lnTo>
                  <a:pt x="559" y="68"/>
                </a:lnTo>
                <a:lnTo>
                  <a:pt x="559" y="119"/>
                </a:lnTo>
                <a:lnTo>
                  <a:pt x="542" y="170"/>
                </a:lnTo>
                <a:lnTo>
                  <a:pt x="525" y="255"/>
                </a:lnTo>
                <a:lnTo>
                  <a:pt x="491" y="340"/>
                </a:lnTo>
                <a:lnTo>
                  <a:pt x="457" y="442"/>
                </a:lnTo>
                <a:lnTo>
                  <a:pt x="423" y="560"/>
                </a:lnTo>
                <a:lnTo>
                  <a:pt x="406" y="662"/>
                </a:lnTo>
                <a:lnTo>
                  <a:pt x="372" y="747"/>
                </a:lnTo>
                <a:lnTo>
                  <a:pt x="355" y="832"/>
                </a:lnTo>
                <a:lnTo>
                  <a:pt x="322" y="900"/>
                </a:lnTo>
                <a:lnTo>
                  <a:pt x="305" y="968"/>
                </a:lnTo>
                <a:lnTo>
                  <a:pt x="288" y="1019"/>
                </a:lnTo>
                <a:lnTo>
                  <a:pt x="271" y="10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7" name="Freeform 41"/>
          <p:cNvSpPr/>
          <p:nvPr/>
        </p:nvSpPr>
        <p:spPr>
          <a:xfrm>
            <a:off x="2348702" y="2983301"/>
            <a:ext cx="1108075" cy="204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45" h="323">
                <a:moveTo>
                  <a:pt x="1660" y="34"/>
                </a:moveTo>
                <a:lnTo>
                  <a:pt x="1694" y="51"/>
                </a:lnTo>
                <a:lnTo>
                  <a:pt x="1728" y="68"/>
                </a:lnTo>
                <a:lnTo>
                  <a:pt x="1745" y="102"/>
                </a:lnTo>
                <a:lnTo>
                  <a:pt x="1745" y="119"/>
                </a:lnTo>
                <a:lnTo>
                  <a:pt x="1711" y="136"/>
                </a:lnTo>
                <a:lnTo>
                  <a:pt x="1694" y="136"/>
                </a:lnTo>
                <a:lnTo>
                  <a:pt x="1643" y="153"/>
                </a:lnTo>
                <a:lnTo>
                  <a:pt x="1592" y="153"/>
                </a:lnTo>
                <a:lnTo>
                  <a:pt x="1507" y="170"/>
                </a:lnTo>
                <a:lnTo>
                  <a:pt x="1440" y="170"/>
                </a:lnTo>
                <a:lnTo>
                  <a:pt x="1338" y="187"/>
                </a:lnTo>
                <a:lnTo>
                  <a:pt x="1152" y="204"/>
                </a:lnTo>
                <a:lnTo>
                  <a:pt x="965" y="221"/>
                </a:lnTo>
                <a:lnTo>
                  <a:pt x="796" y="238"/>
                </a:lnTo>
                <a:lnTo>
                  <a:pt x="627" y="272"/>
                </a:lnTo>
                <a:lnTo>
                  <a:pt x="474" y="289"/>
                </a:lnTo>
                <a:lnTo>
                  <a:pt x="356" y="306"/>
                </a:lnTo>
                <a:lnTo>
                  <a:pt x="254" y="323"/>
                </a:lnTo>
                <a:lnTo>
                  <a:pt x="186" y="323"/>
                </a:lnTo>
                <a:lnTo>
                  <a:pt x="119" y="323"/>
                </a:lnTo>
                <a:lnTo>
                  <a:pt x="68" y="306"/>
                </a:lnTo>
                <a:lnTo>
                  <a:pt x="34" y="289"/>
                </a:lnTo>
                <a:lnTo>
                  <a:pt x="0" y="255"/>
                </a:lnTo>
                <a:lnTo>
                  <a:pt x="186" y="221"/>
                </a:lnTo>
                <a:lnTo>
                  <a:pt x="271" y="204"/>
                </a:lnTo>
                <a:lnTo>
                  <a:pt x="390" y="187"/>
                </a:lnTo>
                <a:lnTo>
                  <a:pt x="491" y="170"/>
                </a:lnTo>
                <a:lnTo>
                  <a:pt x="576" y="153"/>
                </a:lnTo>
                <a:lnTo>
                  <a:pt x="661" y="136"/>
                </a:lnTo>
                <a:lnTo>
                  <a:pt x="745" y="119"/>
                </a:lnTo>
                <a:lnTo>
                  <a:pt x="813" y="119"/>
                </a:lnTo>
                <a:lnTo>
                  <a:pt x="898" y="102"/>
                </a:lnTo>
                <a:lnTo>
                  <a:pt x="982" y="85"/>
                </a:lnTo>
                <a:lnTo>
                  <a:pt x="1101" y="68"/>
                </a:lnTo>
                <a:lnTo>
                  <a:pt x="1219" y="34"/>
                </a:lnTo>
                <a:lnTo>
                  <a:pt x="1321" y="17"/>
                </a:lnTo>
                <a:lnTo>
                  <a:pt x="1389" y="0"/>
                </a:lnTo>
                <a:lnTo>
                  <a:pt x="1474" y="0"/>
                </a:lnTo>
                <a:lnTo>
                  <a:pt x="1524" y="0"/>
                </a:lnTo>
                <a:lnTo>
                  <a:pt x="1575" y="0"/>
                </a:lnTo>
                <a:lnTo>
                  <a:pt x="1626" y="17"/>
                </a:lnTo>
                <a:lnTo>
                  <a:pt x="166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8" name="Freeform 42"/>
          <p:cNvSpPr/>
          <p:nvPr/>
        </p:nvSpPr>
        <p:spPr>
          <a:xfrm>
            <a:off x="2413790" y="3586551"/>
            <a:ext cx="1085850" cy="9382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10" h="1477">
                <a:moveTo>
                  <a:pt x="1575" y="85"/>
                </a:moveTo>
                <a:lnTo>
                  <a:pt x="1643" y="119"/>
                </a:lnTo>
                <a:lnTo>
                  <a:pt x="1676" y="153"/>
                </a:lnTo>
                <a:lnTo>
                  <a:pt x="1710" y="170"/>
                </a:lnTo>
                <a:lnTo>
                  <a:pt x="1710" y="187"/>
                </a:lnTo>
                <a:lnTo>
                  <a:pt x="1710" y="221"/>
                </a:lnTo>
                <a:lnTo>
                  <a:pt x="1693" y="255"/>
                </a:lnTo>
                <a:lnTo>
                  <a:pt x="1676" y="272"/>
                </a:lnTo>
                <a:lnTo>
                  <a:pt x="1659" y="323"/>
                </a:lnTo>
                <a:lnTo>
                  <a:pt x="1659" y="374"/>
                </a:lnTo>
                <a:lnTo>
                  <a:pt x="1659" y="459"/>
                </a:lnTo>
                <a:lnTo>
                  <a:pt x="1643" y="560"/>
                </a:lnTo>
                <a:lnTo>
                  <a:pt x="1626" y="679"/>
                </a:lnTo>
                <a:lnTo>
                  <a:pt x="1609" y="815"/>
                </a:lnTo>
                <a:lnTo>
                  <a:pt x="1575" y="968"/>
                </a:lnTo>
                <a:lnTo>
                  <a:pt x="1558" y="1053"/>
                </a:lnTo>
                <a:lnTo>
                  <a:pt x="1541" y="1121"/>
                </a:lnTo>
                <a:lnTo>
                  <a:pt x="1524" y="1189"/>
                </a:lnTo>
                <a:lnTo>
                  <a:pt x="1507" y="1240"/>
                </a:lnTo>
                <a:lnTo>
                  <a:pt x="1490" y="1290"/>
                </a:lnTo>
                <a:lnTo>
                  <a:pt x="1473" y="1324"/>
                </a:lnTo>
                <a:lnTo>
                  <a:pt x="1456" y="1358"/>
                </a:lnTo>
                <a:lnTo>
                  <a:pt x="1422" y="1392"/>
                </a:lnTo>
                <a:lnTo>
                  <a:pt x="1388" y="1443"/>
                </a:lnTo>
                <a:lnTo>
                  <a:pt x="1338" y="1460"/>
                </a:lnTo>
                <a:lnTo>
                  <a:pt x="1321" y="1477"/>
                </a:lnTo>
                <a:lnTo>
                  <a:pt x="1287" y="1477"/>
                </a:lnTo>
                <a:lnTo>
                  <a:pt x="1270" y="1477"/>
                </a:lnTo>
                <a:lnTo>
                  <a:pt x="1253" y="1460"/>
                </a:lnTo>
                <a:lnTo>
                  <a:pt x="1236" y="1443"/>
                </a:lnTo>
                <a:lnTo>
                  <a:pt x="1236" y="1409"/>
                </a:lnTo>
                <a:lnTo>
                  <a:pt x="1219" y="1358"/>
                </a:lnTo>
                <a:lnTo>
                  <a:pt x="1202" y="1307"/>
                </a:lnTo>
                <a:lnTo>
                  <a:pt x="1168" y="1257"/>
                </a:lnTo>
                <a:lnTo>
                  <a:pt x="1117" y="1206"/>
                </a:lnTo>
                <a:lnTo>
                  <a:pt x="1067" y="1155"/>
                </a:lnTo>
                <a:lnTo>
                  <a:pt x="1033" y="1121"/>
                </a:lnTo>
                <a:lnTo>
                  <a:pt x="1016" y="1087"/>
                </a:lnTo>
                <a:lnTo>
                  <a:pt x="1033" y="1070"/>
                </a:lnTo>
                <a:lnTo>
                  <a:pt x="1050" y="1070"/>
                </a:lnTo>
                <a:lnTo>
                  <a:pt x="1067" y="1070"/>
                </a:lnTo>
                <a:lnTo>
                  <a:pt x="1117" y="1087"/>
                </a:lnTo>
                <a:lnTo>
                  <a:pt x="1185" y="1104"/>
                </a:lnTo>
                <a:lnTo>
                  <a:pt x="1236" y="1121"/>
                </a:lnTo>
                <a:lnTo>
                  <a:pt x="1287" y="1121"/>
                </a:lnTo>
                <a:lnTo>
                  <a:pt x="1321" y="1121"/>
                </a:lnTo>
                <a:lnTo>
                  <a:pt x="1338" y="1121"/>
                </a:lnTo>
                <a:lnTo>
                  <a:pt x="1338" y="1104"/>
                </a:lnTo>
                <a:lnTo>
                  <a:pt x="1355" y="1087"/>
                </a:lnTo>
                <a:lnTo>
                  <a:pt x="1355" y="1070"/>
                </a:lnTo>
                <a:lnTo>
                  <a:pt x="1372" y="1036"/>
                </a:lnTo>
                <a:lnTo>
                  <a:pt x="1372" y="985"/>
                </a:lnTo>
                <a:lnTo>
                  <a:pt x="1388" y="934"/>
                </a:lnTo>
                <a:lnTo>
                  <a:pt x="1405" y="866"/>
                </a:lnTo>
                <a:lnTo>
                  <a:pt x="1422" y="798"/>
                </a:lnTo>
                <a:lnTo>
                  <a:pt x="1439" y="662"/>
                </a:lnTo>
                <a:lnTo>
                  <a:pt x="1456" y="543"/>
                </a:lnTo>
                <a:lnTo>
                  <a:pt x="1456" y="442"/>
                </a:lnTo>
                <a:lnTo>
                  <a:pt x="1473" y="374"/>
                </a:lnTo>
                <a:lnTo>
                  <a:pt x="1456" y="306"/>
                </a:lnTo>
                <a:lnTo>
                  <a:pt x="1456" y="255"/>
                </a:lnTo>
                <a:lnTo>
                  <a:pt x="1456" y="221"/>
                </a:lnTo>
                <a:lnTo>
                  <a:pt x="1439" y="204"/>
                </a:lnTo>
                <a:lnTo>
                  <a:pt x="1388" y="187"/>
                </a:lnTo>
                <a:lnTo>
                  <a:pt x="1321" y="170"/>
                </a:lnTo>
                <a:lnTo>
                  <a:pt x="1304" y="170"/>
                </a:lnTo>
                <a:lnTo>
                  <a:pt x="1287" y="187"/>
                </a:lnTo>
                <a:lnTo>
                  <a:pt x="1253" y="187"/>
                </a:lnTo>
                <a:lnTo>
                  <a:pt x="1202" y="187"/>
                </a:lnTo>
                <a:lnTo>
                  <a:pt x="1151" y="187"/>
                </a:lnTo>
                <a:lnTo>
                  <a:pt x="1101" y="204"/>
                </a:lnTo>
                <a:lnTo>
                  <a:pt x="1033" y="204"/>
                </a:lnTo>
                <a:lnTo>
                  <a:pt x="948" y="221"/>
                </a:lnTo>
                <a:lnTo>
                  <a:pt x="863" y="238"/>
                </a:lnTo>
                <a:lnTo>
                  <a:pt x="762" y="255"/>
                </a:lnTo>
                <a:lnTo>
                  <a:pt x="660" y="272"/>
                </a:lnTo>
                <a:lnTo>
                  <a:pt x="542" y="289"/>
                </a:lnTo>
                <a:lnTo>
                  <a:pt x="423" y="306"/>
                </a:lnTo>
                <a:lnTo>
                  <a:pt x="288" y="323"/>
                </a:lnTo>
                <a:lnTo>
                  <a:pt x="152" y="340"/>
                </a:lnTo>
                <a:lnTo>
                  <a:pt x="0" y="374"/>
                </a:lnTo>
                <a:lnTo>
                  <a:pt x="0" y="238"/>
                </a:lnTo>
                <a:lnTo>
                  <a:pt x="135" y="238"/>
                </a:lnTo>
                <a:lnTo>
                  <a:pt x="305" y="221"/>
                </a:lnTo>
                <a:lnTo>
                  <a:pt x="389" y="204"/>
                </a:lnTo>
                <a:lnTo>
                  <a:pt x="491" y="187"/>
                </a:lnTo>
                <a:lnTo>
                  <a:pt x="626" y="170"/>
                </a:lnTo>
                <a:lnTo>
                  <a:pt x="779" y="136"/>
                </a:lnTo>
                <a:lnTo>
                  <a:pt x="914" y="119"/>
                </a:lnTo>
                <a:lnTo>
                  <a:pt x="1033" y="102"/>
                </a:lnTo>
                <a:lnTo>
                  <a:pt x="1134" y="85"/>
                </a:lnTo>
                <a:lnTo>
                  <a:pt x="1202" y="68"/>
                </a:lnTo>
                <a:lnTo>
                  <a:pt x="1253" y="68"/>
                </a:lnTo>
                <a:lnTo>
                  <a:pt x="1304" y="51"/>
                </a:lnTo>
                <a:lnTo>
                  <a:pt x="1321" y="34"/>
                </a:lnTo>
                <a:lnTo>
                  <a:pt x="1355" y="17"/>
                </a:lnTo>
                <a:lnTo>
                  <a:pt x="1372" y="0"/>
                </a:lnTo>
                <a:lnTo>
                  <a:pt x="1422" y="0"/>
                </a:lnTo>
                <a:lnTo>
                  <a:pt x="1439" y="0"/>
                </a:lnTo>
                <a:lnTo>
                  <a:pt x="1473" y="17"/>
                </a:lnTo>
                <a:lnTo>
                  <a:pt x="1524" y="51"/>
                </a:lnTo>
                <a:lnTo>
                  <a:pt x="1575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Freeform 30"/>
          <p:cNvSpPr/>
          <p:nvPr/>
        </p:nvSpPr>
        <p:spPr>
          <a:xfrm>
            <a:off x="2542377" y="2843601"/>
            <a:ext cx="193675" cy="4953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781">
                <a:moveTo>
                  <a:pt x="288" y="85"/>
                </a:moveTo>
                <a:lnTo>
                  <a:pt x="288" y="102"/>
                </a:lnTo>
                <a:lnTo>
                  <a:pt x="288" y="118"/>
                </a:lnTo>
                <a:lnTo>
                  <a:pt x="288" y="152"/>
                </a:lnTo>
                <a:lnTo>
                  <a:pt x="305" y="186"/>
                </a:lnTo>
                <a:lnTo>
                  <a:pt x="305" y="237"/>
                </a:lnTo>
                <a:lnTo>
                  <a:pt x="305" y="288"/>
                </a:lnTo>
                <a:lnTo>
                  <a:pt x="305" y="356"/>
                </a:lnTo>
                <a:lnTo>
                  <a:pt x="288" y="424"/>
                </a:lnTo>
                <a:lnTo>
                  <a:pt x="288" y="509"/>
                </a:lnTo>
                <a:lnTo>
                  <a:pt x="288" y="577"/>
                </a:lnTo>
                <a:lnTo>
                  <a:pt x="288" y="628"/>
                </a:lnTo>
                <a:lnTo>
                  <a:pt x="288" y="679"/>
                </a:lnTo>
                <a:lnTo>
                  <a:pt x="288" y="713"/>
                </a:lnTo>
                <a:lnTo>
                  <a:pt x="271" y="730"/>
                </a:lnTo>
                <a:lnTo>
                  <a:pt x="271" y="747"/>
                </a:lnTo>
                <a:lnTo>
                  <a:pt x="271" y="764"/>
                </a:lnTo>
                <a:lnTo>
                  <a:pt x="254" y="781"/>
                </a:lnTo>
                <a:lnTo>
                  <a:pt x="237" y="764"/>
                </a:lnTo>
                <a:lnTo>
                  <a:pt x="220" y="747"/>
                </a:lnTo>
                <a:lnTo>
                  <a:pt x="220" y="730"/>
                </a:lnTo>
                <a:lnTo>
                  <a:pt x="203" y="679"/>
                </a:lnTo>
                <a:lnTo>
                  <a:pt x="203" y="628"/>
                </a:lnTo>
                <a:lnTo>
                  <a:pt x="186" y="560"/>
                </a:lnTo>
                <a:lnTo>
                  <a:pt x="169" y="475"/>
                </a:lnTo>
                <a:lnTo>
                  <a:pt x="152" y="356"/>
                </a:lnTo>
                <a:lnTo>
                  <a:pt x="135" y="305"/>
                </a:lnTo>
                <a:lnTo>
                  <a:pt x="118" y="254"/>
                </a:lnTo>
                <a:lnTo>
                  <a:pt x="102" y="169"/>
                </a:lnTo>
                <a:lnTo>
                  <a:pt x="68" y="102"/>
                </a:lnTo>
                <a:lnTo>
                  <a:pt x="51" y="68"/>
                </a:lnTo>
                <a:lnTo>
                  <a:pt x="17" y="68"/>
                </a:lnTo>
                <a:lnTo>
                  <a:pt x="17" y="51"/>
                </a:lnTo>
                <a:lnTo>
                  <a:pt x="0" y="34"/>
                </a:ln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52" y="17"/>
                </a:lnTo>
                <a:lnTo>
                  <a:pt x="203" y="34"/>
                </a:lnTo>
                <a:lnTo>
                  <a:pt x="237" y="51"/>
                </a:lnTo>
                <a:lnTo>
                  <a:pt x="271" y="68"/>
                </a:lnTo>
                <a:lnTo>
                  <a:pt x="288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Freeform 31"/>
          <p:cNvSpPr/>
          <p:nvPr/>
        </p:nvSpPr>
        <p:spPr>
          <a:xfrm>
            <a:off x="2951952" y="2746763"/>
            <a:ext cx="214313" cy="5715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339" h="900">
                <a:moveTo>
                  <a:pt x="85" y="0"/>
                </a:moveTo>
                <a:lnTo>
                  <a:pt x="102" y="0"/>
                </a:lnTo>
                <a:lnTo>
                  <a:pt x="136" y="0"/>
                </a:lnTo>
                <a:lnTo>
                  <a:pt x="170" y="0"/>
                </a:lnTo>
                <a:lnTo>
                  <a:pt x="221" y="17"/>
                </a:lnTo>
                <a:lnTo>
                  <a:pt x="255" y="51"/>
                </a:lnTo>
                <a:lnTo>
                  <a:pt x="288" y="68"/>
                </a:lnTo>
                <a:lnTo>
                  <a:pt x="322" y="85"/>
                </a:lnTo>
                <a:lnTo>
                  <a:pt x="339" y="119"/>
                </a:lnTo>
                <a:lnTo>
                  <a:pt x="339" y="136"/>
                </a:lnTo>
                <a:lnTo>
                  <a:pt x="322" y="170"/>
                </a:lnTo>
                <a:lnTo>
                  <a:pt x="322" y="221"/>
                </a:lnTo>
                <a:lnTo>
                  <a:pt x="288" y="271"/>
                </a:lnTo>
                <a:lnTo>
                  <a:pt x="255" y="356"/>
                </a:lnTo>
                <a:lnTo>
                  <a:pt x="221" y="441"/>
                </a:lnTo>
                <a:lnTo>
                  <a:pt x="187" y="543"/>
                </a:lnTo>
                <a:lnTo>
                  <a:pt x="136" y="662"/>
                </a:lnTo>
                <a:lnTo>
                  <a:pt x="119" y="713"/>
                </a:lnTo>
                <a:lnTo>
                  <a:pt x="102" y="764"/>
                </a:lnTo>
                <a:lnTo>
                  <a:pt x="85" y="815"/>
                </a:lnTo>
                <a:lnTo>
                  <a:pt x="68" y="849"/>
                </a:lnTo>
                <a:lnTo>
                  <a:pt x="51" y="866"/>
                </a:lnTo>
                <a:lnTo>
                  <a:pt x="34" y="883"/>
                </a:lnTo>
                <a:lnTo>
                  <a:pt x="17" y="900"/>
                </a:lnTo>
                <a:lnTo>
                  <a:pt x="0" y="900"/>
                </a:lnTo>
                <a:lnTo>
                  <a:pt x="0" y="883"/>
                </a:lnTo>
                <a:lnTo>
                  <a:pt x="0" y="849"/>
                </a:lnTo>
                <a:lnTo>
                  <a:pt x="17" y="815"/>
                </a:lnTo>
                <a:lnTo>
                  <a:pt x="34" y="747"/>
                </a:lnTo>
                <a:lnTo>
                  <a:pt x="51" y="662"/>
                </a:lnTo>
                <a:lnTo>
                  <a:pt x="51" y="611"/>
                </a:lnTo>
                <a:lnTo>
                  <a:pt x="68" y="560"/>
                </a:lnTo>
                <a:lnTo>
                  <a:pt x="85" y="441"/>
                </a:lnTo>
                <a:lnTo>
                  <a:pt x="102" y="356"/>
                </a:lnTo>
                <a:lnTo>
                  <a:pt x="119" y="271"/>
                </a:lnTo>
                <a:lnTo>
                  <a:pt x="136" y="204"/>
                </a:lnTo>
                <a:lnTo>
                  <a:pt x="136" y="153"/>
                </a:lnTo>
                <a:lnTo>
                  <a:pt x="136" y="102"/>
                </a:lnTo>
                <a:lnTo>
                  <a:pt x="119" y="68"/>
                </a:lnTo>
                <a:lnTo>
                  <a:pt x="102" y="51"/>
                </a:lnTo>
                <a:lnTo>
                  <a:pt x="85" y="51"/>
                </a:lnTo>
                <a:lnTo>
                  <a:pt x="68" y="34"/>
                </a:lnTo>
                <a:lnTo>
                  <a:pt x="68" y="17"/>
                </a:lnTo>
                <a:lnTo>
                  <a:pt x="85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Freeform 35"/>
          <p:cNvSpPr/>
          <p:nvPr/>
        </p:nvSpPr>
        <p:spPr>
          <a:xfrm>
            <a:off x="2510627" y="3424626"/>
            <a:ext cx="258763" cy="72231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407" h="1138">
                <a:moveTo>
                  <a:pt x="237" y="0"/>
                </a:moveTo>
                <a:lnTo>
                  <a:pt x="305" y="51"/>
                </a:lnTo>
                <a:lnTo>
                  <a:pt x="356" y="85"/>
                </a:lnTo>
                <a:lnTo>
                  <a:pt x="373" y="119"/>
                </a:lnTo>
                <a:lnTo>
                  <a:pt x="390" y="136"/>
                </a:lnTo>
                <a:lnTo>
                  <a:pt x="407" y="187"/>
                </a:lnTo>
                <a:lnTo>
                  <a:pt x="407" y="238"/>
                </a:lnTo>
                <a:lnTo>
                  <a:pt x="390" y="306"/>
                </a:lnTo>
                <a:lnTo>
                  <a:pt x="373" y="408"/>
                </a:lnTo>
                <a:lnTo>
                  <a:pt x="356" y="510"/>
                </a:lnTo>
                <a:lnTo>
                  <a:pt x="339" y="595"/>
                </a:lnTo>
                <a:lnTo>
                  <a:pt x="305" y="680"/>
                </a:lnTo>
                <a:lnTo>
                  <a:pt x="288" y="747"/>
                </a:lnTo>
                <a:lnTo>
                  <a:pt x="220" y="883"/>
                </a:lnTo>
                <a:lnTo>
                  <a:pt x="136" y="1019"/>
                </a:lnTo>
                <a:lnTo>
                  <a:pt x="85" y="1087"/>
                </a:lnTo>
                <a:lnTo>
                  <a:pt x="51" y="1121"/>
                </a:lnTo>
                <a:lnTo>
                  <a:pt x="17" y="1138"/>
                </a:lnTo>
                <a:lnTo>
                  <a:pt x="0" y="1138"/>
                </a:lnTo>
                <a:lnTo>
                  <a:pt x="0" y="1104"/>
                </a:lnTo>
                <a:lnTo>
                  <a:pt x="17" y="1053"/>
                </a:lnTo>
                <a:lnTo>
                  <a:pt x="51" y="985"/>
                </a:lnTo>
                <a:lnTo>
                  <a:pt x="102" y="917"/>
                </a:lnTo>
                <a:lnTo>
                  <a:pt x="136" y="832"/>
                </a:lnTo>
                <a:lnTo>
                  <a:pt x="169" y="731"/>
                </a:lnTo>
                <a:lnTo>
                  <a:pt x="203" y="629"/>
                </a:lnTo>
                <a:lnTo>
                  <a:pt x="220" y="510"/>
                </a:lnTo>
                <a:lnTo>
                  <a:pt x="237" y="357"/>
                </a:lnTo>
                <a:lnTo>
                  <a:pt x="237" y="187"/>
                </a:lnTo>
                <a:lnTo>
                  <a:pt x="23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3" name="Freeform 37"/>
          <p:cNvSpPr/>
          <p:nvPr/>
        </p:nvSpPr>
        <p:spPr>
          <a:xfrm>
            <a:off x="2672552" y="3889763"/>
            <a:ext cx="160338" cy="149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54" h="237">
                <a:moveTo>
                  <a:pt x="0" y="0"/>
                </a:moveTo>
                <a:lnTo>
                  <a:pt x="51" y="0"/>
                </a:lnTo>
                <a:lnTo>
                  <a:pt x="119" y="16"/>
                </a:lnTo>
                <a:lnTo>
                  <a:pt x="153" y="16"/>
                </a:lnTo>
                <a:lnTo>
                  <a:pt x="186" y="50"/>
                </a:lnTo>
                <a:lnTo>
                  <a:pt x="237" y="101"/>
                </a:lnTo>
                <a:lnTo>
                  <a:pt x="254" y="118"/>
                </a:lnTo>
                <a:lnTo>
                  <a:pt x="254" y="152"/>
                </a:lnTo>
                <a:lnTo>
                  <a:pt x="254" y="186"/>
                </a:lnTo>
                <a:lnTo>
                  <a:pt x="254" y="203"/>
                </a:lnTo>
                <a:lnTo>
                  <a:pt x="237" y="220"/>
                </a:lnTo>
                <a:lnTo>
                  <a:pt x="237" y="237"/>
                </a:lnTo>
                <a:lnTo>
                  <a:pt x="220" y="237"/>
                </a:lnTo>
                <a:lnTo>
                  <a:pt x="203" y="237"/>
                </a:lnTo>
                <a:lnTo>
                  <a:pt x="170" y="203"/>
                </a:lnTo>
                <a:lnTo>
                  <a:pt x="153" y="186"/>
                </a:lnTo>
                <a:lnTo>
                  <a:pt x="119" y="152"/>
                </a:lnTo>
                <a:lnTo>
                  <a:pt x="85" y="101"/>
                </a:lnTo>
                <a:lnTo>
                  <a:pt x="34" y="5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2" name="Freeform 36"/>
          <p:cNvSpPr/>
          <p:nvPr/>
        </p:nvSpPr>
        <p:spPr>
          <a:xfrm>
            <a:off x="2747165" y="3381763"/>
            <a:ext cx="333375" cy="8842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25" h="1392">
                <a:moveTo>
                  <a:pt x="525" y="152"/>
                </a:moveTo>
                <a:lnTo>
                  <a:pt x="525" y="203"/>
                </a:lnTo>
                <a:lnTo>
                  <a:pt x="525" y="237"/>
                </a:lnTo>
                <a:lnTo>
                  <a:pt x="525" y="271"/>
                </a:lnTo>
                <a:lnTo>
                  <a:pt x="508" y="322"/>
                </a:lnTo>
                <a:lnTo>
                  <a:pt x="508" y="373"/>
                </a:lnTo>
                <a:lnTo>
                  <a:pt x="491" y="424"/>
                </a:lnTo>
                <a:lnTo>
                  <a:pt x="474" y="492"/>
                </a:lnTo>
                <a:lnTo>
                  <a:pt x="440" y="645"/>
                </a:lnTo>
                <a:lnTo>
                  <a:pt x="406" y="764"/>
                </a:lnTo>
                <a:lnTo>
                  <a:pt x="372" y="882"/>
                </a:lnTo>
                <a:lnTo>
                  <a:pt x="321" y="984"/>
                </a:lnTo>
                <a:lnTo>
                  <a:pt x="237" y="1137"/>
                </a:lnTo>
                <a:lnTo>
                  <a:pt x="135" y="1290"/>
                </a:lnTo>
                <a:lnTo>
                  <a:pt x="84" y="1341"/>
                </a:lnTo>
                <a:lnTo>
                  <a:pt x="51" y="1375"/>
                </a:lnTo>
                <a:lnTo>
                  <a:pt x="17" y="1392"/>
                </a:lnTo>
                <a:lnTo>
                  <a:pt x="0" y="1392"/>
                </a:lnTo>
                <a:lnTo>
                  <a:pt x="0" y="1375"/>
                </a:lnTo>
                <a:lnTo>
                  <a:pt x="17" y="1341"/>
                </a:lnTo>
                <a:lnTo>
                  <a:pt x="34" y="1273"/>
                </a:lnTo>
                <a:lnTo>
                  <a:pt x="84" y="1205"/>
                </a:lnTo>
                <a:lnTo>
                  <a:pt x="186" y="1018"/>
                </a:lnTo>
                <a:lnTo>
                  <a:pt x="237" y="916"/>
                </a:lnTo>
                <a:lnTo>
                  <a:pt x="271" y="814"/>
                </a:lnTo>
                <a:lnTo>
                  <a:pt x="305" y="645"/>
                </a:lnTo>
                <a:lnTo>
                  <a:pt x="338" y="441"/>
                </a:lnTo>
                <a:lnTo>
                  <a:pt x="338" y="339"/>
                </a:lnTo>
                <a:lnTo>
                  <a:pt x="355" y="237"/>
                </a:lnTo>
                <a:lnTo>
                  <a:pt x="338" y="118"/>
                </a:lnTo>
                <a:lnTo>
                  <a:pt x="338" y="0"/>
                </a:lnTo>
                <a:lnTo>
                  <a:pt x="423" y="50"/>
                </a:lnTo>
                <a:lnTo>
                  <a:pt x="474" y="84"/>
                </a:lnTo>
                <a:lnTo>
                  <a:pt x="508" y="135"/>
                </a:lnTo>
                <a:lnTo>
                  <a:pt x="525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4" name="Freeform 38"/>
          <p:cNvSpPr/>
          <p:nvPr/>
        </p:nvSpPr>
        <p:spPr>
          <a:xfrm>
            <a:off x="3005927" y="3910401"/>
            <a:ext cx="182563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88" h="340">
                <a:moveTo>
                  <a:pt x="0" y="0"/>
                </a:moveTo>
                <a:lnTo>
                  <a:pt x="85" y="17"/>
                </a:lnTo>
                <a:lnTo>
                  <a:pt x="153" y="51"/>
                </a:lnTo>
                <a:lnTo>
                  <a:pt x="203" y="68"/>
                </a:lnTo>
                <a:lnTo>
                  <a:pt x="254" y="102"/>
                </a:lnTo>
                <a:lnTo>
                  <a:pt x="271" y="119"/>
                </a:lnTo>
                <a:lnTo>
                  <a:pt x="288" y="153"/>
                </a:lnTo>
                <a:lnTo>
                  <a:pt x="288" y="221"/>
                </a:lnTo>
                <a:lnTo>
                  <a:pt x="288" y="272"/>
                </a:lnTo>
                <a:lnTo>
                  <a:pt x="288" y="289"/>
                </a:lnTo>
                <a:lnTo>
                  <a:pt x="288" y="323"/>
                </a:lnTo>
                <a:lnTo>
                  <a:pt x="271" y="340"/>
                </a:lnTo>
                <a:lnTo>
                  <a:pt x="254" y="340"/>
                </a:lnTo>
                <a:lnTo>
                  <a:pt x="220" y="323"/>
                </a:lnTo>
                <a:lnTo>
                  <a:pt x="203" y="306"/>
                </a:lnTo>
                <a:lnTo>
                  <a:pt x="153" y="255"/>
                </a:lnTo>
                <a:lnTo>
                  <a:pt x="119" y="204"/>
                </a:lnTo>
                <a:lnTo>
                  <a:pt x="51" y="119"/>
                </a:lnTo>
                <a:lnTo>
                  <a:pt x="34" y="6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6719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xiū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5146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51460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亻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休息   休止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劳动结束时，同学们坐在树下休息。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左窄右宽，最后一步捺画舒展。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3816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3910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休</a:t>
            </a:r>
          </a:p>
        </p:txBody>
      </p:sp>
      <p:grpSp>
        <p:nvGrpSpPr>
          <p:cNvPr id="33795" name="Group 4"/>
          <p:cNvGrpSpPr/>
          <p:nvPr/>
        </p:nvGrpSpPr>
        <p:grpSpPr>
          <a:xfrm>
            <a:off x="1317625" y="2449830"/>
            <a:ext cx="2879725" cy="2879725"/>
            <a:chOff x="1474" y="663"/>
            <a:chExt cx="2948" cy="2835"/>
          </a:xfrm>
        </p:grpSpPr>
        <p:sp>
          <p:nvSpPr>
            <p:cNvPr id="3379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0763" name="Freeform 43"/>
          <p:cNvSpPr/>
          <p:nvPr/>
        </p:nvSpPr>
        <p:spPr>
          <a:xfrm>
            <a:off x="1754187" y="3105467"/>
            <a:ext cx="677863" cy="10350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67" h="1630">
                <a:moveTo>
                  <a:pt x="152" y="1528"/>
                </a:moveTo>
                <a:lnTo>
                  <a:pt x="101" y="1579"/>
                </a:lnTo>
                <a:lnTo>
                  <a:pt x="51" y="1613"/>
                </a:lnTo>
                <a:lnTo>
                  <a:pt x="17" y="1630"/>
                </a:lnTo>
                <a:lnTo>
                  <a:pt x="0" y="1630"/>
                </a:lnTo>
                <a:lnTo>
                  <a:pt x="0" y="1613"/>
                </a:lnTo>
                <a:lnTo>
                  <a:pt x="17" y="1562"/>
                </a:lnTo>
                <a:lnTo>
                  <a:pt x="68" y="1494"/>
                </a:lnTo>
                <a:lnTo>
                  <a:pt x="152" y="1392"/>
                </a:lnTo>
                <a:lnTo>
                  <a:pt x="220" y="1290"/>
                </a:lnTo>
                <a:lnTo>
                  <a:pt x="322" y="1171"/>
                </a:lnTo>
                <a:lnTo>
                  <a:pt x="406" y="1052"/>
                </a:lnTo>
                <a:lnTo>
                  <a:pt x="474" y="917"/>
                </a:lnTo>
                <a:lnTo>
                  <a:pt x="626" y="645"/>
                </a:lnTo>
                <a:lnTo>
                  <a:pt x="762" y="373"/>
                </a:lnTo>
                <a:lnTo>
                  <a:pt x="813" y="271"/>
                </a:lnTo>
                <a:lnTo>
                  <a:pt x="830" y="169"/>
                </a:lnTo>
                <a:lnTo>
                  <a:pt x="847" y="119"/>
                </a:lnTo>
                <a:lnTo>
                  <a:pt x="830" y="68"/>
                </a:lnTo>
                <a:lnTo>
                  <a:pt x="813" y="51"/>
                </a:lnTo>
                <a:lnTo>
                  <a:pt x="813" y="34"/>
                </a:lnTo>
                <a:lnTo>
                  <a:pt x="830" y="17"/>
                </a:lnTo>
                <a:lnTo>
                  <a:pt x="847" y="0"/>
                </a:lnTo>
                <a:lnTo>
                  <a:pt x="881" y="0"/>
                </a:lnTo>
                <a:lnTo>
                  <a:pt x="914" y="17"/>
                </a:lnTo>
                <a:lnTo>
                  <a:pt x="948" y="34"/>
                </a:lnTo>
                <a:lnTo>
                  <a:pt x="982" y="68"/>
                </a:lnTo>
                <a:lnTo>
                  <a:pt x="1016" y="102"/>
                </a:lnTo>
                <a:lnTo>
                  <a:pt x="1033" y="136"/>
                </a:lnTo>
                <a:lnTo>
                  <a:pt x="1050" y="169"/>
                </a:lnTo>
                <a:lnTo>
                  <a:pt x="1067" y="203"/>
                </a:lnTo>
                <a:lnTo>
                  <a:pt x="1050" y="220"/>
                </a:lnTo>
                <a:lnTo>
                  <a:pt x="1050" y="254"/>
                </a:lnTo>
                <a:lnTo>
                  <a:pt x="1033" y="288"/>
                </a:lnTo>
                <a:lnTo>
                  <a:pt x="999" y="339"/>
                </a:lnTo>
                <a:lnTo>
                  <a:pt x="982" y="390"/>
                </a:lnTo>
                <a:lnTo>
                  <a:pt x="931" y="458"/>
                </a:lnTo>
                <a:lnTo>
                  <a:pt x="897" y="543"/>
                </a:lnTo>
                <a:lnTo>
                  <a:pt x="847" y="628"/>
                </a:lnTo>
                <a:lnTo>
                  <a:pt x="745" y="798"/>
                </a:lnTo>
                <a:lnTo>
                  <a:pt x="643" y="950"/>
                </a:lnTo>
                <a:lnTo>
                  <a:pt x="559" y="1086"/>
                </a:lnTo>
                <a:lnTo>
                  <a:pt x="474" y="1205"/>
                </a:lnTo>
                <a:lnTo>
                  <a:pt x="389" y="1307"/>
                </a:lnTo>
                <a:lnTo>
                  <a:pt x="305" y="1392"/>
                </a:lnTo>
                <a:lnTo>
                  <a:pt x="220" y="1477"/>
                </a:lnTo>
                <a:lnTo>
                  <a:pt x="152" y="152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4" name="Freeform 44"/>
          <p:cNvSpPr/>
          <p:nvPr/>
        </p:nvSpPr>
        <p:spPr>
          <a:xfrm>
            <a:off x="2098675" y="3622992"/>
            <a:ext cx="150812" cy="1154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1816">
                <a:moveTo>
                  <a:pt x="17" y="1714"/>
                </a:moveTo>
                <a:lnTo>
                  <a:pt x="17" y="1663"/>
                </a:lnTo>
                <a:lnTo>
                  <a:pt x="0" y="1647"/>
                </a:lnTo>
                <a:lnTo>
                  <a:pt x="0" y="1613"/>
                </a:lnTo>
                <a:lnTo>
                  <a:pt x="0" y="1596"/>
                </a:lnTo>
                <a:lnTo>
                  <a:pt x="0" y="1562"/>
                </a:lnTo>
                <a:lnTo>
                  <a:pt x="17" y="1528"/>
                </a:lnTo>
                <a:lnTo>
                  <a:pt x="17" y="1477"/>
                </a:lnTo>
                <a:lnTo>
                  <a:pt x="17" y="1426"/>
                </a:lnTo>
                <a:lnTo>
                  <a:pt x="34" y="1341"/>
                </a:lnTo>
                <a:lnTo>
                  <a:pt x="34" y="1256"/>
                </a:lnTo>
                <a:lnTo>
                  <a:pt x="51" y="1154"/>
                </a:lnTo>
                <a:lnTo>
                  <a:pt x="68" y="1035"/>
                </a:lnTo>
                <a:lnTo>
                  <a:pt x="68" y="950"/>
                </a:lnTo>
                <a:lnTo>
                  <a:pt x="84" y="849"/>
                </a:lnTo>
                <a:lnTo>
                  <a:pt x="84" y="781"/>
                </a:lnTo>
                <a:lnTo>
                  <a:pt x="84" y="713"/>
                </a:lnTo>
                <a:lnTo>
                  <a:pt x="84" y="645"/>
                </a:lnTo>
                <a:lnTo>
                  <a:pt x="84" y="594"/>
                </a:lnTo>
                <a:lnTo>
                  <a:pt x="84" y="543"/>
                </a:lnTo>
                <a:lnTo>
                  <a:pt x="84" y="492"/>
                </a:lnTo>
                <a:lnTo>
                  <a:pt x="84" y="441"/>
                </a:lnTo>
                <a:lnTo>
                  <a:pt x="84" y="322"/>
                </a:lnTo>
                <a:lnTo>
                  <a:pt x="68" y="186"/>
                </a:lnTo>
                <a:lnTo>
                  <a:pt x="51" y="0"/>
                </a:lnTo>
                <a:lnTo>
                  <a:pt x="101" y="51"/>
                </a:lnTo>
                <a:lnTo>
                  <a:pt x="152" y="85"/>
                </a:lnTo>
                <a:lnTo>
                  <a:pt x="186" y="118"/>
                </a:lnTo>
                <a:lnTo>
                  <a:pt x="203" y="152"/>
                </a:lnTo>
                <a:lnTo>
                  <a:pt x="220" y="220"/>
                </a:lnTo>
                <a:lnTo>
                  <a:pt x="237" y="271"/>
                </a:lnTo>
                <a:lnTo>
                  <a:pt x="237" y="322"/>
                </a:lnTo>
                <a:lnTo>
                  <a:pt x="220" y="373"/>
                </a:lnTo>
                <a:lnTo>
                  <a:pt x="220" y="441"/>
                </a:lnTo>
                <a:lnTo>
                  <a:pt x="220" y="526"/>
                </a:lnTo>
                <a:lnTo>
                  <a:pt x="220" y="577"/>
                </a:lnTo>
                <a:lnTo>
                  <a:pt x="203" y="628"/>
                </a:lnTo>
                <a:lnTo>
                  <a:pt x="203" y="764"/>
                </a:lnTo>
                <a:lnTo>
                  <a:pt x="203" y="916"/>
                </a:lnTo>
                <a:lnTo>
                  <a:pt x="203" y="1086"/>
                </a:lnTo>
                <a:lnTo>
                  <a:pt x="203" y="1256"/>
                </a:lnTo>
                <a:lnTo>
                  <a:pt x="203" y="1409"/>
                </a:lnTo>
                <a:lnTo>
                  <a:pt x="186" y="1545"/>
                </a:lnTo>
                <a:lnTo>
                  <a:pt x="169" y="1596"/>
                </a:lnTo>
                <a:lnTo>
                  <a:pt x="169" y="1647"/>
                </a:lnTo>
                <a:lnTo>
                  <a:pt x="152" y="1680"/>
                </a:lnTo>
                <a:lnTo>
                  <a:pt x="135" y="1731"/>
                </a:lnTo>
                <a:lnTo>
                  <a:pt x="118" y="1782"/>
                </a:lnTo>
                <a:lnTo>
                  <a:pt x="101" y="1816"/>
                </a:lnTo>
                <a:lnTo>
                  <a:pt x="84" y="1816"/>
                </a:lnTo>
                <a:lnTo>
                  <a:pt x="68" y="1799"/>
                </a:lnTo>
                <a:lnTo>
                  <a:pt x="51" y="1765"/>
                </a:lnTo>
                <a:lnTo>
                  <a:pt x="34" y="1748"/>
                </a:lnTo>
                <a:lnTo>
                  <a:pt x="17" y="171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6" name="Freeform 46"/>
          <p:cNvSpPr/>
          <p:nvPr/>
        </p:nvSpPr>
        <p:spPr>
          <a:xfrm>
            <a:off x="2389187" y="3494405"/>
            <a:ext cx="1020763" cy="2682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09" h="424">
                <a:moveTo>
                  <a:pt x="830" y="153"/>
                </a:moveTo>
                <a:lnTo>
                  <a:pt x="949" y="119"/>
                </a:lnTo>
                <a:lnTo>
                  <a:pt x="1050" y="85"/>
                </a:lnTo>
                <a:lnTo>
                  <a:pt x="1135" y="68"/>
                </a:lnTo>
                <a:lnTo>
                  <a:pt x="1203" y="34"/>
                </a:lnTo>
                <a:lnTo>
                  <a:pt x="1270" y="17"/>
                </a:lnTo>
                <a:lnTo>
                  <a:pt x="1321" y="17"/>
                </a:lnTo>
                <a:lnTo>
                  <a:pt x="1355" y="0"/>
                </a:lnTo>
                <a:lnTo>
                  <a:pt x="1372" y="0"/>
                </a:lnTo>
                <a:lnTo>
                  <a:pt x="1440" y="17"/>
                </a:lnTo>
                <a:lnTo>
                  <a:pt x="1524" y="34"/>
                </a:lnTo>
                <a:lnTo>
                  <a:pt x="1575" y="51"/>
                </a:lnTo>
                <a:lnTo>
                  <a:pt x="1592" y="68"/>
                </a:lnTo>
                <a:lnTo>
                  <a:pt x="1609" y="68"/>
                </a:lnTo>
                <a:lnTo>
                  <a:pt x="1609" y="85"/>
                </a:lnTo>
                <a:lnTo>
                  <a:pt x="1609" y="102"/>
                </a:lnTo>
                <a:lnTo>
                  <a:pt x="1592" y="119"/>
                </a:lnTo>
                <a:lnTo>
                  <a:pt x="1575" y="136"/>
                </a:lnTo>
                <a:lnTo>
                  <a:pt x="1524" y="153"/>
                </a:lnTo>
                <a:lnTo>
                  <a:pt x="1457" y="170"/>
                </a:lnTo>
                <a:lnTo>
                  <a:pt x="1355" y="204"/>
                </a:lnTo>
                <a:lnTo>
                  <a:pt x="1236" y="221"/>
                </a:lnTo>
                <a:lnTo>
                  <a:pt x="661" y="339"/>
                </a:lnTo>
                <a:lnTo>
                  <a:pt x="525" y="373"/>
                </a:lnTo>
                <a:lnTo>
                  <a:pt x="424" y="407"/>
                </a:lnTo>
                <a:lnTo>
                  <a:pt x="322" y="407"/>
                </a:lnTo>
                <a:lnTo>
                  <a:pt x="254" y="424"/>
                </a:lnTo>
                <a:lnTo>
                  <a:pt x="186" y="424"/>
                </a:lnTo>
                <a:lnTo>
                  <a:pt x="136" y="407"/>
                </a:lnTo>
                <a:lnTo>
                  <a:pt x="85" y="390"/>
                </a:lnTo>
                <a:lnTo>
                  <a:pt x="51" y="373"/>
                </a:lnTo>
                <a:lnTo>
                  <a:pt x="17" y="373"/>
                </a:lnTo>
                <a:lnTo>
                  <a:pt x="0" y="356"/>
                </a:lnTo>
                <a:lnTo>
                  <a:pt x="0" y="339"/>
                </a:lnTo>
                <a:lnTo>
                  <a:pt x="17" y="339"/>
                </a:lnTo>
                <a:lnTo>
                  <a:pt x="51" y="322"/>
                </a:lnTo>
                <a:lnTo>
                  <a:pt x="119" y="306"/>
                </a:lnTo>
                <a:lnTo>
                  <a:pt x="186" y="306"/>
                </a:lnTo>
                <a:lnTo>
                  <a:pt x="237" y="289"/>
                </a:lnTo>
                <a:lnTo>
                  <a:pt x="288" y="289"/>
                </a:lnTo>
                <a:lnTo>
                  <a:pt x="339" y="272"/>
                </a:lnTo>
                <a:lnTo>
                  <a:pt x="424" y="255"/>
                </a:lnTo>
                <a:lnTo>
                  <a:pt x="508" y="238"/>
                </a:lnTo>
                <a:lnTo>
                  <a:pt x="610" y="204"/>
                </a:lnTo>
                <a:lnTo>
                  <a:pt x="711" y="187"/>
                </a:lnTo>
                <a:lnTo>
                  <a:pt x="830" y="1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5" name="Freeform 45"/>
          <p:cNvSpPr/>
          <p:nvPr/>
        </p:nvSpPr>
        <p:spPr>
          <a:xfrm>
            <a:off x="2787650" y="2965767"/>
            <a:ext cx="182562" cy="19399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288" h="3056">
                <a:moveTo>
                  <a:pt x="17" y="0"/>
                </a:moveTo>
                <a:lnTo>
                  <a:pt x="34" y="0"/>
                </a:lnTo>
                <a:lnTo>
                  <a:pt x="67" y="0"/>
                </a:lnTo>
                <a:lnTo>
                  <a:pt x="118" y="0"/>
                </a:lnTo>
                <a:lnTo>
                  <a:pt x="169" y="17"/>
                </a:lnTo>
                <a:lnTo>
                  <a:pt x="203" y="34"/>
                </a:lnTo>
                <a:lnTo>
                  <a:pt x="254" y="51"/>
                </a:lnTo>
                <a:lnTo>
                  <a:pt x="271" y="85"/>
                </a:lnTo>
                <a:lnTo>
                  <a:pt x="288" y="102"/>
                </a:lnTo>
                <a:lnTo>
                  <a:pt x="288" y="136"/>
                </a:lnTo>
                <a:lnTo>
                  <a:pt x="271" y="153"/>
                </a:lnTo>
                <a:lnTo>
                  <a:pt x="271" y="187"/>
                </a:lnTo>
                <a:lnTo>
                  <a:pt x="254" y="221"/>
                </a:lnTo>
                <a:lnTo>
                  <a:pt x="254" y="272"/>
                </a:lnTo>
                <a:lnTo>
                  <a:pt x="254" y="323"/>
                </a:lnTo>
                <a:lnTo>
                  <a:pt x="237" y="390"/>
                </a:lnTo>
                <a:lnTo>
                  <a:pt x="237" y="492"/>
                </a:lnTo>
                <a:lnTo>
                  <a:pt x="237" y="611"/>
                </a:lnTo>
                <a:lnTo>
                  <a:pt x="237" y="696"/>
                </a:lnTo>
                <a:lnTo>
                  <a:pt x="220" y="764"/>
                </a:lnTo>
                <a:lnTo>
                  <a:pt x="220" y="866"/>
                </a:lnTo>
                <a:lnTo>
                  <a:pt x="220" y="968"/>
                </a:lnTo>
                <a:lnTo>
                  <a:pt x="220" y="1087"/>
                </a:lnTo>
                <a:lnTo>
                  <a:pt x="203" y="1239"/>
                </a:lnTo>
                <a:lnTo>
                  <a:pt x="203" y="1392"/>
                </a:lnTo>
                <a:lnTo>
                  <a:pt x="203" y="1562"/>
                </a:lnTo>
                <a:lnTo>
                  <a:pt x="203" y="1749"/>
                </a:lnTo>
                <a:lnTo>
                  <a:pt x="220" y="1952"/>
                </a:lnTo>
                <a:lnTo>
                  <a:pt x="220" y="2156"/>
                </a:lnTo>
                <a:lnTo>
                  <a:pt x="220" y="2326"/>
                </a:lnTo>
                <a:lnTo>
                  <a:pt x="220" y="2496"/>
                </a:lnTo>
                <a:lnTo>
                  <a:pt x="220" y="2632"/>
                </a:lnTo>
                <a:lnTo>
                  <a:pt x="203" y="2733"/>
                </a:lnTo>
                <a:lnTo>
                  <a:pt x="203" y="2818"/>
                </a:lnTo>
                <a:lnTo>
                  <a:pt x="203" y="2886"/>
                </a:lnTo>
                <a:lnTo>
                  <a:pt x="186" y="2937"/>
                </a:lnTo>
                <a:lnTo>
                  <a:pt x="169" y="2988"/>
                </a:lnTo>
                <a:lnTo>
                  <a:pt x="152" y="3022"/>
                </a:lnTo>
                <a:lnTo>
                  <a:pt x="135" y="3039"/>
                </a:lnTo>
                <a:lnTo>
                  <a:pt x="118" y="3056"/>
                </a:lnTo>
                <a:lnTo>
                  <a:pt x="118" y="3039"/>
                </a:lnTo>
                <a:lnTo>
                  <a:pt x="101" y="3022"/>
                </a:lnTo>
                <a:lnTo>
                  <a:pt x="84" y="2988"/>
                </a:lnTo>
                <a:lnTo>
                  <a:pt x="67" y="2937"/>
                </a:lnTo>
                <a:lnTo>
                  <a:pt x="51" y="2886"/>
                </a:lnTo>
                <a:lnTo>
                  <a:pt x="34" y="2835"/>
                </a:lnTo>
                <a:lnTo>
                  <a:pt x="34" y="2801"/>
                </a:lnTo>
                <a:lnTo>
                  <a:pt x="17" y="2801"/>
                </a:lnTo>
                <a:lnTo>
                  <a:pt x="17" y="2784"/>
                </a:lnTo>
                <a:lnTo>
                  <a:pt x="34" y="2767"/>
                </a:lnTo>
                <a:lnTo>
                  <a:pt x="34" y="2733"/>
                </a:lnTo>
                <a:lnTo>
                  <a:pt x="34" y="2699"/>
                </a:lnTo>
                <a:lnTo>
                  <a:pt x="34" y="2649"/>
                </a:lnTo>
                <a:lnTo>
                  <a:pt x="51" y="2598"/>
                </a:lnTo>
                <a:lnTo>
                  <a:pt x="51" y="2530"/>
                </a:lnTo>
                <a:lnTo>
                  <a:pt x="67" y="2445"/>
                </a:lnTo>
                <a:lnTo>
                  <a:pt x="67" y="2360"/>
                </a:lnTo>
                <a:lnTo>
                  <a:pt x="67" y="2241"/>
                </a:lnTo>
                <a:lnTo>
                  <a:pt x="67" y="2105"/>
                </a:lnTo>
                <a:lnTo>
                  <a:pt x="84" y="1969"/>
                </a:lnTo>
                <a:lnTo>
                  <a:pt x="84" y="1800"/>
                </a:lnTo>
                <a:lnTo>
                  <a:pt x="84" y="1613"/>
                </a:lnTo>
                <a:lnTo>
                  <a:pt x="84" y="1409"/>
                </a:lnTo>
                <a:lnTo>
                  <a:pt x="84" y="1188"/>
                </a:lnTo>
                <a:lnTo>
                  <a:pt x="84" y="968"/>
                </a:lnTo>
                <a:lnTo>
                  <a:pt x="84" y="781"/>
                </a:lnTo>
                <a:lnTo>
                  <a:pt x="84" y="611"/>
                </a:lnTo>
                <a:lnTo>
                  <a:pt x="67" y="475"/>
                </a:lnTo>
                <a:lnTo>
                  <a:pt x="67" y="357"/>
                </a:lnTo>
                <a:lnTo>
                  <a:pt x="67" y="272"/>
                </a:lnTo>
                <a:lnTo>
                  <a:pt x="67" y="204"/>
                </a:lnTo>
                <a:lnTo>
                  <a:pt x="67" y="170"/>
                </a:lnTo>
                <a:lnTo>
                  <a:pt x="51" y="102"/>
                </a:lnTo>
                <a:lnTo>
                  <a:pt x="17" y="51"/>
                </a:lnTo>
                <a:lnTo>
                  <a:pt x="17" y="34"/>
                </a:lnTo>
                <a:lnTo>
                  <a:pt x="0" y="34"/>
                </a:lnTo>
                <a:lnTo>
                  <a:pt x="1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7" name="Freeform 47"/>
          <p:cNvSpPr/>
          <p:nvPr/>
        </p:nvSpPr>
        <p:spPr>
          <a:xfrm>
            <a:off x="2270125" y="3634105"/>
            <a:ext cx="612775" cy="8953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965" h="1409">
                <a:moveTo>
                  <a:pt x="0" y="1409"/>
                </a:moveTo>
                <a:lnTo>
                  <a:pt x="0" y="1375"/>
                </a:lnTo>
                <a:lnTo>
                  <a:pt x="34" y="1341"/>
                </a:lnTo>
                <a:lnTo>
                  <a:pt x="84" y="1273"/>
                </a:lnTo>
                <a:lnTo>
                  <a:pt x="152" y="1188"/>
                </a:lnTo>
                <a:lnTo>
                  <a:pt x="237" y="1086"/>
                </a:lnTo>
                <a:lnTo>
                  <a:pt x="322" y="984"/>
                </a:lnTo>
                <a:lnTo>
                  <a:pt x="491" y="781"/>
                </a:lnTo>
                <a:lnTo>
                  <a:pt x="525" y="730"/>
                </a:lnTo>
                <a:lnTo>
                  <a:pt x="559" y="645"/>
                </a:lnTo>
                <a:lnTo>
                  <a:pt x="610" y="577"/>
                </a:lnTo>
                <a:lnTo>
                  <a:pt x="660" y="475"/>
                </a:lnTo>
                <a:lnTo>
                  <a:pt x="711" y="373"/>
                </a:lnTo>
                <a:lnTo>
                  <a:pt x="762" y="271"/>
                </a:lnTo>
                <a:lnTo>
                  <a:pt x="813" y="135"/>
                </a:lnTo>
                <a:lnTo>
                  <a:pt x="880" y="0"/>
                </a:lnTo>
                <a:lnTo>
                  <a:pt x="965" y="169"/>
                </a:lnTo>
                <a:lnTo>
                  <a:pt x="914" y="288"/>
                </a:lnTo>
                <a:lnTo>
                  <a:pt x="880" y="373"/>
                </a:lnTo>
                <a:lnTo>
                  <a:pt x="779" y="560"/>
                </a:lnTo>
                <a:lnTo>
                  <a:pt x="694" y="713"/>
                </a:lnTo>
                <a:lnTo>
                  <a:pt x="610" y="849"/>
                </a:lnTo>
                <a:lnTo>
                  <a:pt x="525" y="967"/>
                </a:lnTo>
                <a:lnTo>
                  <a:pt x="440" y="1069"/>
                </a:lnTo>
                <a:lnTo>
                  <a:pt x="339" y="1171"/>
                </a:lnTo>
                <a:lnTo>
                  <a:pt x="237" y="1256"/>
                </a:lnTo>
                <a:lnTo>
                  <a:pt x="186" y="1307"/>
                </a:lnTo>
                <a:lnTo>
                  <a:pt x="135" y="1341"/>
                </a:lnTo>
                <a:lnTo>
                  <a:pt x="68" y="1375"/>
                </a:lnTo>
                <a:lnTo>
                  <a:pt x="17" y="1409"/>
                </a:lnTo>
                <a:lnTo>
                  <a:pt x="0" y="140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768" name="Freeform 48"/>
          <p:cNvSpPr/>
          <p:nvPr/>
        </p:nvSpPr>
        <p:spPr>
          <a:xfrm>
            <a:off x="2862262" y="3708717"/>
            <a:ext cx="892175" cy="6905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06" h="1087">
                <a:moveTo>
                  <a:pt x="1033" y="832"/>
                </a:moveTo>
                <a:lnTo>
                  <a:pt x="1118" y="866"/>
                </a:lnTo>
                <a:lnTo>
                  <a:pt x="1186" y="900"/>
                </a:lnTo>
                <a:lnTo>
                  <a:pt x="1254" y="934"/>
                </a:lnTo>
                <a:lnTo>
                  <a:pt x="1304" y="968"/>
                </a:lnTo>
                <a:lnTo>
                  <a:pt x="1355" y="985"/>
                </a:lnTo>
                <a:lnTo>
                  <a:pt x="1372" y="1002"/>
                </a:lnTo>
                <a:lnTo>
                  <a:pt x="1389" y="1002"/>
                </a:lnTo>
                <a:lnTo>
                  <a:pt x="1406" y="1019"/>
                </a:lnTo>
                <a:lnTo>
                  <a:pt x="1389" y="1019"/>
                </a:lnTo>
                <a:lnTo>
                  <a:pt x="1338" y="1036"/>
                </a:lnTo>
                <a:lnTo>
                  <a:pt x="1271" y="1053"/>
                </a:lnTo>
                <a:lnTo>
                  <a:pt x="1186" y="1070"/>
                </a:lnTo>
                <a:lnTo>
                  <a:pt x="1084" y="1087"/>
                </a:lnTo>
                <a:lnTo>
                  <a:pt x="1017" y="1087"/>
                </a:lnTo>
                <a:lnTo>
                  <a:pt x="949" y="1087"/>
                </a:lnTo>
                <a:lnTo>
                  <a:pt x="915" y="1087"/>
                </a:lnTo>
                <a:lnTo>
                  <a:pt x="881" y="1070"/>
                </a:lnTo>
                <a:lnTo>
                  <a:pt x="864" y="1053"/>
                </a:lnTo>
                <a:lnTo>
                  <a:pt x="830" y="1019"/>
                </a:lnTo>
                <a:lnTo>
                  <a:pt x="796" y="985"/>
                </a:lnTo>
                <a:lnTo>
                  <a:pt x="746" y="951"/>
                </a:lnTo>
                <a:lnTo>
                  <a:pt x="695" y="900"/>
                </a:lnTo>
                <a:lnTo>
                  <a:pt x="644" y="832"/>
                </a:lnTo>
                <a:lnTo>
                  <a:pt x="576" y="764"/>
                </a:lnTo>
                <a:lnTo>
                  <a:pt x="458" y="612"/>
                </a:lnTo>
                <a:lnTo>
                  <a:pt x="305" y="459"/>
                </a:lnTo>
                <a:lnTo>
                  <a:pt x="153" y="289"/>
                </a:lnTo>
                <a:lnTo>
                  <a:pt x="0" y="119"/>
                </a:lnTo>
                <a:lnTo>
                  <a:pt x="0" y="0"/>
                </a:lnTo>
                <a:lnTo>
                  <a:pt x="153" y="153"/>
                </a:lnTo>
                <a:lnTo>
                  <a:pt x="322" y="306"/>
                </a:lnTo>
                <a:lnTo>
                  <a:pt x="458" y="425"/>
                </a:lnTo>
                <a:lnTo>
                  <a:pt x="593" y="527"/>
                </a:lnTo>
                <a:lnTo>
                  <a:pt x="729" y="629"/>
                </a:lnTo>
                <a:lnTo>
                  <a:pt x="830" y="714"/>
                </a:lnTo>
                <a:lnTo>
                  <a:pt x="949" y="781"/>
                </a:lnTo>
                <a:lnTo>
                  <a:pt x="1033" y="8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11640" y="139319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休息  息怒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老师经常牺牲休息时间到同学家走访。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上半部分上下宽窄保持一致，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要托起上半部分。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息</a:t>
            </a:r>
          </a:p>
        </p:txBody>
      </p:sp>
      <p:sp>
        <p:nvSpPr>
          <p:cNvPr id="31778" name="Freeform 34"/>
          <p:cNvSpPr/>
          <p:nvPr/>
        </p:nvSpPr>
        <p:spPr>
          <a:xfrm>
            <a:off x="3218972" y="3876675"/>
            <a:ext cx="409575" cy="231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4" h="372">
                <a:moveTo>
                  <a:pt x="508" y="68"/>
                </a:moveTo>
                <a:lnTo>
                  <a:pt x="559" y="102"/>
                </a:lnTo>
                <a:lnTo>
                  <a:pt x="593" y="152"/>
                </a:lnTo>
                <a:lnTo>
                  <a:pt x="627" y="186"/>
                </a:lnTo>
                <a:lnTo>
                  <a:pt x="644" y="254"/>
                </a:lnTo>
                <a:lnTo>
                  <a:pt x="627" y="305"/>
                </a:lnTo>
                <a:lnTo>
                  <a:pt x="627" y="338"/>
                </a:lnTo>
                <a:lnTo>
                  <a:pt x="610" y="355"/>
                </a:lnTo>
                <a:lnTo>
                  <a:pt x="593" y="372"/>
                </a:lnTo>
                <a:lnTo>
                  <a:pt x="576" y="355"/>
                </a:lnTo>
                <a:lnTo>
                  <a:pt x="559" y="355"/>
                </a:lnTo>
                <a:lnTo>
                  <a:pt x="491" y="321"/>
                </a:lnTo>
                <a:lnTo>
                  <a:pt x="406" y="288"/>
                </a:lnTo>
                <a:lnTo>
                  <a:pt x="288" y="220"/>
                </a:lnTo>
                <a:lnTo>
                  <a:pt x="220" y="186"/>
                </a:lnTo>
                <a:lnTo>
                  <a:pt x="169" y="169"/>
                </a:lnTo>
                <a:lnTo>
                  <a:pt x="118" y="136"/>
                </a:lnTo>
                <a:lnTo>
                  <a:pt x="84" y="119"/>
                </a:lnTo>
                <a:lnTo>
                  <a:pt x="51" y="102"/>
                </a:lnTo>
                <a:lnTo>
                  <a:pt x="34" y="85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  <a:lnTo>
                  <a:pt x="17" y="34"/>
                </a:lnTo>
                <a:lnTo>
                  <a:pt x="34" y="17"/>
                </a:lnTo>
                <a:lnTo>
                  <a:pt x="68" y="17"/>
                </a:lnTo>
                <a:lnTo>
                  <a:pt x="101" y="17"/>
                </a:lnTo>
                <a:lnTo>
                  <a:pt x="135" y="17"/>
                </a:lnTo>
                <a:lnTo>
                  <a:pt x="186" y="0"/>
                </a:lnTo>
                <a:lnTo>
                  <a:pt x="288" y="0"/>
                </a:lnTo>
                <a:lnTo>
                  <a:pt x="372" y="17"/>
                </a:lnTo>
                <a:lnTo>
                  <a:pt x="440" y="34"/>
                </a:lnTo>
                <a:lnTo>
                  <a:pt x="508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4820" name="Group 4"/>
          <p:cNvGrpSpPr/>
          <p:nvPr/>
        </p:nvGrpSpPr>
        <p:grpSpPr>
          <a:xfrm>
            <a:off x="1305082" y="2283460"/>
            <a:ext cx="2879725" cy="2817495"/>
            <a:chOff x="1474" y="663"/>
            <a:chExt cx="2948" cy="2835"/>
          </a:xfrm>
        </p:grpSpPr>
        <p:sp>
          <p:nvSpPr>
            <p:cNvPr id="3482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3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reeform 31"/>
          <p:cNvSpPr/>
          <p:nvPr/>
        </p:nvSpPr>
        <p:spPr>
          <a:xfrm>
            <a:off x="1874042" y="3942080"/>
            <a:ext cx="193675" cy="46101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743">
                <a:moveTo>
                  <a:pt x="220" y="642"/>
                </a:moveTo>
                <a:lnTo>
                  <a:pt x="186" y="693"/>
                </a:lnTo>
                <a:lnTo>
                  <a:pt x="152" y="726"/>
                </a:lnTo>
                <a:lnTo>
                  <a:pt x="136" y="743"/>
                </a:lnTo>
                <a:lnTo>
                  <a:pt x="119" y="743"/>
                </a:lnTo>
                <a:lnTo>
                  <a:pt x="102" y="743"/>
                </a:lnTo>
                <a:lnTo>
                  <a:pt x="85" y="726"/>
                </a:lnTo>
                <a:lnTo>
                  <a:pt x="68" y="709"/>
                </a:lnTo>
                <a:lnTo>
                  <a:pt x="34" y="659"/>
                </a:lnTo>
                <a:lnTo>
                  <a:pt x="17" y="625"/>
                </a:lnTo>
                <a:lnTo>
                  <a:pt x="17" y="574"/>
                </a:lnTo>
                <a:lnTo>
                  <a:pt x="0" y="524"/>
                </a:lnTo>
                <a:lnTo>
                  <a:pt x="0" y="490"/>
                </a:lnTo>
                <a:lnTo>
                  <a:pt x="17" y="456"/>
                </a:lnTo>
                <a:lnTo>
                  <a:pt x="34" y="422"/>
                </a:lnTo>
                <a:lnTo>
                  <a:pt x="51" y="388"/>
                </a:lnTo>
                <a:lnTo>
                  <a:pt x="85" y="355"/>
                </a:lnTo>
                <a:lnTo>
                  <a:pt x="102" y="304"/>
                </a:lnTo>
                <a:lnTo>
                  <a:pt x="136" y="236"/>
                </a:lnTo>
                <a:lnTo>
                  <a:pt x="152" y="152"/>
                </a:lnTo>
                <a:lnTo>
                  <a:pt x="186" y="84"/>
                </a:lnTo>
                <a:lnTo>
                  <a:pt x="203" y="34"/>
                </a:lnTo>
                <a:lnTo>
                  <a:pt x="220" y="0"/>
                </a:lnTo>
                <a:lnTo>
                  <a:pt x="237" y="0"/>
                </a:lnTo>
                <a:lnTo>
                  <a:pt x="254" y="0"/>
                </a:lnTo>
                <a:lnTo>
                  <a:pt x="254" y="17"/>
                </a:lnTo>
                <a:lnTo>
                  <a:pt x="271" y="50"/>
                </a:lnTo>
                <a:lnTo>
                  <a:pt x="288" y="101"/>
                </a:lnTo>
                <a:lnTo>
                  <a:pt x="305" y="236"/>
                </a:lnTo>
                <a:lnTo>
                  <a:pt x="305" y="304"/>
                </a:lnTo>
                <a:lnTo>
                  <a:pt x="305" y="371"/>
                </a:lnTo>
                <a:lnTo>
                  <a:pt x="288" y="439"/>
                </a:lnTo>
                <a:lnTo>
                  <a:pt x="271" y="507"/>
                </a:lnTo>
                <a:lnTo>
                  <a:pt x="220" y="64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2"/>
          <p:cNvSpPr/>
          <p:nvPr/>
        </p:nvSpPr>
        <p:spPr>
          <a:xfrm>
            <a:off x="2239167" y="3973830"/>
            <a:ext cx="1238250" cy="61976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48" h="997">
                <a:moveTo>
                  <a:pt x="1948" y="744"/>
                </a:moveTo>
                <a:lnTo>
                  <a:pt x="1948" y="761"/>
                </a:lnTo>
                <a:lnTo>
                  <a:pt x="1931" y="795"/>
                </a:lnTo>
                <a:lnTo>
                  <a:pt x="1914" y="828"/>
                </a:lnTo>
                <a:lnTo>
                  <a:pt x="1881" y="862"/>
                </a:lnTo>
                <a:lnTo>
                  <a:pt x="1830" y="879"/>
                </a:lnTo>
                <a:lnTo>
                  <a:pt x="1762" y="913"/>
                </a:lnTo>
                <a:lnTo>
                  <a:pt x="1677" y="947"/>
                </a:lnTo>
                <a:lnTo>
                  <a:pt x="1576" y="964"/>
                </a:lnTo>
                <a:lnTo>
                  <a:pt x="1440" y="980"/>
                </a:lnTo>
                <a:lnTo>
                  <a:pt x="1305" y="997"/>
                </a:lnTo>
                <a:lnTo>
                  <a:pt x="1169" y="980"/>
                </a:lnTo>
                <a:lnTo>
                  <a:pt x="1000" y="964"/>
                </a:lnTo>
                <a:lnTo>
                  <a:pt x="830" y="930"/>
                </a:lnTo>
                <a:lnTo>
                  <a:pt x="678" y="879"/>
                </a:lnTo>
                <a:lnTo>
                  <a:pt x="542" y="811"/>
                </a:lnTo>
                <a:lnTo>
                  <a:pt x="407" y="710"/>
                </a:lnTo>
                <a:lnTo>
                  <a:pt x="288" y="609"/>
                </a:lnTo>
                <a:lnTo>
                  <a:pt x="186" y="507"/>
                </a:lnTo>
                <a:lnTo>
                  <a:pt x="119" y="389"/>
                </a:lnTo>
                <a:lnTo>
                  <a:pt x="68" y="271"/>
                </a:lnTo>
                <a:lnTo>
                  <a:pt x="51" y="203"/>
                </a:lnTo>
                <a:lnTo>
                  <a:pt x="34" y="153"/>
                </a:lnTo>
                <a:lnTo>
                  <a:pt x="17" y="119"/>
                </a:lnTo>
                <a:lnTo>
                  <a:pt x="17" y="85"/>
                </a:lnTo>
                <a:lnTo>
                  <a:pt x="0" y="51"/>
                </a:lnTo>
                <a:lnTo>
                  <a:pt x="0" y="34"/>
                </a:lnTo>
                <a:lnTo>
                  <a:pt x="17" y="0"/>
                </a:lnTo>
                <a:lnTo>
                  <a:pt x="34" y="17"/>
                </a:lnTo>
                <a:lnTo>
                  <a:pt x="68" y="51"/>
                </a:lnTo>
                <a:lnTo>
                  <a:pt x="102" y="102"/>
                </a:lnTo>
                <a:lnTo>
                  <a:pt x="153" y="169"/>
                </a:lnTo>
                <a:lnTo>
                  <a:pt x="203" y="254"/>
                </a:lnTo>
                <a:lnTo>
                  <a:pt x="254" y="321"/>
                </a:lnTo>
                <a:lnTo>
                  <a:pt x="305" y="389"/>
                </a:lnTo>
                <a:lnTo>
                  <a:pt x="356" y="457"/>
                </a:lnTo>
                <a:lnTo>
                  <a:pt x="407" y="507"/>
                </a:lnTo>
                <a:lnTo>
                  <a:pt x="474" y="558"/>
                </a:lnTo>
                <a:lnTo>
                  <a:pt x="542" y="609"/>
                </a:lnTo>
                <a:lnTo>
                  <a:pt x="627" y="643"/>
                </a:lnTo>
                <a:lnTo>
                  <a:pt x="796" y="710"/>
                </a:lnTo>
                <a:lnTo>
                  <a:pt x="966" y="761"/>
                </a:lnTo>
                <a:lnTo>
                  <a:pt x="1152" y="778"/>
                </a:lnTo>
                <a:lnTo>
                  <a:pt x="1237" y="778"/>
                </a:lnTo>
                <a:lnTo>
                  <a:pt x="1338" y="778"/>
                </a:lnTo>
                <a:lnTo>
                  <a:pt x="1406" y="761"/>
                </a:lnTo>
                <a:lnTo>
                  <a:pt x="1474" y="744"/>
                </a:lnTo>
                <a:lnTo>
                  <a:pt x="1508" y="727"/>
                </a:lnTo>
                <a:lnTo>
                  <a:pt x="1525" y="710"/>
                </a:lnTo>
                <a:lnTo>
                  <a:pt x="1542" y="676"/>
                </a:lnTo>
                <a:lnTo>
                  <a:pt x="1525" y="643"/>
                </a:lnTo>
                <a:lnTo>
                  <a:pt x="1508" y="575"/>
                </a:lnTo>
                <a:lnTo>
                  <a:pt x="1457" y="490"/>
                </a:lnTo>
                <a:lnTo>
                  <a:pt x="1423" y="406"/>
                </a:lnTo>
                <a:lnTo>
                  <a:pt x="1389" y="338"/>
                </a:lnTo>
                <a:lnTo>
                  <a:pt x="1389" y="305"/>
                </a:lnTo>
                <a:lnTo>
                  <a:pt x="1389" y="271"/>
                </a:lnTo>
                <a:lnTo>
                  <a:pt x="1406" y="288"/>
                </a:lnTo>
                <a:lnTo>
                  <a:pt x="1440" y="305"/>
                </a:lnTo>
                <a:lnTo>
                  <a:pt x="1508" y="372"/>
                </a:lnTo>
                <a:lnTo>
                  <a:pt x="1576" y="440"/>
                </a:lnTo>
                <a:lnTo>
                  <a:pt x="1660" y="524"/>
                </a:lnTo>
                <a:lnTo>
                  <a:pt x="1745" y="592"/>
                </a:lnTo>
                <a:lnTo>
                  <a:pt x="1813" y="626"/>
                </a:lnTo>
                <a:lnTo>
                  <a:pt x="1864" y="643"/>
                </a:lnTo>
                <a:lnTo>
                  <a:pt x="1898" y="676"/>
                </a:lnTo>
                <a:lnTo>
                  <a:pt x="1931" y="693"/>
                </a:lnTo>
                <a:lnTo>
                  <a:pt x="1948" y="710"/>
                </a:lnTo>
                <a:lnTo>
                  <a:pt x="1948" y="74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7" name="Freeform 33"/>
          <p:cNvSpPr/>
          <p:nvPr/>
        </p:nvSpPr>
        <p:spPr>
          <a:xfrm>
            <a:off x="2616992" y="3962400"/>
            <a:ext cx="225425" cy="27368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56" h="439">
                <a:moveTo>
                  <a:pt x="356" y="236"/>
                </a:moveTo>
                <a:lnTo>
                  <a:pt x="356" y="321"/>
                </a:lnTo>
                <a:lnTo>
                  <a:pt x="356" y="388"/>
                </a:lnTo>
                <a:lnTo>
                  <a:pt x="339" y="405"/>
                </a:lnTo>
                <a:lnTo>
                  <a:pt x="322" y="422"/>
                </a:lnTo>
                <a:lnTo>
                  <a:pt x="305" y="439"/>
                </a:lnTo>
                <a:lnTo>
                  <a:pt x="288" y="439"/>
                </a:lnTo>
                <a:lnTo>
                  <a:pt x="254" y="405"/>
                </a:lnTo>
                <a:lnTo>
                  <a:pt x="203" y="337"/>
                </a:lnTo>
                <a:lnTo>
                  <a:pt x="136" y="253"/>
                </a:lnTo>
                <a:lnTo>
                  <a:pt x="85" y="169"/>
                </a:lnTo>
                <a:lnTo>
                  <a:pt x="34" y="101"/>
                </a:lnTo>
                <a:lnTo>
                  <a:pt x="0" y="50"/>
                </a:lnTo>
                <a:lnTo>
                  <a:pt x="0" y="16"/>
                </a:lnTo>
                <a:lnTo>
                  <a:pt x="0" y="0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19" y="16"/>
                </a:lnTo>
                <a:lnTo>
                  <a:pt x="169" y="33"/>
                </a:lnTo>
                <a:lnTo>
                  <a:pt x="220" y="67"/>
                </a:lnTo>
                <a:lnTo>
                  <a:pt x="271" y="118"/>
                </a:lnTo>
                <a:lnTo>
                  <a:pt x="305" y="152"/>
                </a:lnTo>
                <a:lnTo>
                  <a:pt x="339" y="202"/>
                </a:lnTo>
                <a:lnTo>
                  <a:pt x="356" y="2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2" name="Freeform 38"/>
          <p:cNvSpPr/>
          <p:nvPr/>
        </p:nvSpPr>
        <p:spPr>
          <a:xfrm>
            <a:off x="2229642" y="3094355"/>
            <a:ext cx="182880" cy="82931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1335">
                <a:moveTo>
                  <a:pt x="51" y="220"/>
                </a:moveTo>
                <a:lnTo>
                  <a:pt x="17" y="135"/>
                </a:lnTo>
                <a:lnTo>
                  <a:pt x="0" y="68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36" y="17"/>
                </a:lnTo>
                <a:lnTo>
                  <a:pt x="220" y="34"/>
                </a:lnTo>
                <a:lnTo>
                  <a:pt x="237" y="169"/>
                </a:lnTo>
                <a:lnTo>
                  <a:pt x="254" y="304"/>
                </a:lnTo>
                <a:lnTo>
                  <a:pt x="271" y="558"/>
                </a:lnTo>
                <a:lnTo>
                  <a:pt x="288" y="777"/>
                </a:lnTo>
                <a:lnTo>
                  <a:pt x="288" y="963"/>
                </a:lnTo>
                <a:lnTo>
                  <a:pt x="288" y="1048"/>
                </a:lnTo>
                <a:lnTo>
                  <a:pt x="288" y="1132"/>
                </a:lnTo>
                <a:lnTo>
                  <a:pt x="288" y="1183"/>
                </a:lnTo>
                <a:lnTo>
                  <a:pt x="288" y="1233"/>
                </a:lnTo>
                <a:lnTo>
                  <a:pt x="271" y="1284"/>
                </a:lnTo>
                <a:lnTo>
                  <a:pt x="271" y="1301"/>
                </a:lnTo>
                <a:lnTo>
                  <a:pt x="271" y="1318"/>
                </a:lnTo>
                <a:lnTo>
                  <a:pt x="254" y="1335"/>
                </a:lnTo>
                <a:lnTo>
                  <a:pt x="237" y="1318"/>
                </a:lnTo>
                <a:lnTo>
                  <a:pt x="220" y="1318"/>
                </a:lnTo>
                <a:lnTo>
                  <a:pt x="203" y="1301"/>
                </a:lnTo>
                <a:lnTo>
                  <a:pt x="186" y="1267"/>
                </a:lnTo>
                <a:lnTo>
                  <a:pt x="170" y="1250"/>
                </a:lnTo>
                <a:lnTo>
                  <a:pt x="170" y="1233"/>
                </a:lnTo>
                <a:lnTo>
                  <a:pt x="153" y="1183"/>
                </a:lnTo>
                <a:lnTo>
                  <a:pt x="153" y="1132"/>
                </a:lnTo>
                <a:lnTo>
                  <a:pt x="153" y="1064"/>
                </a:lnTo>
                <a:lnTo>
                  <a:pt x="153" y="997"/>
                </a:lnTo>
                <a:lnTo>
                  <a:pt x="136" y="912"/>
                </a:lnTo>
                <a:lnTo>
                  <a:pt x="136" y="811"/>
                </a:lnTo>
                <a:lnTo>
                  <a:pt x="136" y="625"/>
                </a:lnTo>
                <a:lnTo>
                  <a:pt x="136" y="541"/>
                </a:lnTo>
                <a:lnTo>
                  <a:pt x="119" y="456"/>
                </a:lnTo>
                <a:lnTo>
                  <a:pt x="102" y="389"/>
                </a:lnTo>
                <a:lnTo>
                  <a:pt x="85" y="321"/>
                </a:lnTo>
                <a:lnTo>
                  <a:pt x="68" y="270"/>
                </a:lnTo>
                <a:lnTo>
                  <a:pt x="51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3" name="Freeform 39"/>
          <p:cNvSpPr/>
          <p:nvPr/>
        </p:nvSpPr>
        <p:spPr>
          <a:xfrm>
            <a:off x="2358547" y="2697480"/>
            <a:ext cx="387350" cy="41973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10" h="676">
                <a:moveTo>
                  <a:pt x="322" y="220"/>
                </a:moveTo>
                <a:lnTo>
                  <a:pt x="339" y="169"/>
                </a:lnTo>
                <a:lnTo>
                  <a:pt x="356" y="118"/>
                </a:lnTo>
                <a:lnTo>
                  <a:pt x="356" y="84"/>
                </a:lnTo>
                <a:lnTo>
                  <a:pt x="339" y="67"/>
                </a:lnTo>
                <a:lnTo>
                  <a:pt x="322" y="51"/>
                </a:lnTo>
                <a:lnTo>
                  <a:pt x="322" y="34"/>
                </a:lnTo>
                <a:lnTo>
                  <a:pt x="322" y="17"/>
                </a:lnTo>
                <a:lnTo>
                  <a:pt x="322" y="0"/>
                </a:lnTo>
                <a:lnTo>
                  <a:pt x="339" y="0"/>
                </a:lnTo>
                <a:lnTo>
                  <a:pt x="356" y="0"/>
                </a:lnTo>
                <a:lnTo>
                  <a:pt x="390" y="0"/>
                </a:lnTo>
                <a:lnTo>
                  <a:pt x="424" y="17"/>
                </a:lnTo>
                <a:lnTo>
                  <a:pt x="509" y="34"/>
                </a:lnTo>
                <a:lnTo>
                  <a:pt x="559" y="67"/>
                </a:lnTo>
                <a:lnTo>
                  <a:pt x="593" y="84"/>
                </a:lnTo>
                <a:lnTo>
                  <a:pt x="610" y="101"/>
                </a:lnTo>
                <a:lnTo>
                  <a:pt x="610" y="118"/>
                </a:lnTo>
                <a:lnTo>
                  <a:pt x="610" y="135"/>
                </a:lnTo>
                <a:lnTo>
                  <a:pt x="593" y="169"/>
                </a:lnTo>
                <a:lnTo>
                  <a:pt x="576" y="203"/>
                </a:lnTo>
                <a:lnTo>
                  <a:pt x="543" y="253"/>
                </a:lnTo>
                <a:lnTo>
                  <a:pt x="492" y="304"/>
                </a:lnTo>
                <a:lnTo>
                  <a:pt x="441" y="372"/>
                </a:lnTo>
                <a:lnTo>
                  <a:pt x="356" y="456"/>
                </a:lnTo>
                <a:lnTo>
                  <a:pt x="238" y="557"/>
                </a:lnTo>
                <a:lnTo>
                  <a:pt x="119" y="676"/>
                </a:lnTo>
                <a:lnTo>
                  <a:pt x="0" y="676"/>
                </a:lnTo>
                <a:lnTo>
                  <a:pt x="68" y="591"/>
                </a:lnTo>
                <a:lnTo>
                  <a:pt x="119" y="524"/>
                </a:lnTo>
                <a:lnTo>
                  <a:pt x="170" y="456"/>
                </a:lnTo>
                <a:lnTo>
                  <a:pt x="221" y="388"/>
                </a:lnTo>
                <a:lnTo>
                  <a:pt x="255" y="338"/>
                </a:lnTo>
                <a:lnTo>
                  <a:pt x="288" y="287"/>
                </a:lnTo>
                <a:lnTo>
                  <a:pt x="322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79" name="Freeform 35"/>
          <p:cNvSpPr/>
          <p:nvPr/>
        </p:nvSpPr>
        <p:spPr>
          <a:xfrm>
            <a:off x="2358547" y="3254375"/>
            <a:ext cx="461645" cy="14795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29" h="237">
                <a:moveTo>
                  <a:pt x="695" y="34"/>
                </a:moveTo>
                <a:lnTo>
                  <a:pt x="712" y="51"/>
                </a:lnTo>
                <a:lnTo>
                  <a:pt x="729" y="68"/>
                </a:lnTo>
                <a:lnTo>
                  <a:pt x="729" y="85"/>
                </a:lnTo>
                <a:lnTo>
                  <a:pt x="729" y="102"/>
                </a:lnTo>
                <a:lnTo>
                  <a:pt x="695" y="102"/>
                </a:lnTo>
                <a:lnTo>
                  <a:pt x="661" y="119"/>
                </a:lnTo>
                <a:lnTo>
                  <a:pt x="610" y="136"/>
                </a:lnTo>
                <a:lnTo>
                  <a:pt x="526" y="153"/>
                </a:lnTo>
                <a:lnTo>
                  <a:pt x="424" y="169"/>
                </a:lnTo>
                <a:lnTo>
                  <a:pt x="305" y="186"/>
                </a:lnTo>
                <a:lnTo>
                  <a:pt x="170" y="220"/>
                </a:lnTo>
                <a:lnTo>
                  <a:pt x="0" y="237"/>
                </a:lnTo>
                <a:lnTo>
                  <a:pt x="0" y="153"/>
                </a:lnTo>
                <a:lnTo>
                  <a:pt x="136" y="119"/>
                </a:lnTo>
                <a:lnTo>
                  <a:pt x="238" y="85"/>
                </a:lnTo>
                <a:lnTo>
                  <a:pt x="339" y="68"/>
                </a:lnTo>
                <a:lnTo>
                  <a:pt x="424" y="51"/>
                </a:lnTo>
                <a:lnTo>
                  <a:pt x="475" y="34"/>
                </a:lnTo>
                <a:lnTo>
                  <a:pt x="526" y="17"/>
                </a:lnTo>
                <a:lnTo>
                  <a:pt x="559" y="17"/>
                </a:lnTo>
                <a:lnTo>
                  <a:pt x="593" y="0"/>
                </a:lnTo>
                <a:lnTo>
                  <a:pt x="644" y="17"/>
                </a:lnTo>
                <a:lnTo>
                  <a:pt x="695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0" name="Freeform 36"/>
          <p:cNvSpPr/>
          <p:nvPr/>
        </p:nvSpPr>
        <p:spPr>
          <a:xfrm>
            <a:off x="2358547" y="3491230"/>
            <a:ext cx="473075" cy="13716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746" h="220">
                <a:moveTo>
                  <a:pt x="0" y="118"/>
                </a:moveTo>
                <a:lnTo>
                  <a:pt x="102" y="118"/>
                </a:lnTo>
                <a:lnTo>
                  <a:pt x="204" y="102"/>
                </a:lnTo>
                <a:lnTo>
                  <a:pt x="305" y="68"/>
                </a:lnTo>
                <a:lnTo>
                  <a:pt x="424" y="51"/>
                </a:lnTo>
                <a:lnTo>
                  <a:pt x="509" y="17"/>
                </a:lnTo>
                <a:lnTo>
                  <a:pt x="593" y="0"/>
                </a:lnTo>
                <a:lnTo>
                  <a:pt x="661" y="0"/>
                </a:lnTo>
                <a:lnTo>
                  <a:pt x="695" y="0"/>
                </a:lnTo>
                <a:lnTo>
                  <a:pt x="712" y="17"/>
                </a:lnTo>
                <a:lnTo>
                  <a:pt x="729" y="34"/>
                </a:lnTo>
                <a:lnTo>
                  <a:pt x="746" y="51"/>
                </a:lnTo>
                <a:lnTo>
                  <a:pt x="746" y="68"/>
                </a:lnTo>
                <a:lnTo>
                  <a:pt x="746" y="85"/>
                </a:lnTo>
                <a:lnTo>
                  <a:pt x="729" y="85"/>
                </a:lnTo>
                <a:lnTo>
                  <a:pt x="712" y="102"/>
                </a:lnTo>
                <a:lnTo>
                  <a:pt x="678" y="118"/>
                </a:lnTo>
                <a:lnTo>
                  <a:pt x="644" y="118"/>
                </a:lnTo>
                <a:lnTo>
                  <a:pt x="593" y="135"/>
                </a:lnTo>
                <a:lnTo>
                  <a:pt x="543" y="152"/>
                </a:lnTo>
                <a:lnTo>
                  <a:pt x="475" y="169"/>
                </a:lnTo>
                <a:lnTo>
                  <a:pt x="322" y="186"/>
                </a:lnTo>
                <a:lnTo>
                  <a:pt x="204" y="203"/>
                </a:lnTo>
                <a:lnTo>
                  <a:pt x="102" y="203"/>
                </a:lnTo>
                <a:lnTo>
                  <a:pt x="0" y="220"/>
                </a:lnTo>
                <a:lnTo>
                  <a:pt x="0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0"/>
          <p:cNvSpPr/>
          <p:nvPr/>
        </p:nvSpPr>
        <p:spPr>
          <a:xfrm>
            <a:off x="2293142" y="2986405"/>
            <a:ext cx="904875" cy="95504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423" h="1538">
                <a:moveTo>
                  <a:pt x="1067" y="0"/>
                </a:moveTo>
                <a:lnTo>
                  <a:pt x="1101" y="0"/>
                </a:lnTo>
                <a:lnTo>
                  <a:pt x="1135" y="17"/>
                </a:lnTo>
                <a:lnTo>
                  <a:pt x="1203" y="51"/>
                </a:lnTo>
                <a:lnTo>
                  <a:pt x="1270" y="101"/>
                </a:lnTo>
                <a:lnTo>
                  <a:pt x="1338" y="135"/>
                </a:lnTo>
                <a:lnTo>
                  <a:pt x="1372" y="186"/>
                </a:lnTo>
                <a:lnTo>
                  <a:pt x="1406" y="203"/>
                </a:lnTo>
                <a:lnTo>
                  <a:pt x="1423" y="220"/>
                </a:lnTo>
                <a:lnTo>
                  <a:pt x="1389" y="254"/>
                </a:lnTo>
                <a:lnTo>
                  <a:pt x="1338" y="287"/>
                </a:lnTo>
                <a:lnTo>
                  <a:pt x="1321" y="304"/>
                </a:lnTo>
                <a:lnTo>
                  <a:pt x="1304" y="321"/>
                </a:lnTo>
                <a:lnTo>
                  <a:pt x="1287" y="355"/>
                </a:lnTo>
                <a:lnTo>
                  <a:pt x="1287" y="406"/>
                </a:lnTo>
                <a:lnTo>
                  <a:pt x="1270" y="473"/>
                </a:lnTo>
                <a:lnTo>
                  <a:pt x="1253" y="558"/>
                </a:lnTo>
                <a:lnTo>
                  <a:pt x="1237" y="642"/>
                </a:lnTo>
                <a:lnTo>
                  <a:pt x="1237" y="743"/>
                </a:lnTo>
                <a:lnTo>
                  <a:pt x="1220" y="845"/>
                </a:lnTo>
                <a:lnTo>
                  <a:pt x="1203" y="929"/>
                </a:lnTo>
                <a:lnTo>
                  <a:pt x="1186" y="1031"/>
                </a:lnTo>
                <a:lnTo>
                  <a:pt x="1186" y="1098"/>
                </a:lnTo>
                <a:lnTo>
                  <a:pt x="1169" y="1166"/>
                </a:lnTo>
                <a:lnTo>
                  <a:pt x="1152" y="1233"/>
                </a:lnTo>
                <a:lnTo>
                  <a:pt x="1135" y="1301"/>
                </a:lnTo>
                <a:lnTo>
                  <a:pt x="1135" y="1335"/>
                </a:lnTo>
                <a:lnTo>
                  <a:pt x="1101" y="1419"/>
                </a:lnTo>
                <a:lnTo>
                  <a:pt x="1084" y="1487"/>
                </a:lnTo>
                <a:lnTo>
                  <a:pt x="1067" y="1521"/>
                </a:lnTo>
                <a:lnTo>
                  <a:pt x="1050" y="1538"/>
                </a:lnTo>
                <a:lnTo>
                  <a:pt x="1033" y="1538"/>
                </a:lnTo>
                <a:lnTo>
                  <a:pt x="1016" y="1521"/>
                </a:lnTo>
                <a:lnTo>
                  <a:pt x="999" y="1487"/>
                </a:lnTo>
                <a:lnTo>
                  <a:pt x="999" y="1436"/>
                </a:lnTo>
                <a:lnTo>
                  <a:pt x="982" y="1402"/>
                </a:lnTo>
                <a:lnTo>
                  <a:pt x="965" y="1369"/>
                </a:lnTo>
                <a:lnTo>
                  <a:pt x="965" y="1335"/>
                </a:lnTo>
                <a:lnTo>
                  <a:pt x="982" y="1284"/>
                </a:lnTo>
                <a:lnTo>
                  <a:pt x="982" y="1267"/>
                </a:lnTo>
                <a:lnTo>
                  <a:pt x="999" y="1233"/>
                </a:lnTo>
                <a:lnTo>
                  <a:pt x="999" y="1200"/>
                </a:lnTo>
                <a:lnTo>
                  <a:pt x="999" y="1132"/>
                </a:lnTo>
                <a:lnTo>
                  <a:pt x="1016" y="1065"/>
                </a:lnTo>
                <a:lnTo>
                  <a:pt x="1016" y="980"/>
                </a:lnTo>
                <a:lnTo>
                  <a:pt x="1033" y="896"/>
                </a:lnTo>
                <a:lnTo>
                  <a:pt x="1033" y="794"/>
                </a:lnTo>
                <a:lnTo>
                  <a:pt x="1033" y="693"/>
                </a:lnTo>
                <a:lnTo>
                  <a:pt x="1050" y="591"/>
                </a:lnTo>
                <a:lnTo>
                  <a:pt x="1050" y="524"/>
                </a:lnTo>
                <a:lnTo>
                  <a:pt x="1050" y="456"/>
                </a:lnTo>
                <a:lnTo>
                  <a:pt x="1050" y="389"/>
                </a:lnTo>
                <a:lnTo>
                  <a:pt x="1050" y="355"/>
                </a:lnTo>
                <a:lnTo>
                  <a:pt x="1067" y="304"/>
                </a:lnTo>
                <a:lnTo>
                  <a:pt x="1067" y="287"/>
                </a:lnTo>
                <a:lnTo>
                  <a:pt x="1067" y="254"/>
                </a:lnTo>
                <a:lnTo>
                  <a:pt x="1067" y="220"/>
                </a:lnTo>
                <a:lnTo>
                  <a:pt x="1050" y="203"/>
                </a:lnTo>
                <a:lnTo>
                  <a:pt x="1050" y="186"/>
                </a:lnTo>
                <a:lnTo>
                  <a:pt x="1033" y="186"/>
                </a:lnTo>
                <a:lnTo>
                  <a:pt x="1016" y="169"/>
                </a:lnTo>
                <a:lnTo>
                  <a:pt x="982" y="169"/>
                </a:lnTo>
                <a:lnTo>
                  <a:pt x="949" y="169"/>
                </a:lnTo>
                <a:lnTo>
                  <a:pt x="881" y="169"/>
                </a:lnTo>
                <a:lnTo>
                  <a:pt x="796" y="186"/>
                </a:lnTo>
                <a:lnTo>
                  <a:pt x="694" y="203"/>
                </a:lnTo>
                <a:lnTo>
                  <a:pt x="576" y="237"/>
                </a:lnTo>
                <a:lnTo>
                  <a:pt x="423" y="270"/>
                </a:lnTo>
                <a:lnTo>
                  <a:pt x="288" y="287"/>
                </a:lnTo>
                <a:lnTo>
                  <a:pt x="135" y="304"/>
                </a:lnTo>
                <a:lnTo>
                  <a:pt x="0" y="304"/>
                </a:lnTo>
                <a:lnTo>
                  <a:pt x="0" y="203"/>
                </a:lnTo>
                <a:lnTo>
                  <a:pt x="152" y="186"/>
                </a:lnTo>
                <a:lnTo>
                  <a:pt x="305" y="186"/>
                </a:lnTo>
                <a:lnTo>
                  <a:pt x="457" y="152"/>
                </a:lnTo>
                <a:lnTo>
                  <a:pt x="627" y="118"/>
                </a:lnTo>
                <a:lnTo>
                  <a:pt x="711" y="101"/>
                </a:lnTo>
                <a:lnTo>
                  <a:pt x="779" y="85"/>
                </a:lnTo>
                <a:lnTo>
                  <a:pt x="830" y="85"/>
                </a:lnTo>
                <a:lnTo>
                  <a:pt x="881" y="68"/>
                </a:lnTo>
                <a:lnTo>
                  <a:pt x="932" y="51"/>
                </a:lnTo>
                <a:lnTo>
                  <a:pt x="965" y="34"/>
                </a:lnTo>
                <a:lnTo>
                  <a:pt x="982" y="34"/>
                </a:lnTo>
                <a:lnTo>
                  <a:pt x="999" y="17"/>
                </a:lnTo>
                <a:lnTo>
                  <a:pt x="1016" y="0"/>
                </a:lnTo>
                <a:lnTo>
                  <a:pt x="1067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781" name="Freeform 37"/>
          <p:cNvSpPr/>
          <p:nvPr/>
        </p:nvSpPr>
        <p:spPr>
          <a:xfrm>
            <a:off x="2358547" y="3768725"/>
            <a:ext cx="612775" cy="12763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966" h="203">
                <a:moveTo>
                  <a:pt x="0" y="102"/>
                </a:moveTo>
                <a:lnTo>
                  <a:pt x="68" y="102"/>
                </a:lnTo>
                <a:lnTo>
                  <a:pt x="136" y="85"/>
                </a:lnTo>
                <a:lnTo>
                  <a:pt x="238" y="68"/>
                </a:lnTo>
                <a:lnTo>
                  <a:pt x="356" y="51"/>
                </a:lnTo>
                <a:lnTo>
                  <a:pt x="475" y="17"/>
                </a:lnTo>
                <a:lnTo>
                  <a:pt x="610" y="0"/>
                </a:lnTo>
                <a:lnTo>
                  <a:pt x="780" y="0"/>
                </a:lnTo>
                <a:lnTo>
                  <a:pt x="966" y="0"/>
                </a:lnTo>
                <a:lnTo>
                  <a:pt x="966" y="102"/>
                </a:lnTo>
                <a:lnTo>
                  <a:pt x="864" y="119"/>
                </a:lnTo>
                <a:lnTo>
                  <a:pt x="746" y="119"/>
                </a:lnTo>
                <a:lnTo>
                  <a:pt x="627" y="136"/>
                </a:lnTo>
                <a:lnTo>
                  <a:pt x="475" y="153"/>
                </a:lnTo>
                <a:lnTo>
                  <a:pt x="322" y="186"/>
                </a:lnTo>
                <a:lnTo>
                  <a:pt x="187" y="203"/>
                </a:lnTo>
                <a:lnTo>
                  <a:pt x="85" y="203"/>
                </a:lnTo>
                <a:lnTo>
                  <a:pt x="0" y="203"/>
                </a:lnTo>
                <a:lnTo>
                  <a:pt x="0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0450" y="1652905"/>
            <a:ext cx="10200792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难忘的日子。写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1987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号是个令人难忘的日子。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0450" y="2288223"/>
            <a:ext cx="8995782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邓爷爷植树。写邓小平爷爷栽下一棵。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0450" y="2923540"/>
            <a:ext cx="10200792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第三部分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自然段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美丽地风景。写邓爷爷栽的树茁壮成长，成了天坛公园的一处美丽的风景。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50" name="TextBox 17"/>
          <p:cNvSpPr txBox="1">
            <a:spLocks noChangeArrowheads="1"/>
          </p:cNvSpPr>
          <p:nvPr/>
        </p:nvSpPr>
        <p:spPr bwMode="auto">
          <a:xfrm>
            <a:off x="1060450" y="4724273"/>
            <a:ext cx="6950075" cy="1142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这篇课文讲述1987年4月5日，邓小平爷爷在北京天坛公园种下一棵柏树的过程。</a:t>
            </a:r>
          </a:p>
        </p:txBody>
      </p:sp>
      <p:sp>
        <p:nvSpPr>
          <p:cNvPr id="51" name="矩形 5"/>
          <p:cNvSpPr/>
          <p:nvPr/>
        </p:nvSpPr>
        <p:spPr>
          <a:xfrm>
            <a:off x="896588" y="4134017"/>
            <a:ext cx="5816631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041" y="3429000"/>
            <a:ext cx="1835086" cy="2677413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 bwMode="auto">
          <a:xfrm>
            <a:off x="1308735" y="2035014"/>
            <a:ext cx="5396230" cy="558800"/>
          </a:xfrm>
          <a:custGeom>
            <a:avLst/>
            <a:gdLst>
              <a:gd name="connsiteX0" fmla="*/ 0 w 7683786"/>
              <a:gd name="connsiteY0" fmla="*/ 0 h 559769"/>
              <a:gd name="connsiteX1" fmla="*/ 7683786 w 7683786"/>
              <a:gd name="connsiteY1" fmla="*/ 0 h 559769"/>
              <a:gd name="connsiteX2" fmla="*/ 7683786 w 7683786"/>
              <a:gd name="connsiteY2" fmla="*/ 559769 h 559769"/>
              <a:gd name="connsiteX3" fmla="*/ 0 w 7683786"/>
              <a:gd name="connsiteY3" fmla="*/ 559769 h 559769"/>
              <a:gd name="connsiteX4" fmla="*/ 0 w 7683786"/>
              <a:gd name="connsiteY4" fmla="*/ 0 h 5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786" h="559769">
                <a:moveTo>
                  <a:pt x="0" y="0"/>
                </a:moveTo>
                <a:lnTo>
                  <a:pt x="7683786" y="0"/>
                </a:lnTo>
                <a:lnTo>
                  <a:pt x="7683786" y="559769"/>
                </a:lnTo>
                <a:lnTo>
                  <a:pt x="0" y="559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从“难忘”可以体会出什么？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08735" y="2602085"/>
            <a:ext cx="825119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难忘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说明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1987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日具有特殊的意义，在作者心中非常重要。</a:t>
            </a:r>
          </a:p>
        </p:txBody>
      </p:sp>
      <p:sp>
        <p:nvSpPr>
          <p:cNvPr id="32769" name="矩形 2"/>
          <p:cNvSpPr/>
          <p:nvPr/>
        </p:nvSpPr>
        <p:spPr>
          <a:xfrm>
            <a:off x="1308735" y="1532890"/>
            <a:ext cx="7632065" cy="4938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1987年4月5日，是个令人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难忘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的日子。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2971800" y="3975211"/>
            <a:ext cx="5495290" cy="459228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这一天，碧空如洗，万里无云。</a:t>
            </a:r>
          </a:p>
        </p:txBody>
      </p:sp>
      <p:sp>
        <p:nvSpPr>
          <p:cNvPr id="80" name="矩形 79"/>
          <p:cNvSpPr/>
          <p:nvPr/>
        </p:nvSpPr>
        <p:spPr>
          <a:xfrm>
            <a:off x="3997960" y="4281659"/>
            <a:ext cx="172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·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· ·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棱台 2"/>
          <p:cNvSpPr/>
          <p:nvPr/>
        </p:nvSpPr>
        <p:spPr bwMode="auto">
          <a:xfrm>
            <a:off x="1192530" y="5394091"/>
            <a:ext cx="9780270" cy="493854"/>
          </a:xfrm>
          <a:prstGeom prst="bevel">
            <a:avLst/>
          </a:prstGeom>
          <a:noFill/>
          <a:ln>
            <a:solidFill>
              <a:srgbClr val="00A166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342900" marR="0" lvl="0" indent="0" algn="l" defTabSz="10668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这句是环境描写，写出了当时天气很好，烘托当时热烈的气氛和人们愉快、激动的心情。</a:t>
            </a:r>
          </a:p>
        </p:txBody>
      </p:sp>
      <p:sp>
        <p:nvSpPr>
          <p:cNvPr id="82" name="矩形 81"/>
          <p:cNvSpPr/>
          <p:nvPr/>
        </p:nvSpPr>
        <p:spPr>
          <a:xfrm>
            <a:off x="5371782" y="4281659"/>
            <a:ext cx="172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 ·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· ·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568700" y="4699986"/>
            <a:ext cx="5752465" cy="442674"/>
          </a:xfrm>
          <a:prstGeom prst="wedgeRoundRectCallout">
            <a:avLst>
              <a:gd name="adj1" fmla="val -7831"/>
              <a:gd name="adj2" fmla="val -95245"/>
              <a:gd name="adj3" fmla="val 16667"/>
            </a:avLst>
          </a:prstGeom>
          <a:noFill/>
          <a:ln w="12700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万里无云：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湛湛蓝天，没有一丝云彩。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4762500" y="3243434"/>
            <a:ext cx="6019024" cy="442674"/>
          </a:xfrm>
          <a:prstGeom prst="wedgeRoundRectCallout">
            <a:avLst>
              <a:gd name="adj1" fmla="val -49514"/>
              <a:gd name="adj2" fmla="val 104691"/>
              <a:gd name="adj3" fmla="val 16667"/>
            </a:avLst>
          </a:prstGeom>
          <a:noFill/>
          <a:ln w="12700"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碧空如洗：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蓝色的天空明净得像洗过一样。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80" grpId="0"/>
      <p:bldP spid="81" grpId="0" bldLvl="0" animBg="1"/>
      <p:bldP spid="82" grpId="0"/>
      <p:bldP spid="83" grpId="0" bldLvl="0" animBg="1"/>
      <p:bldP spid="8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1990" y="2767965"/>
            <a:ext cx="4823460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植树造林可以净化空气，美化环境，今天我们一起去看看邓爷爷是怎样植树的吧！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r="18960"/>
          <a:stretch>
            <a:fillRect/>
          </a:stretch>
        </p:blipFill>
        <p:spPr>
          <a:xfrm>
            <a:off x="6840221" y="1664102"/>
            <a:ext cx="4045039" cy="4037563"/>
          </a:xfrm>
          <a:prstGeom prst="ellipse">
            <a:avLst/>
          </a:prstGeom>
          <a:ln>
            <a:solidFill>
              <a:srgbClr val="00A166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7947" y="3394806"/>
            <a:ext cx="10311352" cy="967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“83岁高龄”说明邓爷爷已经年龄很大了，这么大的年龄还要带头植树，表现了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他对植树造林的重视，一心为国家着想。</a:t>
            </a:r>
          </a:p>
        </p:txBody>
      </p:sp>
      <p:sp>
        <p:nvSpPr>
          <p:cNvPr id="4" name="矩形 2"/>
          <p:cNvSpPr/>
          <p:nvPr/>
        </p:nvSpPr>
        <p:spPr>
          <a:xfrm>
            <a:off x="1438750" y="1640931"/>
            <a:ext cx="8685638" cy="578711"/>
          </a:xfrm>
          <a:prstGeom prst="bevel">
            <a:avLst>
              <a:gd name="adj" fmla="val 6519"/>
            </a:avLst>
          </a:prstGeom>
          <a:noFill/>
          <a:ln w="95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在北京天坛公园植树的人群里，83岁高龄的邓小平爷爷格外引人注目。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35837" y="2219642"/>
            <a:ext cx="5647690" cy="1258570"/>
            <a:chOff x="6425" y="3857"/>
            <a:chExt cx="8894" cy="1982"/>
          </a:xfrm>
        </p:grpSpPr>
        <p:pic>
          <p:nvPicPr>
            <p:cNvPr id="8" name="图片 7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" y="3857"/>
              <a:ext cx="8550" cy="1983"/>
            </a:xfrm>
            <a:prstGeom prst="rect">
              <a:avLst/>
            </a:prstGeom>
          </p:spPr>
        </p:pic>
        <p:sp>
          <p:nvSpPr>
            <p:cNvPr id="9" name="任意多边形 8"/>
            <p:cNvSpPr/>
            <p:nvPr/>
          </p:nvSpPr>
          <p:spPr bwMode="auto">
            <a:xfrm>
              <a:off x="6425" y="4515"/>
              <a:ext cx="6153" cy="880"/>
            </a:xfrm>
            <a:custGeom>
              <a:avLst/>
              <a:gdLst>
                <a:gd name="connsiteX0" fmla="*/ 0 w 7683786"/>
                <a:gd name="connsiteY0" fmla="*/ 0 h 559769"/>
                <a:gd name="connsiteX1" fmla="*/ 7683786 w 7683786"/>
                <a:gd name="connsiteY1" fmla="*/ 0 h 559769"/>
                <a:gd name="connsiteX2" fmla="*/ 7683786 w 7683786"/>
                <a:gd name="connsiteY2" fmla="*/ 559769 h 559769"/>
                <a:gd name="connsiteX3" fmla="*/ 0 w 7683786"/>
                <a:gd name="connsiteY3" fmla="*/ 559769 h 559769"/>
                <a:gd name="connsiteX4" fmla="*/ 0 w 7683786"/>
                <a:gd name="connsiteY4" fmla="*/ 0 h 55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3786" h="559769">
                  <a:moveTo>
                    <a:pt x="0" y="0"/>
                  </a:moveTo>
                  <a:lnTo>
                    <a:pt x="7683786" y="0"/>
                  </a:lnTo>
                  <a:lnTo>
                    <a:pt x="7683786" y="559769"/>
                  </a:lnTo>
                  <a:lnTo>
                    <a:pt x="0" y="559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b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“83岁高龄”说明了什么？ </a:t>
              </a:r>
            </a:p>
          </p:txBody>
        </p:sp>
      </p:grpSp>
      <p:sp>
        <p:nvSpPr>
          <p:cNvPr id="46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  <p:sp>
        <p:nvSpPr>
          <p:cNvPr id="50" name="圆角矩形 1"/>
          <p:cNvSpPr>
            <a:spLocks noChangeArrowheads="1"/>
          </p:cNvSpPr>
          <p:nvPr/>
        </p:nvSpPr>
        <p:spPr bwMode="auto">
          <a:xfrm>
            <a:off x="1479955" y="2874553"/>
            <a:ext cx="9232089" cy="1255805"/>
          </a:xfrm>
          <a:prstGeom prst="roundRect">
            <a:avLst/>
          </a:prstGeom>
          <a:noFill/>
          <a:ln w="9525">
            <a:solidFill>
              <a:srgbClr val="00A1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只见他手握铁锹，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兴致勃勃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地挖着树坑，额头已经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满是汗珠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不肯休息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798408" y="1937293"/>
            <a:ext cx="8725535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可以看出邓爷爷热心祖国的绿化事业，积极为绿化祖国做贡献。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429837" y="3875272"/>
            <a:ext cx="1891073" cy="510172"/>
          </a:xfrm>
          <a:prstGeom prst="roundRect">
            <a:avLst/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动作、神态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913859" y="4980213"/>
            <a:ext cx="8494633" cy="588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从“手握、挖”等动作中可以看出邓爷爷认真、执着的态度。</a:t>
            </a: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3212236" y="3538763"/>
            <a:ext cx="586740" cy="215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V="1">
            <a:off x="6161176" y="3538763"/>
            <a:ext cx="586740" cy="215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1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8770" y="1884045"/>
            <a:ext cx="9195494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一个树坑挖好了，邓爷爷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精心地挑选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了一棵茁壮的柏树苗，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小心地移入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树坑，又挥锹填了几锹土。他站到几步之外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仔细看看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，觉得不很直，连声说：“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不行，不行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！”他又走上前把树苗扶正。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2258" y="4139565"/>
            <a:ext cx="9087485" cy="1363018"/>
          </a:xfrm>
          <a:prstGeom prst="snip2DiagRect">
            <a:avLst/>
          </a:prstGeom>
          <a:noFill/>
          <a:ln w="38100">
            <a:solidFill>
              <a:srgbClr val="00B050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“精心挑选、小心移入、仔细看看、不行”等词语，说明了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邓爷爷栽树时态度严肃认真、一丝不苟。给人们树立了好的榜样。</a:t>
            </a: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9034" y="2825750"/>
            <a:ext cx="9953933" cy="25865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他先（   ）好树坑，然后（    ）了一棵茁壮的小树苗，小心地（    ）树坑，然后（   ）锹（   ）上了土。栽好了树，他退后几步仔细（    ），觉得树不很直，又走上前把树苗（      ）了。看到栽好的小树，他满意地笑了。</a:t>
            </a:r>
          </a:p>
        </p:txBody>
      </p:sp>
      <p:sp>
        <p:nvSpPr>
          <p:cNvPr id="3" name="矩形 2"/>
          <p:cNvSpPr/>
          <p:nvPr/>
        </p:nvSpPr>
        <p:spPr>
          <a:xfrm>
            <a:off x="2721431" y="29434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挖</a:t>
            </a:r>
          </a:p>
        </p:txBody>
      </p:sp>
      <p:sp>
        <p:nvSpPr>
          <p:cNvPr id="4" name="矩形 3"/>
          <p:cNvSpPr/>
          <p:nvPr/>
        </p:nvSpPr>
        <p:spPr>
          <a:xfrm>
            <a:off x="5684581" y="294348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挑选</a:t>
            </a:r>
          </a:p>
        </p:txBody>
      </p:sp>
      <p:sp>
        <p:nvSpPr>
          <p:cNvPr id="6" name="矩形 5"/>
          <p:cNvSpPr/>
          <p:nvPr/>
        </p:nvSpPr>
        <p:spPr>
          <a:xfrm>
            <a:off x="1685541" y="359528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移入</a:t>
            </a:r>
          </a:p>
        </p:txBody>
      </p:sp>
      <p:sp>
        <p:nvSpPr>
          <p:cNvPr id="8" name="矩形 7"/>
          <p:cNvSpPr/>
          <p:nvPr/>
        </p:nvSpPr>
        <p:spPr>
          <a:xfrm>
            <a:off x="4593853" y="35949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挥</a:t>
            </a:r>
          </a:p>
        </p:txBody>
      </p:sp>
      <p:sp>
        <p:nvSpPr>
          <p:cNvPr id="15" name="矩形 14"/>
          <p:cNvSpPr/>
          <p:nvPr/>
        </p:nvSpPr>
        <p:spPr>
          <a:xfrm>
            <a:off x="5957765" y="35952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填</a:t>
            </a:r>
          </a:p>
        </p:txBody>
      </p:sp>
      <p:sp>
        <p:nvSpPr>
          <p:cNvPr id="20" name="矩形 19"/>
          <p:cNvSpPr/>
          <p:nvPr/>
        </p:nvSpPr>
        <p:spPr>
          <a:xfrm>
            <a:off x="2721431" y="42438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查看</a:t>
            </a:r>
          </a:p>
        </p:txBody>
      </p:sp>
      <p:sp>
        <p:nvSpPr>
          <p:cNvPr id="23" name="矩形 22"/>
          <p:cNvSpPr/>
          <p:nvPr/>
        </p:nvSpPr>
        <p:spPr>
          <a:xfrm>
            <a:off x="9192241" y="424384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扶正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19034" y="1938655"/>
            <a:ext cx="105327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借助课文插图，你能用自己的话说一说邓爷爷当时植树的情景吗？</a:t>
            </a:r>
          </a:p>
        </p:txBody>
      </p:sp>
      <p:sp>
        <p:nvSpPr>
          <p:cNvPr id="51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5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23606" y="3089184"/>
            <a:ext cx="6856730" cy="609001"/>
          </a:xfrm>
          <a:prstGeom prst="plaqu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从中看出邓爷爷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做事认真，给人们做出了表率。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65963" y="2237068"/>
            <a:ext cx="1144213" cy="587870"/>
          </a:xfrm>
          <a:prstGeom prst="rect">
            <a:avLst/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比喻句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3606" y="2203528"/>
            <a:ext cx="8735695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一棵绿油油的小柏树栽好了，就像战士一样笔直地站在那里。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960206" y="2870278"/>
            <a:ext cx="2093595" cy="44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62281" y="2848688"/>
            <a:ext cx="658495" cy="69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248688" y="1625107"/>
            <a:ext cx="988568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邓爷爷栽的小树是什么样子的？邓爷爷栽的小树是什么样子的？</a:t>
            </a:r>
          </a:p>
        </p:txBody>
      </p:sp>
      <p:sp>
        <p:nvSpPr>
          <p:cNvPr id="51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327111" y="4973923"/>
            <a:ext cx="9626835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亲手栽种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强调了邓爷爷为我们做出了好榜样，这也是这棵柏树能成为天坛公园美丽风景的主要原因。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327111" y="3839498"/>
            <a:ext cx="11008360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今天，邓小平爷爷亲手栽种的柏树已经长大了，成了天坛公园一处美丽的风景。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327111" y="4459353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你从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亲手栽种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一词中感受到了什么？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79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1103558" y="2391705"/>
            <a:ext cx="9984884" cy="126353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A166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课文记叙了1987年4月5日，邓小平爷爷在北京天坛公园种下一棵柏树的过程，表现了邓小平爷爷做事严谨认真的态度以及对植树的重视。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32151" y="1613689"/>
            <a:ext cx="1710690" cy="52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5" name="文本占位符 11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64899" y="4019671"/>
            <a:ext cx="10062202" cy="1672958"/>
          </a:xfrm>
          <a:prstGeom prst="rect">
            <a:avLst/>
          </a:prstGeom>
          <a:noFill/>
          <a:ln>
            <a:solidFill>
              <a:srgbClr val="00A166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植树造林的好处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天然蓄水库：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植树造林可以控制水土流失，防风固沙，从而大大改善生态环境，减轻洪涝灾害带来的损失。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60450" y="1611205"/>
            <a:ext cx="10257155" cy="1126054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抵挡风沙：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植树造林能防风固沙。风一旦遇上防护林，速度要减弱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70%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80%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。如果相隔一定的距离，并行排列许多林带，再种上草，这样风能刮起的沙砾也就减少了。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60450" y="3013094"/>
            <a:ext cx="10257155" cy="1126054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天然除尘器：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树叶上长着许多细小的茸毛和黏液，一公顷草坪每年可吸收烟尘30吨以上。因此，人们把绿色植物称为“天然除尘器”。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60450" y="4414984"/>
            <a:ext cx="10257155" cy="1663621"/>
          </a:xfrm>
          <a:prstGeom prst="bevel">
            <a:avLst>
              <a:gd name="adj" fmla="val 7263"/>
            </a:avLst>
          </a:prstGeom>
          <a:solidFill>
            <a:schemeClr val="bg1"/>
          </a:solidFill>
          <a:ln w="9525">
            <a:solidFill>
              <a:srgbClr val="00A166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氧气制造厂：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树叶在阳光下能吸收二氧化碳，并制造人体所需的氧气。据测定,一公顷阔叶林每天约吸收一吨二氧化碳,释放氧气700公斤。因此，人们把绿色植物称为“氧气制造厂”。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45" grpId="0" bldLvl="0" animBg="1"/>
      <p:bldP spid="4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0118" y="2255925"/>
            <a:ext cx="6393198" cy="327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同学们，邓小平爷爷用改革开放的政策，带领中国人民走上了富裕的道路。邓小平爷爷说过“植树造林，绿化祖国要一代一代永远传下去”，他的话令人难忘。81岁高龄的他，亲手栽下柏树，用实际行动告诉我们要热爱祖国、绿化祖国。同学们，现在正是万物复苏、植树造林的大好时节，赶快行动起来，和爸爸妈妈一起去植树吧！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pic>
        <p:nvPicPr>
          <p:cNvPr id="44" name="Picture 1" descr="C:\Users\Administrator\AppData\Roaming\Tencent\Users\56229019\QQ\WinTemp\RichOle\LYW%V}AT_PC2[Z{}ZONZ5(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1680210"/>
            <a:ext cx="2916555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978785" y="1844675"/>
            <a:ext cx="5263515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时间：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1987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日，难忘</a:t>
            </a:r>
          </a:p>
        </p:txBody>
      </p:sp>
      <p:sp>
        <p:nvSpPr>
          <p:cNvPr id="38" name="左大括号 37"/>
          <p:cNvSpPr/>
          <p:nvPr/>
        </p:nvSpPr>
        <p:spPr>
          <a:xfrm>
            <a:off x="2534920" y="2013585"/>
            <a:ext cx="276225" cy="3677920"/>
          </a:xfrm>
          <a:prstGeom prst="leftBrac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矩形 18"/>
          <p:cNvSpPr>
            <a:spLocks noChangeArrowheads="1"/>
          </p:cNvSpPr>
          <p:nvPr/>
        </p:nvSpPr>
        <p:spPr bwMode="auto">
          <a:xfrm>
            <a:off x="1476375" y="2455545"/>
            <a:ext cx="489585" cy="31076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邓小平爷爷植树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3130573" y="3334859"/>
            <a:ext cx="510285" cy="179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种树经过</a:t>
            </a:r>
          </a:p>
        </p:txBody>
      </p:sp>
      <p:sp>
        <p:nvSpPr>
          <p:cNvPr id="44" name="右大括号 43"/>
          <p:cNvSpPr/>
          <p:nvPr/>
        </p:nvSpPr>
        <p:spPr>
          <a:xfrm>
            <a:off x="7073900" y="2543175"/>
            <a:ext cx="244475" cy="3020695"/>
          </a:xfrm>
          <a:prstGeom prst="rightBrac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515225" y="2542562"/>
            <a:ext cx="1723495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手握铁锹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4539101" y="3110893"/>
            <a:ext cx="1704727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挖着树坑</a:t>
            </a:r>
          </a:p>
        </p:txBody>
      </p:sp>
      <p:sp>
        <p:nvSpPr>
          <p:cNvPr id="47" name="左大括号 46"/>
          <p:cNvSpPr/>
          <p:nvPr/>
        </p:nvSpPr>
        <p:spPr>
          <a:xfrm>
            <a:off x="4114165" y="2692400"/>
            <a:ext cx="187960" cy="2904490"/>
          </a:xfrm>
          <a:prstGeom prst="leftBrace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539101" y="3657307"/>
            <a:ext cx="1704727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挑选树苗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4533993" y="4163345"/>
            <a:ext cx="1709836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移入坑中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207679" y="2455512"/>
            <a:ext cx="432104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不知疲倦一丝不苟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4539101" y="4682561"/>
            <a:ext cx="1704727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挥锹填土</a:t>
            </a: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4533993" y="5309500"/>
            <a:ext cx="1709836" cy="49911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>
              <a:defRPr sz="3200">
                <a:latin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扶正树苗</a:t>
            </a:r>
          </a:p>
        </p:txBody>
      </p:sp>
      <p:sp>
        <p:nvSpPr>
          <p:cNvPr id="80" name="文本框 7"/>
          <p:cNvSpPr txBox="1"/>
          <p:nvPr/>
        </p:nvSpPr>
        <p:spPr>
          <a:xfrm>
            <a:off x="9085743" y="2455383"/>
            <a:ext cx="432104" cy="35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重视绿化以身作则</a:t>
            </a: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8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79" grpId="0" bldLvl="0" animBg="1"/>
      <p:bldP spid="8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206631" y="1972945"/>
            <a:ext cx="9794450" cy="30460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一、看拼音写词语。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星期天，同学们放弃了xiū xi（         ）兴致勃勃地来到山坡上，zhí shù（         ），一位xìnɡ dènɡ（          ）的同学树栽得最多也最好，挺立在山坡的shù miáo（           ），是那样yǐn rén zhù mù（                  ）。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39503" y="295127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休息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97751" y="368088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植树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6423" y="368088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姓邓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63769" y="439351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树苗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12175" y="43935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引人注目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56229019\QQ\WinTemp\RichOle\LYW%V}AT_PC2[Z{}ZONZ5(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" y="1680210"/>
            <a:ext cx="2916555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886325" y="2620645"/>
            <a:ext cx="5969000" cy="2342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邓小平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他是中华人民共和国的主要领导人之一。他还是全民义务植树运动的带头人，很多个植树节，他都身体力行，坚持参加植树。     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423669" y="1911946"/>
            <a:ext cx="10050780" cy="34175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二、在括号中填上合适的词语（不重复）。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）的日子      （          ）的树苗   （           ）的笑容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）地看看      （          ）地移入   （           ）地挖着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）铁锹         （          ）树坑       （          ）树苗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70074" y="30784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难忘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21579" y="30784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碧绿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92414" y="30784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满意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70074" y="393696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仔细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1579" y="393696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36814" y="393696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兴致勃勃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53606" y="476690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05111" y="476690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75946" y="4766906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-1" r="19434" b="1402"/>
          <a:stretch>
            <a:fillRect/>
          </a:stretch>
        </p:blipFill>
        <p:spPr>
          <a:xfrm flipH="1">
            <a:off x="-1" y="0"/>
            <a:ext cx="5767506" cy="5990713"/>
          </a:xfrm>
          <a:custGeom>
            <a:avLst/>
            <a:gdLst>
              <a:gd name="connsiteX0" fmla="*/ 1436033 w 5357441"/>
              <a:gd name="connsiteY0" fmla="*/ 0 h 5564778"/>
              <a:gd name="connsiteX1" fmla="*/ 4574551 w 5357441"/>
              <a:gd name="connsiteY1" fmla="*/ 0 h 5564778"/>
              <a:gd name="connsiteX2" fmla="*/ 4685579 w 5357441"/>
              <a:gd name="connsiteY2" fmla="*/ 67452 h 5564778"/>
              <a:gd name="connsiteX3" fmla="*/ 5347124 w 5357441"/>
              <a:gd name="connsiteY3" fmla="*/ 675812 h 5564778"/>
              <a:gd name="connsiteX4" fmla="*/ 5357441 w 5357441"/>
              <a:gd name="connsiteY4" fmla="*/ 689437 h 5564778"/>
              <a:gd name="connsiteX5" fmla="*/ 5357441 w 5357441"/>
              <a:gd name="connsiteY5" fmla="*/ 4426842 h 5564778"/>
              <a:gd name="connsiteX6" fmla="*/ 5324321 w 5357441"/>
              <a:gd name="connsiteY6" fmla="*/ 4471132 h 5564778"/>
              <a:gd name="connsiteX7" fmla="*/ 3179136 w 5357441"/>
              <a:gd name="connsiteY7" fmla="*/ 5559835 h 5564778"/>
              <a:gd name="connsiteX8" fmla="*/ 3005327 w 5357441"/>
              <a:gd name="connsiteY8" fmla="*/ 5564778 h 5564778"/>
              <a:gd name="connsiteX9" fmla="*/ 3005252 w 5357441"/>
              <a:gd name="connsiteY9" fmla="*/ 5564778 h 5564778"/>
              <a:gd name="connsiteX10" fmla="*/ 2850640 w 5357441"/>
              <a:gd name="connsiteY10" fmla="*/ 5560869 h 5564778"/>
              <a:gd name="connsiteX11" fmla="*/ 0 w 5357441"/>
              <a:gd name="connsiteY11" fmla="*/ 2559487 h 5564778"/>
              <a:gd name="connsiteX12" fmla="*/ 1325005 w 5357441"/>
              <a:gd name="connsiteY12" fmla="*/ 67452 h 556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7441" h="5564778">
                <a:moveTo>
                  <a:pt x="1436033" y="0"/>
                </a:moveTo>
                <a:lnTo>
                  <a:pt x="4574551" y="0"/>
                </a:lnTo>
                <a:lnTo>
                  <a:pt x="4685579" y="67452"/>
                </a:lnTo>
                <a:cubicBezTo>
                  <a:pt x="4935395" y="236225"/>
                  <a:pt x="5158472" y="441572"/>
                  <a:pt x="5347124" y="675812"/>
                </a:cubicBezTo>
                <a:lnTo>
                  <a:pt x="5357441" y="689437"/>
                </a:lnTo>
                <a:lnTo>
                  <a:pt x="5357441" y="4426842"/>
                </a:lnTo>
                <a:lnTo>
                  <a:pt x="5324321" y="4471132"/>
                </a:lnTo>
                <a:cubicBezTo>
                  <a:pt x="4807558" y="5097305"/>
                  <a:pt x="4042084" y="5510617"/>
                  <a:pt x="3179136" y="5559835"/>
                </a:cubicBezTo>
                <a:lnTo>
                  <a:pt x="3005327" y="5564778"/>
                </a:lnTo>
                <a:lnTo>
                  <a:pt x="3005252" y="5564778"/>
                </a:lnTo>
                <a:lnTo>
                  <a:pt x="2850640" y="5560869"/>
                </a:lnTo>
                <a:cubicBezTo>
                  <a:pt x="1262734" y="5480378"/>
                  <a:pt x="0" y="4167396"/>
                  <a:pt x="0" y="2559487"/>
                </a:cubicBezTo>
                <a:cubicBezTo>
                  <a:pt x="0" y="1522127"/>
                  <a:pt x="525592" y="607524"/>
                  <a:pt x="1325005" y="67452"/>
                </a:cubicBezTo>
                <a:close/>
              </a:path>
            </a:pathLst>
          </a:custGeom>
        </p:spPr>
      </p:pic>
      <p:sp>
        <p:nvSpPr>
          <p:cNvPr id="17" name="椭圆 16"/>
          <p:cNvSpPr/>
          <p:nvPr/>
        </p:nvSpPr>
        <p:spPr>
          <a:xfrm>
            <a:off x="11855979" y="1579110"/>
            <a:ext cx="672042" cy="6720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37199" y="1938578"/>
            <a:ext cx="415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-150" dirty="0">
                <a:solidFill>
                  <a:schemeClr val="bg1">
                    <a:lumMod val="7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二年级下册 </a:t>
            </a:r>
            <a:r>
              <a:rPr lang="en-US" altLang="zh-CN" sz="4000" spc="-150" dirty="0">
                <a:solidFill>
                  <a:schemeClr val="bg1">
                    <a:lumMod val="7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1.4</a:t>
            </a:r>
            <a:endParaRPr lang="zh-CN" altLang="en-US" sz="4000" spc="-150" dirty="0">
              <a:solidFill>
                <a:schemeClr val="bg1">
                  <a:lumMod val="75000"/>
                </a:schemeClr>
              </a:solidFill>
              <a:latin typeface="胡晓波男神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07776" y="5327288"/>
            <a:ext cx="1332000" cy="396000"/>
            <a:chOff x="1131259" y="5996043"/>
            <a:chExt cx="1332000" cy="396000"/>
          </a:xfrm>
        </p:grpSpPr>
        <p:sp>
          <p:nvSpPr>
            <p:cNvPr id="20" name="矩形 19"/>
            <p:cNvSpPr/>
            <p:nvPr/>
          </p:nvSpPr>
          <p:spPr>
            <a:xfrm>
              <a:off x="1131259" y="5996043"/>
              <a:ext cx="1332000" cy="396000"/>
            </a:xfrm>
            <a:prstGeom prst="rect">
              <a:avLst/>
            </a:prstGeom>
            <a:solidFill>
              <a:srgbClr val="00A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31259" y="6024766"/>
              <a:ext cx="133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20XX.XX.XX</a:t>
              </a:r>
              <a:endParaRPr lang="zh-CN" altLang="en-US" sz="14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24497" y="2711689"/>
            <a:ext cx="5005226" cy="1983682"/>
            <a:chOff x="1654515" y="3418023"/>
            <a:chExt cx="5005226" cy="1983682"/>
          </a:xfrm>
        </p:grpSpPr>
        <p:grpSp>
          <p:nvGrpSpPr>
            <p:cNvPr id="23" name="组合 22"/>
            <p:cNvGrpSpPr/>
            <p:nvPr/>
          </p:nvGrpSpPr>
          <p:grpSpPr>
            <a:xfrm>
              <a:off x="1737794" y="5124703"/>
              <a:ext cx="3480147" cy="277002"/>
              <a:chOff x="3484532" y="5033135"/>
              <a:chExt cx="5222936" cy="3198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484532" y="5033138"/>
                <a:ext cx="2193317" cy="319807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授课老师：某某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490140" y="5033135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200" i="0" u="none" strike="noStrike" kern="1200" cap="none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654515" y="3418023"/>
              <a:ext cx="50052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00A16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谢谢各位观看！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67217" y="4475149"/>
              <a:ext cx="4896606" cy="381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语文精品课件 二年级下册 </a:t>
              </a:r>
              <a:r>
                <a:rPr lang="en-US" altLang="zh-CN" sz="1400" dirty="0">
                  <a:solidFill>
                    <a:srgbClr val="3F3F3F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1.4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755953" y="4446425"/>
              <a:ext cx="4894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6507776" y="1194212"/>
            <a:ext cx="1569660" cy="369332"/>
          </a:xfrm>
          <a:prstGeom prst="rect">
            <a:avLst/>
          </a:prstGeom>
          <a:ln>
            <a:solidFill>
              <a:srgbClr val="00A166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A166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1229677" y="2135505"/>
            <a:ext cx="9876473" cy="3358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“植树节”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是一些国家为激发人们爱林、造林的感情，促进国土绿化，保护人类赖以生存的生态环境，通过立法确定的节日。孙中山先生一生十分重视植树造林。1893年，他就提出：“中国欲强，必须急兴农学，讲究树艺。1925年3月12日，孙中山先生逝世。1928年，为纪念孙中山逝世三周年，举行了植树仪式。以后将3月12日定为植树节。这个节日有纪念孙中山先生的意义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0101" y="1915696"/>
            <a:ext cx="7501938" cy="39634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邓    坛    龄    格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握    致    勃    挖    选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茁    移    挥    填    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51050" y="2001738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dènɡ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39708" y="2001738"/>
            <a:ext cx="769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tán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5860" y="200173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línɡ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24290" y="200173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20092" y="3304917"/>
            <a:ext cx="71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wò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37437" y="3304917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17342" y="3304917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bó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72152" y="3304917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wā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28537" y="3304917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xuǎn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070100" y="4608096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zhuó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69385" y="4608096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yí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519420" y="4608096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huī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39610" y="4608096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tián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943340" y="4608096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fú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192770" y="847802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A1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618433" y="2124075"/>
            <a:ext cx="8833485" cy="36020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小平    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坛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年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龄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格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外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握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兴致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勃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勃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挖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着    不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肯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挑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选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茁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壮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移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入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填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了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扶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正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8433" y="213106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èng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07779" y="2124075"/>
            <a:ext cx="85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tán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28979" y="215773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nián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30121" y="2124075"/>
            <a:ext cx="601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gé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51528" y="3335655"/>
            <a:ext cx="79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wò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17704" y="3335655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42908" y="3335655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5303" y="333565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kěn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11193" y="457327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xuǎn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85663" y="4573270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zhuó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26766" y="4573270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yí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76327" y="457327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tián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29238" y="4573270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fú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92770" y="847802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A16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3" grpId="0"/>
      <p:bldP spid="23" grpId="1"/>
      <p:bldP spid="25" grpId="0"/>
      <p:bldP spid="25" grpId="1"/>
      <p:bldP spid="31" grpId="0"/>
      <p:bldP spid="31" grpId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125" y="1556385"/>
            <a:ext cx="8963660" cy="858500"/>
          </a:xfrm>
          <a:prstGeom prst="hexagon">
            <a:avLst/>
          </a:prstGeom>
          <a:noFill/>
          <a:ln w="25400">
            <a:solidFill>
              <a:srgbClr val="00A166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万里无云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：形容天气晴朗。 　　　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今天心情真好，如同今天的天气，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万里无云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27125" y="2750741"/>
            <a:ext cx="9852024" cy="865346"/>
          </a:xfrm>
          <a:prstGeom prst="hexagon">
            <a:avLst/>
          </a:prstGeom>
          <a:noFill/>
          <a:ln w="25400"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格外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表示超出寻常。 　　　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小强的新旅游鞋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格外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的引人注目。 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27124" y="3951943"/>
            <a:ext cx="8963659" cy="858500"/>
          </a:xfrm>
          <a:prstGeom prst="hexagon">
            <a:avLst/>
          </a:prstGeom>
          <a:noFill/>
          <a:ln w="25400">
            <a:solidFill>
              <a:srgbClr val="00A166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引人注目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吸引人们的注意。 　　　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展台上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那玲珑剔透的象牙球格外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引人注目。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27125" y="5146298"/>
            <a:ext cx="9852025" cy="858500"/>
          </a:xfrm>
          <a:prstGeom prst="hexagon">
            <a:avLst/>
          </a:prstGeom>
          <a:noFill/>
          <a:ln w="25400">
            <a:solidFill>
              <a:srgbClr val="00A1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兴致勃勃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形容兴趣很浓厚，情绪很高的样子。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课余时间，同学们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兴致勃勃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地参加科技小组的活动。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4" grpId="0" bldLvl="0" animBg="1"/>
      <p:bldP spid="4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897897" y="24679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749497" y="24679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540197" y="248450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312482" y="246799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889007" y="409740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740925" y="4085978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550675" y="409740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8312482" y="4077088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907408" y="247501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邓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750262" y="24730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植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550357" y="24895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格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8313090" y="24730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引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897820" y="410246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746371" y="408393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满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561141" y="410683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休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8322641" y="408651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息</a:t>
            </a:r>
          </a:p>
        </p:txBody>
      </p:sp>
      <p:sp>
        <p:nvSpPr>
          <p:cNvPr id="6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060450" y="369888"/>
            <a:ext cx="2508250" cy="4778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1863</Words>
  <Application>Microsoft Office PowerPoint</Application>
  <PresentationFormat>宽屏</PresentationFormat>
  <Paragraphs>311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宋体</vt:lpstr>
      <vt:lpstr>微软雅黑</vt:lpstr>
      <vt:lpstr>思源黑体 CN Light</vt:lpstr>
      <vt:lpstr>Wingdings</vt:lpstr>
      <vt:lpstr>Arial</vt:lpstr>
      <vt:lpstr>等线</vt:lpstr>
      <vt:lpstr>楷体</vt:lpstr>
      <vt:lpstr>胡晓波男神体</vt:lpstr>
      <vt:lpstr>思源黑体 CN Bold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2021-05-08T00:45:53Z</dcterms:created>
  <dcterms:modified xsi:type="dcterms:W3CDTF">2023-01-13T15:24:44Z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2307FC2E724E4EFA9CBCBFD8A80C3716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