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87" r:id="rId3"/>
    <p:sldId id="388" r:id="rId4"/>
    <p:sldId id="375" r:id="rId5"/>
    <p:sldId id="379" r:id="rId6"/>
    <p:sldId id="358" r:id="rId7"/>
    <p:sldId id="380" r:id="rId8"/>
    <p:sldId id="376" r:id="rId9"/>
    <p:sldId id="369" r:id="rId10"/>
    <p:sldId id="367" r:id="rId11"/>
    <p:sldId id="372" r:id="rId12"/>
    <p:sldId id="389" r:id="rId13"/>
    <p:sldId id="390" r:id="rId14"/>
    <p:sldId id="385" r:id="rId15"/>
    <p:sldId id="384" r:id="rId16"/>
    <p:sldId id="341" r:id="rId17"/>
    <p:sldId id="342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BF7F8"/>
    <a:srgbClr val="FFAFFF"/>
    <a:srgbClr val="0000FF"/>
    <a:srgbClr val="F5F1ED"/>
    <a:srgbClr val="E9F3FA"/>
    <a:srgbClr val="89A5B3"/>
    <a:srgbClr val="F5E7DD"/>
    <a:srgbClr val="E2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A5ADBD-836E-4449-AFAE-2B51037C55A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8EEBD53-4528-4FD5-BF8F-5DCC2B1226E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D15CB4E-7624-4C80-92B7-035C0BF0495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1101C6D-00B1-4910-986E-30D01E6346E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94D4A00-5981-41D7-AA6D-09B486C0364F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6E18AA8-144F-4E09-BB55-07FBEFB2BFC8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0D11792-39F0-4095-8216-667006D271F2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02A7D21-52B3-4575-ACE5-9DF3D22A129F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75AD1A4-E060-467B-9CCE-4579E12BA943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D5BC7C-4611-4EA0-AFAD-124949ECD64F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CD3A-D95A-452E-9E25-3C80ADBC671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B185-FA02-4343-8861-A941943A3D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9;\Unit4%20Do%20you%20like%20candy&#65311;\Lesson22%20&#25945;&#23398;&#35838;&#20214;\4.mp3" TargetMode="External"/><Relationship Id="rId3" Type="http://schemas.microsoft.com/office/2007/relationships/media" Target="file:///E:\&#20154;&#25945;&#26032;&#29256;3&#19979;\Unit4%20Do%20you%20like%20candy&#65311;\Lesson22%20&#25945;&#23398;&#35838;&#20214;\1.mp3" TargetMode="External"/><Relationship Id="rId7" Type="http://schemas.microsoft.com/office/2007/relationships/media" Target="file:///E:\&#20154;&#25945;&#26032;&#29256;3&#19979;\Unit4%20Do%20you%20like%20candy&#65311;\Lesson22%20&#25945;&#23398;&#35838;&#20214;\4.mp3" TargetMode="External"/><Relationship Id="rId12" Type="http://schemas.openxmlformats.org/officeDocument/2006/relationships/image" Target="../media/image12.png"/><Relationship Id="rId2" Type="http://schemas.openxmlformats.org/officeDocument/2006/relationships/audio" Target="file:///E:\&#20154;&#25945;&#26032;&#29256;3&#19979;\Unit4%20Do%20you%20like%20candy&#65311;\Lesson22%20&#25945;&#23398;&#35838;&#20214;\2.mp3" TargetMode="External"/><Relationship Id="rId1" Type="http://schemas.microsoft.com/office/2007/relationships/media" Target="file:///E:\&#20154;&#25945;&#26032;&#29256;3&#19979;\Unit4%20Do%20you%20like%20candy&#65311;\Lesson22%20&#25945;&#23398;&#35838;&#20214;\2.mp3" TargetMode="External"/><Relationship Id="rId6" Type="http://schemas.openxmlformats.org/officeDocument/2006/relationships/audio" Target="file:///E:\&#20154;&#25945;&#26032;&#29256;3&#19979;\Unit4%20Do%20you%20like%20candy&#65311;\Lesson22%20&#25945;&#23398;&#35838;&#20214;\3.mp3" TargetMode="External"/><Relationship Id="rId11" Type="http://schemas.openxmlformats.org/officeDocument/2006/relationships/image" Target="../media/image9.png"/><Relationship Id="rId5" Type="http://schemas.microsoft.com/office/2007/relationships/media" Target="file:///E:\&#20154;&#25945;&#26032;&#29256;3&#19979;\Unit4%20Do%20you%20like%20candy&#65311;\Lesson22%20&#25945;&#23398;&#35838;&#20214;\3.mp3" TargetMode="External"/><Relationship Id="rId10" Type="http://schemas.openxmlformats.org/officeDocument/2006/relationships/image" Target="../media/image17.jpeg"/><Relationship Id="rId4" Type="http://schemas.openxmlformats.org/officeDocument/2006/relationships/audio" Target="file:///E:\&#20154;&#25945;&#26032;&#29256;3&#19979;\Unit4%20Do%20you%20like%20candy&#65311;\Lesson22%20&#25945;&#23398;&#35838;&#20214;\1.mp3" TargetMode="Externa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Lesson22__Let&#8217;s__sing&#35838;&#25991;&#21160;&#30011;.SW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20154;&#25945;&#26032;&#29256;3&#19979;\Unit4%20Do%20you%20like%20candy&#65311;\Lesson22%20&#25945;&#23398;&#35838;&#20214;\H_128k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9;\Unit4%20Do%20you%20like%20candy&#65311;\Lesson22%20&#25945;&#23398;&#35838;&#20214;\G_128k.mp3" TargetMode="External"/><Relationship Id="rId1" Type="http://schemas.microsoft.com/office/2007/relationships/media" Target="file:///E:\&#20154;&#25945;&#26032;&#29256;3&#19979;\Unit4%20Do%20you%20like%20candy&#65311;\Lesson22%20&#25945;&#23398;&#35838;&#20214;\G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4%20Do%20you%20like%20candy&#65311;\Lesson22%20&#25945;&#23398;&#35838;&#20214;\H_128k.mp3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Unit4%20Do%20you%20like%20candy&#65311;\Lesson22%20&#25945;&#23398;&#35838;&#20214;\grapes_128k.mp3" TargetMode="External"/><Relationship Id="rId1" Type="http://schemas.microsoft.com/office/2007/relationships/media" Target="file:///E:\&#20154;&#25945;&#26032;&#29256;3&#19979;\Unit4%20Do%20you%20like%20candy&#65311;\Lesson22%20&#25945;&#23398;&#35838;&#20214;\grapes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Unit4%20Do%20you%20like%20candy&#65311;\Lesson22%20&#25945;&#23398;&#35838;&#20214;\hamburger_128k.mp3" TargetMode="External"/><Relationship Id="rId1" Type="http://schemas.microsoft.com/office/2007/relationships/media" Target="file:///E:\&#20154;&#25945;&#26032;&#29256;3&#19979;\Unit4%20Do%20you%20like%20candy&#65311;\Lesson22%20&#25945;&#23398;&#35838;&#20214;\hamburger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Unit4%20Do%20you%20like%20candy&#65311;\Lesson22%20&#25945;&#23398;&#35838;&#20214;\honey_128k.mp3" TargetMode="External"/><Relationship Id="rId1" Type="http://schemas.microsoft.com/office/2007/relationships/media" Target="file:///E:\&#20154;&#25945;&#26032;&#29256;3&#19979;\Unit4%20Do%20you%20like%20candy&#65311;\Lesson22%20&#25945;&#23398;&#35838;&#20214;\honey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3&#19979;\Unit4%20Do%20you%20like%20candy&#65311;\Lesson22%20&#25945;&#23398;&#35838;&#20214;\Lesson22Justtalk&#35838;&#25991;&#24405;&#38899;_128k.mp3" TargetMode="External"/><Relationship Id="rId1" Type="http://schemas.microsoft.com/office/2007/relationships/media" Target="file:///E:\&#20154;&#25945;&#26032;&#29256;3&#19979;\Unit4%20Do%20you%20like%20candy&#65311;\Lesson22%20&#25945;&#23398;&#35838;&#20214;\Lesson22Justtalk&#35838;&#25991;&#24405;&#38899;_128k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006600"/>
                </a:solidFill>
              </a:rPr>
              <a:t>Unit4 Do you like candy?</a:t>
            </a:r>
            <a:endParaRPr lang="zh-CN" altLang="en-US" sz="6000" b="1" dirty="0" smtClean="0">
              <a:solidFill>
                <a:srgbClr val="0066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048672" cy="12128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006600"/>
                </a:solidFill>
              </a:rPr>
              <a:t>人教精通版三年级下册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9563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889001"/>
            <a:ext cx="5974080" cy="558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50825" y="1181100"/>
            <a:ext cx="3241675" cy="1023938"/>
          </a:xfrm>
          <a:prstGeom prst="wedgeRoundRectCallout">
            <a:avLst>
              <a:gd name="adj1" fmla="val 37911"/>
              <a:gd name="adj2" fmla="val 809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Hi, Peter.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grapes?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181600" y="981075"/>
            <a:ext cx="3194050" cy="1368425"/>
          </a:xfrm>
          <a:prstGeom prst="wedgeRoundRectCallout">
            <a:avLst>
              <a:gd name="adj1" fmla="val -46655"/>
              <a:gd name="adj2" fmla="val 6883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 don’t.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bananas. What about you?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58763" y="3883025"/>
            <a:ext cx="2443162" cy="688975"/>
          </a:xfrm>
          <a:prstGeom prst="wedgeRoundRectCallout">
            <a:avLst>
              <a:gd name="adj1" fmla="val 65753"/>
              <a:gd name="adj2" fmla="val -4052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grapes.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422900" y="3033713"/>
            <a:ext cx="3024188" cy="971550"/>
          </a:xfrm>
          <a:prstGeom prst="wedgeRoundRectCallout">
            <a:avLst>
              <a:gd name="adj1" fmla="val -65645"/>
              <a:gd name="adj2" fmla="val -2263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like grapes. I like bananas.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36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35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72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3271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AutoShape 252"/>
          <p:cNvSpPr>
            <a:spLocks noChangeArrowheads="1"/>
          </p:cNvSpPr>
          <p:nvPr/>
        </p:nvSpPr>
        <p:spPr bwMode="gray">
          <a:xfrm>
            <a:off x="1233488" y="1557338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908175" y="1957388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talk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15" name="椭圆 14"/>
          <p:cNvSpPr/>
          <p:nvPr/>
        </p:nvSpPr>
        <p:spPr>
          <a:xfrm>
            <a:off x="2339752" y="764704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5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716338"/>
            <a:ext cx="3943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0875" y="2133600"/>
            <a:ext cx="28321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9213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095375"/>
            <a:ext cx="3168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61088" y="1144588"/>
            <a:ext cx="2659062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矩形 8"/>
          <p:cNvSpPr>
            <a:spLocks noChangeArrowheads="1"/>
          </p:cNvSpPr>
          <p:nvPr/>
        </p:nvSpPr>
        <p:spPr bwMode="auto">
          <a:xfrm>
            <a:off x="827088" y="3475038"/>
            <a:ext cx="2093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_r_p_s</a:t>
            </a:r>
            <a:endParaRPr lang="zh-CN" altLang="en-US"/>
          </a:p>
        </p:txBody>
      </p: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3492500" y="5084763"/>
            <a:ext cx="177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_on_y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48363" y="3429000"/>
            <a:ext cx="31194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_</a:t>
            </a:r>
            <a:r>
              <a:rPr lang="en-US" altLang="zh-CN" sz="4400" dirty="0" err="1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am_ur_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n-US" altLang="zh-CN" sz="4400" dirty="0" err="1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</a:t>
            </a:r>
            <a:endParaRPr lang="zh-CN" altLang="en-US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39788" y="3452813"/>
            <a:ext cx="484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73200" y="3465513"/>
            <a:ext cx="473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16138" y="3475038"/>
            <a:ext cx="493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489325" y="5084763"/>
            <a:ext cx="511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448175" y="5089525"/>
            <a:ext cx="493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943600" y="3433763"/>
            <a:ext cx="511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endParaRPr lang="zh-CN" altLang="en-US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029450" y="3436938"/>
            <a:ext cx="520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956550" y="3436938"/>
            <a:ext cx="484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2138" y="252413"/>
            <a:ext cx="36988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Ask and answer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00113" y="765175"/>
            <a:ext cx="55959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—Do you like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—Yes, I do. / No, I don’t.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950" y="2366963"/>
            <a:ext cx="2846388" cy="2105025"/>
          </a:xfrm>
          <a:prstGeom prst="rect">
            <a:avLst/>
          </a:prstGeom>
          <a:solidFill>
            <a:srgbClr val="F5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5563" y="2366963"/>
            <a:ext cx="24145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9800" y="3789363"/>
            <a:ext cx="27828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2700338" y="549275"/>
            <a:ext cx="4103687" cy="10144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看图对话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930775" y="1885950"/>
            <a:ext cx="19859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mangoes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717675"/>
            <a:ext cx="30321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475" y="3733800"/>
            <a:ext cx="3032125" cy="1998663"/>
          </a:xfrm>
          <a:prstGeom prst="rect">
            <a:avLst/>
          </a:prstGeom>
          <a:solidFill>
            <a:srgbClr val="FBF7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251200" y="1885950"/>
            <a:ext cx="60737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I like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_______.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Do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you like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  mangoes?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No,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______. I like ______.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  Do you like grapes?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Yes, _____.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572000" y="3357563"/>
            <a:ext cx="16303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 don’t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440613" y="3357563"/>
            <a:ext cx="16113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grapes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89500" y="4826000"/>
            <a:ext cx="10874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"/>
          <p:cNvGrpSpPr/>
          <p:nvPr/>
        </p:nvGrpSpPr>
        <p:grpSpPr bwMode="auto">
          <a:xfrm>
            <a:off x="1301750" y="1125538"/>
            <a:ext cx="6559550" cy="4606925"/>
            <a:chOff x="1302100" y="1268760"/>
            <a:chExt cx="6558518" cy="46085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02100" y="1268760"/>
              <a:ext cx="6558518" cy="460851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  <a:headEnd/>
              <a:tailEnd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" name="圆角矩形 2"/>
            <p:cNvSpPr/>
            <p:nvPr/>
          </p:nvSpPr>
          <p:spPr>
            <a:xfrm>
              <a:off x="1378288" y="1340222"/>
              <a:ext cx="457128" cy="504999"/>
            </a:xfrm>
            <a:prstGeom prst="roundRect">
              <a:avLst/>
            </a:prstGeom>
            <a:solidFill>
              <a:srgbClr val="FFA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6867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8400" y="252413"/>
            <a:ext cx="2320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6400" y="4784725"/>
            <a:ext cx="9540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4750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4750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3230563" y="333375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4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矩形 8"/>
          <p:cNvSpPr>
            <a:spLocks noChangeArrowheads="1"/>
          </p:cNvSpPr>
          <p:nvPr/>
        </p:nvSpPr>
        <p:spPr bwMode="auto">
          <a:xfrm>
            <a:off x="1619250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54188" y="4079875"/>
            <a:ext cx="47323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—Do you like grapes?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66888" y="4887913"/>
            <a:ext cx="3028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—No, I don’t.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7898" name="矩形 8"/>
          <p:cNvSpPr>
            <a:spLocks noChangeArrowheads="1"/>
          </p:cNvSpPr>
          <p:nvPr/>
        </p:nvSpPr>
        <p:spPr bwMode="auto">
          <a:xfrm>
            <a:off x="1619250" y="3429000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727200" y="2455863"/>
            <a:ext cx="622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grapes    hamburger    honey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33657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圆角矩形 31">
            <a:hlinkClick r:id="" action="ppaction://hlinkshowjump?jump=endshow"/>
          </p:cNvPr>
          <p:cNvSpPr/>
          <p:nvPr/>
        </p:nvSpPr>
        <p:spPr>
          <a:xfrm>
            <a:off x="6394966" y="573341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71550" y="1304925"/>
            <a:ext cx="7200900" cy="4300538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320800" y="1784350"/>
            <a:ext cx="6696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用“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Do you like …?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”询问你的家人或朋友喜欢什么食品，做好调查记录。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5800" y="4483819"/>
            <a:ext cx="27019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2663" y="2396257"/>
            <a:ext cx="28162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875" y="2396257"/>
            <a:ext cx="26955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19475" y="252413"/>
            <a:ext cx="31353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5"/>
          <p:cNvSpPr txBox="1">
            <a:spLocks noChangeArrowheads="1"/>
          </p:cNvSpPr>
          <p:nvPr/>
        </p:nvSpPr>
        <p:spPr bwMode="auto">
          <a:xfrm>
            <a:off x="1231900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6463" y="980728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—Do you like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 </a:t>
            </a:r>
          </a:p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—Yes,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endParaRPr lang="zh-CN" alt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003425"/>
            <a:ext cx="41211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7688" y="1858963"/>
            <a:ext cx="29527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1231900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9475" y="252413"/>
            <a:ext cx="31353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04888" y="100488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你能看出下列图形中的字母吗？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509" name="组合 9"/>
          <p:cNvGrpSpPr/>
          <p:nvPr/>
        </p:nvGrpSpPr>
        <p:grpSpPr bwMode="auto">
          <a:xfrm>
            <a:off x="395288" y="1247775"/>
            <a:ext cx="3960812" cy="3805238"/>
            <a:chOff x="442938" y="1736010"/>
            <a:chExt cx="3960440" cy="3804972"/>
          </a:xfrm>
        </p:grpSpPr>
        <p:pic>
          <p:nvPicPr>
            <p:cNvPr id="21517" name="图片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38" y="1736010"/>
              <a:ext cx="3600400" cy="364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442938" y="5109212"/>
              <a:ext cx="3960440" cy="43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510" name="组合 17"/>
          <p:cNvGrpSpPr/>
          <p:nvPr/>
        </p:nvGrpSpPr>
        <p:grpSpPr bwMode="auto">
          <a:xfrm>
            <a:off x="4859338" y="1231900"/>
            <a:ext cx="3960812" cy="3673475"/>
            <a:chOff x="4887185" y="1511587"/>
            <a:chExt cx="3960440" cy="3672670"/>
          </a:xfrm>
        </p:grpSpPr>
        <p:grpSp>
          <p:nvGrpSpPr>
            <p:cNvPr id="21513" name="组合 10"/>
            <p:cNvGrpSpPr/>
            <p:nvPr/>
          </p:nvGrpSpPr>
          <p:grpSpPr bwMode="auto">
            <a:xfrm>
              <a:off x="4887185" y="1511587"/>
              <a:ext cx="3960440" cy="3672670"/>
              <a:chOff x="4932040" y="1700808"/>
              <a:chExt cx="3960440" cy="3672670"/>
            </a:xfrm>
          </p:grpSpPr>
          <p:pic>
            <p:nvPicPr>
              <p:cNvPr id="21515" name="图片 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04048" y="1700808"/>
                <a:ext cx="3816424" cy="3672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4932040" y="4410077"/>
                <a:ext cx="3960440" cy="963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 dirty="0">
                  <a:solidFill>
                    <a:schemeClr val="tx1">
                      <a:lumMod val="50000"/>
                    </a:schemeClr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4958615" y="4900157"/>
              <a:ext cx="3817579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4964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95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g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irl 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g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randfat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h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er      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h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       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h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ello……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92725" y="1916113"/>
            <a:ext cx="30400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rapes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97075" y="4918075"/>
            <a:ext cx="5383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grapes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583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836613"/>
            <a:ext cx="32400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pe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313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11675" y="2060575"/>
            <a:ext cx="4433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ambur</a:t>
            </a: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er</a:t>
            </a:r>
            <a:endParaRPr lang="zh-CN" altLang="en-US" sz="4400" dirty="0">
              <a:solidFill>
                <a:srgbClr val="0000FF"/>
              </a:solidFill>
            </a:endParaRPr>
          </a:p>
        </p:txBody>
      </p:sp>
      <p:pic>
        <p:nvPicPr>
          <p:cNvPr id="25606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931" y="1052513"/>
            <a:ext cx="437991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27163" y="4918075"/>
            <a:ext cx="63293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hamburger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hamburg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3367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76825" y="1844675"/>
            <a:ext cx="2951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oney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630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928241"/>
            <a:ext cx="417671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11375" y="4918075"/>
            <a:ext cx="5016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honey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hone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325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3760788" y="620713"/>
            <a:ext cx="54625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Does Peter like grapes?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What does Peter like?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What does </a:t>
            </a:r>
            <a:r>
              <a:rPr lang="en-US" altLang="zh-CN" sz="3200" dirty="0" err="1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Wei like?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Lesson22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64013" y="2047875"/>
            <a:ext cx="3016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he doesn’t.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198938" y="3490913"/>
            <a:ext cx="345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likes bananas.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198938" y="5013325"/>
            <a:ext cx="321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likes grapes.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7" y="1484784"/>
            <a:ext cx="3299321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全屏显示(4:3)</PresentationFormat>
  <Paragraphs>96</Paragraphs>
  <Slides>17</Slides>
  <Notes>6</Notes>
  <HiddenSlides>0</HiddenSlides>
  <MMClips>10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DFKai-SB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WWW.2PPT.COM
</vt:lpstr>
      <vt:lpstr>Unit4 Do you like candy?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2023-01-16T14:25:19Z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4C283E86535C4852AEE86C5A6A6AEE08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