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7" r:id="rId3"/>
    <p:sldId id="258" r:id="rId4"/>
    <p:sldId id="302" r:id="rId5"/>
    <p:sldId id="315" r:id="rId6"/>
    <p:sldId id="304" r:id="rId7"/>
    <p:sldId id="318" r:id="rId8"/>
    <p:sldId id="306" r:id="rId9"/>
    <p:sldId id="289" r:id="rId10"/>
    <p:sldId id="308" r:id="rId11"/>
    <p:sldId id="324" r:id="rId12"/>
    <p:sldId id="317" r:id="rId13"/>
    <p:sldId id="309" r:id="rId14"/>
    <p:sldId id="312" r:id="rId15"/>
    <p:sldId id="310" r:id="rId16"/>
    <p:sldId id="300" r:id="rId17"/>
    <p:sldId id="305" r:id="rId18"/>
    <p:sldId id="325" r:id="rId19"/>
    <p:sldId id="311" r:id="rId20"/>
    <p:sldId id="303" r:id="rId21"/>
    <p:sldId id="323" r:id="rId22"/>
    <p:sldId id="307" r:id="rId23"/>
    <p:sldId id="322" r:id="rId24"/>
    <p:sldId id="301" r:id="rId25"/>
    <p:sldId id="313" r:id="rId26"/>
    <p:sldId id="314" r:id="rId27"/>
    <p:sldId id="316" r:id="rId28"/>
    <p:sldId id="319" r:id="rId29"/>
    <p:sldId id="320" r:id="rId30"/>
    <p:sldId id="321"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8DB2"/>
    <a:srgbClr val="FEABCA"/>
    <a:srgbClr val="FEBED5"/>
    <a:srgbClr val="FEC9DA"/>
    <a:srgbClr val="FFFB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10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7D5CC-28AE-4611-8BAB-EBC6963867DE}" type="slidenum">
              <a:rPr lang="zh-CN" altLang="en-US" smtClean="0"/>
              <a:t>14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7D5CC-28AE-4611-8BAB-EBC6963867DE}" type="slidenum">
              <a:rPr lang="zh-CN" altLang="en-US" smtClean="0"/>
              <a:t>15</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7D5CC-28AE-4611-8BAB-EBC6963867DE}"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7D5CC-28AE-4611-8BAB-EBC6963867DE}" type="slidenum">
              <a:rPr lang="zh-CN" altLang="en-US" smtClean="0"/>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7D5CC-28AE-4611-8BAB-EBC6963867DE}" type="slidenum">
              <a:rPr lang="zh-CN" altLang="en-US" smtClean="0"/>
              <a:t>20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7D5CC-28AE-4611-8BAB-EBC6963867DE}" type="slidenum">
              <a:rPr lang="zh-CN" altLang="en-US" smtClean="0"/>
              <a:t>22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26</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B40244-EF62-455F-82B5-674EB72A58BB}" type="slidenum">
              <a:rPr lang="zh-CN" altLang="en-US" smtClean="0"/>
              <a:t>27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7D5CC-28AE-4611-8BAB-EBC6963867DE}" type="slidenum">
              <a:rPr lang="zh-CN" altLang="en-US" smtClean="0"/>
              <a:t>4</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7D5CC-28AE-4611-8BAB-EBC6963867DE}"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7D5CC-28AE-4611-8BAB-EBC6963867DE}"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7D5CC-28AE-4611-8BAB-EBC6963867DE}"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F40F44-9F27-4A28-8D45-D2051A7A5FAC}"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7D5CC-28AE-4611-8BAB-EBC6963867DE}"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2B9CE96A-9FBC-4CCD-B17C-8047B345B12C}"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6CD2F083-2B4D-4D8F-9392-2A94EE9CDC1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2B9CE96A-9FBC-4CCD-B17C-8047B345B12C}"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6CD2F083-2B4D-4D8F-9392-2A94EE9CDC1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2B9CE96A-9FBC-4CCD-B17C-8047B345B12C}"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6CD2F083-2B4D-4D8F-9392-2A94EE9CDC1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2B9CE96A-9FBC-4CCD-B17C-8047B345B12C}"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6CD2F083-2B4D-4D8F-9392-2A94EE9CDC1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2B9CE96A-9FBC-4CCD-B17C-8047B345B12C}"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6CD2F083-2B4D-4D8F-9392-2A94EE9CDC1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B9CE96A-9FBC-4CCD-B17C-8047B345B12C}"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6CD2F083-2B4D-4D8F-9392-2A94EE9CDC1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2B9CE96A-9FBC-4CCD-B17C-8047B345B12C}"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6CD2F083-2B4D-4D8F-9392-2A94EE9CDC1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fld id="{2B9CE96A-9FBC-4CCD-B17C-8047B345B12C}"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6CD2F083-2B4D-4D8F-9392-2A94EE9CDC1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fld id="{2B9CE96A-9FBC-4CCD-B17C-8047B345B12C}"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6CD2F083-2B4D-4D8F-9392-2A94EE9CDC1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D8DB2"/>
        </a:solidFill>
        <a:effectLst/>
      </p:bgPr>
    </p:bg>
    <p:spTree>
      <p:nvGrpSpPr>
        <p:cNvPr id="1" name=""/>
        <p:cNvGrpSpPr/>
        <p:nvPr/>
      </p:nvGrpSpPr>
      <p:grpSpPr>
        <a:xfrm>
          <a:off x="0" y="0"/>
          <a:ext cx="0" cy="0"/>
          <a:chOff x="0" y="0"/>
          <a:chExt cx="0" cy="0"/>
        </a:xfrm>
      </p:grpSpPr>
      <p:sp>
        <p:nvSpPr>
          <p:cNvPr id="19" name="矩形 18"/>
          <p:cNvSpPr/>
          <p:nvPr userDrawn="1"/>
        </p:nvSpPr>
        <p:spPr>
          <a:xfrm>
            <a:off x="0" y="-78740"/>
            <a:ext cx="12192000" cy="6847840"/>
          </a:xfrm>
          <a:prstGeom prst="rect">
            <a:avLst/>
          </a:prstGeom>
          <a:solidFill>
            <a:srgbClr val="FF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userDrawn="1"/>
        </p:nvSpPr>
        <p:spPr>
          <a:xfrm>
            <a:off x="3878580" y="2419350"/>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PPT</a:t>
            </a:r>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作品，</a:t>
            </a:r>
          </a:p>
          <a:p>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为了您和包图网以及原创作者的利益，请</a:t>
            </a:r>
          </a:p>
          <a:p>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勿复制、传播、销售，否则将承担法律责</a:t>
            </a:r>
          </a:p>
          <a:p>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任！包图网将对作品进行维权，按照传播</a:t>
            </a:r>
          </a:p>
          <a:p>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下载次数进行十倍的索取赔偿！</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387927" y="387927"/>
            <a:ext cx="11416146" cy="5985164"/>
          </a:xfrm>
          <a:prstGeom prst="rect">
            <a:avLst/>
          </a:prstGeom>
          <a:solidFill>
            <a:schemeClr val="bg1"/>
          </a:solidFill>
          <a:ln>
            <a:solidFill>
              <a:srgbClr val="FD8DB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a:blip r:embed="rId3"/>
          <a:stretch>
            <a:fillRect/>
          </a:stretch>
        </p:blipFill>
        <p:spPr>
          <a:xfrm>
            <a:off x="0" y="-469928"/>
            <a:ext cx="6414655" cy="7327928"/>
          </a:xfrm>
          <a:prstGeom prst="rect">
            <a:avLst/>
          </a:prstGeom>
          <a:effectLst>
            <a:outerShdw blurRad="50800" dist="317500" dir="5400000" algn="ctr" rotWithShape="0">
              <a:srgbClr val="000000">
                <a:alpha val="14000"/>
              </a:srgbClr>
            </a:outerShdw>
          </a:effectLst>
        </p:spPr>
      </p:pic>
      <p:pic>
        <p:nvPicPr>
          <p:cNvPr id="2" name="图片 1"/>
          <p:cNvPicPr>
            <a:picLocks noChangeAspect="1"/>
          </p:cNvPicPr>
          <p:nvPr/>
        </p:nvPicPr>
        <p:blipFill>
          <a:blip r:embed="rId3" cstate="email"/>
          <a:stretch>
            <a:fillRect/>
          </a:stretch>
        </p:blipFill>
        <p:spPr>
          <a:xfrm flipH="1" flipV="1">
            <a:off x="8734425" y="-85090"/>
            <a:ext cx="3579495" cy="4089400"/>
          </a:xfrm>
          <a:prstGeom prst="rect">
            <a:avLst/>
          </a:prstGeom>
          <a:effectLst>
            <a:outerShdw blurRad="50800" dist="317500" dir="5400000" algn="ctr" rotWithShape="0">
              <a:srgbClr val="000000">
                <a:alpha val="14000"/>
              </a:srgbClr>
            </a:outerShdw>
          </a:effectLst>
        </p:spPr>
      </p:pic>
      <p:grpSp>
        <p:nvGrpSpPr>
          <p:cNvPr id="14" name="组合 13"/>
          <p:cNvGrpSpPr/>
          <p:nvPr/>
        </p:nvGrpSpPr>
        <p:grpSpPr>
          <a:xfrm>
            <a:off x="5035256" y="1361981"/>
            <a:ext cx="5590589" cy="4037056"/>
            <a:chOff x="78928" y="162416"/>
            <a:chExt cx="5590589" cy="4037056"/>
          </a:xfrm>
        </p:grpSpPr>
        <p:sp>
          <p:nvSpPr>
            <p:cNvPr id="16" name="椭圆 15"/>
            <p:cNvSpPr/>
            <p:nvPr/>
          </p:nvSpPr>
          <p:spPr>
            <a:xfrm>
              <a:off x="2150576" y="1915974"/>
              <a:ext cx="316619" cy="316619"/>
            </a:xfrm>
            <a:prstGeom prst="ellipse">
              <a:avLst/>
            </a:prstGeom>
            <a:solidFill>
              <a:srgbClr val="E6B1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E8FCD"/>
                </a:solidFill>
                <a:cs typeface="+mn-ea"/>
                <a:sym typeface="+mn-lt"/>
              </a:endParaRPr>
            </a:p>
          </p:txBody>
        </p:sp>
        <p:sp>
          <p:nvSpPr>
            <p:cNvPr id="17" name="椭圆 16"/>
            <p:cNvSpPr/>
            <p:nvPr/>
          </p:nvSpPr>
          <p:spPr>
            <a:xfrm>
              <a:off x="1299479" y="1794888"/>
              <a:ext cx="207348" cy="207348"/>
            </a:xfrm>
            <a:prstGeom prst="ellipse">
              <a:avLst/>
            </a:prstGeom>
            <a:solidFill>
              <a:srgbClr val="E6B19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E8FCD"/>
                </a:solidFill>
                <a:cs typeface="+mn-ea"/>
                <a:sym typeface="+mn-lt"/>
              </a:endParaRPr>
            </a:p>
          </p:txBody>
        </p:sp>
        <p:sp>
          <p:nvSpPr>
            <p:cNvPr id="19" name="文本框 18"/>
            <p:cNvSpPr txBox="1"/>
            <p:nvPr/>
          </p:nvSpPr>
          <p:spPr>
            <a:xfrm>
              <a:off x="178554" y="1071613"/>
              <a:ext cx="1114425" cy="1446550"/>
            </a:xfrm>
            <a:prstGeom prst="rect">
              <a:avLst/>
            </a:prstGeom>
            <a:noFill/>
          </p:spPr>
          <p:txBody>
            <a:bodyPr wrap="square" rtlCol="0">
              <a:spAutoFit/>
            </a:bodyPr>
            <a:lstStyle/>
            <a:p>
              <a:r>
                <a:rPr lang="zh-CN" altLang="en-US" sz="8800" dirty="0" smtClean="0">
                  <a:solidFill>
                    <a:srgbClr val="FD8DB2"/>
                  </a:solidFill>
                  <a:cs typeface="+mn-ea"/>
                  <a:sym typeface="+mn-lt"/>
                </a:rPr>
                <a:t>感</a:t>
              </a:r>
              <a:endParaRPr lang="zh-CN" altLang="en-US" sz="8800" dirty="0">
                <a:solidFill>
                  <a:srgbClr val="FD8DB2"/>
                </a:solidFill>
                <a:cs typeface="+mn-ea"/>
                <a:sym typeface="+mn-lt"/>
              </a:endParaRPr>
            </a:p>
          </p:txBody>
        </p:sp>
        <p:sp>
          <p:nvSpPr>
            <p:cNvPr id="21" name="文本框 20"/>
            <p:cNvSpPr txBox="1"/>
            <p:nvPr/>
          </p:nvSpPr>
          <p:spPr>
            <a:xfrm>
              <a:off x="2143607" y="1228349"/>
              <a:ext cx="1114425" cy="1446550"/>
            </a:xfrm>
            <a:prstGeom prst="rect">
              <a:avLst/>
            </a:prstGeom>
            <a:noFill/>
          </p:spPr>
          <p:txBody>
            <a:bodyPr wrap="square" rtlCol="0">
              <a:spAutoFit/>
            </a:bodyPr>
            <a:lstStyle/>
            <a:p>
              <a:r>
                <a:rPr lang="zh-CN" altLang="en-US" sz="8800" dirty="0" smtClean="0">
                  <a:solidFill>
                    <a:srgbClr val="FD8DB2"/>
                  </a:solidFill>
                  <a:cs typeface="+mn-ea"/>
                  <a:sym typeface="+mn-lt"/>
                </a:rPr>
                <a:t>母</a:t>
              </a:r>
              <a:endParaRPr lang="zh-CN" altLang="en-US" sz="8800" dirty="0">
                <a:solidFill>
                  <a:srgbClr val="FD8DB2"/>
                </a:solidFill>
                <a:cs typeface="+mn-ea"/>
                <a:sym typeface="+mn-lt"/>
              </a:endParaRPr>
            </a:p>
          </p:txBody>
        </p:sp>
        <p:sp>
          <p:nvSpPr>
            <p:cNvPr id="22" name="椭圆 21"/>
            <p:cNvSpPr/>
            <p:nvPr/>
          </p:nvSpPr>
          <p:spPr>
            <a:xfrm>
              <a:off x="779887" y="1006010"/>
              <a:ext cx="224970" cy="224970"/>
            </a:xfrm>
            <a:prstGeom prst="ellipse">
              <a:avLst/>
            </a:prstGeom>
            <a:solidFill>
              <a:srgbClr val="E6B19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E8FCD"/>
                </a:solidFill>
                <a:cs typeface="+mn-ea"/>
                <a:sym typeface="+mn-lt"/>
              </a:endParaRPr>
            </a:p>
          </p:txBody>
        </p:sp>
        <p:sp>
          <p:nvSpPr>
            <p:cNvPr id="23" name="文本框 22"/>
            <p:cNvSpPr txBox="1"/>
            <p:nvPr/>
          </p:nvSpPr>
          <p:spPr>
            <a:xfrm>
              <a:off x="1172978" y="431876"/>
              <a:ext cx="854907" cy="1621124"/>
            </a:xfrm>
            <a:prstGeom prst="rect">
              <a:avLst/>
            </a:prstGeom>
            <a:noFill/>
          </p:spPr>
          <p:txBody>
            <a:bodyPr wrap="square" rtlCol="0">
              <a:spAutoFit/>
            </a:bodyPr>
            <a:lstStyle/>
            <a:p>
              <a:r>
                <a:rPr lang="zh-CN" altLang="en-US" sz="9600" dirty="0" smtClean="0">
                  <a:solidFill>
                    <a:srgbClr val="FD8DB2"/>
                  </a:solidFill>
                  <a:cs typeface="+mn-ea"/>
                  <a:sym typeface="+mn-lt"/>
                </a:rPr>
                <a:t>恩</a:t>
              </a:r>
              <a:endParaRPr lang="zh-CN" altLang="en-US" sz="9600" dirty="0">
                <a:solidFill>
                  <a:srgbClr val="FD8DB2"/>
                </a:solidFill>
                <a:cs typeface="+mn-ea"/>
                <a:sym typeface="+mn-lt"/>
              </a:endParaRPr>
            </a:p>
          </p:txBody>
        </p:sp>
        <p:sp>
          <p:nvSpPr>
            <p:cNvPr id="24" name="椭圆 23"/>
            <p:cNvSpPr/>
            <p:nvPr/>
          </p:nvSpPr>
          <p:spPr>
            <a:xfrm>
              <a:off x="3377363" y="1898562"/>
              <a:ext cx="293347" cy="293347"/>
            </a:xfrm>
            <a:prstGeom prst="ellipse">
              <a:avLst/>
            </a:prstGeom>
            <a:solidFill>
              <a:srgbClr val="CBC7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E8FCD"/>
                </a:solidFill>
                <a:cs typeface="+mn-ea"/>
                <a:sym typeface="+mn-lt"/>
              </a:endParaRPr>
            </a:p>
          </p:txBody>
        </p:sp>
        <p:sp>
          <p:nvSpPr>
            <p:cNvPr id="25" name="文本框 24"/>
            <p:cNvSpPr txBox="1"/>
            <p:nvPr/>
          </p:nvSpPr>
          <p:spPr>
            <a:xfrm>
              <a:off x="3089529" y="1157110"/>
              <a:ext cx="1114425" cy="1785104"/>
            </a:xfrm>
            <a:prstGeom prst="rect">
              <a:avLst/>
            </a:prstGeom>
            <a:noFill/>
          </p:spPr>
          <p:txBody>
            <a:bodyPr wrap="square" rtlCol="0">
              <a:spAutoFit/>
            </a:bodyPr>
            <a:lstStyle/>
            <a:p>
              <a:r>
                <a:rPr lang="zh-CN" altLang="en-US" sz="11000" dirty="0" smtClean="0">
                  <a:solidFill>
                    <a:srgbClr val="FD8DB2"/>
                  </a:solidFill>
                  <a:cs typeface="+mn-ea"/>
                  <a:sym typeface="+mn-lt"/>
                </a:rPr>
                <a:t>亲</a:t>
              </a:r>
              <a:endParaRPr lang="zh-CN" altLang="en-US" sz="11000" dirty="0">
                <a:solidFill>
                  <a:srgbClr val="FD8DB2"/>
                </a:solidFill>
                <a:cs typeface="+mn-ea"/>
                <a:sym typeface="+mn-lt"/>
              </a:endParaRPr>
            </a:p>
          </p:txBody>
        </p:sp>
        <p:sp>
          <p:nvSpPr>
            <p:cNvPr id="26" name="矩形 25"/>
            <p:cNvSpPr/>
            <p:nvPr/>
          </p:nvSpPr>
          <p:spPr>
            <a:xfrm>
              <a:off x="802184" y="2458315"/>
              <a:ext cx="2020810" cy="400110"/>
            </a:xfrm>
            <a:prstGeom prst="rect">
              <a:avLst/>
            </a:prstGeom>
          </p:spPr>
          <p:txBody>
            <a:bodyPr wrap="none">
              <a:spAutoFit/>
            </a:bodyPr>
            <a:lstStyle/>
            <a:p>
              <a:r>
                <a:rPr lang="en-US" altLang="zh-CN" sz="2000" dirty="0" smtClean="0">
                  <a:solidFill>
                    <a:schemeClr val="tx1">
                      <a:lumMod val="65000"/>
                      <a:lumOff val="35000"/>
                    </a:schemeClr>
                  </a:solidFill>
                  <a:cs typeface="+mn-ea"/>
                  <a:sym typeface="+mn-lt"/>
                </a:rPr>
                <a:t>NEW SUMMER</a:t>
              </a:r>
              <a:endParaRPr lang="zh-CN" altLang="en-US" sz="2000" dirty="0">
                <a:solidFill>
                  <a:schemeClr val="tx1">
                    <a:lumMod val="65000"/>
                    <a:lumOff val="35000"/>
                  </a:schemeClr>
                </a:solidFill>
                <a:cs typeface="+mn-ea"/>
                <a:sym typeface="+mn-lt"/>
              </a:endParaRPr>
            </a:p>
          </p:txBody>
        </p:sp>
        <p:sp>
          <p:nvSpPr>
            <p:cNvPr id="27" name="文本框 26"/>
            <p:cNvSpPr txBox="1"/>
            <p:nvPr/>
          </p:nvSpPr>
          <p:spPr>
            <a:xfrm>
              <a:off x="813014" y="2816639"/>
              <a:ext cx="4122419" cy="430887"/>
            </a:xfrm>
            <a:prstGeom prst="rect">
              <a:avLst/>
            </a:prstGeom>
            <a:noFill/>
          </p:spPr>
          <p:txBody>
            <a:bodyPr wrap="square" rtlCol="0">
              <a:spAutoFit/>
            </a:bodyPr>
            <a:lstStyle/>
            <a:p>
              <a:r>
                <a:rPr lang="en-US" altLang="zh-CN" sz="1100" dirty="0">
                  <a:solidFill>
                    <a:schemeClr val="tx1">
                      <a:lumMod val="65000"/>
                      <a:lumOff val="35000"/>
                    </a:schemeClr>
                  </a:solidFill>
                  <a:cs typeface="+mn-ea"/>
                  <a:sym typeface="+mn-lt"/>
                </a:rPr>
                <a:t>This summer, keep you comfortable and relaxed</a:t>
              </a:r>
            </a:p>
            <a:p>
              <a:r>
                <a:rPr lang="en-US" altLang="zh-CN" sz="1100" dirty="0">
                  <a:solidFill>
                    <a:schemeClr val="tx1">
                      <a:lumMod val="65000"/>
                      <a:lumOff val="35000"/>
                    </a:schemeClr>
                  </a:solidFill>
                  <a:cs typeface="+mn-ea"/>
                  <a:sym typeface="+mn-lt"/>
                </a:rPr>
                <a:t>Keep away from the hot summer</a:t>
              </a:r>
              <a:endParaRPr lang="zh-CN" altLang="en-US" sz="1100" dirty="0">
                <a:solidFill>
                  <a:schemeClr val="tx1">
                    <a:lumMod val="65000"/>
                    <a:lumOff val="35000"/>
                  </a:schemeClr>
                </a:solidFill>
                <a:cs typeface="+mn-ea"/>
                <a:sym typeface="+mn-lt"/>
              </a:endParaRPr>
            </a:p>
          </p:txBody>
        </p:sp>
        <p:pic>
          <p:nvPicPr>
            <p:cNvPr id="28" name="图片 27"/>
            <p:cNvPicPr>
              <a:picLocks noChangeAspect="1"/>
            </p:cNvPicPr>
            <p:nvPr/>
          </p:nvPicPr>
          <p:blipFill>
            <a:blip r:embed="rId4" cstate="email"/>
            <a:stretch>
              <a:fillRect/>
            </a:stretch>
          </p:blipFill>
          <p:spPr>
            <a:xfrm>
              <a:off x="2489784" y="162416"/>
              <a:ext cx="1470559" cy="1272935"/>
            </a:xfrm>
            <a:prstGeom prst="rect">
              <a:avLst/>
            </a:prstGeom>
          </p:spPr>
        </p:pic>
        <p:pic>
          <p:nvPicPr>
            <p:cNvPr id="29" name="图片 28"/>
            <p:cNvPicPr>
              <a:picLocks noChangeAspect="1"/>
            </p:cNvPicPr>
            <p:nvPr/>
          </p:nvPicPr>
          <p:blipFill>
            <a:blip r:embed="rId5" cstate="email"/>
            <a:stretch>
              <a:fillRect/>
            </a:stretch>
          </p:blipFill>
          <p:spPr>
            <a:xfrm>
              <a:off x="190680" y="2319508"/>
              <a:ext cx="1823224" cy="1578206"/>
            </a:xfrm>
            <a:prstGeom prst="rect">
              <a:avLst/>
            </a:prstGeom>
          </p:spPr>
        </p:pic>
        <p:pic>
          <p:nvPicPr>
            <p:cNvPr id="30" name="图片 29"/>
            <p:cNvPicPr>
              <a:picLocks noChangeAspect="1"/>
            </p:cNvPicPr>
            <p:nvPr/>
          </p:nvPicPr>
          <p:blipFill>
            <a:blip r:embed="rId6" cstate="email"/>
            <a:stretch>
              <a:fillRect/>
            </a:stretch>
          </p:blipFill>
          <p:spPr>
            <a:xfrm>
              <a:off x="3561444" y="266036"/>
              <a:ext cx="987992" cy="855219"/>
            </a:xfrm>
            <a:prstGeom prst="rect">
              <a:avLst/>
            </a:prstGeom>
          </p:spPr>
        </p:pic>
        <p:pic>
          <p:nvPicPr>
            <p:cNvPr id="31" name="图片 30"/>
            <p:cNvPicPr>
              <a:picLocks noChangeAspect="1"/>
            </p:cNvPicPr>
            <p:nvPr/>
          </p:nvPicPr>
          <p:blipFill>
            <a:blip r:embed="rId7" cstate="email"/>
            <a:stretch>
              <a:fillRect/>
            </a:stretch>
          </p:blipFill>
          <p:spPr>
            <a:xfrm>
              <a:off x="190680" y="3212143"/>
              <a:ext cx="1072791" cy="928622"/>
            </a:xfrm>
            <a:prstGeom prst="rect">
              <a:avLst/>
            </a:prstGeom>
          </p:spPr>
        </p:pic>
        <p:pic>
          <p:nvPicPr>
            <p:cNvPr id="32" name="图片 31"/>
            <p:cNvPicPr>
              <a:picLocks noChangeAspect="1"/>
            </p:cNvPicPr>
            <p:nvPr/>
          </p:nvPicPr>
          <p:blipFill>
            <a:blip r:embed="rId8" cstate="email"/>
            <a:stretch>
              <a:fillRect/>
            </a:stretch>
          </p:blipFill>
          <p:spPr>
            <a:xfrm>
              <a:off x="2453147" y="3118704"/>
              <a:ext cx="1248558" cy="1080768"/>
            </a:xfrm>
            <a:prstGeom prst="rect">
              <a:avLst/>
            </a:prstGeom>
          </p:spPr>
        </p:pic>
        <p:pic>
          <p:nvPicPr>
            <p:cNvPr id="33" name="图片 32"/>
            <p:cNvPicPr>
              <a:picLocks noChangeAspect="1"/>
            </p:cNvPicPr>
            <p:nvPr/>
          </p:nvPicPr>
          <p:blipFill>
            <a:blip r:embed="rId9" cstate="email"/>
            <a:stretch>
              <a:fillRect/>
            </a:stretch>
          </p:blipFill>
          <p:spPr>
            <a:xfrm rot="20879486">
              <a:off x="224950" y="270810"/>
              <a:ext cx="1124846" cy="1022457"/>
            </a:xfrm>
            <a:prstGeom prst="rect">
              <a:avLst/>
            </a:prstGeom>
          </p:spPr>
        </p:pic>
        <p:pic>
          <p:nvPicPr>
            <p:cNvPr id="34" name="图片 33"/>
            <p:cNvPicPr>
              <a:picLocks noChangeAspect="1"/>
            </p:cNvPicPr>
            <p:nvPr/>
          </p:nvPicPr>
          <p:blipFill>
            <a:blip r:embed="rId10" cstate="email"/>
            <a:stretch>
              <a:fillRect/>
            </a:stretch>
          </p:blipFill>
          <p:spPr>
            <a:xfrm flipH="1">
              <a:off x="3145527" y="2035800"/>
              <a:ext cx="766427" cy="696663"/>
            </a:xfrm>
            <a:prstGeom prst="rect">
              <a:avLst/>
            </a:prstGeom>
          </p:spPr>
        </p:pic>
        <p:sp>
          <p:nvSpPr>
            <p:cNvPr id="35" name="文本框 34"/>
            <p:cNvSpPr txBox="1"/>
            <p:nvPr/>
          </p:nvSpPr>
          <p:spPr>
            <a:xfrm>
              <a:off x="78928" y="3283542"/>
              <a:ext cx="5590589" cy="369332"/>
            </a:xfrm>
            <a:prstGeom prst="rect">
              <a:avLst/>
            </a:prstGeom>
            <a:noFill/>
          </p:spPr>
          <p:txBody>
            <a:bodyPr wrap="square" rtlCol="0">
              <a:spAutoFit/>
            </a:bodyPr>
            <a:lstStyle/>
            <a:p>
              <a:r>
                <a:rPr lang="zh-CN" altLang="en-US" dirty="0" smtClean="0">
                  <a:solidFill>
                    <a:schemeClr val="tx1">
                      <a:lumMod val="65000"/>
                      <a:lumOff val="35000"/>
                    </a:schemeClr>
                  </a:solidFill>
                  <a:cs typeface="+mn-ea"/>
                  <a:sym typeface="+mn-lt"/>
                </a:rPr>
                <a:t>小清新文艺通用</a:t>
              </a:r>
              <a:r>
                <a:rPr lang="en-US" altLang="zh-CN" dirty="0" smtClean="0">
                  <a:solidFill>
                    <a:schemeClr val="tx1">
                      <a:lumMod val="65000"/>
                      <a:lumOff val="35000"/>
                    </a:schemeClr>
                  </a:solidFill>
                  <a:cs typeface="+mn-ea"/>
                  <a:sym typeface="+mn-lt"/>
                </a:rPr>
                <a:t>PPT</a:t>
              </a:r>
              <a:r>
                <a:rPr lang="zh-CN" altLang="en-US" dirty="0" smtClean="0">
                  <a:solidFill>
                    <a:schemeClr val="tx1">
                      <a:lumMod val="65000"/>
                      <a:lumOff val="35000"/>
                    </a:schemeClr>
                  </a:solidFill>
                  <a:cs typeface="+mn-ea"/>
                  <a:sym typeface="+mn-lt"/>
                </a:rPr>
                <a:t>，所有文字都可修改</a:t>
              </a:r>
              <a:r>
                <a:rPr lang="en-US" altLang="zh-CN" dirty="0">
                  <a:solidFill>
                    <a:schemeClr val="tx1">
                      <a:lumMod val="65000"/>
                      <a:lumOff val="35000"/>
                    </a:schemeClr>
                  </a:solidFill>
                  <a:cs typeface="+mn-ea"/>
                  <a:sym typeface="+mn-lt"/>
                </a:rPr>
                <a:t> </a:t>
              </a:r>
              <a:r>
                <a:rPr lang="zh-CN" altLang="en-US" dirty="0" smtClean="0">
                  <a:solidFill>
                    <a:schemeClr val="tx1">
                      <a:lumMod val="65000"/>
                      <a:lumOff val="35000"/>
                    </a:schemeClr>
                  </a:solidFill>
                  <a:cs typeface="+mn-ea"/>
                  <a:sym typeface="+mn-lt"/>
                </a:rPr>
                <a:t>完整框架</a:t>
              </a:r>
              <a:r>
                <a:rPr lang="en-US" altLang="zh-CN" dirty="0" smtClean="0">
                  <a:solidFill>
                    <a:schemeClr val="tx1">
                      <a:lumMod val="65000"/>
                      <a:lumOff val="35000"/>
                    </a:schemeClr>
                  </a:solidFill>
                  <a:cs typeface="+mn-ea"/>
                  <a:sym typeface="+mn-lt"/>
                </a:rPr>
                <a:t>,</a:t>
              </a:r>
              <a:endParaRPr lang="zh-CN" altLang="en-US" dirty="0">
                <a:solidFill>
                  <a:schemeClr val="tx1">
                    <a:lumMod val="65000"/>
                    <a:lumOff val="35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2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50"/>
          <p:cNvGrpSpPr/>
          <p:nvPr/>
        </p:nvGrpSpPr>
        <p:grpSpPr bwMode="auto">
          <a:xfrm>
            <a:off x="1125538" y="2020888"/>
            <a:ext cx="2162175" cy="2343150"/>
            <a:chOff x="0" y="0"/>
            <a:chExt cx="2162114" cy="2343355"/>
          </a:xfrm>
        </p:grpSpPr>
        <p:sp>
          <p:nvSpPr>
            <p:cNvPr id="13" name="椭圆 20"/>
            <p:cNvSpPr>
              <a:spLocks noChangeArrowheads="1"/>
            </p:cNvSpPr>
            <p:nvPr/>
          </p:nvSpPr>
          <p:spPr bwMode="auto">
            <a:xfrm>
              <a:off x="27036" y="208277"/>
              <a:ext cx="2135078" cy="2135078"/>
            </a:xfrm>
            <a:prstGeom prst="ellipse">
              <a:avLst/>
            </a:prstGeom>
            <a:solidFill>
              <a:schemeClr val="bg1">
                <a:lumMod val="6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dirty="0">
                <a:solidFill>
                  <a:srgbClr val="FFFFFF"/>
                </a:solidFill>
                <a:latin typeface="+mn-lt"/>
                <a:ea typeface="+mn-ea"/>
                <a:cs typeface="+mn-ea"/>
                <a:sym typeface="+mn-lt"/>
              </a:endParaRPr>
            </a:p>
          </p:txBody>
        </p:sp>
        <p:sp>
          <p:nvSpPr>
            <p:cNvPr id="14" name="椭圆 24"/>
            <p:cNvSpPr>
              <a:spLocks noChangeArrowheads="1"/>
            </p:cNvSpPr>
            <p:nvPr/>
          </p:nvSpPr>
          <p:spPr bwMode="auto">
            <a:xfrm>
              <a:off x="0" y="0"/>
              <a:ext cx="721354" cy="721354"/>
            </a:xfrm>
            <a:prstGeom prst="ellipse">
              <a:avLst/>
            </a:prstGeom>
            <a:solidFill>
              <a:schemeClr val="accent4"/>
            </a:solidFill>
            <a:ln w="63500">
              <a:solidFill>
                <a:srgbClr val="FFFBEF"/>
              </a:solidFill>
              <a:bevel/>
            </a:ln>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dirty="0">
                <a:solidFill>
                  <a:srgbClr val="FFFFFF"/>
                </a:solidFill>
                <a:latin typeface="+mn-lt"/>
                <a:ea typeface="+mn-ea"/>
                <a:cs typeface="+mn-ea"/>
                <a:sym typeface="+mn-lt"/>
              </a:endParaRPr>
            </a:p>
          </p:txBody>
        </p:sp>
        <p:sp>
          <p:nvSpPr>
            <p:cNvPr id="15" name="文本框 30"/>
            <p:cNvSpPr>
              <a:spLocks noChangeArrowheads="1"/>
            </p:cNvSpPr>
            <p:nvPr/>
          </p:nvSpPr>
          <p:spPr bwMode="auto">
            <a:xfrm>
              <a:off x="130066" y="118116"/>
              <a:ext cx="4058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r>
                <a:rPr lang="en-US" altLang="zh-CN" b="1">
                  <a:solidFill>
                    <a:schemeClr val="bg1"/>
                  </a:solidFill>
                  <a:latin typeface="+mn-lt"/>
                  <a:ea typeface="+mn-ea"/>
                  <a:cs typeface="+mn-ea"/>
                  <a:sym typeface="+mn-lt"/>
                </a:rPr>
                <a:t>1</a:t>
              </a:r>
              <a:endParaRPr lang="zh-CN" altLang="en-US" b="1">
                <a:solidFill>
                  <a:schemeClr val="bg1"/>
                </a:solidFill>
                <a:latin typeface="+mn-lt"/>
                <a:ea typeface="+mn-ea"/>
                <a:cs typeface="+mn-ea"/>
                <a:sym typeface="+mn-lt"/>
              </a:endParaRPr>
            </a:p>
          </p:txBody>
        </p:sp>
        <p:grpSp>
          <p:nvGrpSpPr>
            <p:cNvPr id="16" name="组合 35"/>
            <p:cNvGrpSpPr/>
            <p:nvPr/>
          </p:nvGrpSpPr>
          <p:grpSpPr bwMode="auto">
            <a:xfrm>
              <a:off x="643084" y="740403"/>
              <a:ext cx="1120387" cy="1176809"/>
              <a:chOff x="0" y="0"/>
              <a:chExt cx="1249291" cy="1312205"/>
            </a:xfrm>
          </p:grpSpPr>
          <p:sp>
            <p:nvSpPr>
              <p:cNvPr id="17" name="Freeform 913"/>
              <p:cNvSpPr>
                <a:spLocks noChangeArrowheads="1"/>
              </p:cNvSpPr>
              <p:nvPr/>
            </p:nvSpPr>
            <p:spPr bwMode="auto">
              <a:xfrm>
                <a:off x="179754" y="260644"/>
                <a:ext cx="1069537" cy="1051561"/>
              </a:xfrm>
              <a:custGeom>
                <a:avLst/>
                <a:gdLst>
                  <a:gd name="T0" fmla="*/ 2147483647 w 234"/>
                  <a:gd name="T1" fmla="*/ 2147483647 h 230"/>
                  <a:gd name="T2" fmla="*/ 2147483647 w 234"/>
                  <a:gd name="T3" fmla="*/ 0 h 230"/>
                  <a:gd name="T4" fmla="*/ 2147483647 w 234"/>
                  <a:gd name="T5" fmla="*/ 2147483647 h 230"/>
                  <a:gd name="T6" fmla="*/ 2147483647 w 234"/>
                  <a:gd name="T7" fmla="*/ 2147483647 h 230"/>
                  <a:gd name="T8" fmla="*/ 2147483647 w 234"/>
                  <a:gd name="T9" fmla="*/ 2147483647 h 230"/>
                  <a:gd name="T10" fmla="*/ 2147483647 w 234"/>
                  <a:gd name="T11" fmla="*/ 2147483647 h 230"/>
                  <a:gd name="T12" fmla="*/ 2147483647 w 234"/>
                  <a:gd name="T13" fmla="*/ 2147483647 h 230"/>
                  <a:gd name="T14" fmla="*/ 2147483647 w 234"/>
                  <a:gd name="T15" fmla="*/ 2147483647 h 230"/>
                  <a:gd name="T16" fmla="*/ 2147483647 w 234"/>
                  <a:gd name="T17" fmla="*/ 2147483647 h 230"/>
                  <a:gd name="T18" fmla="*/ 2147483647 w 234"/>
                  <a:gd name="T19" fmla="*/ 2147483647 h 230"/>
                  <a:gd name="T20" fmla="*/ 2147483647 w 234"/>
                  <a:gd name="T21" fmla="*/ 2147483647 h 230"/>
                  <a:gd name="T22" fmla="*/ 2147483647 w 234"/>
                  <a:gd name="T23" fmla="*/ 2147483647 h 230"/>
                  <a:gd name="T24" fmla="*/ 2147483647 w 234"/>
                  <a:gd name="T25" fmla="*/ 2147483647 h 230"/>
                  <a:gd name="T26" fmla="*/ 2147483647 w 234"/>
                  <a:gd name="T27" fmla="*/ 2147483647 h 230"/>
                  <a:gd name="T28" fmla="*/ 0 w 234"/>
                  <a:gd name="T29" fmla="*/ 2147483647 h 230"/>
                  <a:gd name="T30" fmla="*/ 2147483647 w 234"/>
                  <a:gd name="T31" fmla="*/ 2147483647 h 230"/>
                  <a:gd name="T32" fmla="*/ 2147483647 w 234"/>
                  <a:gd name="T33" fmla="*/ 2147483647 h 230"/>
                  <a:gd name="T34" fmla="*/ 2147483647 w 234"/>
                  <a:gd name="T35" fmla="*/ 2147483647 h 230"/>
                  <a:gd name="T36" fmla="*/ 2147483647 w 234"/>
                  <a:gd name="T37" fmla="*/ 2147483647 h 230"/>
                  <a:gd name="T38" fmla="*/ 2147483647 w 234"/>
                  <a:gd name="T39" fmla="*/ 2147483647 h 230"/>
                  <a:gd name="T40" fmla="*/ 2147483647 w 234"/>
                  <a:gd name="T41" fmla="*/ 2147483647 h 230"/>
                  <a:gd name="T42" fmla="*/ 2147483647 w 234"/>
                  <a:gd name="T43" fmla="*/ 2147483647 h 230"/>
                  <a:gd name="T44" fmla="*/ 2147483647 w 234"/>
                  <a:gd name="T45" fmla="*/ 2147483647 h 230"/>
                  <a:gd name="T46" fmla="*/ 2147483647 w 234"/>
                  <a:gd name="T47" fmla="*/ 2147483647 h 230"/>
                  <a:gd name="T48" fmla="*/ 2147483647 w 234"/>
                  <a:gd name="T49" fmla="*/ 2147483647 h 2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4"/>
                  <a:gd name="T76" fmla="*/ 0 h 230"/>
                  <a:gd name="T77" fmla="*/ 234 w 234"/>
                  <a:gd name="T78" fmla="*/ 230 h 2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4" h="230">
                    <a:moveTo>
                      <a:pt x="224" y="11"/>
                    </a:moveTo>
                    <a:cubicBezTo>
                      <a:pt x="222" y="7"/>
                      <a:pt x="219" y="3"/>
                      <a:pt x="216" y="0"/>
                    </a:cubicBezTo>
                    <a:cubicBezTo>
                      <a:pt x="216" y="3"/>
                      <a:pt x="216" y="6"/>
                      <a:pt x="216" y="9"/>
                    </a:cubicBezTo>
                    <a:cubicBezTo>
                      <a:pt x="216" y="25"/>
                      <a:pt x="213" y="40"/>
                      <a:pt x="207" y="55"/>
                    </a:cubicBezTo>
                    <a:cubicBezTo>
                      <a:pt x="201" y="70"/>
                      <a:pt x="193" y="82"/>
                      <a:pt x="184" y="91"/>
                    </a:cubicBezTo>
                    <a:cubicBezTo>
                      <a:pt x="175" y="101"/>
                      <a:pt x="165" y="108"/>
                      <a:pt x="154" y="113"/>
                    </a:cubicBezTo>
                    <a:cubicBezTo>
                      <a:pt x="143" y="117"/>
                      <a:pt x="131" y="121"/>
                      <a:pt x="115" y="123"/>
                    </a:cubicBezTo>
                    <a:cubicBezTo>
                      <a:pt x="105" y="124"/>
                      <a:pt x="92" y="125"/>
                      <a:pt x="69" y="125"/>
                    </a:cubicBezTo>
                    <a:cubicBezTo>
                      <a:pt x="64" y="125"/>
                      <a:pt x="64" y="125"/>
                      <a:pt x="64" y="125"/>
                    </a:cubicBezTo>
                    <a:cubicBezTo>
                      <a:pt x="51" y="187"/>
                      <a:pt x="51" y="187"/>
                      <a:pt x="51" y="187"/>
                    </a:cubicBezTo>
                    <a:cubicBezTo>
                      <a:pt x="49" y="196"/>
                      <a:pt x="49" y="196"/>
                      <a:pt x="49" y="196"/>
                    </a:cubicBezTo>
                    <a:cubicBezTo>
                      <a:pt x="46" y="212"/>
                      <a:pt x="46" y="212"/>
                      <a:pt x="46" y="212"/>
                    </a:cubicBezTo>
                    <a:cubicBezTo>
                      <a:pt x="29" y="212"/>
                      <a:pt x="29" y="212"/>
                      <a:pt x="29" y="212"/>
                    </a:cubicBezTo>
                    <a:cubicBezTo>
                      <a:pt x="4" y="212"/>
                      <a:pt x="4" y="212"/>
                      <a:pt x="4" y="212"/>
                    </a:cubicBezTo>
                    <a:cubicBezTo>
                      <a:pt x="0" y="230"/>
                      <a:pt x="0" y="230"/>
                      <a:pt x="0" y="230"/>
                    </a:cubicBezTo>
                    <a:cubicBezTo>
                      <a:pt x="68" y="230"/>
                      <a:pt x="68" y="230"/>
                      <a:pt x="68" y="230"/>
                    </a:cubicBezTo>
                    <a:cubicBezTo>
                      <a:pt x="70" y="222"/>
                      <a:pt x="70" y="222"/>
                      <a:pt x="70" y="222"/>
                    </a:cubicBezTo>
                    <a:cubicBezTo>
                      <a:pt x="86" y="143"/>
                      <a:pt x="86" y="143"/>
                      <a:pt x="86" y="143"/>
                    </a:cubicBezTo>
                    <a:cubicBezTo>
                      <a:pt x="108" y="143"/>
                      <a:pt x="108" y="143"/>
                      <a:pt x="108" y="143"/>
                    </a:cubicBezTo>
                    <a:cubicBezTo>
                      <a:pt x="129" y="143"/>
                      <a:pt x="142" y="143"/>
                      <a:pt x="151" y="141"/>
                    </a:cubicBezTo>
                    <a:cubicBezTo>
                      <a:pt x="164" y="140"/>
                      <a:pt x="175" y="137"/>
                      <a:pt x="184" y="133"/>
                    </a:cubicBezTo>
                    <a:cubicBezTo>
                      <a:pt x="193" y="129"/>
                      <a:pt x="201" y="123"/>
                      <a:pt x="208" y="116"/>
                    </a:cubicBezTo>
                    <a:cubicBezTo>
                      <a:pt x="216" y="108"/>
                      <a:pt x="222" y="98"/>
                      <a:pt x="227" y="86"/>
                    </a:cubicBezTo>
                    <a:cubicBezTo>
                      <a:pt x="232" y="74"/>
                      <a:pt x="234" y="61"/>
                      <a:pt x="234" y="49"/>
                    </a:cubicBezTo>
                    <a:cubicBezTo>
                      <a:pt x="234" y="35"/>
                      <a:pt x="231" y="22"/>
                      <a:pt x="224" y="11"/>
                    </a:cubicBezTo>
                    <a:close/>
                  </a:path>
                </a:pathLst>
              </a:custGeom>
              <a:solidFill>
                <a:srgbClr val="FFF6E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cs typeface="+mn-ea"/>
                  <a:sym typeface="+mn-lt"/>
                </a:endParaRPr>
              </a:p>
            </p:txBody>
          </p:sp>
          <p:sp>
            <p:nvSpPr>
              <p:cNvPr id="18" name="Freeform 914"/>
              <p:cNvSpPr>
                <a:spLocks noEditPoints="1" noChangeArrowheads="1"/>
              </p:cNvSpPr>
              <p:nvPr/>
            </p:nvSpPr>
            <p:spPr bwMode="auto">
              <a:xfrm>
                <a:off x="0" y="0"/>
                <a:ext cx="1069537" cy="1132451"/>
              </a:xfrm>
              <a:custGeom>
                <a:avLst/>
                <a:gdLst>
                  <a:gd name="T0" fmla="*/ 2147483647 w 234"/>
                  <a:gd name="T1" fmla="*/ 0 h 249"/>
                  <a:gd name="T2" fmla="*/ 2147483647 w 234"/>
                  <a:gd name="T3" fmla="*/ 0 h 249"/>
                  <a:gd name="T4" fmla="*/ 0 w 234"/>
                  <a:gd name="T5" fmla="*/ 2147483647 h 249"/>
                  <a:gd name="T6" fmla="*/ 2147483647 w 234"/>
                  <a:gd name="T7" fmla="*/ 2147483647 h 249"/>
                  <a:gd name="T8" fmla="*/ 2147483647 w 234"/>
                  <a:gd name="T9" fmla="*/ 2147483647 h 249"/>
                  <a:gd name="T10" fmla="*/ 2147483647 w 234"/>
                  <a:gd name="T11" fmla="*/ 2147483647 h 249"/>
                  <a:gd name="T12" fmla="*/ 2147483647 w 234"/>
                  <a:gd name="T13" fmla="*/ 2147483647 h 249"/>
                  <a:gd name="T14" fmla="*/ 2147483647 w 234"/>
                  <a:gd name="T15" fmla="*/ 2147483647 h 249"/>
                  <a:gd name="T16" fmla="*/ 2147483647 w 234"/>
                  <a:gd name="T17" fmla="*/ 2147483647 h 249"/>
                  <a:gd name="T18" fmla="*/ 2147483647 w 234"/>
                  <a:gd name="T19" fmla="*/ 2147483647 h 249"/>
                  <a:gd name="T20" fmla="*/ 2147483647 w 234"/>
                  <a:gd name="T21" fmla="*/ 2147483647 h 249"/>
                  <a:gd name="T22" fmla="*/ 2147483647 w 234"/>
                  <a:gd name="T23" fmla="*/ 2147483647 h 249"/>
                  <a:gd name="T24" fmla="*/ 2147483647 w 234"/>
                  <a:gd name="T25" fmla="*/ 2147483647 h 249"/>
                  <a:gd name="T26" fmla="*/ 2147483647 w 234"/>
                  <a:gd name="T27" fmla="*/ 2147483647 h 249"/>
                  <a:gd name="T28" fmla="*/ 2147483647 w 234"/>
                  <a:gd name="T29" fmla="*/ 0 h 249"/>
                  <a:gd name="T30" fmla="*/ 2147483647 w 234"/>
                  <a:gd name="T31" fmla="*/ 2147483647 h 249"/>
                  <a:gd name="T32" fmla="*/ 2147483647 w 234"/>
                  <a:gd name="T33" fmla="*/ 2147483647 h 249"/>
                  <a:gd name="T34" fmla="*/ 2147483647 w 234"/>
                  <a:gd name="T35" fmla="*/ 2147483647 h 249"/>
                  <a:gd name="T36" fmla="*/ 2147483647 w 234"/>
                  <a:gd name="T37" fmla="*/ 2147483647 h 249"/>
                  <a:gd name="T38" fmla="*/ 2147483647 w 234"/>
                  <a:gd name="T39" fmla="*/ 2147483647 h 249"/>
                  <a:gd name="T40" fmla="*/ 2147483647 w 234"/>
                  <a:gd name="T41" fmla="*/ 2147483647 h 249"/>
                  <a:gd name="T42" fmla="*/ 2147483647 w 234"/>
                  <a:gd name="T43" fmla="*/ 2147483647 h 249"/>
                  <a:gd name="T44" fmla="*/ 2147483647 w 234"/>
                  <a:gd name="T45" fmla="*/ 2147483647 h 249"/>
                  <a:gd name="T46" fmla="*/ 2147483647 w 234"/>
                  <a:gd name="T47" fmla="*/ 2147483647 h 249"/>
                  <a:gd name="T48" fmla="*/ 2147483647 w 234"/>
                  <a:gd name="T49" fmla="*/ 2147483647 h 249"/>
                  <a:gd name="T50" fmla="*/ 2147483647 w 234"/>
                  <a:gd name="T51" fmla="*/ 2147483647 h 249"/>
                  <a:gd name="T52" fmla="*/ 2147483647 w 234"/>
                  <a:gd name="T53" fmla="*/ 2147483647 h 249"/>
                  <a:gd name="T54" fmla="*/ 2147483647 w 234"/>
                  <a:gd name="T55" fmla="*/ 2147483647 h 249"/>
                  <a:gd name="T56" fmla="*/ 2147483647 w 234"/>
                  <a:gd name="T57" fmla="*/ 2147483647 h 2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4"/>
                  <a:gd name="T88" fmla="*/ 0 h 249"/>
                  <a:gd name="T89" fmla="*/ 234 w 234"/>
                  <a:gd name="T90" fmla="*/ 249 h 2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4" h="249">
                    <a:moveTo>
                      <a:pt x="153" y="0"/>
                    </a:moveTo>
                    <a:cubicBezTo>
                      <a:pt x="52" y="0"/>
                      <a:pt x="52" y="0"/>
                      <a:pt x="52" y="0"/>
                    </a:cubicBezTo>
                    <a:cubicBezTo>
                      <a:pt x="0" y="249"/>
                      <a:pt x="0" y="249"/>
                      <a:pt x="0" y="249"/>
                    </a:cubicBezTo>
                    <a:cubicBezTo>
                      <a:pt x="68" y="249"/>
                      <a:pt x="68" y="249"/>
                      <a:pt x="68" y="249"/>
                    </a:cubicBezTo>
                    <a:cubicBezTo>
                      <a:pt x="70" y="241"/>
                      <a:pt x="70" y="241"/>
                      <a:pt x="70" y="241"/>
                    </a:cubicBezTo>
                    <a:cubicBezTo>
                      <a:pt x="86" y="162"/>
                      <a:pt x="86" y="162"/>
                      <a:pt x="86" y="162"/>
                    </a:cubicBezTo>
                    <a:cubicBezTo>
                      <a:pt x="108" y="162"/>
                      <a:pt x="108" y="162"/>
                      <a:pt x="108" y="162"/>
                    </a:cubicBezTo>
                    <a:cubicBezTo>
                      <a:pt x="129" y="162"/>
                      <a:pt x="142" y="162"/>
                      <a:pt x="151" y="160"/>
                    </a:cubicBezTo>
                    <a:cubicBezTo>
                      <a:pt x="164" y="159"/>
                      <a:pt x="175" y="156"/>
                      <a:pt x="184" y="152"/>
                    </a:cubicBezTo>
                    <a:cubicBezTo>
                      <a:pt x="193" y="148"/>
                      <a:pt x="201" y="142"/>
                      <a:pt x="208" y="135"/>
                    </a:cubicBezTo>
                    <a:cubicBezTo>
                      <a:pt x="216" y="127"/>
                      <a:pt x="222" y="117"/>
                      <a:pt x="227" y="105"/>
                    </a:cubicBezTo>
                    <a:cubicBezTo>
                      <a:pt x="232" y="93"/>
                      <a:pt x="234" y="80"/>
                      <a:pt x="234" y="68"/>
                    </a:cubicBezTo>
                    <a:cubicBezTo>
                      <a:pt x="234" y="53"/>
                      <a:pt x="231" y="41"/>
                      <a:pt x="224" y="30"/>
                    </a:cubicBezTo>
                    <a:cubicBezTo>
                      <a:pt x="218" y="19"/>
                      <a:pt x="208" y="11"/>
                      <a:pt x="197" y="6"/>
                    </a:cubicBezTo>
                    <a:cubicBezTo>
                      <a:pt x="185" y="2"/>
                      <a:pt x="171" y="0"/>
                      <a:pt x="153" y="0"/>
                    </a:cubicBezTo>
                    <a:close/>
                    <a:moveTo>
                      <a:pt x="108" y="58"/>
                    </a:moveTo>
                    <a:cubicBezTo>
                      <a:pt x="133" y="58"/>
                      <a:pt x="133" y="58"/>
                      <a:pt x="133" y="58"/>
                    </a:cubicBezTo>
                    <a:cubicBezTo>
                      <a:pt x="134" y="58"/>
                      <a:pt x="135" y="58"/>
                      <a:pt x="135" y="58"/>
                    </a:cubicBezTo>
                    <a:cubicBezTo>
                      <a:pt x="147" y="58"/>
                      <a:pt x="156" y="59"/>
                      <a:pt x="159" y="60"/>
                    </a:cubicBezTo>
                    <a:cubicBezTo>
                      <a:pt x="159" y="60"/>
                      <a:pt x="159" y="60"/>
                      <a:pt x="159" y="60"/>
                    </a:cubicBezTo>
                    <a:cubicBezTo>
                      <a:pt x="162" y="61"/>
                      <a:pt x="163" y="62"/>
                      <a:pt x="165" y="64"/>
                    </a:cubicBezTo>
                    <a:cubicBezTo>
                      <a:pt x="166" y="65"/>
                      <a:pt x="167" y="67"/>
                      <a:pt x="167" y="71"/>
                    </a:cubicBezTo>
                    <a:cubicBezTo>
                      <a:pt x="166" y="78"/>
                      <a:pt x="165" y="83"/>
                      <a:pt x="161" y="88"/>
                    </a:cubicBezTo>
                    <a:cubicBezTo>
                      <a:pt x="158" y="93"/>
                      <a:pt x="153" y="97"/>
                      <a:pt x="146" y="99"/>
                    </a:cubicBezTo>
                    <a:cubicBezTo>
                      <a:pt x="146" y="100"/>
                      <a:pt x="145" y="100"/>
                      <a:pt x="144" y="100"/>
                    </a:cubicBezTo>
                    <a:cubicBezTo>
                      <a:pt x="137" y="102"/>
                      <a:pt x="122" y="103"/>
                      <a:pt x="102" y="103"/>
                    </a:cubicBezTo>
                    <a:cubicBezTo>
                      <a:pt x="101" y="103"/>
                      <a:pt x="101" y="103"/>
                      <a:pt x="100" y="103"/>
                    </a:cubicBezTo>
                    <a:cubicBezTo>
                      <a:pt x="98" y="103"/>
                      <a:pt x="98" y="103"/>
                      <a:pt x="98" y="103"/>
                    </a:cubicBezTo>
                    <a:lnTo>
                      <a:pt x="108" y="58"/>
                    </a:lnTo>
                    <a:close/>
                  </a:path>
                </a:pathLst>
              </a:custGeom>
              <a:solidFill>
                <a:srgbClr val="FFF6E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cs typeface="+mn-ea"/>
                  <a:sym typeface="+mn-lt"/>
                </a:endParaRPr>
              </a:p>
            </p:txBody>
          </p:sp>
        </p:grpSp>
      </p:grpSp>
      <p:grpSp>
        <p:nvGrpSpPr>
          <p:cNvPr id="19" name="组合 52"/>
          <p:cNvGrpSpPr/>
          <p:nvPr/>
        </p:nvGrpSpPr>
        <p:grpSpPr bwMode="auto">
          <a:xfrm>
            <a:off x="9267825" y="2020888"/>
            <a:ext cx="2133600" cy="2343150"/>
            <a:chOff x="0" y="0"/>
            <a:chExt cx="2135078" cy="2343355"/>
          </a:xfrm>
        </p:grpSpPr>
        <p:sp>
          <p:nvSpPr>
            <p:cNvPr id="20" name="椭圆 22"/>
            <p:cNvSpPr>
              <a:spLocks noChangeArrowheads="1"/>
            </p:cNvSpPr>
            <p:nvPr/>
          </p:nvSpPr>
          <p:spPr bwMode="auto">
            <a:xfrm>
              <a:off x="0" y="208277"/>
              <a:ext cx="2135078" cy="2135078"/>
            </a:xfrm>
            <a:prstGeom prst="ellipse">
              <a:avLst/>
            </a:prstGeom>
            <a:solidFill>
              <a:schemeClr val="bg1">
                <a:lumMod val="6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dirty="0">
                <a:solidFill>
                  <a:srgbClr val="FFFFFF"/>
                </a:solidFill>
                <a:latin typeface="+mn-lt"/>
                <a:ea typeface="+mn-ea"/>
                <a:cs typeface="+mn-ea"/>
                <a:sym typeface="+mn-lt"/>
              </a:endParaRPr>
            </a:p>
          </p:txBody>
        </p:sp>
        <p:sp>
          <p:nvSpPr>
            <p:cNvPr id="21" name="椭圆 29"/>
            <p:cNvSpPr>
              <a:spLocks noChangeArrowheads="1"/>
            </p:cNvSpPr>
            <p:nvPr/>
          </p:nvSpPr>
          <p:spPr bwMode="auto">
            <a:xfrm>
              <a:off x="183577" y="0"/>
              <a:ext cx="721354" cy="721354"/>
            </a:xfrm>
            <a:prstGeom prst="ellipse">
              <a:avLst/>
            </a:prstGeom>
            <a:solidFill>
              <a:schemeClr val="accent2"/>
            </a:solidFill>
            <a:ln w="63500">
              <a:solidFill>
                <a:srgbClr val="FFFBEF"/>
              </a:solidFill>
              <a:bevel/>
            </a:ln>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dirty="0">
                <a:solidFill>
                  <a:srgbClr val="FFFFFF"/>
                </a:solidFill>
                <a:latin typeface="+mn-lt"/>
                <a:ea typeface="+mn-ea"/>
                <a:cs typeface="+mn-ea"/>
                <a:sym typeface="+mn-lt"/>
              </a:endParaRPr>
            </a:p>
          </p:txBody>
        </p:sp>
        <p:sp>
          <p:nvSpPr>
            <p:cNvPr id="22" name="文本框 32"/>
            <p:cNvSpPr>
              <a:spLocks noChangeArrowheads="1"/>
            </p:cNvSpPr>
            <p:nvPr/>
          </p:nvSpPr>
          <p:spPr bwMode="auto">
            <a:xfrm>
              <a:off x="341314" y="118116"/>
              <a:ext cx="4058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r>
                <a:rPr lang="en-US" altLang="zh-CN" b="1" dirty="0">
                  <a:solidFill>
                    <a:schemeClr val="bg1"/>
                  </a:solidFill>
                  <a:latin typeface="+mn-lt"/>
                  <a:ea typeface="+mn-ea"/>
                  <a:cs typeface="+mn-ea"/>
                  <a:sym typeface="+mn-lt"/>
                </a:rPr>
                <a:t>3</a:t>
              </a:r>
              <a:endParaRPr lang="zh-CN" altLang="en-US" b="1" dirty="0">
                <a:solidFill>
                  <a:schemeClr val="bg1"/>
                </a:solidFill>
                <a:latin typeface="+mn-lt"/>
                <a:ea typeface="+mn-ea"/>
                <a:cs typeface="+mn-ea"/>
                <a:sym typeface="+mn-lt"/>
              </a:endParaRPr>
            </a:p>
          </p:txBody>
        </p:sp>
        <p:sp>
          <p:nvSpPr>
            <p:cNvPr id="23" name="Freeform 900"/>
            <p:cNvSpPr>
              <a:spLocks noEditPoints="1" noChangeArrowheads="1"/>
            </p:cNvSpPr>
            <p:nvPr/>
          </p:nvSpPr>
          <p:spPr bwMode="auto">
            <a:xfrm>
              <a:off x="341314" y="902826"/>
              <a:ext cx="1312205" cy="745979"/>
            </a:xfrm>
            <a:custGeom>
              <a:avLst/>
              <a:gdLst>
                <a:gd name="T0" fmla="*/ 2147483647 w 288"/>
                <a:gd name="T1" fmla="*/ 2147483647 h 164"/>
                <a:gd name="T2" fmla="*/ 2147483647 w 288"/>
                <a:gd name="T3" fmla="*/ 2147483647 h 164"/>
                <a:gd name="T4" fmla="*/ 2147483647 w 288"/>
                <a:gd name="T5" fmla="*/ 2147483647 h 164"/>
                <a:gd name="T6" fmla="*/ 2147483647 w 288"/>
                <a:gd name="T7" fmla="*/ 0 h 164"/>
                <a:gd name="T8" fmla="*/ 2147483647 w 288"/>
                <a:gd name="T9" fmla="*/ 2147483647 h 164"/>
                <a:gd name="T10" fmla="*/ 2147483647 w 288"/>
                <a:gd name="T11" fmla="*/ 2147483647 h 164"/>
                <a:gd name="T12" fmla="*/ 2147483647 w 288"/>
                <a:gd name="T13" fmla="*/ 2147483647 h 164"/>
                <a:gd name="T14" fmla="*/ 2147483647 w 288"/>
                <a:gd name="T15" fmla="*/ 2147483647 h 164"/>
                <a:gd name="T16" fmla="*/ 2147483647 w 288"/>
                <a:gd name="T17" fmla="*/ 2147483647 h 164"/>
                <a:gd name="T18" fmla="*/ 0 w 288"/>
                <a:gd name="T19" fmla="*/ 2147483647 h 164"/>
                <a:gd name="T20" fmla="*/ 2147483647 w 288"/>
                <a:gd name="T21" fmla="*/ 2147483647 h 164"/>
                <a:gd name="T22" fmla="*/ 2147483647 w 288"/>
                <a:gd name="T23" fmla="*/ 2147483647 h 164"/>
                <a:gd name="T24" fmla="*/ 2147483647 w 288"/>
                <a:gd name="T25" fmla="*/ 2147483647 h 164"/>
                <a:gd name="T26" fmla="*/ 2147483647 w 288"/>
                <a:gd name="T27" fmla="*/ 2147483647 h 164"/>
                <a:gd name="T28" fmla="*/ 2147483647 w 288"/>
                <a:gd name="T29" fmla="*/ 2147483647 h 164"/>
                <a:gd name="T30" fmla="*/ 2147483647 w 288"/>
                <a:gd name="T31" fmla="*/ 2147483647 h 164"/>
                <a:gd name="T32" fmla="*/ 2147483647 w 288"/>
                <a:gd name="T33" fmla="*/ 2147483647 h 164"/>
                <a:gd name="T34" fmla="*/ 2147483647 w 288"/>
                <a:gd name="T35" fmla="*/ 2147483647 h 1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8"/>
                <a:gd name="T55" fmla="*/ 0 h 164"/>
                <a:gd name="T56" fmla="*/ 288 w 288"/>
                <a:gd name="T57" fmla="*/ 164 h 1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8" h="164">
                  <a:moveTo>
                    <a:pt x="247" y="82"/>
                  </a:moveTo>
                  <a:cubicBezTo>
                    <a:pt x="288" y="69"/>
                    <a:pt x="288" y="69"/>
                    <a:pt x="288" y="69"/>
                  </a:cubicBezTo>
                  <a:cubicBezTo>
                    <a:pt x="253" y="52"/>
                    <a:pt x="253" y="52"/>
                    <a:pt x="253" y="52"/>
                  </a:cubicBezTo>
                  <a:cubicBezTo>
                    <a:pt x="251" y="23"/>
                    <a:pt x="227" y="0"/>
                    <a:pt x="198" y="0"/>
                  </a:cubicBezTo>
                  <a:cubicBezTo>
                    <a:pt x="167" y="0"/>
                    <a:pt x="142" y="25"/>
                    <a:pt x="142" y="56"/>
                  </a:cubicBezTo>
                  <a:cubicBezTo>
                    <a:pt x="142" y="56"/>
                    <a:pt x="142" y="57"/>
                    <a:pt x="142" y="57"/>
                  </a:cubicBezTo>
                  <a:cubicBezTo>
                    <a:pt x="140" y="60"/>
                    <a:pt x="137" y="63"/>
                    <a:pt x="135" y="66"/>
                  </a:cubicBezTo>
                  <a:cubicBezTo>
                    <a:pt x="112" y="68"/>
                    <a:pt x="77" y="67"/>
                    <a:pt x="62" y="52"/>
                  </a:cubicBezTo>
                  <a:cubicBezTo>
                    <a:pt x="43" y="34"/>
                    <a:pt x="52" y="83"/>
                    <a:pt x="89" y="99"/>
                  </a:cubicBezTo>
                  <a:cubicBezTo>
                    <a:pt x="43" y="115"/>
                    <a:pt x="0" y="94"/>
                    <a:pt x="0" y="94"/>
                  </a:cubicBezTo>
                  <a:cubicBezTo>
                    <a:pt x="0" y="94"/>
                    <a:pt x="31" y="164"/>
                    <a:pt x="126" y="164"/>
                  </a:cubicBezTo>
                  <a:cubicBezTo>
                    <a:pt x="197" y="164"/>
                    <a:pt x="223" y="121"/>
                    <a:pt x="232" y="99"/>
                  </a:cubicBezTo>
                  <a:cubicBezTo>
                    <a:pt x="238" y="94"/>
                    <a:pt x="243" y="89"/>
                    <a:pt x="247" y="82"/>
                  </a:cubicBezTo>
                  <a:close/>
                  <a:moveTo>
                    <a:pt x="210" y="28"/>
                  </a:moveTo>
                  <a:cubicBezTo>
                    <a:pt x="218" y="28"/>
                    <a:pt x="225" y="35"/>
                    <a:pt x="225" y="43"/>
                  </a:cubicBezTo>
                  <a:cubicBezTo>
                    <a:pt x="225" y="52"/>
                    <a:pt x="218" y="59"/>
                    <a:pt x="210" y="59"/>
                  </a:cubicBezTo>
                  <a:cubicBezTo>
                    <a:pt x="201" y="59"/>
                    <a:pt x="194" y="52"/>
                    <a:pt x="194" y="43"/>
                  </a:cubicBezTo>
                  <a:cubicBezTo>
                    <a:pt x="194" y="35"/>
                    <a:pt x="201" y="28"/>
                    <a:pt x="210" y="28"/>
                  </a:cubicBezTo>
                  <a:close/>
                </a:path>
              </a:pathLst>
            </a:custGeom>
            <a:solidFill>
              <a:srgbClr val="FFF6E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cs typeface="+mn-ea"/>
                <a:sym typeface="+mn-lt"/>
              </a:endParaRPr>
            </a:p>
          </p:txBody>
        </p:sp>
      </p:grpSp>
      <p:grpSp>
        <p:nvGrpSpPr>
          <p:cNvPr id="24" name="组合 51"/>
          <p:cNvGrpSpPr/>
          <p:nvPr/>
        </p:nvGrpSpPr>
        <p:grpSpPr bwMode="auto">
          <a:xfrm>
            <a:off x="5059743" y="2015047"/>
            <a:ext cx="2133600" cy="2324100"/>
            <a:chOff x="0" y="0"/>
            <a:chExt cx="2135078" cy="2324306"/>
          </a:xfrm>
        </p:grpSpPr>
        <p:sp>
          <p:nvSpPr>
            <p:cNvPr id="25" name="椭圆 21"/>
            <p:cNvSpPr>
              <a:spLocks noChangeArrowheads="1"/>
            </p:cNvSpPr>
            <p:nvPr/>
          </p:nvSpPr>
          <p:spPr bwMode="auto">
            <a:xfrm>
              <a:off x="0" y="189228"/>
              <a:ext cx="2135078" cy="2135078"/>
            </a:xfrm>
            <a:prstGeom prst="ellipse">
              <a:avLst/>
            </a:prstGeom>
            <a:solidFill>
              <a:schemeClr val="bg1">
                <a:lumMod val="6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dirty="0">
                <a:solidFill>
                  <a:srgbClr val="FFFFFF"/>
                </a:solidFill>
                <a:latin typeface="+mn-lt"/>
                <a:ea typeface="+mn-ea"/>
                <a:cs typeface="+mn-ea"/>
                <a:sym typeface="+mn-lt"/>
              </a:endParaRPr>
            </a:p>
          </p:txBody>
        </p:sp>
        <p:sp>
          <p:nvSpPr>
            <p:cNvPr id="26" name="椭圆 28"/>
            <p:cNvSpPr>
              <a:spLocks noChangeArrowheads="1"/>
            </p:cNvSpPr>
            <p:nvPr/>
          </p:nvSpPr>
          <p:spPr bwMode="auto">
            <a:xfrm>
              <a:off x="78270" y="0"/>
              <a:ext cx="721354" cy="721354"/>
            </a:xfrm>
            <a:prstGeom prst="ellipse">
              <a:avLst/>
            </a:prstGeom>
            <a:solidFill>
              <a:schemeClr val="accent1"/>
            </a:solidFill>
            <a:ln w="63500">
              <a:solidFill>
                <a:srgbClr val="FFFBEF"/>
              </a:solidFill>
              <a:bevel/>
            </a:ln>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dirty="0">
                <a:solidFill>
                  <a:srgbClr val="FFFFFF"/>
                </a:solidFill>
                <a:latin typeface="+mn-lt"/>
                <a:ea typeface="+mn-ea"/>
                <a:cs typeface="+mn-ea"/>
                <a:sym typeface="+mn-lt"/>
              </a:endParaRPr>
            </a:p>
          </p:txBody>
        </p:sp>
        <p:sp>
          <p:nvSpPr>
            <p:cNvPr id="27" name="文本框 31"/>
            <p:cNvSpPr>
              <a:spLocks noChangeArrowheads="1"/>
            </p:cNvSpPr>
            <p:nvPr/>
          </p:nvSpPr>
          <p:spPr bwMode="auto">
            <a:xfrm>
              <a:off x="236007" y="99067"/>
              <a:ext cx="4058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r>
                <a:rPr lang="en-US" altLang="zh-CN" b="1" dirty="0">
                  <a:solidFill>
                    <a:schemeClr val="bg1"/>
                  </a:solidFill>
                  <a:latin typeface="+mn-lt"/>
                  <a:ea typeface="+mn-ea"/>
                  <a:cs typeface="+mn-ea"/>
                  <a:sym typeface="+mn-lt"/>
                </a:rPr>
                <a:t>2</a:t>
              </a:r>
              <a:endParaRPr lang="zh-CN" altLang="en-US" b="1" dirty="0">
                <a:solidFill>
                  <a:schemeClr val="bg1"/>
                </a:solidFill>
                <a:latin typeface="+mn-lt"/>
                <a:ea typeface="+mn-ea"/>
                <a:cs typeface="+mn-ea"/>
                <a:sym typeface="+mn-lt"/>
              </a:endParaRPr>
            </a:p>
          </p:txBody>
        </p:sp>
        <p:sp>
          <p:nvSpPr>
            <p:cNvPr id="28" name="Freeform 905"/>
            <p:cNvSpPr>
              <a:spLocks noEditPoints="1" noChangeArrowheads="1"/>
            </p:cNvSpPr>
            <p:nvPr/>
          </p:nvSpPr>
          <p:spPr bwMode="auto">
            <a:xfrm>
              <a:off x="523900" y="820421"/>
              <a:ext cx="1077742" cy="1077742"/>
            </a:xfrm>
            <a:custGeom>
              <a:avLst/>
              <a:gdLst>
                <a:gd name="T0" fmla="*/ 2147483647 w 288"/>
                <a:gd name="T1" fmla="*/ 0 h 288"/>
                <a:gd name="T2" fmla="*/ 0 w 288"/>
                <a:gd name="T3" fmla="*/ 2147483647 h 288"/>
                <a:gd name="T4" fmla="*/ 2147483647 w 288"/>
                <a:gd name="T5" fmla="*/ 2147483647 h 288"/>
                <a:gd name="T6" fmla="*/ 2147483647 w 288"/>
                <a:gd name="T7" fmla="*/ 2147483647 h 288"/>
                <a:gd name="T8" fmla="*/ 2147483647 w 288"/>
                <a:gd name="T9" fmla="*/ 0 h 288"/>
                <a:gd name="T10" fmla="*/ 2147483647 w 288"/>
                <a:gd name="T11" fmla="*/ 2147483647 h 288"/>
                <a:gd name="T12" fmla="*/ 2147483647 w 288"/>
                <a:gd name="T13" fmla="*/ 2147483647 h 288"/>
                <a:gd name="T14" fmla="*/ 2147483647 w 288"/>
                <a:gd name="T15" fmla="*/ 2147483647 h 288"/>
                <a:gd name="T16" fmla="*/ 2147483647 w 288"/>
                <a:gd name="T17" fmla="*/ 2147483647 h 288"/>
                <a:gd name="T18" fmla="*/ 2147483647 w 288"/>
                <a:gd name="T19" fmla="*/ 2147483647 h 288"/>
                <a:gd name="T20" fmla="*/ 2147483647 w 288"/>
                <a:gd name="T21" fmla="*/ 2147483647 h 288"/>
                <a:gd name="T22" fmla="*/ 2147483647 w 288"/>
                <a:gd name="T23" fmla="*/ 2147483647 h 288"/>
                <a:gd name="T24" fmla="*/ 2147483647 w 288"/>
                <a:gd name="T25" fmla="*/ 2147483647 h 288"/>
                <a:gd name="T26" fmla="*/ 2147483647 w 288"/>
                <a:gd name="T27" fmla="*/ 2147483647 h 288"/>
                <a:gd name="T28" fmla="*/ 2147483647 w 288"/>
                <a:gd name="T29" fmla="*/ 2147483647 h 288"/>
                <a:gd name="T30" fmla="*/ 2147483647 w 288"/>
                <a:gd name="T31" fmla="*/ 2147483647 h 288"/>
                <a:gd name="T32" fmla="*/ 2147483647 w 288"/>
                <a:gd name="T33" fmla="*/ 2147483647 h 288"/>
                <a:gd name="T34" fmla="*/ 2147483647 w 288"/>
                <a:gd name="T35" fmla="*/ 2147483647 h 288"/>
                <a:gd name="T36" fmla="*/ 2147483647 w 288"/>
                <a:gd name="T37" fmla="*/ 2147483647 h 288"/>
                <a:gd name="T38" fmla="*/ 2147483647 w 288"/>
                <a:gd name="T39" fmla="*/ 2147483647 h 288"/>
                <a:gd name="T40" fmla="*/ 2147483647 w 288"/>
                <a:gd name="T41" fmla="*/ 2147483647 h 288"/>
                <a:gd name="T42" fmla="*/ 2147483647 w 288"/>
                <a:gd name="T43" fmla="*/ 2147483647 h 288"/>
                <a:gd name="T44" fmla="*/ 2147483647 w 288"/>
                <a:gd name="T45" fmla="*/ 2147483647 h 288"/>
                <a:gd name="T46" fmla="*/ 2147483647 w 288"/>
                <a:gd name="T47" fmla="*/ 2147483647 h 288"/>
                <a:gd name="T48" fmla="*/ 2147483647 w 288"/>
                <a:gd name="T49" fmla="*/ 2147483647 h 288"/>
                <a:gd name="T50" fmla="*/ 2147483647 w 288"/>
                <a:gd name="T51" fmla="*/ 2147483647 h 288"/>
                <a:gd name="T52" fmla="*/ 2147483647 w 288"/>
                <a:gd name="T53" fmla="*/ 2147483647 h 288"/>
                <a:gd name="T54" fmla="*/ 2147483647 w 288"/>
                <a:gd name="T55" fmla="*/ 2147483647 h 288"/>
                <a:gd name="T56" fmla="*/ 2147483647 w 288"/>
                <a:gd name="T57" fmla="*/ 2147483647 h 288"/>
                <a:gd name="T58" fmla="*/ 2147483647 w 288"/>
                <a:gd name="T59" fmla="*/ 2147483647 h 288"/>
                <a:gd name="T60" fmla="*/ 2147483647 w 288"/>
                <a:gd name="T61" fmla="*/ 2147483647 h 288"/>
                <a:gd name="T62" fmla="*/ 2147483647 w 288"/>
                <a:gd name="T63" fmla="*/ 2147483647 h 288"/>
                <a:gd name="T64" fmla="*/ 2147483647 w 288"/>
                <a:gd name="T65" fmla="*/ 2147483647 h 288"/>
                <a:gd name="T66" fmla="*/ 2147483647 w 288"/>
                <a:gd name="T67" fmla="*/ 2147483647 h 288"/>
                <a:gd name="T68" fmla="*/ 2147483647 w 288"/>
                <a:gd name="T69" fmla="*/ 2147483647 h 288"/>
                <a:gd name="T70" fmla="*/ 2147483647 w 288"/>
                <a:gd name="T71" fmla="*/ 2147483647 h 288"/>
                <a:gd name="T72" fmla="*/ 2147483647 w 288"/>
                <a:gd name="T73" fmla="*/ 2147483647 h 288"/>
                <a:gd name="T74" fmla="*/ 2147483647 w 288"/>
                <a:gd name="T75" fmla="*/ 2147483647 h 288"/>
                <a:gd name="T76" fmla="*/ 2147483647 w 288"/>
                <a:gd name="T77" fmla="*/ 2147483647 h 288"/>
                <a:gd name="T78" fmla="*/ 2147483647 w 288"/>
                <a:gd name="T79" fmla="*/ 2147483647 h 28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88"/>
                <a:gd name="T121" fmla="*/ 0 h 288"/>
                <a:gd name="T122" fmla="*/ 288 w 288"/>
                <a:gd name="T123" fmla="*/ 288 h 28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88" h="288">
                  <a:moveTo>
                    <a:pt x="144" y="0"/>
                  </a:moveTo>
                  <a:cubicBezTo>
                    <a:pt x="65" y="0"/>
                    <a:pt x="0" y="64"/>
                    <a:pt x="0" y="144"/>
                  </a:cubicBezTo>
                  <a:cubicBezTo>
                    <a:pt x="0" y="223"/>
                    <a:pt x="65" y="288"/>
                    <a:pt x="144" y="288"/>
                  </a:cubicBezTo>
                  <a:cubicBezTo>
                    <a:pt x="224" y="288"/>
                    <a:pt x="288" y="223"/>
                    <a:pt x="288" y="144"/>
                  </a:cubicBezTo>
                  <a:cubicBezTo>
                    <a:pt x="288" y="64"/>
                    <a:pt x="224" y="0"/>
                    <a:pt x="144" y="0"/>
                  </a:cubicBezTo>
                  <a:close/>
                  <a:moveTo>
                    <a:pt x="264" y="143"/>
                  </a:moveTo>
                  <a:cubicBezTo>
                    <a:pt x="245" y="139"/>
                    <a:pt x="228" y="137"/>
                    <a:pt x="212" y="137"/>
                  </a:cubicBezTo>
                  <a:cubicBezTo>
                    <a:pt x="199" y="137"/>
                    <a:pt x="187" y="138"/>
                    <a:pt x="176" y="141"/>
                  </a:cubicBezTo>
                  <a:cubicBezTo>
                    <a:pt x="173" y="132"/>
                    <a:pt x="169" y="124"/>
                    <a:pt x="166" y="116"/>
                  </a:cubicBezTo>
                  <a:cubicBezTo>
                    <a:pt x="191" y="105"/>
                    <a:pt x="216" y="90"/>
                    <a:pt x="235" y="66"/>
                  </a:cubicBezTo>
                  <a:cubicBezTo>
                    <a:pt x="253" y="87"/>
                    <a:pt x="263" y="114"/>
                    <a:pt x="264" y="143"/>
                  </a:cubicBezTo>
                  <a:close/>
                  <a:moveTo>
                    <a:pt x="222" y="53"/>
                  </a:moveTo>
                  <a:cubicBezTo>
                    <a:pt x="205" y="75"/>
                    <a:pt x="182" y="89"/>
                    <a:pt x="158" y="99"/>
                  </a:cubicBezTo>
                  <a:cubicBezTo>
                    <a:pt x="140" y="64"/>
                    <a:pt x="123" y="41"/>
                    <a:pt x="113" y="29"/>
                  </a:cubicBezTo>
                  <a:cubicBezTo>
                    <a:pt x="123" y="26"/>
                    <a:pt x="133" y="24"/>
                    <a:pt x="144" y="24"/>
                  </a:cubicBezTo>
                  <a:cubicBezTo>
                    <a:pt x="174" y="24"/>
                    <a:pt x="201" y="35"/>
                    <a:pt x="222" y="53"/>
                  </a:cubicBezTo>
                  <a:close/>
                  <a:moveTo>
                    <a:pt x="94" y="35"/>
                  </a:moveTo>
                  <a:cubicBezTo>
                    <a:pt x="102" y="44"/>
                    <a:pt x="120" y="67"/>
                    <a:pt x="140" y="106"/>
                  </a:cubicBezTo>
                  <a:cubicBezTo>
                    <a:pt x="102" y="118"/>
                    <a:pt x="64" y="120"/>
                    <a:pt x="41" y="120"/>
                  </a:cubicBezTo>
                  <a:cubicBezTo>
                    <a:pt x="35" y="120"/>
                    <a:pt x="30" y="120"/>
                    <a:pt x="27" y="120"/>
                  </a:cubicBezTo>
                  <a:cubicBezTo>
                    <a:pt x="35" y="82"/>
                    <a:pt x="60" y="51"/>
                    <a:pt x="94" y="35"/>
                  </a:cubicBezTo>
                  <a:close/>
                  <a:moveTo>
                    <a:pt x="25" y="144"/>
                  </a:moveTo>
                  <a:cubicBezTo>
                    <a:pt x="25" y="142"/>
                    <a:pt x="25" y="140"/>
                    <a:pt x="25" y="138"/>
                  </a:cubicBezTo>
                  <a:cubicBezTo>
                    <a:pt x="28" y="138"/>
                    <a:pt x="34" y="138"/>
                    <a:pt x="41" y="138"/>
                  </a:cubicBezTo>
                  <a:cubicBezTo>
                    <a:pt x="65" y="138"/>
                    <a:pt x="107" y="136"/>
                    <a:pt x="148" y="122"/>
                  </a:cubicBezTo>
                  <a:cubicBezTo>
                    <a:pt x="152" y="130"/>
                    <a:pt x="155" y="137"/>
                    <a:pt x="158" y="145"/>
                  </a:cubicBezTo>
                  <a:cubicBezTo>
                    <a:pt x="129" y="154"/>
                    <a:pt x="107" y="169"/>
                    <a:pt x="91" y="184"/>
                  </a:cubicBezTo>
                  <a:cubicBezTo>
                    <a:pt x="73" y="200"/>
                    <a:pt x="62" y="216"/>
                    <a:pt x="57" y="225"/>
                  </a:cubicBezTo>
                  <a:cubicBezTo>
                    <a:pt x="37" y="203"/>
                    <a:pt x="25" y="175"/>
                    <a:pt x="25" y="144"/>
                  </a:cubicBezTo>
                  <a:close/>
                  <a:moveTo>
                    <a:pt x="70" y="237"/>
                  </a:moveTo>
                  <a:cubicBezTo>
                    <a:pt x="71" y="237"/>
                    <a:pt x="71" y="237"/>
                    <a:pt x="71" y="236"/>
                  </a:cubicBezTo>
                  <a:cubicBezTo>
                    <a:pt x="79" y="223"/>
                    <a:pt x="108" y="179"/>
                    <a:pt x="165" y="162"/>
                  </a:cubicBezTo>
                  <a:cubicBezTo>
                    <a:pt x="175" y="189"/>
                    <a:pt x="183" y="219"/>
                    <a:pt x="190" y="254"/>
                  </a:cubicBezTo>
                  <a:cubicBezTo>
                    <a:pt x="176" y="260"/>
                    <a:pt x="160" y="263"/>
                    <a:pt x="144" y="263"/>
                  </a:cubicBezTo>
                  <a:cubicBezTo>
                    <a:pt x="116" y="263"/>
                    <a:pt x="91" y="254"/>
                    <a:pt x="70" y="237"/>
                  </a:cubicBezTo>
                  <a:close/>
                  <a:moveTo>
                    <a:pt x="207" y="245"/>
                  </a:moveTo>
                  <a:cubicBezTo>
                    <a:pt x="200" y="213"/>
                    <a:pt x="192" y="183"/>
                    <a:pt x="183" y="158"/>
                  </a:cubicBezTo>
                  <a:cubicBezTo>
                    <a:pt x="192" y="156"/>
                    <a:pt x="202" y="155"/>
                    <a:pt x="212" y="155"/>
                  </a:cubicBezTo>
                  <a:cubicBezTo>
                    <a:pt x="227" y="155"/>
                    <a:pt x="244" y="157"/>
                    <a:pt x="262" y="162"/>
                  </a:cubicBezTo>
                  <a:cubicBezTo>
                    <a:pt x="257" y="197"/>
                    <a:pt x="236" y="227"/>
                    <a:pt x="207" y="245"/>
                  </a:cubicBezTo>
                  <a:close/>
                </a:path>
              </a:pathLst>
            </a:custGeom>
            <a:solidFill>
              <a:srgbClr val="FFF6E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cs typeface="+mn-ea"/>
                <a:sym typeface="+mn-lt"/>
              </a:endParaRPr>
            </a:p>
          </p:txBody>
        </p:sp>
      </p:grpSp>
      <p:sp>
        <p:nvSpPr>
          <p:cNvPr id="29" name="文本框 28"/>
          <p:cNvSpPr txBox="1"/>
          <p:nvPr/>
        </p:nvSpPr>
        <p:spPr>
          <a:xfrm>
            <a:off x="1255608" y="5219188"/>
            <a:ext cx="2510668" cy="307777"/>
          </a:xfrm>
          <a:prstGeom prst="rect">
            <a:avLst/>
          </a:prstGeom>
          <a:noFill/>
        </p:spPr>
        <p:txBody>
          <a:bodyPr wrap="square" rtlCol="0">
            <a:spAutoFit/>
          </a:bodyPr>
          <a:lstStyle/>
          <a:p>
            <a:r>
              <a:rPr lang="en-US" altLang="zh-CN" sz="1400" dirty="0">
                <a:solidFill>
                  <a:srgbClr val="2D3D56"/>
                </a:solidFill>
                <a:cs typeface="+mn-ea"/>
                <a:sym typeface="+mn-lt"/>
              </a:rPr>
              <a:t>Click here to add words</a:t>
            </a:r>
            <a:endParaRPr lang="zh-CN" altLang="en-US" sz="1400" dirty="0">
              <a:solidFill>
                <a:srgbClr val="2D3D56"/>
              </a:solidFill>
              <a:cs typeface="+mn-ea"/>
              <a:sym typeface="+mn-lt"/>
            </a:endParaRPr>
          </a:p>
        </p:txBody>
      </p:sp>
      <p:sp>
        <p:nvSpPr>
          <p:cNvPr id="30" name="文本框 29"/>
          <p:cNvSpPr txBox="1"/>
          <p:nvPr/>
        </p:nvSpPr>
        <p:spPr>
          <a:xfrm>
            <a:off x="1255608" y="5556254"/>
            <a:ext cx="2510668" cy="307777"/>
          </a:xfrm>
          <a:prstGeom prst="rect">
            <a:avLst/>
          </a:prstGeom>
          <a:noFill/>
        </p:spPr>
        <p:txBody>
          <a:bodyPr wrap="square" rtlCol="0">
            <a:spAutoFit/>
          </a:bodyPr>
          <a:lstStyle/>
          <a:p>
            <a:r>
              <a:rPr lang="en-US" altLang="zh-CN" sz="1400" dirty="0">
                <a:solidFill>
                  <a:srgbClr val="2D3D56"/>
                </a:solidFill>
                <a:cs typeface="+mn-ea"/>
                <a:sym typeface="+mn-lt"/>
              </a:rPr>
              <a:t>Click here to add words</a:t>
            </a:r>
            <a:endParaRPr lang="zh-CN" altLang="en-US" sz="1400" dirty="0">
              <a:solidFill>
                <a:srgbClr val="2D3D56"/>
              </a:solidFill>
              <a:cs typeface="+mn-ea"/>
              <a:sym typeface="+mn-lt"/>
            </a:endParaRPr>
          </a:p>
        </p:txBody>
      </p:sp>
      <p:sp>
        <p:nvSpPr>
          <p:cNvPr id="31" name="文本框 30"/>
          <p:cNvSpPr txBox="1"/>
          <p:nvPr/>
        </p:nvSpPr>
        <p:spPr>
          <a:xfrm>
            <a:off x="1573455" y="4819078"/>
            <a:ext cx="2699641" cy="400110"/>
          </a:xfrm>
          <a:prstGeom prst="rect">
            <a:avLst/>
          </a:prstGeom>
          <a:noFill/>
        </p:spPr>
        <p:txBody>
          <a:bodyPr wrap="square" rtlCol="0">
            <a:spAutoFit/>
          </a:bodyPr>
          <a:lstStyle/>
          <a:p>
            <a:r>
              <a:rPr lang="zh-CN" altLang="en-US" sz="2000" b="1" dirty="0">
                <a:solidFill>
                  <a:srgbClr val="2D3D56"/>
                </a:solidFill>
                <a:cs typeface="+mn-ea"/>
                <a:sym typeface="+mn-lt"/>
              </a:rPr>
              <a:t>添加标题</a:t>
            </a:r>
          </a:p>
        </p:txBody>
      </p:sp>
      <p:sp>
        <p:nvSpPr>
          <p:cNvPr id="32" name="文本框 31"/>
          <p:cNvSpPr txBox="1"/>
          <p:nvPr/>
        </p:nvSpPr>
        <p:spPr>
          <a:xfrm>
            <a:off x="5192142" y="5152221"/>
            <a:ext cx="2510668" cy="307777"/>
          </a:xfrm>
          <a:prstGeom prst="rect">
            <a:avLst/>
          </a:prstGeom>
          <a:noFill/>
        </p:spPr>
        <p:txBody>
          <a:bodyPr wrap="square" rtlCol="0">
            <a:spAutoFit/>
          </a:bodyPr>
          <a:lstStyle/>
          <a:p>
            <a:r>
              <a:rPr lang="en-US" altLang="zh-CN" sz="1400" dirty="0">
                <a:solidFill>
                  <a:srgbClr val="2D3D56"/>
                </a:solidFill>
                <a:cs typeface="+mn-ea"/>
                <a:sym typeface="+mn-lt"/>
              </a:rPr>
              <a:t>Click here to add words</a:t>
            </a:r>
            <a:endParaRPr lang="zh-CN" altLang="en-US" sz="1400" dirty="0">
              <a:solidFill>
                <a:srgbClr val="2D3D56"/>
              </a:solidFill>
              <a:cs typeface="+mn-ea"/>
              <a:sym typeface="+mn-lt"/>
            </a:endParaRPr>
          </a:p>
        </p:txBody>
      </p:sp>
      <p:sp>
        <p:nvSpPr>
          <p:cNvPr id="33" name="文本框 32"/>
          <p:cNvSpPr txBox="1"/>
          <p:nvPr/>
        </p:nvSpPr>
        <p:spPr>
          <a:xfrm>
            <a:off x="5192142" y="5489287"/>
            <a:ext cx="2510668" cy="307777"/>
          </a:xfrm>
          <a:prstGeom prst="rect">
            <a:avLst/>
          </a:prstGeom>
          <a:noFill/>
        </p:spPr>
        <p:txBody>
          <a:bodyPr wrap="square" rtlCol="0">
            <a:spAutoFit/>
          </a:bodyPr>
          <a:lstStyle/>
          <a:p>
            <a:r>
              <a:rPr lang="en-US" altLang="zh-CN" sz="1400" dirty="0">
                <a:solidFill>
                  <a:srgbClr val="2D3D56"/>
                </a:solidFill>
                <a:cs typeface="+mn-ea"/>
                <a:sym typeface="+mn-lt"/>
              </a:rPr>
              <a:t>Click here to add words</a:t>
            </a:r>
            <a:endParaRPr lang="zh-CN" altLang="en-US" sz="1400" dirty="0">
              <a:solidFill>
                <a:srgbClr val="2D3D56"/>
              </a:solidFill>
              <a:cs typeface="+mn-ea"/>
              <a:sym typeface="+mn-lt"/>
            </a:endParaRPr>
          </a:p>
        </p:txBody>
      </p:sp>
      <p:sp>
        <p:nvSpPr>
          <p:cNvPr id="34" name="文本框 33"/>
          <p:cNvSpPr txBox="1"/>
          <p:nvPr/>
        </p:nvSpPr>
        <p:spPr>
          <a:xfrm>
            <a:off x="5509989" y="4752111"/>
            <a:ext cx="2699641" cy="400110"/>
          </a:xfrm>
          <a:prstGeom prst="rect">
            <a:avLst/>
          </a:prstGeom>
          <a:noFill/>
        </p:spPr>
        <p:txBody>
          <a:bodyPr wrap="square" rtlCol="0">
            <a:spAutoFit/>
          </a:bodyPr>
          <a:lstStyle/>
          <a:p>
            <a:r>
              <a:rPr lang="zh-CN" altLang="en-US" sz="2000" b="1" dirty="0">
                <a:solidFill>
                  <a:srgbClr val="2D3D56"/>
                </a:solidFill>
                <a:cs typeface="+mn-ea"/>
                <a:sym typeface="+mn-lt"/>
              </a:rPr>
              <a:t>添加标题</a:t>
            </a:r>
          </a:p>
        </p:txBody>
      </p:sp>
      <p:sp>
        <p:nvSpPr>
          <p:cNvPr id="35" name="文本框 34"/>
          <p:cNvSpPr txBox="1"/>
          <p:nvPr/>
        </p:nvSpPr>
        <p:spPr>
          <a:xfrm>
            <a:off x="9363211" y="5123440"/>
            <a:ext cx="2510668" cy="307777"/>
          </a:xfrm>
          <a:prstGeom prst="rect">
            <a:avLst/>
          </a:prstGeom>
          <a:noFill/>
        </p:spPr>
        <p:txBody>
          <a:bodyPr wrap="square" rtlCol="0">
            <a:spAutoFit/>
          </a:bodyPr>
          <a:lstStyle/>
          <a:p>
            <a:r>
              <a:rPr lang="en-US" altLang="zh-CN" sz="1400" dirty="0">
                <a:solidFill>
                  <a:srgbClr val="2D3D56"/>
                </a:solidFill>
                <a:cs typeface="+mn-ea"/>
                <a:sym typeface="+mn-lt"/>
              </a:rPr>
              <a:t>Click here to add words</a:t>
            </a:r>
            <a:endParaRPr lang="zh-CN" altLang="en-US" sz="1400" dirty="0">
              <a:solidFill>
                <a:srgbClr val="2D3D56"/>
              </a:solidFill>
              <a:cs typeface="+mn-ea"/>
              <a:sym typeface="+mn-lt"/>
            </a:endParaRPr>
          </a:p>
        </p:txBody>
      </p:sp>
      <p:sp>
        <p:nvSpPr>
          <p:cNvPr id="36" name="文本框 35"/>
          <p:cNvSpPr txBox="1"/>
          <p:nvPr/>
        </p:nvSpPr>
        <p:spPr>
          <a:xfrm>
            <a:off x="9363211" y="5460506"/>
            <a:ext cx="2510668" cy="307777"/>
          </a:xfrm>
          <a:prstGeom prst="rect">
            <a:avLst/>
          </a:prstGeom>
          <a:noFill/>
        </p:spPr>
        <p:txBody>
          <a:bodyPr wrap="square" rtlCol="0">
            <a:spAutoFit/>
          </a:bodyPr>
          <a:lstStyle/>
          <a:p>
            <a:r>
              <a:rPr lang="en-US" altLang="zh-CN" sz="1400" dirty="0">
                <a:solidFill>
                  <a:srgbClr val="2D3D56"/>
                </a:solidFill>
                <a:cs typeface="+mn-ea"/>
                <a:sym typeface="+mn-lt"/>
              </a:rPr>
              <a:t>Click here to add words</a:t>
            </a:r>
            <a:endParaRPr lang="zh-CN" altLang="en-US" sz="1400" dirty="0">
              <a:solidFill>
                <a:srgbClr val="2D3D56"/>
              </a:solidFill>
              <a:cs typeface="+mn-ea"/>
              <a:sym typeface="+mn-lt"/>
            </a:endParaRPr>
          </a:p>
        </p:txBody>
      </p:sp>
      <p:sp>
        <p:nvSpPr>
          <p:cNvPr id="37" name="文本框 36"/>
          <p:cNvSpPr txBox="1"/>
          <p:nvPr/>
        </p:nvSpPr>
        <p:spPr>
          <a:xfrm>
            <a:off x="9681058" y="4723330"/>
            <a:ext cx="2699641" cy="400110"/>
          </a:xfrm>
          <a:prstGeom prst="rect">
            <a:avLst/>
          </a:prstGeom>
          <a:noFill/>
        </p:spPr>
        <p:txBody>
          <a:bodyPr wrap="square" rtlCol="0">
            <a:spAutoFit/>
          </a:bodyPr>
          <a:lstStyle/>
          <a:p>
            <a:r>
              <a:rPr lang="zh-CN" altLang="en-US" sz="2000" b="1" dirty="0">
                <a:solidFill>
                  <a:srgbClr val="2D3D56"/>
                </a:solidFill>
                <a:cs typeface="+mn-ea"/>
                <a:sym typeface="+mn-lt"/>
              </a:rPr>
              <a:t>添加标题</a:t>
            </a:r>
          </a:p>
        </p:txBody>
      </p:sp>
      <p:sp>
        <p:nvSpPr>
          <p:cNvPr id="38" name="椭圆 1"/>
          <p:cNvSpPr>
            <a:spLocks noChangeArrowheads="1"/>
          </p:cNvSpPr>
          <p:nvPr/>
        </p:nvSpPr>
        <p:spPr bwMode="auto">
          <a:xfrm>
            <a:off x="528551" y="473301"/>
            <a:ext cx="606526" cy="606526"/>
          </a:xfrm>
          <a:prstGeom prst="roundRect">
            <a:avLst/>
          </a:prstGeom>
          <a:solidFill>
            <a:srgbClr val="FD8DB2"/>
          </a:solidFill>
          <a:ln w="19050">
            <a:noFill/>
          </a:ln>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1500">
              <a:solidFill>
                <a:schemeClr val="bg1"/>
              </a:solidFill>
              <a:latin typeface="+mn-lt"/>
              <a:ea typeface="+mn-ea"/>
              <a:cs typeface="+mn-ea"/>
              <a:sym typeface="+mn-lt"/>
            </a:endParaRPr>
          </a:p>
        </p:txBody>
      </p:sp>
      <p:sp>
        <p:nvSpPr>
          <p:cNvPr id="39" name="TextBox 32"/>
          <p:cNvSpPr txBox="1">
            <a:spLocks noChangeArrowheads="1"/>
          </p:cNvSpPr>
          <p:nvPr/>
        </p:nvSpPr>
        <p:spPr bwMode="auto">
          <a:xfrm>
            <a:off x="602583" y="596232"/>
            <a:ext cx="537327" cy="45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335" dirty="0" smtClean="0">
                <a:solidFill>
                  <a:schemeClr val="bg1"/>
                </a:solidFill>
                <a:latin typeface="+mn-lt"/>
                <a:ea typeface="+mn-ea"/>
                <a:cs typeface="+mn-ea"/>
                <a:sym typeface="+mn-lt"/>
              </a:rPr>
              <a:t>02</a:t>
            </a:r>
            <a:endParaRPr lang="zh-CN" altLang="en-US" sz="2335" dirty="0">
              <a:solidFill>
                <a:schemeClr val="bg1"/>
              </a:solidFill>
              <a:latin typeface="+mn-lt"/>
              <a:ea typeface="+mn-ea"/>
              <a:cs typeface="+mn-ea"/>
              <a:sym typeface="+mn-lt"/>
            </a:endParaRPr>
          </a:p>
        </p:txBody>
      </p:sp>
      <p:sp>
        <p:nvSpPr>
          <p:cNvPr id="40" name="矩形 39"/>
          <p:cNvSpPr/>
          <p:nvPr/>
        </p:nvSpPr>
        <p:spPr>
          <a:xfrm>
            <a:off x="1180855" y="956716"/>
            <a:ext cx="1665841" cy="246221"/>
          </a:xfrm>
          <a:prstGeom prst="rect">
            <a:avLst/>
          </a:prstGeom>
          <a:effectLst/>
        </p:spPr>
        <p:txBody>
          <a:bodyPr wrap="none">
            <a:spAutoFit/>
          </a:bodyPr>
          <a:lstStyle/>
          <a:p>
            <a:pPr>
              <a:spcBef>
                <a:spcPct val="0"/>
              </a:spcBef>
            </a:pPr>
            <a:r>
              <a:rPr lang="en-US" altLang="zh-CN" sz="1000" dirty="0">
                <a:solidFill>
                  <a:schemeClr val="tx1">
                    <a:lumMod val="65000"/>
                    <a:lumOff val="35000"/>
                  </a:schemeClr>
                </a:solidFill>
                <a:cs typeface="+mn-ea"/>
                <a:sym typeface="+mn-lt"/>
              </a:rPr>
              <a:t>Please add the title here</a:t>
            </a:r>
          </a:p>
        </p:txBody>
      </p:sp>
      <p:sp>
        <p:nvSpPr>
          <p:cNvPr id="41" name="TextBox 76"/>
          <p:cNvSpPr txBox="1"/>
          <p:nvPr/>
        </p:nvSpPr>
        <p:spPr>
          <a:xfrm>
            <a:off x="1165851" y="415317"/>
            <a:ext cx="3724804" cy="584775"/>
          </a:xfrm>
          <a:prstGeom prst="rect">
            <a:avLst/>
          </a:prstGeom>
          <a:noFill/>
          <a:effectLst/>
        </p:spPr>
        <p:txBody>
          <a:bodyPr wrap="square" rtlCol="0">
            <a:spAutoFit/>
          </a:bodyPr>
          <a:lstStyle/>
          <a:p>
            <a:pPr>
              <a:buFont typeface="Arial" panose="020B0604020202020204" pitchFamily="34" charset="0"/>
              <a:buNone/>
            </a:pPr>
            <a:r>
              <a:rPr lang="zh-CN" altLang="en-US" sz="3200" b="1" dirty="0" smtClean="0">
                <a:solidFill>
                  <a:schemeClr val="tx1">
                    <a:lumMod val="65000"/>
                    <a:lumOff val="35000"/>
                  </a:schemeClr>
                </a:solidFill>
                <a:cs typeface="+mn-ea"/>
                <a:sym typeface="+mn-lt"/>
              </a:rPr>
              <a:t>点击输入标题名称</a:t>
            </a:r>
            <a:endParaRPr lang="zh-CN" altLang="en-US" sz="3200" b="1"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ppt_x"/>
                                          </p:val>
                                        </p:tav>
                                        <p:tav tm="100000">
                                          <p:val>
                                            <p:strVal val="#ppt_x"/>
                                          </p:val>
                                        </p:tav>
                                      </p:tavLst>
                                    </p:anim>
                                    <p:anim calcmode="lin" valueType="num">
                                      <p:cBhvr additive="base">
                                        <p:cTn id="30" dur="500" fill="hold"/>
                                        <p:tgtEl>
                                          <p:spTgt spid="3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ppt_x"/>
                                          </p:val>
                                        </p:tav>
                                        <p:tav tm="100000">
                                          <p:val>
                                            <p:strVal val="#ppt_x"/>
                                          </p:val>
                                        </p:tav>
                                      </p:tavLst>
                                    </p:anim>
                                    <p:anim calcmode="lin" valueType="num">
                                      <p:cBhvr additive="base">
                                        <p:cTn id="34" dur="500" fill="hold"/>
                                        <p:tgtEl>
                                          <p:spTgt spid="3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ppt_x"/>
                                          </p:val>
                                        </p:tav>
                                        <p:tav tm="100000">
                                          <p:val>
                                            <p:strVal val="#ppt_x"/>
                                          </p:val>
                                        </p:tav>
                                      </p:tavLst>
                                    </p:anim>
                                    <p:anim calcmode="lin" valueType="num">
                                      <p:cBhvr additive="base">
                                        <p:cTn id="5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960097" y="2084851"/>
            <a:ext cx="3216911" cy="1609091"/>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868031" y="2084216"/>
            <a:ext cx="3216911" cy="1609091"/>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1868031" y="3857771"/>
            <a:ext cx="3216911" cy="369332"/>
          </a:xfrm>
          <a:prstGeom prst="rect">
            <a:avLst/>
          </a:prstGeom>
          <a:noFill/>
        </p:spPr>
        <p:txBody>
          <a:bodyPr wrap="square" rtlCol="0">
            <a:spAutoFit/>
          </a:bodyPr>
          <a:lstStyle/>
          <a:p>
            <a:pPr algn="ctr">
              <a:buFont typeface="Arial" panose="020B0604020202020204" pitchFamily="34" charset="0"/>
              <a:buNone/>
            </a:pPr>
            <a:r>
              <a:rPr lang="zh-CN" altLang="en-US" b="1" dirty="0">
                <a:solidFill>
                  <a:schemeClr val="tx1">
                    <a:lumMod val="65000"/>
                    <a:lumOff val="35000"/>
                  </a:schemeClr>
                </a:solidFill>
                <a:cs typeface="+mn-ea"/>
                <a:sym typeface="+mn-lt"/>
              </a:rPr>
              <a:t>输入标题名称</a:t>
            </a:r>
          </a:p>
        </p:txBody>
      </p:sp>
      <p:sp>
        <p:nvSpPr>
          <p:cNvPr id="11" name="文本框 10"/>
          <p:cNvSpPr txBox="1"/>
          <p:nvPr/>
        </p:nvSpPr>
        <p:spPr>
          <a:xfrm>
            <a:off x="1555611" y="4226071"/>
            <a:ext cx="3841751" cy="1015663"/>
          </a:xfrm>
          <a:prstGeom prst="rect">
            <a:avLst/>
          </a:prstGeom>
          <a:noFill/>
        </p:spPr>
        <p:txBody>
          <a:bodyPr wrap="square" rtlCol="0">
            <a:spAutoFit/>
          </a:bodyPr>
          <a:lstStyle/>
          <a:p>
            <a:pPr algn="ctr">
              <a:lnSpc>
                <a:spcPct val="150000"/>
              </a:lnSpc>
            </a:pPr>
            <a:r>
              <a:rPr lang="zh-CN" altLang="en-US" sz="1000">
                <a:cs typeface="+mn-ea"/>
                <a:sym typeface="+mn-lt"/>
              </a:rPr>
              <a:t>I love you more than I've ever loved any woman. And I've waited longer for you than I've waited for any woman.</a:t>
            </a:r>
          </a:p>
          <a:p>
            <a:pPr algn="ctr">
              <a:lnSpc>
                <a:spcPct val="150000"/>
              </a:lnSpc>
            </a:pPr>
            <a:r>
              <a:rPr lang="zh-CN" altLang="en-US" sz="1000">
                <a:cs typeface="+mn-ea"/>
                <a:sym typeface="+mn-lt"/>
              </a:rPr>
              <a:t>I love you more than I've ever loved any woman. And I've waited longer for you than I've waited for any woman.</a:t>
            </a:r>
            <a:endParaRPr lang="en-US" altLang="zh-CN" sz="1050" dirty="0">
              <a:solidFill>
                <a:schemeClr val="tx1">
                  <a:lumMod val="65000"/>
                  <a:lumOff val="35000"/>
                </a:schemeClr>
              </a:solidFill>
              <a:cs typeface="+mn-ea"/>
              <a:sym typeface="+mn-lt"/>
            </a:endParaRPr>
          </a:p>
        </p:txBody>
      </p:sp>
      <p:sp>
        <p:nvSpPr>
          <p:cNvPr id="12" name="文本框 11"/>
          <p:cNvSpPr txBox="1"/>
          <p:nvPr/>
        </p:nvSpPr>
        <p:spPr>
          <a:xfrm>
            <a:off x="6960097" y="3857771"/>
            <a:ext cx="3216911" cy="369332"/>
          </a:xfrm>
          <a:prstGeom prst="rect">
            <a:avLst/>
          </a:prstGeom>
          <a:noFill/>
        </p:spPr>
        <p:txBody>
          <a:bodyPr wrap="square" rtlCol="0">
            <a:spAutoFit/>
          </a:bodyPr>
          <a:lstStyle/>
          <a:p>
            <a:pPr algn="ctr">
              <a:buFont typeface="Arial" panose="020B0604020202020204" pitchFamily="34" charset="0"/>
              <a:buNone/>
            </a:pPr>
            <a:r>
              <a:rPr lang="zh-CN" altLang="en-US" b="1" dirty="0">
                <a:solidFill>
                  <a:schemeClr val="tx1">
                    <a:lumMod val="65000"/>
                    <a:lumOff val="35000"/>
                  </a:schemeClr>
                </a:solidFill>
                <a:cs typeface="+mn-ea"/>
                <a:sym typeface="+mn-lt"/>
              </a:rPr>
              <a:t>输入标题名称</a:t>
            </a:r>
          </a:p>
        </p:txBody>
      </p:sp>
      <p:sp>
        <p:nvSpPr>
          <p:cNvPr id="13" name="文本框 12"/>
          <p:cNvSpPr txBox="1"/>
          <p:nvPr/>
        </p:nvSpPr>
        <p:spPr>
          <a:xfrm>
            <a:off x="6647677" y="4226071"/>
            <a:ext cx="3841751" cy="1015663"/>
          </a:xfrm>
          <a:prstGeom prst="rect">
            <a:avLst/>
          </a:prstGeom>
          <a:noFill/>
        </p:spPr>
        <p:txBody>
          <a:bodyPr wrap="square" rtlCol="0">
            <a:spAutoFit/>
          </a:bodyPr>
          <a:lstStyle/>
          <a:p>
            <a:pPr algn="ctr">
              <a:lnSpc>
                <a:spcPct val="150000"/>
              </a:lnSpc>
            </a:pPr>
            <a:r>
              <a:rPr lang="zh-CN" altLang="en-US" sz="1000">
                <a:cs typeface="+mn-ea"/>
                <a:sym typeface="+mn-lt"/>
              </a:rPr>
              <a:t>I love you more than I've ever loved any woman. And I've waited longer for you than I've waited for any woman.</a:t>
            </a:r>
          </a:p>
          <a:p>
            <a:pPr algn="ctr">
              <a:lnSpc>
                <a:spcPct val="150000"/>
              </a:lnSpc>
            </a:pPr>
            <a:r>
              <a:rPr lang="zh-CN" altLang="en-US" sz="1000">
                <a:cs typeface="+mn-ea"/>
                <a:sym typeface="+mn-lt"/>
              </a:rPr>
              <a:t>I love you more than I've ever loved any woman. And I've waited longer for you than I've waited for any woman.</a:t>
            </a:r>
            <a:endParaRPr lang="en-US" altLang="zh-CN" sz="1050" dirty="0">
              <a:solidFill>
                <a:schemeClr val="tx1">
                  <a:lumMod val="65000"/>
                  <a:lumOff val="35000"/>
                </a:schemeClr>
              </a:solidFill>
              <a:cs typeface="+mn-ea"/>
              <a:sym typeface="+mn-lt"/>
            </a:endParaRPr>
          </a:p>
        </p:txBody>
      </p:sp>
      <p:sp>
        <p:nvSpPr>
          <p:cNvPr id="16" name="椭圆 1"/>
          <p:cNvSpPr>
            <a:spLocks noChangeArrowheads="1"/>
          </p:cNvSpPr>
          <p:nvPr/>
        </p:nvSpPr>
        <p:spPr bwMode="auto">
          <a:xfrm>
            <a:off x="528551" y="473301"/>
            <a:ext cx="606526" cy="606526"/>
          </a:xfrm>
          <a:prstGeom prst="roundRect">
            <a:avLst/>
          </a:prstGeom>
          <a:solidFill>
            <a:srgbClr val="FD8DB2"/>
          </a:solidFill>
          <a:ln w="19050">
            <a:noFill/>
          </a:ln>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1500">
              <a:solidFill>
                <a:schemeClr val="bg1"/>
              </a:solidFill>
              <a:latin typeface="+mn-lt"/>
              <a:ea typeface="+mn-ea"/>
              <a:cs typeface="+mn-ea"/>
              <a:sym typeface="+mn-lt"/>
            </a:endParaRPr>
          </a:p>
        </p:txBody>
      </p:sp>
      <p:sp>
        <p:nvSpPr>
          <p:cNvPr id="17" name="TextBox 32"/>
          <p:cNvSpPr txBox="1">
            <a:spLocks noChangeArrowheads="1"/>
          </p:cNvSpPr>
          <p:nvPr/>
        </p:nvSpPr>
        <p:spPr bwMode="auto">
          <a:xfrm>
            <a:off x="602583" y="596232"/>
            <a:ext cx="537327" cy="45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335" dirty="0" smtClean="0">
                <a:solidFill>
                  <a:schemeClr val="bg1"/>
                </a:solidFill>
                <a:latin typeface="+mn-lt"/>
                <a:ea typeface="+mn-ea"/>
                <a:cs typeface="+mn-ea"/>
                <a:sym typeface="+mn-lt"/>
              </a:rPr>
              <a:t>02</a:t>
            </a:r>
            <a:endParaRPr lang="zh-CN" altLang="en-US" sz="2335" dirty="0">
              <a:solidFill>
                <a:schemeClr val="bg1"/>
              </a:solidFill>
              <a:latin typeface="+mn-lt"/>
              <a:ea typeface="+mn-ea"/>
              <a:cs typeface="+mn-ea"/>
              <a:sym typeface="+mn-lt"/>
            </a:endParaRPr>
          </a:p>
        </p:txBody>
      </p:sp>
      <p:sp>
        <p:nvSpPr>
          <p:cNvPr id="22" name="矩形 21"/>
          <p:cNvSpPr/>
          <p:nvPr/>
        </p:nvSpPr>
        <p:spPr>
          <a:xfrm>
            <a:off x="1180855" y="956716"/>
            <a:ext cx="1665841" cy="246221"/>
          </a:xfrm>
          <a:prstGeom prst="rect">
            <a:avLst/>
          </a:prstGeom>
          <a:effectLst/>
        </p:spPr>
        <p:txBody>
          <a:bodyPr wrap="none">
            <a:spAutoFit/>
          </a:bodyPr>
          <a:lstStyle/>
          <a:p>
            <a:pPr>
              <a:spcBef>
                <a:spcPct val="0"/>
              </a:spcBef>
            </a:pPr>
            <a:r>
              <a:rPr lang="en-US" altLang="zh-CN" sz="1000" dirty="0">
                <a:solidFill>
                  <a:schemeClr val="tx1">
                    <a:lumMod val="65000"/>
                    <a:lumOff val="35000"/>
                  </a:schemeClr>
                </a:solidFill>
                <a:cs typeface="+mn-ea"/>
                <a:sym typeface="+mn-lt"/>
              </a:rPr>
              <a:t>Please add the title here</a:t>
            </a:r>
          </a:p>
        </p:txBody>
      </p:sp>
      <p:sp>
        <p:nvSpPr>
          <p:cNvPr id="23" name="TextBox 76"/>
          <p:cNvSpPr txBox="1"/>
          <p:nvPr/>
        </p:nvSpPr>
        <p:spPr>
          <a:xfrm>
            <a:off x="1165851" y="415317"/>
            <a:ext cx="3724804" cy="584775"/>
          </a:xfrm>
          <a:prstGeom prst="rect">
            <a:avLst/>
          </a:prstGeom>
          <a:noFill/>
          <a:effectLst/>
        </p:spPr>
        <p:txBody>
          <a:bodyPr wrap="square" rtlCol="0">
            <a:spAutoFit/>
          </a:bodyPr>
          <a:lstStyle/>
          <a:p>
            <a:pPr>
              <a:buFont typeface="Arial" panose="020B0604020202020204" pitchFamily="34" charset="0"/>
              <a:buNone/>
            </a:pPr>
            <a:r>
              <a:rPr lang="zh-CN" altLang="en-US" sz="3200" b="1" dirty="0" smtClean="0">
                <a:solidFill>
                  <a:schemeClr val="tx1">
                    <a:lumMod val="65000"/>
                    <a:lumOff val="35000"/>
                  </a:schemeClr>
                </a:solidFill>
                <a:cs typeface="+mn-ea"/>
                <a:sym typeface="+mn-lt"/>
              </a:rPr>
              <a:t>点击输入标题名称</a:t>
            </a:r>
            <a:endParaRPr lang="zh-CN" altLang="en-US" sz="3200" b="1" dirty="0">
              <a:solidFill>
                <a:schemeClr val="tx1">
                  <a:lumMod val="65000"/>
                  <a:lumOff val="35000"/>
                </a:schemeClr>
              </a:solidFill>
              <a:cs typeface="+mn-ea"/>
              <a:sym typeface="+mn-lt"/>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9" presetClass="entr" presetSubtype="0" fill="hold" grpId="1"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2"/>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5" dur="500"/>
                                        <p:tgtEl>
                                          <p:spTgt spid="6"/>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000"/>
                            </p:stCondLst>
                            <p:childTnLst>
                              <p:par>
                                <p:cTn id="29" presetID="29" presetClass="entr" presetSubtype="0" fill="hold" grpId="1"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ppt_x</p:attrName>
                                        </p:attrNameLst>
                                      </p:cBhvr>
                                      <p:tavLst>
                                        <p:tav tm="0">
                                          <p:val>
                                            <p:strVal val="#ppt_x-.2"/>
                                          </p:val>
                                        </p:tav>
                                        <p:tav tm="100000">
                                          <p:val>
                                            <p:strVal val="#ppt_x"/>
                                          </p:val>
                                        </p:tav>
                                      </p:tavLst>
                                    </p:anim>
                                    <p:anim calcmode="lin" valueType="num">
                                      <p:cBhvr>
                                        <p:cTn id="32"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3" dur="500"/>
                                        <p:tgtEl>
                                          <p:spTgt spid="12"/>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anim calcmode="lin" valueType="num">
                                      <p:cBhvr>
                                        <p:cTn id="38" dur="500" fill="hold"/>
                                        <p:tgtEl>
                                          <p:spTgt spid="13"/>
                                        </p:tgtEl>
                                        <p:attrNameLst>
                                          <p:attrName>ppt_x</p:attrName>
                                        </p:attrNameLst>
                                      </p:cBhvr>
                                      <p:tavLst>
                                        <p:tav tm="0">
                                          <p:val>
                                            <p:strVal val="#ppt_x"/>
                                          </p:val>
                                        </p:tav>
                                        <p:tav tm="100000">
                                          <p:val>
                                            <p:strVal val="#ppt_x"/>
                                          </p:val>
                                        </p:tav>
                                      </p:tavLst>
                                    </p:anim>
                                    <p:anim calcmode="lin" valueType="num">
                                      <p:cBhvr>
                                        <p:cTn id="3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6" grpId="0"/>
      <p:bldP spid="6" grpId="1"/>
      <p:bldP spid="11" grpId="0"/>
      <p:bldP spid="12" grpId="0"/>
      <p:bldP spid="12" grpId="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p:nvPr/>
        </p:nvSpPr>
        <p:spPr bwMode="auto">
          <a:xfrm>
            <a:off x="1250389" y="3821577"/>
            <a:ext cx="3068622" cy="102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6679" tIns="43340" rIns="86679" bIns="4334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gn="ctr" defTabSz="649605">
              <a:spcBef>
                <a:spcPct val="20000"/>
              </a:spcBef>
              <a:defRPr/>
            </a:pPr>
            <a:r>
              <a:rPr lang="zh-CN" altLang="en-US" sz="2275" b="1" kern="0" dirty="0">
                <a:solidFill>
                  <a:schemeClr val="tx1">
                    <a:lumMod val="65000"/>
                    <a:lumOff val="35000"/>
                  </a:schemeClr>
                </a:solidFill>
                <a:latin typeface="+mn-lt"/>
                <a:ea typeface="+mn-ea"/>
                <a:cs typeface="+mn-ea"/>
                <a:sym typeface="+mn-lt"/>
              </a:rPr>
              <a:t>输入标题</a:t>
            </a:r>
            <a:endParaRPr lang="en-US" altLang="zh-CN" sz="2275" b="1" kern="0" dirty="0">
              <a:solidFill>
                <a:schemeClr val="tx1">
                  <a:lumMod val="65000"/>
                  <a:lumOff val="35000"/>
                </a:schemeClr>
              </a:solidFill>
              <a:latin typeface="+mn-lt"/>
              <a:ea typeface="+mn-ea"/>
              <a:cs typeface="+mn-ea"/>
              <a:sym typeface="+mn-lt"/>
            </a:endParaRPr>
          </a:p>
          <a:p>
            <a:pPr algn="ctr" defTabSz="649605">
              <a:spcBef>
                <a:spcPct val="20000"/>
              </a:spcBef>
              <a:defRPr/>
            </a:pPr>
            <a:r>
              <a:rPr lang="zh-CN" altLang="en-US" sz="1325" kern="0" dirty="0">
                <a:solidFill>
                  <a:schemeClr val="tx1">
                    <a:lumMod val="65000"/>
                    <a:lumOff val="35000"/>
                  </a:schemeClr>
                </a:solidFill>
                <a:latin typeface="+mn-lt"/>
                <a:ea typeface="+mn-ea"/>
                <a:cs typeface="+mn-ea"/>
                <a:sym typeface="+mn-lt"/>
              </a:rPr>
              <a:t>这里输入简单的文字概述里输入简单文字概述输入简单的文字概述里</a:t>
            </a:r>
            <a:endParaRPr lang="en-US" altLang="zh-CN" sz="1325" kern="0" dirty="0">
              <a:solidFill>
                <a:schemeClr val="tx1">
                  <a:lumMod val="65000"/>
                  <a:lumOff val="35000"/>
                </a:schemeClr>
              </a:solidFill>
              <a:latin typeface="+mn-lt"/>
              <a:ea typeface="+mn-ea"/>
              <a:cs typeface="+mn-ea"/>
              <a:sym typeface="+mn-lt"/>
            </a:endParaRPr>
          </a:p>
        </p:txBody>
      </p:sp>
      <p:sp>
        <p:nvSpPr>
          <p:cNvPr id="23" name="Content Placeholder 2"/>
          <p:cNvSpPr txBox="1"/>
          <p:nvPr/>
        </p:nvSpPr>
        <p:spPr bwMode="auto">
          <a:xfrm>
            <a:off x="4933974" y="5183576"/>
            <a:ext cx="3068622" cy="102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6679" tIns="43340" rIns="86679" bIns="4334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gn="ctr" defTabSz="649605">
              <a:spcBef>
                <a:spcPct val="20000"/>
              </a:spcBef>
              <a:defRPr/>
            </a:pPr>
            <a:r>
              <a:rPr lang="zh-CN" altLang="en-US" sz="2275" b="1" kern="0" dirty="0">
                <a:solidFill>
                  <a:schemeClr val="tx1">
                    <a:lumMod val="65000"/>
                    <a:lumOff val="35000"/>
                  </a:schemeClr>
                </a:solidFill>
                <a:latin typeface="+mn-lt"/>
                <a:ea typeface="+mn-ea"/>
                <a:cs typeface="+mn-ea"/>
                <a:sym typeface="+mn-lt"/>
              </a:rPr>
              <a:t>输入标题</a:t>
            </a:r>
            <a:endParaRPr lang="en-US" altLang="zh-CN" sz="2275" b="1" kern="0" dirty="0">
              <a:solidFill>
                <a:schemeClr val="tx1">
                  <a:lumMod val="65000"/>
                  <a:lumOff val="35000"/>
                </a:schemeClr>
              </a:solidFill>
              <a:latin typeface="+mn-lt"/>
              <a:ea typeface="+mn-ea"/>
              <a:cs typeface="+mn-ea"/>
              <a:sym typeface="+mn-lt"/>
            </a:endParaRPr>
          </a:p>
          <a:p>
            <a:pPr algn="ctr" defTabSz="649605">
              <a:spcBef>
                <a:spcPct val="20000"/>
              </a:spcBef>
              <a:defRPr/>
            </a:pPr>
            <a:r>
              <a:rPr lang="zh-CN" altLang="en-US" sz="1325" kern="0" dirty="0">
                <a:solidFill>
                  <a:schemeClr val="tx1">
                    <a:lumMod val="65000"/>
                    <a:lumOff val="35000"/>
                  </a:schemeClr>
                </a:solidFill>
                <a:latin typeface="+mn-lt"/>
                <a:ea typeface="+mn-ea"/>
                <a:cs typeface="+mn-ea"/>
                <a:sym typeface="+mn-lt"/>
              </a:rPr>
              <a:t>这里输入简单的文字概述里输入简单文字概述输入简单的文字概述里</a:t>
            </a:r>
            <a:endParaRPr lang="en-US" altLang="zh-CN" sz="1325" kern="0" dirty="0">
              <a:solidFill>
                <a:schemeClr val="tx1">
                  <a:lumMod val="65000"/>
                  <a:lumOff val="35000"/>
                </a:schemeClr>
              </a:solidFill>
              <a:latin typeface="+mn-lt"/>
              <a:ea typeface="+mn-ea"/>
              <a:cs typeface="+mn-ea"/>
              <a:sym typeface="+mn-lt"/>
            </a:endParaRPr>
          </a:p>
        </p:txBody>
      </p:sp>
      <p:sp>
        <p:nvSpPr>
          <p:cNvPr id="26" name="Content Placeholder 2"/>
          <p:cNvSpPr txBox="1"/>
          <p:nvPr/>
        </p:nvSpPr>
        <p:spPr bwMode="auto">
          <a:xfrm>
            <a:off x="7943621" y="3896509"/>
            <a:ext cx="3068622" cy="102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6679" tIns="43340" rIns="86679" bIns="4334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gn="ctr" defTabSz="649605">
              <a:spcBef>
                <a:spcPct val="20000"/>
              </a:spcBef>
              <a:defRPr/>
            </a:pPr>
            <a:r>
              <a:rPr lang="zh-CN" altLang="en-US" sz="2275" b="1" kern="0" dirty="0">
                <a:solidFill>
                  <a:schemeClr val="tx1">
                    <a:lumMod val="65000"/>
                    <a:lumOff val="35000"/>
                  </a:schemeClr>
                </a:solidFill>
                <a:latin typeface="+mn-lt"/>
                <a:ea typeface="+mn-ea"/>
                <a:cs typeface="+mn-ea"/>
                <a:sym typeface="+mn-lt"/>
              </a:rPr>
              <a:t>输入标题</a:t>
            </a:r>
            <a:endParaRPr lang="en-US" altLang="zh-CN" sz="2275" b="1" kern="0" dirty="0">
              <a:solidFill>
                <a:schemeClr val="tx1">
                  <a:lumMod val="65000"/>
                  <a:lumOff val="35000"/>
                </a:schemeClr>
              </a:solidFill>
              <a:latin typeface="+mn-lt"/>
              <a:ea typeface="+mn-ea"/>
              <a:cs typeface="+mn-ea"/>
              <a:sym typeface="+mn-lt"/>
            </a:endParaRPr>
          </a:p>
          <a:p>
            <a:pPr algn="ctr" defTabSz="649605">
              <a:spcBef>
                <a:spcPct val="20000"/>
              </a:spcBef>
              <a:defRPr/>
            </a:pPr>
            <a:r>
              <a:rPr lang="zh-CN" altLang="en-US" sz="1325" kern="0" dirty="0">
                <a:solidFill>
                  <a:schemeClr val="tx1">
                    <a:lumMod val="65000"/>
                    <a:lumOff val="35000"/>
                  </a:schemeClr>
                </a:solidFill>
                <a:latin typeface="+mn-lt"/>
                <a:ea typeface="+mn-ea"/>
                <a:cs typeface="+mn-ea"/>
                <a:sym typeface="+mn-lt"/>
              </a:rPr>
              <a:t>这里输入简单的文字概述里输入简单文字概述输入简单的文字概述里</a:t>
            </a:r>
            <a:endParaRPr lang="en-US" altLang="zh-CN" sz="1325" kern="0" dirty="0">
              <a:solidFill>
                <a:schemeClr val="tx1">
                  <a:lumMod val="65000"/>
                  <a:lumOff val="35000"/>
                </a:schemeClr>
              </a:solidFill>
              <a:latin typeface="+mn-lt"/>
              <a:ea typeface="+mn-ea"/>
              <a:cs typeface="+mn-ea"/>
              <a:sym typeface="+mn-lt"/>
            </a:endParaRPr>
          </a:p>
        </p:txBody>
      </p:sp>
      <p:grpSp>
        <p:nvGrpSpPr>
          <p:cNvPr id="33" name="组合 32"/>
          <p:cNvGrpSpPr/>
          <p:nvPr/>
        </p:nvGrpSpPr>
        <p:grpSpPr>
          <a:xfrm>
            <a:off x="360963" y="454304"/>
            <a:ext cx="11470555" cy="6134840"/>
            <a:chOff x="380703" y="458354"/>
            <a:chExt cx="12097851" cy="6470339"/>
          </a:xfrm>
          <a:effectLst>
            <a:outerShdw blurRad="266700" dir="540000" algn="ctr" rotWithShape="0">
              <a:srgbClr val="000000">
                <a:alpha val="34000"/>
              </a:srgbClr>
            </a:outerShdw>
          </a:effectLst>
        </p:grpSpPr>
        <p:cxnSp>
          <p:nvCxnSpPr>
            <p:cNvPr id="34" name="直接连接符 33"/>
            <p:cNvCxnSpPr/>
            <p:nvPr/>
          </p:nvCxnSpPr>
          <p:spPr>
            <a:xfrm>
              <a:off x="380703" y="1549508"/>
              <a:ext cx="0" cy="53791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2478047" y="466738"/>
              <a:ext cx="0" cy="646195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92896" y="6920309"/>
              <a:ext cx="12085151" cy="8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93403" y="458354"/>
              <a:ext cx="12085151" cy="8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3" cstate="email"/>
          <a:stretch>
            <a:fillRect/>
          </a:stretch>
        </p:blipFill>
        <p:spPr>
          <a:xfrm>
            <a:off x="3661519" y="622921"/>
            <a:ext cx="4939595" cy="4152900"/>
          </a:xfrm>
          <a:prstGeom prst="rect">
            <a:avLst/>
          </a:prstGeom>
        </p:spPr>
      </p:pic>
      <p:sp>
        <p:nvSpPr>
          <p:cNvPr id="11" name="椭圆 1"/>
          <p:cNvSpPr>
            <a:spLocks noChangeArrowheads="1"/>
          </p:cNvSpPr>
          <p:nvPr/>
        </p:nvSpPr>
        <p:spPr bwMode="auto">
          <a:xfrm>
            <a:off x="528551" y="473301"/>
            <a:ext cx="606526" cy="606526"/>
          </a:xfrm>
          <a:prstGeom prst="roundRect">
            <a:avLst/>
          </a:prstGeom>
          <a:solidFill>
            <a:srgbClr val="FD8DB2"/>
          </a:solidFill>
          <a:ln w="19050">
            <a:noFill/>
          </a:ln>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1500">
              <a:solidFill>
                <a:schemeClr val="bg1"/>
              </a:solidFill>
              <a:latin typeface="+mn-lt"/>
              <a:ea typeface="+mn-ea"/>
              <a:cs typeface="+mn-ea"/>
              <a:sym typeface="+mn-lt"/>
            </a:endParaRPr>
          </a:p>
        </p:txBody>
      </p:sp>
      <p:sp>
        <p:nvSpPr>
          <p:cNvPr id="12" name="TextBox 32"/>
          <p:cNvSpPr txBox="1">
            <a:spLocks noChangeArrowheads="1"/>
          </p:cNvSpPr>
          <p:nvPr/>
        </p:nvSpPr>
        <p:spPr bwMode="auto">
          <a:xfrm>
            <a:off x="602583" y="596232"/>
            <a:ext cx="537327" cy="45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335" dirty="0" smtClean="0">
                <a:solidFill>
                  <a:schemeClr val="bg1"/>
                </a:solidFill>
                <a:latin typeface="+mn-lt"/>
                <a:ea typeface="+mn-ea"/>
                <a:cs typeface="+mn-ea"/>
                <a:sym typeface="+mn-lt"/>
              </a:rPr>
              <a:t>02</a:t>
            </a:r>
            <a:endParaRPr lang="zh-CN" altLang="en-US" sz="2335" dirty="0">
              <a:solidFill>
                <a:schemeClr val="bg1"/>
              </a:solidFill>
              <a:latin typeface="+mn-lt"/>
              <a:ea typeface="+mn-ea"/>
              <a:cs typeface="+mn-ea"/>
              <a:sym typeface="+mn-lt"/>
            </a:endParaRPr>
          </a:p>
        </p:txBody>
      </p:sp>
      <p:sp>
        <p:nvSpPr>
          <p:cNvPr id="13" name="矩形 12"/>
          <p:cNvSpPr/>
          <p:nvPr/>
        </p:nvSpPr>
        <p:spPr>
          <a:xfrm>
            <a:off x="1180855" y="956716"/>
            <a:ext cx="1665841" cy="246221"/>
          </a:xfrm>
          <a:prstGeom prst="rect">
            <a:avLst/>
          </a:prstGeom>
          <a:effectLst/>
        </p:spPr>
        <p:txBody>
          <a:bodyPr wrap="none">
            <a:spAutoFit/>
          </a:bodyPr>
          <a:lstStyle/>
          <a:p>
            <a:pPr>
              <a:spcBef>
                <a:spcPct val="0"/>
              </a:spcBef>
            </a:pPr>
            <a:r>
              <a:rPr lang="en-US" altLang="zh-CN" sz="1000" dirty="0">
                <a:solidFill>
                  <a:schemeClr val="tx1">
                    <a:lumMod val="65000"/>
                    <a:lumOff val="35000"/>
                  </a:schemeClr>
                </a:solidFill>
                <a:cs typeface="+mn-ea"/>
                <a:sym typeface="+mn-lt"/>
              </a:rPr>
              <a:t>Please add the title here</a:t>
            </a:r>
          </a:p>
        </p:txBody>
      </p:sp>
      <p:sp>
        <p:nvSpPr>
          <p:cNvPr id="14" name="TextBox 76"/>
          <p:cNvSpPr txBox="1"/>
          <p:nvPr/>
        </p:nvSpPr>
        <p:spPr>
          <a:xfrm>
            <a:off x="1165851" y="415317"/>
            <a:ext cx="3724804" cy="584775"/>
          </a:xfrm>
          <a:prstGeom prst="rect">
            <a:avLst/>
          </a:prstGeom>
          <a:noFill/>
          <a:effectLst/>
        </p:spPr>
        <p:txBody>
          <a:bodyPr wrap="square" rtlCol="0">
            <a:spAutoFit/>
          </a:bodyPr>
          <a:lstStyle/>
          <a:p>
            <a:pPr>
              <a:buFont typeface="Arial" panose="020B0604020202020204" pitchFamily="34" charset="0"/>
              <a:buNone/>
            </a:pPr>
            <a:r>
              <a:rPr lang="zh-CN" altLang="en-US" sz="3200" b="1" dirty="0" smtClean="0">
                <a:solidFill>
                  <a:schemeClr val="tx1">
                    <a:lumMod val="65000"/>
                    <a:lumOff val="35000"/>
                  </a:schemeClr>
                </a:solidFill>
                <a:cs typeface="+mn-ea"/>
                <a:sym typeface="+mn-lt"/>
              </a:rPr>
              <a:t>点击输入标题名称</a:t>
            </a:r>
            <a:endParaRPr lang="zh-CN" altLang="en-US" sz="3200" b="1" dirty="0">
              <a:solidFill>
                <a:schemeClr val="tx1">
                  <a:lumMod val="65000"/>
                  <a:lumOff val="35000"/>
                </a:schemeClr>
              </a:solidFill>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250"/>
                                        <p:tgtEl>
                                          <p:spTgt spid="18"/>
                                        </p:tgtEl>
                                      </p:cBhvr>
                                    </p:animEffect>
                                  </p:childTnLst>
                                </p:cTn>
                              </p:par>
                            </p:childTnLst>
                          </p:cTn>
                        </p:par>
                        <p:par>
                          <p:cTn id="8" fill="hold">
                            <p:stCondLst>
                              <p:cond delay="2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2250"/>
                                        <p:tgtEl>
                                          <p:spTgt spid="23"/>
                                        </p:tgtEl>
                                      </p:cBhvr>
                                    </p:animEffect>
                                  </p:childTnLst>
                                </p:cTn>
                              </p:par>
                            </p:childTnLst>
                          </p:cTn>
                        </p:par>
                        <p:par>
                          <p:cTn id="12" fill="hold">
                            <p:stCondLst>
                              <p:cond delay="5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2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1267572" y="2267911"/>
            <a:ext cx="4210531" cy="4618472"/>
          </a:xfrm>
          <a:prstGeom prst="rect">
            <a:avLst/>
          </a:prstGeom>
        </p:spPr>
      </p:pic>
      <p:sp>
        <p:nvSpPr>
          <p:cNvPr id="13" name="文本框 12"/>
          <p:cNvSpPr txBox="1"/>
          <p:nvPr/>
        </p:nvSpPr>
        <p:spPr>
          <a:xfrm>
            <a:off x="6096000" y="2078793"/>
            <a:ext cx="2305050" cy="584775"/>
          </a:xfrm>
          <a:prstGeom prst="rect">
            <a:avLst/>
          </a:prstGeom>
          <a:noFill/>
        </p:spPr>
        <p:txBody>
          <a:bodyPr wrap="square" rtlCol="0">
            <a:spAutoFit/>
          </a:bodyPr>
          <a:lstStyle/>
          <a:p>
            <a:pPr algn="dist"/>
            <a:r>
              <a:rPr lang="zh-CN" altLang="en-US" sz="3200" b="1" dirty="0">
                <a:cs typeface="+mn-ea"/>
                <a:sym typeface="+mn-lt"/>
              </a:rPr>
              <a:t>节日介绍</a:t>
            </a:r>
          </a:p>
        </p:txBody>
      </p:sp>
      <p:cxnSp>
        <p:nvCxnSpPr>
          <p:cNvPr id="14" name="直接连接符 13"/>
          <p:cNvCxnSpPr/>
          <p:nvPr/>
        </p:nvCxnSpPr>
        <p:spPr>
          <a:xfrm>
            <a:off x="6096000" y="2927381"/>
            <a:ext cx="184785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6096000" y="3058320"/>
            <a:ext cx="4876800" cy="2862322"/>
          </a:xfrm>
          <a:prstGeom prst="rect">
            <a:avLst/>
          </a:prstGeom>
        </p:spPr>
        <p:txBody>
          <a:bodyPr wrap="square">
            <a:spAutoFit/>
          </a:bodyPr>
          <a:lstStyle/>
          <a:p>
            <a:pPr>
              <a:lnSpc>
                <a:spcPct val="150000"/>
              </a:lnSpc>
            </a:pPr>
            <a:r>
              <a:rPr lang="zh-CN" altLang="en-US" sz="2400" dirty="0">
                <a:solidFill>
                  <a:srgbClr val="333333"/>
                </a:solidFill>
                <a:cs typeface="+mn-ea"/>
                <a:sym typeface="+mn-lt"/>
              </a:rPr>
              <a:t>母亲节（</a:t>
            </a:r>
            <a:r>
              <a:rPr lang="en-US" altLang="zh-CN" sz="2400" dirty="0">
                <a:solidFill>
                  <a:srgbClr val="333333"/>
                </a:solidFill>
                <a:cs typeface="+mn-ea"/>
                <a:sym typeface="+mn-lt"/>
              </a:rPr>
              <a:t>Mother's Day</a:t>
            </a:r>
            <a:r>
              <a:rPr lang="zh-CN" altLang="en-US" sz="2400" dirty="0">
                <a:solidFill>
                  <a:srgbClr val="333333"/>
                </a:solidFill>
                <a:cs typeface="+mn-ea"/>
                <a:sym typeface="+mn-lt"/>
              </a:rPr>
              <a:t>），是一个感谢母亲的节日，这个节日最早出现在古希腊；而现代的母亲节起源于美国，是每年</a:t>
            </a:r>
            <a:r>
              <a:rPr lang="en-US" altLang="zh-CN" sz="2400" dirty="0">
                <a:solidFill>
                  <a:srgbClr val="333333"/>
                </a:solidFill>
                <a:cs typeface="+mn-ea"/>
                <a:sym typeface="+mn-lt"/>
              </a:rPr>
              <a:t>5</a:t>
            </a:r>
            <a:r>
              <a:rPr lang="zh-CN" altLang="en-US" sz="2400" dirty="0">
                <a:solidFill>
                  <a:srgbClr val="333333"/>
                </a:solidFill>
                <a:cs typeface="+mn-ea"/>
                <a:sym typeface="+mn-lt"/>
              </a:rPr>
              <a:t>月的第二个星期日。</a:t>
            </a:r>
            <a:endParaRPr lang="zh-CN" altLang="en-US" sz="2400" dirty="0">
              <a:cs typeface="+mn-ea"/>
              <a:sym typeface="+mn-lt"/>
            </a:endParaRPr>
          </a:p>
        </p:txBody>
      </p:sp>
      <p:sp>
        <p:nvSpPr>
          <p:cNvPr id="16" name="椭圆 1"/>
          <p:cNvSpPr>
            <a:spLocks noChangeArrowheads="1"/>
          </p:cNvSpPr>
          <p:nvPr/>
        </p:nvSpPr>
        <p:spPr bwMode="auto">
          <a:xfrm>
            <a:off x="528551" y="473301"/>
            <a:ext cx="606526" cy="606526"/>
          </a:xfrm>
          <a:prstGeom prst="roundRect">
            <a:avLst/>
          </a:prstGeom>
          <a:solidFill>
            <a:srgbClr val="FD8DB2"/>
          </a:solidFill>
          <a:ln w="19050">
            <a:noFill/>
          </a:ln>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1500">
              <a:solidFill>
                <a:schemeClr val="bg1"/>
              </a:solidFill>
              <a:latin typeface="+mn-lt"/>
              <a:ea typeface="+mn-ea"/>
              <a:cs typeface="+mn-ea"/>
              <a:sym typeface="+mn-lt"/>
            </a:endParaRPr>
          </a:p>
        </p:txBody>
      </p:sp>
      <p:sp>
        <p:nvSpPr>
          <p:cNvPr id="17" name="TextBox 32"/>
          <p:cNvSpPr txBox="1">
            <a:spLocks noChangeArrowheads="1"/>
          </p:cNvSpPr>
          <p:nvPr/>
        </p:nvSpPr>
        <p:spPr bwMode="auto">
          <a:xfrm>
            <a:off x="602583" y="596232"/>
            <a:ext cx="537327" cy="45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335" dirty="0" smtClean="0">
                <a:solidFill>
                  <a:schemeClr val="bg1"/>
                </a:solidFill>
                <a:latin typeface="+mn-lt"/>
                <a:ea typeface="+mn-ea"/>
                <a:cs typeface="+mn-ea"/>
                <a:sym typeface="+mn-lt"/>
              </a:rPr>
              <a:t>02</a:t>
            </a:r>
            <a:endParaRPr lang="zh-CN" altLang="en-US" sz="2335" dirty="0">
              <a:solidFill>
                <a:schemeClr val="bg1"/>
              </a:solidFill>
              <a:latin typeface="+mn-lt"/>
              <a:ea typeface="+mn-ea"/>
              <a:cs typeface="+mn-ea"/>
              <a:sym typeface="+mn-lt"/>
            </a:endParaRPr>
          </a:p>
        </p:txBody>
      </p:sp>
      <p:sp>
        <p:nvSpPr>
          <p:cNvPr id="18" name="矩形 17"/>
          <p:cNvSpPr/>
          <p:nvPr/>
        </p:nvSpPr>
        <p:spPr>
          <a:xfrm>
            <a:off x="1180855" y="956716"/>
            <a:ext cx="1665841" cy="246221"/>
          </a:xfrm>
          <a:prstGeom prst="rect">
            <a:avLst/>
          </a:prstGeom>
          <a:effectLst/>
        </p:spPr>
        <p:txBody>
          <a:bodyPr wrap="none">
            <a:spAutoFit/>
          </a:bodyPr>
          <a:lstStyle/>
          <a:p>
            <a:pPr>
              <a:spcBef>
                <a:spcPct val="0"/>
              </a:spcBef>
            </a:pPr>
            <a:r>
              <a:rPr lang="en-US" altLang="zh-CN" sz="1000" dirty="0">
                <a:solidFill>
                  <a:schemeClr val="tx1">
                    <a:lumMod val="65000"/>
                    <a:lumOff val="35000"/>
                  </a:schemeClr>
                </a:solidFill>
                <a:cs typeface="+mn-ea"/>
                <a:sym typeface="+mn-lt"/>
              </a:rPr>
              <a:t>Please add the title here</a:t>
            </a:r>
          </a:p>
        </p:txBody>
      </p:sp>
      <p:sp>
        <p:nvSpPr>
          <p:cNvPr id="19" name="TextBox 76"/>
          <p:cNvSpPr txBox="1"/>
          <p:nvPr/>
        </p:nvSpPr>
        <p:spPr>
          <a:xfrm>
            <a:off x="1165851" y="415317"/>
            <a:ext cx="3724804" cy="584775"/>
          </a:xfrm>
          <a:prstGeom prst="rect">
            <a:avLst/>
          </a:prstGeom>
          <a:noFill/>
          <a:effectLst/>
        </p:spPr>
        <p:txBody>
          <a:bodyPr wrap="square" rtlCol="0">
            <a:spAutoFit/>
          </a:bodyPr>
          <a:lstStyle/>
          <a:p>
            <a:pPr>
              <a:buFont typeface="Arial" panose="020B0604020202020204" pitchFamily="34" charset="0"/>
              <a:buNone/>
            </a:pPr>
            <a:r>
              <a:rPr lang="zh-CN" altLang="en-US" sz="3200" b="1" dirty="0" smtClean="0">
                <a:solidFill>
                  <a:schemeClr val="tx1">
                    <a:lumMod val="65000"/>
                    <a:lumOff val="35000"/>
                  </a:schemeClr>
                </a:solidFill>
                <a:cs typeface="+mn-ea"/>
                <a:sym typeface="+mn-lt"/>
              </a:rPr>
              <a:t>点击输入标题名称</a:t>
            </a:r>
            <a:endParaRPr lang="zh-CN" altLang="en-US" sz="3200" b="1"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email"/>
          <a:stretch>
            <a:fillRect/>
          </a:stretch>
        </p:blipFill>
        <p:spPr>
          <a:xfrm>
            <a:off x="752476" y="1362076"/>
            <a:ext cx="5343524" cy="5343524"/>
          </a:xfrm>
          <a:prstGeom prst="rect">
            <a:avLst/>
          </a:prstGeom>
        </p:spPr>
      </p:pic>
      <p:sp>
        <p:nvSpPr>
          <p:cNvPr id="13" name="椭圆 2"/>
          <p:cNvSpPr>
            <a:spLocks noChangeArrowheads="1"/>
          </p:cNvSpPr>
          <p:nvPr/>
        </p:nvSpPr>
        <p:spPr bwMode="auto">
          <a:xfrm>
            <a:off x="6705522" y="2746100"/>
            <a:ext cx="228600" cy="228600"/>
          </a:xfrm>
          <a:prstGeom prst="ellipse">
            <a:avLst/>
          </a:prstGeom>
          <a:solidFill>
            <a:schemeClr val="bg1">
              <a:lumMod val="65000"/>
            </a:schemeClr>
          </a:solidFill>
          <a:ln>
            <a:noFill/>
          </a:ln>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14" name="椭圆 327"/>
          <p:cNvSpPr>
            <a:spLocks noChangeArrowheads="1"/>
          </p:cNvSpPr>
          <p:nvPr/>
        </p:nvSpPr>
        <p:spPr bwMode="auto">
          <a:xfrm>
            <a:off x="6705522" y="3595412"/>
            <a:ext cx="228600" cy="228600"/>
          </a:xfrm>
          <a:prstGeom prst="ellipse">
            <a:avLst/>
          </a:prstGeom>
          <a:solidFill>
            <a:schemeClr val="bg1">
              <a:lumMod val="65000"/>
            </a:schemeClr>
          </a:solidFill>
          <a:ln>
            <a:solidFill>
              <a:srgbClr val="A8B2BE"/>
            </a:solidFill>
          </a:ln>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15" name="椭圆 339"/>
          <p:cNvSpPr>
            <a:spLocks noChangeArrowheads="1"/>
          </p:cNvSpPr>
          <p:nvPr/>
        </p:nvSpPr>
        <p:spPr bwMode="auto">
          <a:xfrm>
            <a:off x="6705522" y="4443137"/>
            <a:ext cx="228600" cy="228600"/>
          </a:xfrm>
          <a:prstGeom prst="ellipse">
            <a:avLst/>
          </a:prstGeom>
          <a:solidFill>
            <a:schemeClr val="bg1">
              <a:lumMod val="65000"/>
            </a:schemeClr>
          </a:solidFill>
          <a:ln>
            <a:noFill/>
          </a:ln>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16" name="文本框 15"/>
          <p:cNvSpPr txBox="1"/>
          <p:nvPr/>
        </p:nvSpPr>
        <p:spPr>
          <a:xfrm>
            <a:off x="8693495" y="2750513"/>
            <a:ext cx="2510668" cy="307777"/>
          </a:xfrm>
          <a:prstGeom prst="rect">
            <a:avLst/>
          </a:prstGeom>
          <a:noFill/>
        </p:spPr>
        <p:txBody>
          <a:bodyPr wrap="square" rtlCol="0">
            <a:spAutoFit/>
          </a:bodyPr>
          <a:lstStyle/>
          <a:p>
            <a:r>
              <a:rPr lang="en-US" altLang="zh-CN" sz="1400" dirty="0">
                <a:solidFill>
                  <a:schemeClr val="bg1">
                    <a:lumMod val="50000"/>
                  </a:schemeClr>
                </a:solidFill>
                <a:cs typeface="+mn-ea"/>
                <a:sym typeface="+mn-lt"/>
              </a:rPr>
              <a:t>Click here to add words</a:t>
            </a:r>
            <a:endParaRPr lang="zh-CN" altLang="en-US" sz="1400" dirty="0">
              <a:solidFill>
                <a:schemeClr val="bg1">
                  <a:lumMod val="50000"/>
                </a:schemeClr>
              </a:solidFill>
              <a:cs typeface="+mn-ea"/>
              <a:sym typeface="+mn-lt"/>
            </a:endParaRPr>
          </a:p>
        </p:txBody>
      </p:sp>
      <p:sp>
        <p:nvSpPr>
          <p:cNvPr id="17" name="文本框 16"/>
          <p:cNvSpPr txBox="1"/>
          <p:nvPr/>
        </p:nvSpPr>
        <p:spPr>
          <a:xfrm>
            <a:off x="7296169" y="2704347"/>
            <a:ext cx="2699641" cy="400110"/>
          </a:xfrm>
          <a:prstGeom prst="rect">
            <a:avLst/>
          </a:prstGeom>
          <a:noFill/>
        </p:spPr>
        <p:txBody>
          <a:bodyPr wrap="square" rtlCol="0">
            <a:spAutoFit/>
          </a:bodyPr>
          <a:lstStyle/>
          <a:p>
            <a:r>
              <a:rPr lang="zh-CN" altLang="en-US" sz="2000" b="1" dirty="0">
                <a:solidFill>
                  <a:schemeClr val="bg1">
                    <a:lumMod val="50000"/>
                  </a:schemeClr>
                </a:solidFill>
                <a:cs typeface="+mn-ea"/>
                <a:sym typeface="+mn-lt"/>
              </a:rPr>
              <a:t>添加标题</a:t>
            </a:r>
          </a:p>
        </p:txBody>
      </p:sp>
      <p:sp>
        <p:nvSpPr>
          <p:cNvPr id="18" name="文本框 17"/>
          <p:cNvSpPr txBox="1"/>
          <p:nvPr/>
        </p:nvSpPr>
        <p:spPr>
          <a:xfrm>
            <a:off x="8641529" y="3583724"/>
            <a:ext cx="2510668" cy="307777"/>
          </a:xfrm>
          <a:prstGeom prst="rect">
            <a:avLst/>
          </a:prstGeom>
          <a:noFill/>
        </p:spPr>
        <p:txBody>
          <a:bodyPr wrap="square" rtlCol="0">
            <a:spAutoFit/>
          </a:bodyPr>
          <a:lstStyle/>
          <a:p>
            <a:r>
              <a:rPr lang="en-US" altLang="zh-CN" sz="1400" dirty="0">
                <a:solidFill>
                  <a:schemeClr val="bg1">
                    <a:lumMod val="50000"/>
                  </a:schemeClr>
                </a:solidFill>
                <a:cs typeface="+mn-ea"/>
                <a:sym typeface="+mn-lt"/>
              </a:rPr>
              <a:t>Click here to add words</a:t>
            </a:r>
            <a:endParaRPr lang="zh-CN" altLang="en-US" sz="1400" dirty="0">
              <a:solidFill>
                <a:schemeClr val="bg1">
                  <a:lumMod val="50000"/>
                </a:schemeClr>
              </a:solidFill>
              <a:cs typeface="+mn-ea"/>
              <a:sym typeface="+mn-lt"/>
            </a:endParaRPr>
          </a:p>
        </p:txBody>
      </p:sp>
      <p:sp>
        <p:nvSpPr>
          <p:cNvPr id="19" name="文本框 18"/>
          <p:cNvSpPr txBox="1"/>
          <p:nvPr/>
        </p:nvSpPr>
        <p:spPr>
          <a:xfrm>
            <a:off x="7244203" y="3537558"/>
            <a:ext cx="2699641" cy="400110"/>
          </a:xfrm>
          <a:prstGeom prst="rect">
            <a:avLst/>
          </a:prstGeom>
          <a:noFill/>
        </p:spPr>
        <p:txBody>
          <a:bodyPr wrap="square" rtlCol="0">
            <a:spAutoFit/>
          </a:bodyPr>
          <a:lstStyle/>
          <a:p>
            <a:r>
              <a:rPr lang="zh-CN" altLang="en-US" sz="2000" b="1" dirty="0">
                <a:solidFill>
                  <a:schemeClr val="bg1">
                    <a:lumMod val="50000"/>
                  </a:schemeClr>
                </a:solidFill>
                <a:cs typeface="+mn-ea"/>
                <a:sym typeface="+mn-lt"/>
              </a:rPr>
              <a:t>添加标题</a:t>
            </a:r>
          </a:p>
        </p:txBody>
      </p:sp>
      <p:sp>
        <p:nvSpPr>
          <p:cNvPr id="20" name="文本框 19"/>
          <p:cNvSpPr txBox="1"/>
          <p:nvPr/>
        </p:nvSpPr>
        <p:spPr>
          <a:xfrm>
            <a:off x="8641529" y="4483943"/>
            <a:ext cx="2510668" cy="307777"/>
          </a:xfrm>
          <a:prstGeom prst="rect">
            <a:avLst/>
          </a:prstGeom>
          <a:noFill/>
        </p:spPr>
        <p:txBody>
          <a:bodyPr wrap="square" rtlCol="0">
            <a:spAutoFit/>
          </a:bodyPr>
          <a:lstStyle/>
          <a:p>
            <a:r>
              <a:rPr lang="en-US" altLang="zh-CN" sz="1400" dirty="0">
                <a:solidFill>
                  <a:schemeClr val="bg1">
                    <a:lumMod val="50000"/>
                  </a:schemeClr>
                </a:solidFill>
                <a:cs typeface="+mn-ea"/>
                <a:sym typeface="+mn-lt"/>
              </a:rPr>
              <a:t>Click here to add words</a:t>
            </a:r>
            <a:endParaRPr lang="zh-CN" altLang="en-US" sz="1400" dirty="0">
              <a:solidFill>
                <a:schemeClr val="bg1">
                  <a:lumMod val="50000"/>
                </a:schemeClr>
              </a:solidFill>
              <a:cs typeface="+mn-ea"/>
              <a:sym typeface="+mn-lt"/>
            </a:endParaRPr>
          </a:p>
        </p:txBody>
      </p:sp>
      <p:sp>
        <p:nvSpPr>
          <p:cNvPr id="21" name="文本框 20"/>
          <p:cNvSpPr txBox="1"/>
          <p:nvPr/>
        </p:nvSpPr>
        <p:spPr>
          <a:xfrm>
            <a:off x="7244203" y="4437777"/>
            <a:ext cx="2699641" cy="400110"/>
          </a:xfrm>
          <a:prstGeom prst="rect">
            <a:avLst/>
          </a:prstGeom>
          <a:noFill/>
        </p:spPr>
        <p:txBody>
          <a:bodyPr wrap="square" rtlCol="0">
            <a:spAutoFit/>
          </a:bodyPr>
          <a:lstStyle/>
          <a:p>
            <a:r>
              <a:rPr lang="zh-CN" altLang="en-US" sz="2000" b="1" dirty="0">
                <a:solidFill>
                  <a:schemeClr val="bg1">
                    <a:lumMod val="50000"/>
                  </a:schemeClr>
                </a:solidFill>
                <a:cs typeface="+mn-ea"/>
                <a:sym typeface="+mn-lt"/>
              </a:rPr>
              <a:t>添加标题</a:t>
            </a:r>
          </a:p>
        </p:txBody>
      </p:sp>
      <p:sp>
        <p:nvSpPr>
          <p:cNvPr id="22" name="椭圆 1"/>
          <p:cNvSpPr>
            <a:spLocks noChangeArrowheads="1"/>
          </p:cNvSpPr>
          <p:nvPr/>
        </p:nvSpPr>
        <p:spPr bwMode="auto">
          <a:xfrm>
            <a:off x="528551" y="473301"/>
            <a:ext cx="606526" cy="606526"/>
          </a:xfrm>
          <a:prstGeom prst="roundRect">
            <a:avLst/>
          </a:prstGeom>
          <a:solidFill>
            <a:srgbClr val="FD8DB2"/>
          </a:solidFill>
          <a:ln w="19050">
            <a:noFill/>
          </a:ln>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1500">
              <a:solidFill>
                <a:schemeClr val="bg1"/>
              </a:solidFill>
              <a:latin typeface="+mn-lt"/>
              <a:ea typeface="+mn-ea"/>
              <a:cs typeface="+mn-ea"/>
              <a:sym typeface="+mn-lt"/>
            </a:endParaRPr>
          </a:p>
        </p:txBody>
      </p:sp>
      <p:sp>
        <p:nvSpPr>
          <p:cNvPr id="23" name="TextBox 32"/>
          <p:cNvSpPr txBox="1">
            <a:spLocks noChangeArrowheads="1"/>
          </p:cNvSpPr>
          <p:nvPr/>
        </p:nvSpPr>
        <p:spPr bwMode="auto">
          <a:xfrm>
            <a:off x="602583" y="596232"/>
            <a:ext cx="537327" cy="45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335" dirty="0" smtClean="0">
                <a:solidFill>
                  <a:schemeClr val="bg1"/>
                </a:solidFill>
                <a:latin typeface="+mn-lt"/>
                <a:ea typeface="+mn-ea"/>
                <a:cs typeface="+mn-ea"/>
                <a:sym typeface="+mn-lt"/>
              </a:rPr>
              <a:t>02</a:t>
            </a:r>
            <a:endParaRPr lang="zh-CN" altLang="en-US" sz="2335" dirty="0">
              <a:solidFill>
                <a:schemeClr val="bg1"/>
              </a:solidFill>
              <a:latin typeface="+mn-lt"/>
              <a:ea typeface="+mn-ea"/>
              <a:cs typeface="+mn-ea"/>
              <a:sym typeface="+mn-lt"/>
            </a:endParaRPr>
          </a:p>
        </p:txBody>
      </p:sp>
      <p:sp>
        <p:nvSpPr>
          <p:cNvPr id="24" name="矩形 23"/>
          <p:cNvSpPr/>
          <p:nvPr/>
        </p:nvSpPr>
        <p:spPr>
          <a:xfrm>
            <a:off x="1180855" y="956716"/>
            <a:ext cx="1665841" cy="246221"/>
          </a:xfrm>
          <a:prstGeom prst="rect">
            <a:avLst/>
          </a:prstGeom>
          <a:effectLst/>
        </p:spPr>
        <p:txBody>
          <a:bodyPr wrap="none">
            <a:spAutoFit/>
          </a:bodyPr>
          <a:lstStyle/>
          <a:p>
            <a:pPr>
              <a:spcBef>
                <a:spcPct val="0"/>
              </a:spcBef>
            </a:pPr>
            <a:r>
              <a:rPr lang="en-US" altLang="zh-CN" sz="1000" dirty="0">
                <a:solidFill>
                  <a:schemeClr val="tx1">
                    <a:lumMod val="65000"/>
                    <a:lumOff val="35000"/>
                  </a:schemeClr>
                </a:solidFill>
                <a:cs typeface="+mn-ea"/>
                <a:sym typeface="+mn-lt"/>
              </a:rPr>
              <a:t>Please add the title here</a:t>
            </a:r>
          </a:p>
        </p:txBody>
      </p:sp>
      <p:sp>
        <p:nvSpPr>
          <p:cNvPr id="25" name="TextBox 76"/>
          <p:cNvSpPr txBox="1"/>
          <p:nvPr/>
        </p:nvSpPr>
        <p:spPr>
          <a:xfrm>
            <a:off x="1165851" y="415317"/>
            <a:ext cx="3724804" cy="584775"/>
          </a:xfrm>
          <a:prstGeom prst="rect">
            <a:avLst/>
          </a:prstGeom>
          <a:noFill/>
          <a:effectLst/>
        </p:spPr>
        <p:txBody>
          <a:bodyPr wrap="square" rtlCol="0">
            <a:spAutoFit/>
          </a:bodyPr>
          <a:lstStyle/>
          <a:p>
            <a:pPr>
              <a:buFont typeface="Arial" panose="020B0604020202020204" pitchFamily="34" charset="0"/>
              <a:buNone/>
            </a:pPr>
            <a:r>
              <a:rPr lang="zh-CN" altLang="en-US" sz="3200" b="1" dirty="0" smtClean="0">
                <a:solidFill>
                  <a:schemeClr val="tx1">
                    <a:lumMod val="65000"/>
                    <a:lumOff val="35000"/>
                  </a:schemeClr>
                </a:solidFill>
                <a:cs typeface="+mn-ea"/>
                <a:sym typeface="+mn-lt"/>
              </a:rPr>
              <a:t>点击输入标题名称</a:t>
            </a:r>
            <a:endParaRPr lang="zh-CN" altLang="en-US" sz="3200" b="1"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7" grpId="0"/>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email"/>
          <a:stretch>
            <a:fillRect/>
          </a:stretch>
        </p:blipFill>
        <p:spPr>
          <a:xfrm>
            <a:off x="1406273" y="1778503"/>
            <a:ext cx="4431797" cy="4431797"/>
          </a:xfrm>
          <a:prstGeom prst="rect">
            <a:avLst/>
          </a:prstGeom>
        </p:spPr>
      </p:pic>
      <p:sp>
        <p:nvSpPr>
          <p:cNvPr id="13" name="文本框 12"/>
          <p:cNvSpPr txBox="1"/>
          <p:nvPr/>
        </p:nvSpPr>
        <p:spPr>
          <a:xfrm>
            <a:off x="7420730" y="2565186"/>
            <a:ext cx="3040520" cy="707886"/>
          </a:xfrm>
          <a:prstGeom prst="rect">
            <a:avLst/>
          </a:prstGeom>
          <a:noFill/>
        </p:spPr>
        <p:txBody>
          <a:bodyPr wrap="square" rtlCol="0">
            <a:spAutoFit/>
          </a:bodyPr>
          <a:lstStyle/>
          <a:p>
            <a:r>
              <a:rPr lang="en-US" altLang="zh-CN" sz="2000" dirty="0">
                <a:solidFill>
                  <a:srgbClr val="A8B2BE"/>
                </a:solidFill>
                <a:cs typeface="+mn-ea"/>
                <a:sym typeface="+mn-lt"/>
              </a:rPr>
              <a:t>Click here to add words</a:t>
            </a:r>
            <a:endParaRPr lang="zh-CN" altLang="en-US" sz="2000" dirty="0">
              <a:solidFill>
                <a:srgbClr val="A8B2BE"/>
              </a:solidFill>
              <a:cs typeface="+mn-ea"/>
              <a:sym typeface="+mn-lt"/>
            </a:endParaRPr>
          </a:p>
        </p:txBody>
      </p:sp>
      <p:sp>
        <p:nvSpPr>
          <p:cNvPr id="14" name="椭圆 13"/>
          <p:cNvSpPr/>
          <p:nvPr/>
        </p:nvSpPr>
        <p:spPr>
          <a:xfrm>
            <a:off x="6825179" y="2565185"/>
            <a:ext cx="400111" cy="4001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8B2BE"/>
              </a:solidFill>
              <a:cs typeface="+mn-ea"/>
              <a:sym typeface="+mn-lt"/>
            </a:endParaRPr>
          </a:p>
        </p:txBody>
      </p:sp>
      <p:sp>
        <p:nvSpPr>
          <p:cNvPr id="15" name="文本框 14"/>
          <p:cNvSpPr txBox="1"/>
          <p:nvPr/>
        </p:nvSpPr>
        <p:spPr>
          <a:xfrm>
            <a:off x="7420730" y="3381452"/>
            <a:ext cx="3040520" cy="707886"/>
          </a:xfrm>
          <a:prstGeom prst="rect">
            <a:avLst/>
          </a:prstGeom>
          <a:noFill/>
        </p:spPr>
        <p:txBody>
          <a:bodyPr wrap="square" rtlCol="0">
            <a:spAutoFit/>
          </a:bodyPr>
          <a:lstStyle/>
          <a:p>
            <a:r>
              <a:rPr lang="en-US" altLang="zh-CN" sz="2000" dirty="0">
                <a:solidFill>
                  <a:srgbClr val="A8B2BE"/>
                </a:solidFill>
                <a:cs typeface="+mn-ea"/>
                <a:sym typeface="+mn-lt"/>
              </a:rPr>
              <a:t>Click here to add words</a:t>
            </a:r>
            <a:endParaRPr lang="zh-CN" altLang="en-US" sz="2000" dirty="0">
              <a:solidFill>
                <a:srgbClr val="A8B2BE"/>
              </a:solidFill>
              <a:cs typeface="+mn-ea"/>
              <a:sym typeface="+mn-lt"/>
            </a:endParaRPr>
          </a:p>
        </p:txBody>
      </p:sp>
      <p:sp>
        <p:nvSpPr>
          <p:cNvPr id="16" name="椭圆 15"/>
          <p:cNvSpPr/>
          <p:nvPr/>
        </p:nvSpPr>
        <p:spPr>
          <a:xfrm>
            <a:off x="6825179" y="3381451"/>
            <a:ext cx="400111" cy="4001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8B2BE"/>
              </a:solidFill>
              <a:cs typeface="+mn-ea"/>
              <a:sym typeface="+mn-lt"/>
            </a:endParaRPr>
          </a:p>
        </p:txBody>
      </p:sp>
      <p:sp>
        <p:nvSpPr>
          <p:cNvPr id="17" name="文本框 16"/>
          <p:cNvSpPr txBox="1"/>
          <p:nvPr/>
        </p:nvSpPr>
        <p:spPr>
          <a:xfrm>
            <a:off x="7420730" y="4197718"/>
            <a:ext cx="3040520" cy="707886"/>
          </a:xfrm>
          <a:prstGeom prst="rect">
            <a:avLst/>
          </a:prstGeom>
          <a:noFill/>
        </p:spPr>
        <p:txBody>
          <a:bodyPr wrap="square" rtlCol="0">
            <a:spAutoFit/>
          </a:bodyPr>
          <a:lstStyle/>
          <a:p>
            <a:r>
              <a:rPr lang="en-US" altLang="zh-CN" sz="2000" dirty="0">
                <a:solidFill>
                  <a:srgbClr val="A8B2BE"/>
                </a:solidFill>
                <a:cs typeface="+mn-ea"/>
                <a:sym typeface="+mn-lt"/>
              </a:rPr>
              <a:t>Click here to add words</a:t>
            </a:r>
            <a:endParaRPr lang="zh-CN" altLang="en-US" sz="2000" dirty="0">
              <a:solidFill>
                <a:srgbClr val="A8B2BE"/>
              </a:solidFill>
              <a:cs typeface="+mn-ea"/>
              <a:sym typeface="+mn-lt"/>
            </a:endParaRPr>
          </a:p>
        </p:txBody>
      </p:sp>
      <p:sp>
        <p:nvSpPr>
          <p:cNvPr id="18" name="椭圆 17"/>
          <p:cNvSpPr/>
          <p:nvPr/>
        </p:nvSpPr>
        <p:spPr>
          <a:xfrm>
            <a:off x="6825179" y="4197717"/>
            <a:ext cx="400111" cy="4001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8B2BE"/>
              </a:solidFill>
              <a:cs typeface="+mn-ea"/>
              <a:sym typeface="+mn-lt"/>
            </a:endParaRPr>
          </a:p>
        </p:txBody>
      </p:sp>
      <p:sp>
        <p:nvSpPr>
          <p:cNvPr id="19" name="文本框 18"/>
          <p:cNvSpPr txBox="1"/>
          <p:nvPr/>
        </p:nvSpPr>
        <p:spPr>
          <a:xfrm>
            <a:off x="7420730" y="5034139"/>
            <a:ext cx="3040520" cy="707886"/>
          </a:xfrm>
          <a:prstGeom prst="rect">
            <a:avLst/>
          </a:prstGeom>
          <a:noFill/>
        </p:spPr>
        <p:txBody>
          <a:bodyPr wrap="square" rtlCol="0">
            <a:spAutoFit/>
          </a:bodyPr>
          <a:lstStyle/>
          <a:p>
            <a:r>
              <a:rPr lang="en-US" altLang="zh-CN" sz="2000" dirty="0">
                <a:solidFill>
                  <a:srgbClr val="A8B2BE"/>
                </a:solidFill>
                <a:cs typeface="+mn-ea"/>
                <a:sym typeface="+mn-lt"/>
              </a:rPr>
              <a:t>Click here to add words</a:t>
            </a:r>
            <a:endParaRPr lang="zh-CN" altLang="en-US" sz="2000" dirty="0">
              <a:solidFill>
                <a:srgbClr val="A8B2BE"/>
              </a:solidFill>
              <a:cs typeface="+mn-ea"/>
              <a:sym typeface="+mn-lt"/>
            </a:endParaRPr>
          </a:p>
        </p:txBody>
      </p:sp>
      <p:sp>
        <p:nvSpPr>
          <p:cNvPr id="20" name="椭圆 19"/>
          <p:cNvSpPr/>
          <p:nvPr/>
        </p:nvSpPr>
        <p:spPr>
          <a:xfrm>
            <a:off x="6825179" y="5034138"/>
            <a:ext cx="400111" cy="4001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8B2BE"/>
              </a:solidFill>
              <a:cs typeface="+mn-ea"/>
              <a:sym typeface="+mn-lt"/>
            </a:endParaRPr>
          </a:p>
        </p:txBody>
      </p:sp>
      <p:sp>
        <p:nvSpPr>
          <p:cNvPr id="21" name="椭圆 1"/>
          <p:cNvSpPr>
            <a:spLocks noChangeArrowheads="1"/>
          </p:cNvSpPr>
          <p:nvPr/>
        </p:nvSpPr>
        <p:spPr bwMode="auto">
          <a:xfrm>
            <a:off x="528551" y="473301"/>
            <a:ext cx="606526" cy="606526"/>
          </a:xfrm>
          <a:prstGeom prst="roundRect">
            <a:avLst/>
          </a:prstGeom>
          <a:solidFill>
            <a:srgbClr val="FD8DB2"/>
          </a:solidFill>
          <a:ln w="19050">
            <a:noFill/>
          </a:ln>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1500">
              <a:solidFill>
                <a:schemeClr val="bg1"/>
              </a:solidFill>
              <a:latin typeface="+mn-lt"/>
              <a:ea typeface="+mn-ea"/>
              <a:cs typeface="+mn-ea"/>
              <a:sym typeface="+mn-lt"/>
            </a:endParaRPr>
          </a:p>
        </p:txBody>
      </p:sp>
      <p:sp>
        <p:nvSpPr>
          <p:cNvPr id="22" name="TextBox 32"/>
          <p:cNvSpPr txBox="1">
            <a:spLocks noChangeArrowheads="1"/>
          </p:cNvSpPr>
          <p:nvPr/>
        </p:nvSpPr>
        <p:spPr bwMode="auto">
          <a:xfrm>
            <a:off x="602583" y="596232"/>
            <a:ext cx="537327" cy="45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335" dirty="0" smtClean="0">
                <a:solidFill>
                  <a:schemeClr val="bg1"/>
                </a:solidFill>
                <a:latin typeface="+mn-lt"/>
                <a:ea typeface="+mn-ea"/>
                <a:cs typeface="+mn-ea"/>
                <a:sym typeface="+mn-lt"/>
              </a:rPr>
              <a:t>02</a:t>
            </a:r>
            <a:endParaRPr lang="zh-CN" altLang="en-US" sz="2335" dirty="0">
              <a:solidFill>
                <a:schemeClr val="bg1"/>
              </a:solidFill>
              <a:latin typeface="+mn-lt"/>
              <a:ea typeface="+mn-ea"/>
              <a:cs typeface="+mn-ea"/>
              <a:sym typeface="+mn-lt"/>
            </a:endParaRPr>
          </a:p>
        </p:txBody>
      </p:sp>
      <p:sp>
        <p:nvSpPr>
          <p:cNvPr id="23" name="矩形 22"/>
          <p:cNvSpPr/>
          <p:nvPr/>
        </p:nvSpPr>
        <p:spPr>
          <a:xfrm>
            <a:off x="1180855" y="956716"/>
            <a:ext cx="1665841" cy="246221"/>
          </a:xfrm>
          <a:prstGeom prst="rect">
            <a:avLst/>
          </a:prstGeom>
          <a:effectLst/>
        </p:spPr>
        <p:txBody>
          <a:bodyPr wrap="none">
            <a:spAutoFit/>
          </a:bodyPr>
          <a:lstStyle/>
          <a:p>
            <a:pPr>
              <a:spcBef>
                <a:spcPct val="0"/>
              </a:spcBef>
            </a:pPr>
            <a:r>
              <a:rPr lang="en-US" altLang="zh-CN" sz="1000" dirty="0">
                <a:solidFill>
                  <a:schemeClr val="tx1">
                    <a:lumMod val="65000"/>
                    <a:lumOff val="35000"/>
                  </a:schemeClr>
                </a:solidFill>
                <a:cs typeface="+mn-ea"/>
                <a:sym typeface="+mn-lt"/>
              </a:rPr>
              <a:t>Please add the title here</a:t>
            </a:r>
          </a:p>
        </p:txBody>
      </p:sp>
      <p:sp>
        <p:nvSpPr>
          <p:cNvPr id="24" name="TextBox 76"/>
          <p:cNvSpPr txBox="1"/>
          <p:nvPr/>
        </p:nvSpPr>
        <p:spPr>
          <a:xfrm>
            <a:off x="1165851" y="415317"/>
            <a:ext cx="3724804" cy="584775"/>
          </a:xfrm>
          <a:prstGeom prst="rect">
            <a:avLst/>
          </a:prstGeom>
          <a:noFill/>
          <a:effectLst/>
        </p:spPr>
        <p:txBody>
          <a:bodyPr wrap="square" rtlCol="0">
            <a:spAutoFit/>
          </a:bodyPr>
          <a:lstStyle/>
          <a:p>
            <a:pPr>
              <a:buFont typeface="Arial" panose="020B0604020202020204" pitchFamily="34" charset="0"/>
              <a:buNone/>
            </a:pPr>
            <a:r>
              <a:rPr lang="zh-CN" altLang="en-US" sz="3200" b="1" dirty="0" smtClean="0">
                <a:solidFill>
                  <a:schemeClr val="tx1">
                    <a:lumMod val="65000"/>
                    <a:lumOff val="35000"/>
                  </a:schemeClr>
                </a:solidFill>
                <a:cs typeface="+mn-ea"/>
                <a:sym typeface="+mn-lt"/>
              </a:rPr>
              <a:t>点击输入标题名称</a:t>
            </a:r>
            <a:endParaRPr lang="zh-CN" altLang="en-US" sz="3200" b="1"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P spid="16" grpId="0" animBg="1"/>
      <p:bldP spid="17" grpId="0"/>
      <p:bldP spid="18" grpId="0" animBg="1"/>
      <p:bldP spid="19" grpId="0"/>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p:cNvSpPr/>
          <p:nvPr/>
        </p:nvSpPr>
        <p:spPr>
          <a:xfrm>
            <a:off x="387927" y="387927"/>
            <a:ext cx="11416146" cy="5985164"/>
          </a:xfrm>
          <a:prstGeom prst="rect">
            <a:avLst/>
          </a:prstGeom>
          <a:solidFill>
            <a:schemeClr val="bg1"/>
          </a:solidFill>
          <a:ln>
            <a:solidFill>
              <a:srgbClr val="FD8DB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p:cNvPicPr>
            <a:picLocks noChangeAspect="1"/>
          </p:cNvPicPr>
          <p:nvPr/>
        </p:nvPicPr>
        <p:blipFill>
          <a:blip r:embed="rId2" cstate="email"/>
          <a:stretch>
            <a:fillRect/>
          </a:stretch>
        </p:blipFill>
        <p:spPr>
          <a:xfrm>
            <a:off x="4103077" y="577194"/>
            <a:ext cx="4968066" cy="5335271"/>
          </a:xfrm>
          <a:prstGeom prst="rect">
            <a:avLst/>
          </a:prstGeom>
        </p:spPr>
      </p:pic>
      <p:sp>
        <p:nvSpPr>
          <p:cNvPr id="6" name="文本框 5"/>
          <p:cNvSpPr txBox="1"/>
          <p:nvPr/>
        </p:nvSpPr>
        <p:spPr>
          <a:xfrm>
            <a:off x="4103077" y="3742007"/>
            <a:ext cx="4433494" cy="707886"/>
          </a:xfrm>
          <a:prstGeom prst="rect">
            <a:avLst/>
          </a:prstGeom>
          <a:solidFill>
            <a:schemeClr val="bg1"/>
          </a:solidFill>
          <a:effectLst>
            <a:outerShdw blurRad="50800" dist="38100" dir="5400000" sx="101000" sy="101000" algn="ctr" rotWithShape="0">
              <a:srgbClr val="000000">
                <a:alpha val="43137"/>
              </a:srgbClr>
            </a:outerShdw>
          </a:effectLst>
        </p:spPr>
        <p:txBody>
          <a:bodyPr wrap="square" rtlCol="0">
            <a:spAutoFit/>
          </a:bodyPr>
          <a:lstStyle/>
          <a:p>
            <a:pPr algn="ctr"/>
            <a:r>
              <a:rPr lang="zh-CN" altLang="en-US" sz="4000" b="1" dirty="0">
                <a:solidFill>
                  <a:srgbClr val="FD8DB2"/>
                </a:solidFill>
                <a:cs typeface="+mn-ea"/>
                <a:sym typeface="+mn-lt"/>
              </a:rPr>
              <a:t>活动后勤保障</a:t>
            </a:r>
          </a:p>
        </p:txBody>
      </p:sp>
      <p:sp>
        <p:nvSpPr>
          <p:cNvPr id="2" name="椭圆 1"/>
          <p:cNvSpPr/>
          <p:nvPr/>
        </p:nvSpPr>
        <p:spPr>
          <a:xfrm>
            <a:off x="4959985" y="948055"/>
            <a:ext cx="410845" cy="405765"/>
          </a:xfrm>
          <a:prstGeom prst="ellipse">
            <a:avLst/>
          </a:prstGeom>
          <a:solidFill>
            <a:srgbClr val="FEC9DA">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4730115" y="843280"/>
            <a:ext cx="229870" cy="241300"/>
          </a:xfrm>
          <a:prstGeom prst="ellipse">
            <a:avLst/>
          </a:prstGeom>
          <a:solidFill>
            <a:srgbClr val="FEC9D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6535420" y="5292090"/>
            <a:ext cx="410845" cy="405765"/>
          </a:xfrm>
          <a:prstGeom prst="ellipse">
            <a:avLst/>
          </a:prstGeom>
          <a:solidFill>
            <a:srgbClr val="FEC9DA">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6946265" y="5857240"/>
            <a:ext cx="229870" cy="241300"/>
          </a:xfrm>
          <a:prstGeom prst="ellipse">
            <a:avLst/>
          </a:prstGeom>
          <a:solidFill>
            <a:srgbClr val="FEC9D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10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1000"/>
                                        <p:tgtEl>
                                          <p:spTgt spid="1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linds(horizontal)">
                                      <p:cBhvr>
                                        <p:cTn id="16" dur="1000"/>
                                        <p:tgtEl>
                                          <p:spTgt spid="19"/>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2" grpId="0" bldLvl="0" animBg="1"/>
      <p:bldP spid="3" grpId="0" bldLvl="0" animBg="1"/>
      <p:bldP spid="18" grpId="0" bldLvl="0" animBg="1"/>
      <p:bldP spid="1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
          <p:cNvSpPr>
            <a:spLocks noChangeArrowheads="1"/>
          </p:cNvSpPr>
          <p:nvPr/>
        </p:nvSpPr>
        <p:spPr bwMode="auto">
          <a:xfrm>
            <a:off x="6367251" y="2800926"/>
            <a:ext cx="228600" cy="228600"/>
          </a:xfrm>
          <a:prstGeom prst="ellipse">
            <a:avLst/>
          </a:prstGeom>
          <a:solidFill>
            <a:schemeClr val="bg1">
              <a:lumMod val="65000"/>
            </a:schemeClr>
          </a:solidFill>
          <a:ln>
            <a:noFill/>
          </a:ln>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23" name="椭圆 327"/>
          <p:cNvSpPr>
            <a:spLocks noChangeArrowheads="1"/>
          </p:cNvSpPr>
          <p:nvPr/>
        </p:nvSpPr>
        <p:spPr bwMode="auto">
          <a:xfrm>
            <a:off x="6367251" y="3650238"/>
            <a:ext cx="228600" cy="228600"/>
          </a:xfrm>
          <a:prstGeom prst="ellipse">
            <a:avLst/>
          </a:prstGeom>
          <a:solidFill>
            <a:schemeClr val="bg1">
              <a:lumMod val="65000"/>
            </a:schemeClr>
          </a:solidFill>
          <a:ln>
            <a:solidFill>
              <a:srgbClr val="A8B2BE"/>
            </a:solidFill>
          </a:ln>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24" name="椭圆 339"/>
          <p:cNvSpPr>
            <a:spLocks noChangeArrowheads="1"/>
          </p:cNvSpPr>
          <p:nvPr/>
        </p:nvSpPr>
        <p:spPr bwMode="auto">
          <a:xfrm>
            <a:off x="6367251" y="4497963"/>
            <a:ext cx="228600" cy="228600"/>
          </a:xfrm>
          <a:prstGeom prst="ellipse">
            <a:avLst/>
          </a:prstGeom>
          <a:solidFill>
            <a:schemeClr val="bg1">
              <a:lumMod val="65000"/>
            </a:schemeClr>
          </a:solidFill>
          <a:ln>
            <a:noFill/>
          </a:ln>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25" name="文本框 24"/>
          <p:cNvSpPr txBox="1"/>
          <p:nvPr/>
        </p:nvSpPr>
        <p:spPr>
          <a:xfrm>
            <a:off x="8355224" y="2805339"/>
            <a:ext cx="2510668" cy="307777"/>
          </a:xfrm>
          <a:prstGeom prst="rect">
            <a:avLst/>
          </a:prstGeom>
          <a:noFill/>
        </p:spPr>
        <p:txBody>
          <a:bodyPr wrap="square" rtlCol="0">
            <a:spAutoFit/>
          </a:bodyPr>
          <a:lstStyle/>
          <a:p>
            <a:r>
              <a:rPr lang="en-US" altLang="zh-CN" sz="1400" dirty="0">
                <a:solidFill>
                  <a:schemeClr val="bg1">
                    <a:lumMod val="50000"/>
                  </a:schemeClr>
                </a:solidFill>
                <a:cs typeface="+mn-ea"/>
                <a:sym typeface="+mn-lt"/>
              </a:rPr>
              <a:t>Click here to add words</a:t>
            </a:r>
            <a:endParaRPr lang="zh-CN" altLang="en-US" sz="1400" dirty="0">
              <a:solidFill>
                <a:schemeClr val="bg1">
                  <a:lumMod val="50000"/>
                </a:schemeClr>
              </a:solidFill>
              <a:cs typeface="+mn-ea"/>
              <a:sym typeface="+mn-lt"/>
            </a:endParaRPr>
          </a:p>
        </p:txBody>
      </p:sp>
      <p:sp>
        <p:nvSpPr>
          <p:cNvPr id="26" name="文本框 25"/>
          <p:cNvSpPr txBox="1"/>
          <p:nvPr/>
        </p:nvSpPr>
        <p:spPr>
          <a:xfrm>
            <a:off x="6957898" y="2759173"/>
            <a:ext cx="2699641" cy="400110"/>
          </a:xfrm>
          <a:prstGeom prst="rect">
            <a:avLst/>
          </a:prstGeom>
          <a:noFill/>
        </p:spPr>
        <p:txBody>
          <a:bodyPr wrap="square" rtlCol="0">
            <a:spAutoFit/>
          </a:bodyPr>
          <a:lstStyle/>
          <a:p>
            <a:r>
              <a:rPr lang="zh-CN" altLang="en-US" sz="2000" b="1" dirty="0">
                <a:solidFill>
                  <a:schemeClr val="bg1">
                    <a:lumMod val="50000"/>
                  </a:schemeClr>
                </a:solidFill>
                <a:cs typeface="+mn-ea"/>
                <a:sym typeface="+mn-lt"/>
              </a:rPr>
              <a:t>添加标题</a:t>
            </a:r>
          </a:p>
        </p:txBody>
      </p:sp>
      <p:sp>
        <p:nvSpPr>
          <p:cNvPr id="27" name="文本框 26"/>
          <p:cNvSpPr txBox="1"/>
          <p:nvPr/>
        </p:nvSpPr>
        <p:spPr>
          <a:xfrm>
            <a:off x="8303258" y="3638550"/>
            <a:ext cx="2510668" cy="307777"/>
          </a:xfrm>
          <a:prstGeom prst="rect">
            <a:avLst/>
          </a:prstGeom>
          <a:noFill/>
        </p:spPr>
        <p:txBody>
          <a:bodyPr wrap="square" rtlCol="0">
            <a:spAutoFit/>
          </a:bodyPr>
          <a:lstStyle/>
          <a:p>
            <a:r>
              <a:rPr lang="en-US" altLang="zh-CN" sz="1400" dirty="0">
                <a:solidFill>
                  <a:schemeClr val="bg1">
                    <a:lumMod val="50000"/>
                  </a:schemeClr>
                </a:solidFill>
                <a:cs typeface="+mn-ea"/>
                <a:sym typeface="+mn-lt"/>
              </a:rPr>
              <a:t>Click here to add words</a:t>
            </a:r>
            <a:endParaRPr lang="zh-CN" altLang="en-US" sz="1400" dirty="0">
              <a:solidFill>
                <a:schemeClr val="bg1">
                  <a:lumMod val="50000"/>
                </a:schemeClr>
              </a:solidFill>
              <a:cs typeface="+mn-ea"/>
              <a:sym typeface="+mn-lt"/>
            </a:endParaRPr>
          </a:p>
        </p:txBody>
      </p:sp>
      <p:sp>
        <p:nvSpPr>
          <p:cNvPr id="28" name="文本框 27"/>
          <p:cNvSpPr txBox="1"/>
          <p:nvPr/>
        </p:nvSpPr>
        <p:spPr>
          <a:xfrm>
            <a:off x="6905932" y="3592384"/>
            <a:ext cx="2699641" cy="400110"/>
          </a:xfrm>
          <a:prstGeom prst="rect">
            <a:avLst/>
          </a:prstGeom>
          <a:noFill/>
        </p:spPr>
        <p:txBody>
          <a:bodyPr wrap="square" rtlCol="0">
            <a:spAutoFit/>
          </a:bodyPr>
          <a:lstStyle/>
          <a:p>
            <a:r>
              <a:rPr lang="zh-CN" altLang="en-US" sz="2000" b="1" dirty="0">
                <a:solidFill>
                  <a:schemeClr val="bg1">
                    <a:lumMod val="50000"/>
                  </a:schemeClr>
                </a:solidFill>
                <a:cs typeface="+mn-ea"/>
                <a:sym typeface="+mn-lt"/>
              </a:rPr>
              <a:t>添加标题</a:t>
            </a:r>
          </a:p>
        </p:txBody>
      </p:sp>
      <p:sp>
        <p:nvSpPr>
          <p:cNvPr id="29" name="文本框 28"/>
          <p:cNvSpPr txBox="1"/>
          <p:nvPr/>
        </p:nvSpPr>
        <p:spPr>
          <a:xfrm>
            <a:off x="8303258" y="4538769"/>
            <a:ext cx="2510668" cy="307777"/>
          </a:xfrm>
          <a:prstGeom prst="rect">
            <a:avLst/>
          </a:prstGeom>
          <a:noFill/>
        </p:spPr>
        <p:txBody>
          <a:bodyPr wrap="square" rtlCol="0">
            <a:spAutoFit/>
          </a:bodyPr>
          <a:lstStyle/>
          <a:p>
            <a:r>
              <a:rPr lang="en-US" altLang="zh-CN" sz="1400" dirty="0">
                <a:solidFill>
                  <a:schemeClr val="bg1">
                    <a:lumMod val="50000"/>
                  </a:schemeClr>
                </a:solidFill>
                <a:cs typeface="+mn-ea"/>
                <a:sym typeface="+mn-lt"/>
              </a:rPr>
              <a:t>Click here to add words</a:t>
            </a:r>
            <a:endParaRPr lang="zh-CN" altLang="en-US" sz="1400" dirty="0">
              <a:solidFill>
                <a:schemeClr val="bg1">
                  <a:lumMod val="50000"/>
                </a:schemeClr>
              </a:solidFill>
              <a:cs typeface="+mn-ea"/>
              <a:sym typeface="+mn-lt"/>
            </a:endParaRPr>
          </a:p>
        </p:txBody>
      </p:sp>
      <p:sp>
        <p:nvSpPr>
          <p:cNvPr id="30" name="文本框 29"/>
          <p:cNvSpPr txBox="1"/>
          <p:nvPr/>
        </p:nvSpPr>
        <p:spPr>
          <a:xfrm>
            <a:off x="6905932" y="4492603"/>
            <a:ext cx="2699641" cy="400110"/>
          </a:xfrm>
          <a:prstGeom prst="rect">
            <a:avLst/>
          </a:prstGeom>
          <a:noFill/>
        </p:spPr>
        <p:txBody>
          <a:bodyPr wrap="square" rtlCol="0">
            <a:spAutoFit/>
          </a:bodyPr>
          <a:lstStyle/>
          <a:p>
            <a:r>
              <a:rPr lang="zh-CN" altLang="en-US" sz="2000" b="1" dirty="0">
                <a:solidFill>
                  <a:schemeClr val="bg1">
                    <a:lumMod val="50000"/>
                  </a:schemeClr>
                </a:solidFill>
                <a:cs typeface="+mn-ea"/>
                <a:sym typeface="+mn-lt"/>
              </a:rPr>
              <a:t>添加标题</a:t>
            </a:r>
          </a:p>
        </p:txBody>
      </p:sp>
      <p:pic>
        <p:nvPicPr>
          <p:cNvPr id="9" name="图片 8"/>
          <p:cNvPicPr>
            <a:picLocks noChangeAspect="1"/>
          </p:cNvPicPr>
          <p:nvPr/>
        </p:nvPicPr>
        <p:blipFill>
          <a:blip r:embed="rId3" cstate="email"/>
          <a:stretch>
            <a:fillRect/>
          </a:stretch>
        </p:blipFill>
        <p:spPr>
          <a:xfrm>
            <a:off x="893093" y="1764439"/>
            <a:ext cx="4604332" cy="4714836"/>
          </a:xfrm>
          <a:prstGeom prst="rect">
            <a:avLst/>
          </a:prstGeom>
        </p:spPr>
      </p:pic>
      <p:sp>
        <p:nvSpPr>
          <p:cNvPr id="20" name="椭圆 1"/>
          <p:cNvSpPr>
            <a:spLocks noChangeArrowheads="1"/>
          </p:cNvSpPr>
          <p:nvPr/>
        </p:nvSpPr>
        <p:spPr bwMode="auto">
          <a:xfrm>
            <a:off x="528551" y="473301"/>
            <a:ext cx="606526" cy="606526"/>
          </a:xfrm>
          <a:prstGeom prst="roundRect">
            <a:avLst/>
          </a:prstGeom>
          <a:solidFill>
            <a:srgbClr val="FD8DB2"/>
          </a:solidFill>
          <a:ln w="19050">
            <a:noFill/>
          </a:ln>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1500">
              <a:solidFill>
                <a:schemeClr val="bg1"/>
              </a:solidFill>
              <a:latin typeface="+mn-lt"/>
              <a:ea typeface="+mn-ea"/>
              <a:cs typeface="+mn-ea"/>
              <a:sym typeface="+mn-lt"/>
            </a:endParaRPr>
          </a:p>
        </p:txBody>
      </p:sp>
      <p:sp>
        <p:nvSpPr>
          <p:cNvPr id="21" name="TextBox 32"/>
          <p:cNvSpPr txBox="1">
            <a:spLocks noChangeArrowheads="1"/>
          </p:cNvSpPr>
          <p:nvPr/>
        </p:nvSpPr>
        <p:spPr bwMode="auto">
          <a:xfrm>
            <a:off x="602583" y="596232"/>
            <a:ext cx="537327" cy="45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335" dirty="0" smtClean="0">
                <a:solidFill>
                  <a:schemeClr val="bg1"/>
                </a:solidFill>
                <a:latin typeface="+mn-lt"/>
                <a:ea typeface="+mn-ea"/>
                <a:cs typeface="+mn-ea"/>
                <a:sym typeface="+mn-lt"/>
              </a:rPr>
              <a:t>02</a:t>
            </a:r>
            <a:endParaRPr lang="zh-CN" altLang="en-US" sz="2335" dirty="0">
              <a:solidFill>
                <a:schemeClr val="bg1"/>
              </a:solidFill>
              <a:latin typeface="+mn-lt"/>
              <a:ea typeface="+mn-ea"/>
              <a:cs typeface="+mn-ea"/>
              <a:sym typeface="+mn-lt"/>
            </a:endParaRPr>
          </a:p>
        </p:txBody>
      </p:sp>
      <p:sp>
        <p:nvSpPr>
          <p:cNvPr id="31" name="矩形 30"/>
          <p:cNvSpPr/>
          <p:nvPr/>
        </p:nvSpPr>
        <p:spPr>
          <a:xfrm>
            <a:off x="1180855" y="956716"/>
            <a:ext cx="1665841" cy="246221"/>
          </a:xfrm>
          <a:prstGeom prst="rect">
            <a:avLst/>
          </a:prstGeom>
          <a:effectLst/>
        </p:spPr>
        <p:txBody>
          <a:bodyPr wrap="none">
            <a:spAutoFit/>
          </a:bodyPr>
          <a:lstStyle/>
          <a:p>
            <a:pPr>
              <a:spcBef>
                <a:spcPct val="0"/>
              </a:spcBef>
            </a:pPr>
            <a:r>
              <a:rPr lang="en-US" altLang="zh-CN" sz="1000" dirty="0">
                <a:solidFill>
                  <a:schemeClr val="tx1">
                    <a:lumMod val="65000"/>
                    <a:lumOff val="35000"/>
                  </a:schemeClr>
                </a:solidFill>
                <a:cs typeface="+mn-ea"/>
                <a:sym typeface="+mn-lt"/>
              </a:rPr>
              <a:t>Please add the title here</a:t>
            </a:r>
          </a:p>
        </p:txBody>
      </p:sp>
      <p:sp>
        <p:nvSpPr>
          <p:cNvPr id="32" name="TextBox 76"/>
          <p:cNvSpPr txBox="1"/>
          <p:nvPr/>
        </p:nvSpPr>
        <p:spPr>
          <a:xfrm>
            <a:off x="1165851" y="415317"/>
            <a:ext cx="3724804" cy="584775"/>
          </a:xfrm>
          <a:prstGeom prst="rect">
            <a:avLst/>
          </a:prstGeom>
          <a:noFill/>
          <a:effectLst/>
        </p:spPr>
        <p:txBody>
          <a:bodyPr wrap="square" rtlCol="0">
            <a:spAutoFit/>
          </a:bodyPr>
          <a:lstStyle/>
          <a:p>
            <a:pPr>
              <a:buFont typeface="Arial" panose="020B0604020202020204" pitchFamily="34" charset="0"/>
              <a:buNone/>
            </a:pPr>
            <a:r>
              <a:rPr lang="zh-CN" altLang="en-US" sz="3200" b="1" dirty="0" smtClean="0">
                <a:solidFill>
                  <a:schemeClr val="tx1">
                    <a:lumMod val="65000"/>
                    <a:lumOff val="35000"/>
                  </a:schemeClr>
                </a:solidFill>
                <a:cs typeface="+mn-ea"/>
                <a:sym typeface="+mn-lt"/>
              </a:rPr>
              <a:t>点击输入标题名称</a:t>
            </a:r>
            <a:endParaRPr lang="zh-CN" altLang="en-US" sz="3200" b="1"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p:bldP spid="26" grpId="0"/>
      <p:bldP spid="27" grpId="0"/>
      <p:bldP spid="28" grpId="0"/>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4294967295"/>
          </p:nvPr>
        </p:nvPicPr>
        <p:blipFill>
          <a:blip r:embed="rId3" cstate="email"/>
          <a:srcRect/>
          <a:stretch>
            <a:fillRect/>
          </a:stretch>
        </p:blipFill>
        <p:spPr>
          <a:xfrm>
            <a:off x="1091819" y="1541491"/>
            <a:ext cx="3027363" cy="1966912"/>
          </a:xfrm>
          <a:prstGeom prst="rect">
            <a:avLst/>
          </a:prstGeom>
        </p:spPr>
      </p:pic>
      <p:pic>
        <p:nvPicPr>
          <p:cNvPr id="6" name="图片占位符 5"/>
          <p:cNvPicPr>
            <a:picLocks noGrp="1" noChangeAspect="1"/>
          </p:cNvPicPr>
          <p:nvPr>
            <p:ph type="pic" sz="quarter" idx="4294967295"/>
          </p:nvPr>
        </p:nvPicPr>
        <p:blipFill>
          <a:blip r:embed="rId4" cstate="email"/>
          <a:srcRect/>
          <a:stretch>
            <a:fillRect/>
          </a:stretch>
        </p:blipFill>
        <p:spPr>
          <a:xfrm>
            <a:off x="4590350" y="1542481"/>
            <a:ext cx="3025775" cy="1966912"/>
          </a:xfrm>
          <a:prstGeom prst="rect">
            <a:avLst/>
          </a:prstGeom>
        </p:spPr>
      </p:pic>
      <p:pic>
        <p:nvPicPr>
          <p:cNvPr id="7" name="图片占位符 6"/>
          <p:cNvPicPr>
            <a:picLocks noGrp="1" noChangeAspect="1"/>
          </p:cNvPicPr>
          <p:nvPr>
            <p:ph type="pic" sz="quarter" idx="4294967295"/>
          </p:nvPr>
        </p:nvPicPr>
        <p:blipFill>
          <a:blip r:embed="rId5" cstate="email"/>
          <a:srcRect/>
          <a:stretch>
            <a:fillRect/>
          </a:stretch>
        </p:blipFill>
        <p:spPr>
          <a:xfrm>
            <a:off x="8087293" y="1541491"/>
            <a:ext cx="3025775" cy="1966912"/>
          </a:xfrm>
          <a:prstGeom prst="rect">
            <a:avLst/>
          </a:prstGeom>
        </p:spPr>
      </p:pic>
      <p:sp>
        <p:nvSpPr>
          <p:cNvPr id="862" name="Shape 862"/>
          <p:cNvSpPr>
            <a:spLocks noGrp="1"/>
          </p:cNvSpPr>
          <p:nvPr>
            <p:ph type="sldNum" sz="quarter" idx="4294967295"/>
          </p:nvPr>
        </p:nvSpPr>
        <p:spPr>
          <a:xfrm>
            <a:off x="9448800" y="6356350"/>
            <a:ext cx="2743200" cy="365125"/>
          </a:xfrm>
          <a:prstGeom prst="rect">
            <a:avLst/>
          </a:prstGeom>
        </p:spPr>
        <p:txBody>
          <a:bodyPr/>
          <a:lstStyle/>
          <a:p>
            <a:fld id="{86CB4B4D-7CA3-9044-876B-883B54F8677D}" type="slidenum">
              <a:rPr>
                <a:cs typeface="+mn-ea"/>
                <a:sym typeface="+mn-lt"/>
              </a:rPr>
              <a:t>18</a:t>
            </a:fld>
            <a:endParaRPr>
              <a:cs typeface="+mn-ea"/>
              <a:sym typeface="+mn-lt"/>
            </a:endParaRPr>
          </a:p>
        </p:txBody>
      </p:sp>
      <p:sp>
        <p:nvSpPr>
          <p:cNvPr id="864" name="Shape 864"/>
          <p:cNvSpPr/>
          <p:nvPr/>
        </p:nvSpPr>
        <p:spPr>
          <a:xfrm>
            <a:off x="1663362" y="3879471"/>
            <a:ext cx="1885133" cy="407806"/>
          </a:xfrm>
          <a:prstGeom prst="rect">
            <a:avLst/>
          </a:prstGeom>
          <a:noFill/>
          <a:ln w="3175" cap="flat">
            <a:noFill/>
            <a:miter lim="400000"/>
          </a:ln>
          <a:effectLst/>
        </p:spPr>
        <p:txBody>
          <a:bodyPr wrap="none" lIns="19051" tIns="19051" rIns="19051" bIns="19051" numCol="1" anchor="ctr">
            <a:spAutoFit/>
          </a:bodyPr>
          <a:lstStyle>
            <a:lvl1pPr algn="ctr">
              <a:defRPr sz="4500">
                <a:solidFill>
                  <a:srgbClr val="000000"/>
                </a:solidFill>
                <a:latin typeface="Roboto Slab Regular"/>
                <a:ea typeface="Roboto Slab Regular"/>
                <a:cs typeface="Roboto Slab Regular"/>
                <a:sym typeface="Roboto Slab Regular"/>
              </a:defRPr>
            </a:lvl1pPr>
          </a:lstStyle>
          <a:p>
            <a:pPr>
              <a:buFont typeface="Arial" panose="020B0604020202020204" pitchFamily="34" charset="0"/>
              <a:buNone/>
            </a:pPr>
            <a:r>
              <a:rPr lang="zh-CN" altLang="en-US" sz="2400" b="1" dirty="0">
                <a:solidFill>
                  <a:schemeClr val="tx1">
                    <a:lumMod val="65000"/>
                    <a:lumOff val="35000"/>
                  </a:schemeClr>
                </a:solidFill>
                <a:latin typeface="+mn-lt"/>
                <a:ea typeface="+mn-ea"/>
                <a:cs typeface="+mn-ea"/>
                <a:sym typeface="+mn-lt"/>
              </a:rPr>
              <a:t>输入标题名称</a:t>
            </a:r>
          </a:p>
        </p:txBody>
      </p:sp>
      <p:sp>
        <p:nvSpPr>
          <p:cNvPr id="865" name="Shape 865"/>
          <p:cNvSpPr/>
          <p:nvPr/>
        </p:nvSpPr>
        <p:spPr>
          <a:xfrm>
            <a:off x="1560415" y="4396557"/>
            <a:ext cx="2091024" cy="1223515"/>
          </a:xfrm>
          <a:prstGeom prst="rect">
            <a:avLst/>
          </a:prstGeom>
          <a:noFill/>
          <a:ln w="3175" cap="flat">
            <a:noFill/>
            <a:miter lim="400000"/>
          </a:ln>
          <a:effectLst/>
        </p:spPr>
        <p:txBody>
          <a:bodyPr wrap="square" lIns="19051" tIns="19051" rIns="19051" bIns="19051" numCol="1" anchor="t">
            <a:noAutofit/>
          </a:bodyPr>
          <a:lstStyle>
            <a:lvl1pPr algn="ctr"/>
          </a:lstStyle>
          <a:p>
            <a:r>
              <a:rPr sz="1200" dirty="0">
                <a:cs typeface="+mn-ea"/>
                <a:sym typeface="+mn-lt"/>
              </a:rPr>
              <a:t>Lorem Ipsum is simply dummy typesetting industry. Lorem Ipsum has been the industry's standard dummy text unknown specimen book. It has survived not only five centuries, but also</a:t>
            </a:r>
          </a:p>
        </p:txBody>
      </p:sp>
      <p:sp>
        <p:nvSpPr>
          <p:cNvPr id="866" name="Shape 866"/>
          <p:cNvSpPr/>
          <p:nvPr/>
        </p:nvSpPr>
        <p:spPr>
          <a:xfrm>
            <a:off x="1092673" y="1541491"/>
            <a:ext cx="3026511" cy="4619736"/>
          </a:xfrm>
          <a:prstGeom prst="rect">
            <a:avLst/>
          </a:prstGeom>
          <a:noFill/>
          <a:ln w="25400" cap="flat">
            <a:solidFill>
              <a:srgbClr val="565656"/>
            </a:solidFill>
            <a:prstDash val="solid"/>
            <a:miter lim="400000"/>
          </a:ln>
          <a:effectLst/>
        </p:spPr>
        <p:txBody>
          <a:bodyPr wrap="square" lIns="19051" tIns="19051" rIns="19051" bIns="19051" numCol="1" anchor="ctr">
            <a:noAutofit/>
          </a:bodyPr>
          <a:lstStyle/>
          <a:p>
            <a:pPr algn="ctr">
              <a:defRPr sz="3000">
                <a:solidFill>
                  <a:srgbClr val="FFFFFF"/>
                </a:solidFill>
                <a:latin typeface="Helvetica Light"/>
                <a:ea typeface="Helvetica Light"/>
                <a:cs typeface="Helvetica Light"/>
                <a:sym typeface="Helvetica Light"/>
              </a:defRPr>
            </a:pPr>
            <a:endParaRPr sz="1500">
              <a:cs typeface="+mn-ea"/>
              <a:sym typeface="+mn-lt"/>
            </a:endParaRPr>
          </a:p>
        </p:txBody>
      </p:sp>
      <p:sp>
        <p:nvSpPr>
          <p:cNvPr id="869" name="Shape 869"/>
          <p:cNvSpPr/>
          <p:nvPr/>
        </p:nvSpPr>
        <p:spPr>
          <a:xfrm>
            <a:off x="5160303" y="3879471"/>
            <a:ext cx="1885133" cy="407806"/>
          </a:xfrm>
          <a:prstGeom prst="rect">
            <a:avLst/>
          </a:prstGeom>
          <a:noFill/>
          <a:ln w="3175" cap="flat">
            <a:noFill/>
            <a:miter lim="400000"/>
          </a:ln>
          <a:effectLst/>
        </p:spPr>
        <p:txBody>
          <a:bodyPr wrap="none" lIns="19051" tIns="19051" rIns="19051" bIns="19051" numCol="1" anchor="ctr">
            <a:spAutoFit/>
          </a:bodyPr>
          <a:lstStyle>
            <a:lvl1pPr algn="ctr">
              <a:defRPr sz="4500">
                <a:solidFill>
                  <a:srgbClr val="000000"/>
                </a:solidFill>
                <a:latin typeface="Roboto Slab Regular"/>
                <a:ea typeface="Roboto Slab Regular"/>
                <a:cs typeface="Roboto Slab Regular"/>
                <a:sym typeface="Roboto Slab Regular"/>
              </a:defRPr>
            </a:lvl1pPr>
          </a:lstStyle>
          <a:p>
            <a:pPr>
              <a:buFont typeface="Arial" panose="020B0604020202020204" pitchFamily="34" charset="0"/>
              <a:buNone/>
            </a:pPr>
            <a:r>
              <a:rPr lang="zh-CN" altLang="en-US" sz="2400" b="1" dirty="0">
                <a:solidFill>
                  <a:schemeClr val="tx1">
                    <a:lumMod val="65000"/>
                    <a:lumOff val="35000"/>
                  </a:schemeClr>
                </a:solidFill>
                <a:latin typeface="+mn-lt"/>
                <a:ea typeface="+mn-ea"/>
                <a:cs typeface="+mn-ea"/>
                <a:sym typeface="+mn-lt"/>
              </a:rPr>
              <a:t>输入标题名称</a:t>
            </a:r>
          </a:p>
        </p:txBody>
      </p:sp>
      <p:sp>
        <p:nvSpPr>
          <p:cNvPr id="870" name="Shape 870"/>
          <p:cNvSpPr/>
          <p:nvPr/>
        </p:nvSpPr>
        <p:spPr>
          <a:xfrm>
            <a:off x="5057357" y="4396557"/>
            <a:ext cx="2091024" cy="1223515"/>
          </a:xfrm>
          <a:prstGeom prst="rect">
            <a:avLst/>
          </a:prstGeom>
          <a:noFill/>
          <a:ln w="3175" cap="flat">
            <a:noFill/>
            <a:miter lim="400000"/>
          </a:ln>
          <a:effectLst/>
        </p:spPr>
        <p:txBody>
          <a:bodyPr wrap="square" lIns="19051" tIns="19051" rIns="19051" bIns="19051" numCol="1" anchor="t">
            <a:noAutofit/>
          </a:bodyPr>
          <a:lstStyle>
            <a:lvl1pPr algn="ctr"/>
          </a:lstStyle>
          <a:p>
            <a:r>
              <a:rPr sz="1200" dirty="0">
                <a:cs typeface="+mn-ea"/>
                <a:sym typeface="+mn-lt"/>
              </a:rPr>
              <a:t>Lorem Ipsum is simply dummy typesetting industry. Lorem Ipsum has been the industry's standard dummy text unknown specimen book. It has survived not only five centuries, but also</a:t>
            </a:r>
          </a:p>
        </p:txBody>
      </p:sp>
      <p:sp>
        <p:nvSpPr>
          <p:cNvPr id="871" name="Shape 871"/>
          <p:cNvSpPr/>
          <p:nvPr/>
        </p:nvSpPr>
        <p:spPr>
          <a:xfrm>
            <a:off x="4589614" y="1541491"/>
            <a:ext cx="3026511" cy="4619736"/>
          </a:xfrm>
          <a:prstGeom prst="rect">
            <a:avLst/>
          </a:prstGeom>
          <a:noFill/>
          <a:ln w="25400" cap="flat">
            <a:solidFill>
              <a:srgbClr val="565656"/>
            </a:solidFill>
            <a:prstDash val="solid"/>
            <a:miter lim="400000"/>
          </a:ln>
          <a:effectLst/>
        </p:spPr>
        <p:txBody>
          <a:bodyPr wrap="square" lIns="19051" tIns="19051" rIns="19051" bIns="19051" numCol="1" anchor="ctr">
            <a:noAutofit/>
          </a:bodyPr>
          <a:lstStyle/>
          <a:p>
            <a:pPr algn="ctr">
              <a:defRPr sz="3000">
                <a:solidFill>
                  <a:srgbClr val="FFFFFF"/>
                </a:solidFill>
                <a:latin typeface="Helvetica Light"/>
                <a:ea typeface="Helvetica Light"/>
                <a:cs typeface="Helvetica Light"/>
                <a:sym typeface="Helvetica Light"/>
              </a:defRPr>
            </a:pPr>
            <a:endParaRPr sz="1500">
              <a:cs typeface="+mn-ea"/>
              <a:sym typeface="+mn-lt"/>
            </a:endParaRPr>
          </a:p>
        </p:txBody>
      </p:sp>
      <p:sp>
        <p:nvSpPr>
          <p:cNvPr id="874" name="Shape 874"/>
          <p:cNvSpPr/>
          <p:nvPr/>
        </p:nvSpPr>
        <p:spPr>
          <a:xfrm>
            <a:off x="8657246" y="3879471"/>
            <a:ext cx="1885133" cy="407806"/>
          </a:xfrm>
          <a:prstGeom prst="rect">
            <a:avLst/>
          </a:prstGeom>
          <a:noFill/>
          <a:ln w="3175" cap="flat">
            <a:noFill/>
            <a:miter lim="400000"/>
          </a:ln>
          <a:effectLst/>
        </p:spPr>
        <p:txBody>
          <a:bodyPr wrap="none" lIns="19051" tIns="19051" rIns="19051" bIns="19051" numCol="1" anchor="ctr">
            <a:spAutoFit/>
          </a:bodyPr>
          <a:lstStyle>
            <a:lvl1pPr algn="ctr">
              <a:defRPr sz="4500">
                <a:solidFill>
                  <a:srgbClr val="000000"/>
                </a:solidFill>
                <a:latin typeface="Roboto Slab Regular"/>
                <a:ea typeface="Roboto Slab Regular"/>
                <a:cs typeface="Roboto Slab Regular"/>
                <a:sym typeface="Roboto Slab Regular"/>
              </a:defRPr>
            </a:lvl1pPr>
          </a:lstStyle>
          <a:p>
            <a:pPr>
              <a:buFont typeface="Arial" panose="020B0604020202020204" pitchFamily="34" charset="0"/>
              <a:buNone/>
            </a:pPr>
            <a:r>
              <a:rPr lang="zh-CN" altLang="en-US" sz="2400" b="1" dirty="0">
                <a:solidFill>
                  <a:schemeClr val="tx1">
                    <a:lumMod val="65000"/>
                    <a:lumOff val="35000"/>
                  </a:schemeClr>
                </a:solidFill>
                <a:latin typeface="+mn-lt"/>
                <a:ea typeface="+mn-ea"/>
                <a:cs typeface="+mn-ea"/>
                <a:sym typeface="+mn-lt"/>
              </a:rPr>
              <a:t>输入标题名称</a:t>
            </a:r>
          </a:p>
        </p:txBody>
      </p:sp>
      <p:sp>
        <p:nvSpPr>
          <p:cNvPr id="875" name="Shape 875"/>
          <p:cNvSpPr/>
          <p:nvPr/>
        </p:nvSpPr>
        <p:spPr>
          <a:xfrm>
            <a:off x="8554300" y="4396557"/>
            <a:ext cx="2091024" cy="1223515"/>
          </a:xfrm>
          <a:prstGeom prst="rect">
            <a:avLst/>
          </a:prstGeom>
          <a:noFill/>
          <a:ln w="3175" cap="flat">
            <a:noFill/>
            <a:miter lim="400000"/>
          </a:ln>
          <a:effectLst/>
        </p:spPr>
        <p:txBody>
          <a:bodyPr wrap="square" lIns="19051" tIns="19051" rIns="19051" bIns="19051" numCol="1" anchor="t">
            <a:noAutofit/>
          </a:bodyPr>
          <a:lstStyle>
            <a:lvl1pPr algn="ctr"/>
          </a:lstStyle>
          <a:p>
            <a:r>
              <a:rPr sz="1200" dirty="0">
                <a:cs typeface="+mn-ea"/>
                <a:sym typeface="+mn-lt"/>
              </a:rPr>
              <a:t>Lorem Ipsum is simply dummy typesetting industry. Lorem Ipsum has been the industry's standard dummy text unknown specimen book. It has survived not only five centuries, but also</a:t>
            </a:r>
          </a:p>
        </p:txBody>
      </p:sp>
      <p:sp>
        <p:nvSpPr>
          <p:cNvPr id="876" name="Shape 876"/>
          <p:cNvSpPr/>
          <p:nvPr/>
        </p:nvSpPr>
        <p:spPr>
          <a:xfrm>
            <a:off x="8086557" y="1541491"/>
            <a:ext cx="3026511" cy="4619736"/>
          </a:xfrm>
          <a:prstGeom prst="rect">
            <a:avLst/>
          </a:prstGeom>
          <a:noFill/>
          <a:ln w="25400" cap="flat">
            <a:solidFill>
              <a:srgbClr val="565656"/>
            </a:solidFill>
            <a:prstDash val="solid"/>
            <a:miter lim="400000"/>
          </a:ln>
          <a:effectLst/>
        </p:spPr>
        <p:txBody>
          <a:bodyPr wrap="square" lIns="19051" tIns="19051" rIns="19051" bIns="19051" numCol="1" anchor="ctr">
            <a:noAutofit/>
          </a:bodyPr>
          <a:lstStyle/>
          <a:p>
            <a:pPr algn="ctr">
              <a:defRPr sz="3000">
                <a:solidFill>
                  <a:srgbClr val="FFFFFF"/>
                </a:solidFill>
                <a:latin typeface="Helvetica Light"/>
                <a:ea typeface="Helvetica Light"/>
                <a:cs typeface="Helvetica Light"/>
                <a:sym typeface="Helvetica Light"/>
              </a:defRPr>
            </a:pPr>
            <a:endParaRPr sz="1500">
              <a:cs typeface="+mn-ea"/>
              <a:sym typeface="+mn-lt"/>
            </a:endParaRPr>
          </a:p>
        </p:txBody>
      </p:sp>
      <p:sp>
        <p:nvSpPr>
          <p:cNvPr id="15" name="椭圆 1"/>
          <p:cNvSpPr>
            <a:spLocks noChangeArrowheads="1"/>
          </p:cNvSpPr>
          <p:nvPr/>
        </p:nvSpPr>
        <p:spPr bwMode="auto">
          <a:xfrm>
            <a:off x="528551" y="473301"/>
            <a:ext cx="606526" cy="606526"/>
          </a:xfrm>
          <a:prstGeom prst="roundRect">
            <a:avLst/>
          </a:prstGeom>
          <a:solidFill>
            <a:srgbClr val="FD8DB2"/>
          </a:solidFill>
          <a:ln w="19050">
            <a:noFill/>
          </a:ln>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1500">
              <a:solidFill>
                <a:schemeClr val="bg1"/>
              </a:solidFill>
              <a:latin typeface="+mn-lt"/>
              <a:ea typeface="+mn-ea"/>
              <a:cs typeface="+mn-ea"/>
              <a:sym typeface="+mn-lt"/>
            </a:endParaRPr>
          </a:p>
        </p:txBody>
      </p:sp>
      <p:sp>
        <p:nvSpPr>
          <p:cNvPr id="16" name="TextBox 32"/>
          <p:cNvSpPr txBox="1">
            <a:spLocks noChangeArrowheads="1"/>
          </p:cNvSpPr>
          <p:nvPr/>
        </p:nvSpPr>
        <p:spPr bwMode="auto">
          <a:xfrm>
            <a:off x="602583" y="596232"/>
            <a:ext cx="537327" cy="45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335" dirty="0" smtClean="0">
                <a:solidFill>
                  <a:schemeClr val="bg1"/>
                </a:solidFill>
                <a:latin typeface="+mn-lt"/>
                <a:ea typeface="+mn-ea"/>
                <a:cs typeface="+mn-ea"/>
                <a:sym typeface="+mn-lt"/>
              </a:rPr>
              <a:t>02</a:t>
            </a:r>
            <a:endParaRPr lang="zh-CN" altLang="en-US" sz="2335" dirty="0">
              <a:solidFill>
                <a:schemeClr val="bg1"/>
              </a:solidFill>
              <a:latin typeface="+mn-lt"/>
              <a:ea typeface="+mn-ea"/>
              <a:cs typeface="+mn-ea"/>
              <a:sym typeface="+mn-lt"/>
            </a:endParaRPr>
          </a:p>
        </p:txBody>
      </p:sp>
      <p:sp>
        <p:nvSpPr>
          <p:cNvPr id="17" name="矩形 16"/>
          <p:cNvSpPr/>
          <p:nvPr/>
        </p:nvSpPr>
        <p:spPr>
          <a:xfrm>
            <a:off x="1180855" y="956716"/>
            <a:ext cx="1665841" cy="246221"/>
          </a:xfrm>
          <a:prstGeom prst="rect">
            <a:avLst/>
          </a:prstGeom>
          <a:effectLst/>
        </p:spPr>
        <p:txBody>
          <a:bodyPr wrap="none">
            <a:spAutoFit/>
          </a:bodyPr>
          <a:lstStyle/>
          <a:p>
            <a:pPr>
              <a:spcBef>
                <a:spcPct val="0"/>
              </a:spcBef>
            </a:pPr>
            <a:r>
              <a:rPr lang="en-US" altLang="zh-CN" sz="1000" dirty="0">
                <a:solidFill>
                  <a:schemeClr val="tx1">
                    <a:lumMod val="65000"/>
                    <a:lumOff val="35000"/>
                  </a:schemeClr>
                </a:solidFill>
                <a:cs typeface="+mn-ea"/>
                <a:sym typeface="+mn-lt"/>
              </a:rPr>
              <a:t>Please add the title here</a:t>
            </a:r>
          </a:p>
        </p:txBody>
      </p:sp>
      <p:sp>
        <p:nvSpPr>
          <p:cNvPr id="18" name="TextBox 76"/>
          <p:cNvSpPr txBox="1"/>
          <p:nvPr/>
        </p:nvSpPr>
        <p:spPr>
          <a:xfrm>
            <a:off x="1165851" y="415317"/>
            <a:ext cx="3724804" cy="584775"/>
          </a:xfrm>
          <a:prstGeom prst="rect">
            <a:avLst/>
          </a:prstGeom>
          <a:noFill/>
          <a:effectLst/>
        </p:spPr>
        <p:txBody>
          <a:bodyPr wrap="square" rtlCol="0">
            <a:spAutoFit/>
          </a:bodyPr>
          <a:lstStyle/>
          <a:p>
            <a:pPr>
              <a:buFont typeface="Arial" panose="020B0604020202020204" pitchFamily="34" charset="0"/>
              <a:buNone/>
            </a:pPr>
            <a:r>
              <a:rPr lang="zh-CN" altLang="en-US" sz="3200" b="1" dirty="0" smtClean="0">
                <a:solidFill>
                  <a:schemeClr val="tx1">
                    <a:lumMod val="65000"/>
                    <a:lumOff val="35000"/>
                  </a:schemeClr>
                </a:solidFill>
                <a:cs typeface="+mn-ea"/>
                <a:sym typeface="+mn-lt"/>
              </a:rPr>
              <a:t>点击输入标题名称</a:t>
            </a:r>
            <a:endParaRPr lang="zh-CN" altLang="en-US" sz="3200" b="1" dirty="0">
              <a:solidFill>
                <a:schemeClr val="tx1">
                  <a:lumMod val="65000"/>
                  <a:lumOff val="35000"/>
                </a:schemeClr>
              </a:solidFill>
              <a:cs typeface="+mn-ea"/>
              <a:sym typeface="+mn-lt"/>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grpId="0" nodeType="withEffect">
                                  <p:stCondLst>
                                    <p:cond delay="0"/>
                                  </p:stCondLst>
                                  <p:childTnLst>
                                    <p:set>
                                      <p:cBhvr>
                                        <p:cTn id="13" dur="1" fill="hold">
                                          <p:stCondLst>
                                            <p:cond delay="0"/>
                                          </p:stCondLst>
                                        </p:cTn>
                                        <p:tgtEl>
                                          <p:spTgt spid="864"/>
                                        </p:tgtEl>
                                        <p:attrNameLst>
                                          <p:attrName>style.visibility</p:attrName>
                                        </p:attrNameLst>
                                      </p:cBhvr>
                                      <p:to>
                                        <p:strVal val="visible"/>
                                      </p:to>
                                    </p:set>
                                    <p:animEffect transition="in" filter="fade">
                                      <p:cBhvr>
                                        <p:cTn id="14" dur="100"/>
                                        <p:tgtEl>
                                          <p:spTgt spid="864"/>
                                        </p:tgtEl>
                                      </p:cBhvr>
                                    </p:animEffect>
                                    <p:anim calcmode="lin" valueType="num">
                                      <p:cBhvr>
                                        <p:cTn id="15" dur="400" fill="hold"/>
                                        <p:tgtEl>
                                          <p:spTgt spid="864"/>
                                        </p:tgtEl>
                                        <p:attrNameLst>
                                          <p:attrName>ppt_x</p:attrName>
                                        </p:attrNameLst>
                                      </p:cBhvr>
                                      <p:tavLst>
                                        <p:tav tm="0">
                                          <p:val>
                                            <p:strVal val="#ppt_x"/>
                                          </p:val>
                                        </p:tav>
                                        <p:tav tm="100000">
                                          <p:val>
                                            <p:strVal val="#ppt_x"/>
                                          </p:val>
                                        </p:tav>
                                      </p:tavLst>
                                    </p:anim>
                                    <p:anim calcmode="lin" valueType="num">
                                      <p:cBhvr>
                                        <p:cTn id="16" dur="400" fill="hold"/>
                                        <p:tgtEl>
                                          <p:spTgt spid="864"/>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86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86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grpId="0" nodeType="withEffect">
                                  <p:stCondLst>
                                    <p:cond delay="0"/>
                                  </p:stCondLst>
                                  <p:childTnLst>
                                    <p:set>
                                      <p:cBhvr>
                                        <p:cTn id="20" dur="1" fill="hold">
                                          <p:stCondLst>
                                            <p:cond delay="0"/>
                                          </p:stCondLst>
                                        </p:cTn>
                                        <p:tgtEl>
                                          <p:spTgt spid="865"/>
                                        </p:tgtEl>
                                        <p:attrNameLst>
                                          <p:attrName>style.visibility</p:attrName>
                                        </p:attrNameLst>
                                      </p:cBhvr>
                                      <p:to>
                                        <p:strVal val="visible"/>
                                      </p:to>
                                    </p:set>
                                    <p:animEffect transition="in" filter="fade">
                                      <p:cBhvr>
                                        <p:cTn id="21" dur="100"/>
                                        <p:tgtEl>
                                          <p:spTgt spid="865"/>
                                        </p:tgtEl>
                                      </p:cBhvr>
                                    </p:animEffect>
                                    <p:anim calcmode="lin" valueType="num">
                                      <p:cBhvr>
                                        <p:cTn id="22" dur="400" fill="hold"/>
                                        <p:tgtEl>
                                          <p:spTgt spid="865"/>
                                        </p:tgtEl>
                                        <p:attrNameLst>
                                          <p:attrName>ppt_x</p:attrName>
                                        </p:attrNameLst>
                                      </p:cBhvr>
                                      <p:tavLst>
                                        <p:tav tm="0">
                                          <p:val>
                                            <p:strVal val="#ppt_x"/>
                                          </p:val>
                                        </p:tav>
                                        <p:tav tm="100000">
                                          <p:val>
                                            <p:strVal val="#ppt_x"/>
                                          </p:val>
                                        </p:tav>
                                      </p:tavLst>
                                    </p:anim>
                                    <p:anim calcmode="lin" valueType="num">
                                      <p:cBhvr>
                                        <p:cTn id="23" dur="400" fill="hold"/>
                                        <p:tgtEl>
                                          <p:spTgt spid="865"/>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86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86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6" presetID="43" presetClass="entr" presetSubtype="0" fill="hold" grpId="0" nodeType="withEffect">
                                  <p:stCondLst>
                                    <p:cond delay="0"/>
                                  </p:stCondLst>
                                  <p:childTnLst>
                                    <p:set>
                                      <p:cBhvr>
                                        <p:cTn id="27" dur="1" fill="hold">
                                          <p:stCondLst>
                                            <p:cond delay="0"/>
                                          </p:stCondLst>
                                        </p:cTn>
                                        <p:tgtEl>
                                          <p:spTgt spid="866"/>
                                        </p:tgtEl>
                                        <p:attrNameLst>
                                          <p:attrName>style.visibility</p:attrName>
                                        </p:attrNameLst>
                                      </p:cBhvr>
                                      <p:to>
                                        <p:strVal val="visible"/>
                                      </p:to>
                                    </p:set>
                                    <p:animEffect transition="in" filter="fade">
                                      <p:cBhvr>
                                        <p:cTn id="28" dur="100"/>
                                        <p:tgtEl>
                                          <p:spTgt spid="866"/>
                                        </p:tgtEl>
                                      </p:cBhvr>
                                    </p:animEffect>
                                    <p:anim calcmode="lin" valueType="num">
                                      <p:cBhvr>
                                        <p:cTn id="29" dur="400" fill="hold"/>
                                        <p:tgtEl>
                                          <p:spTgt spid="866"/>
                                        </p:tgtEl>
                                        <p:attrNameLst>
                                          <p:attrName>ppt_x</p:attrName>
                                        </p:attrNameLst>
                                      </p:cBhvr>
                                      <p:tavLst>
                                        <p:tav tm="0">
                                          <p:val>
                                            <p:strVal val="#ppt_x"/>
                                          </p:val>
                                        </p:tav>
                                        <p:tav tm="100000">
                                          <p:val>
                                            <p:strVal val="#ppt_x"/>
                                          </p:val>
                                        </p:tav>
                                      </p:tavLst>
                                    </p:anim>
                                    <p:anim calcmode="lin" valueType="num">
                                      <p:cBhvr>
                                        <p:cTn id="30" dur="400" fill="hold"/>
                                        <p:tgtEl>
                                          <p:spTgt spid="866"/>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86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86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3"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
                                        <p:tgtEl>
                                          <p:spTgt spid="6"/>
                                        </p:tgtEl>
                                      </p:cBhvr>
                                    </p:animEffect>
                                    <p:anim calcmode="lin" valueType="num">
                                      <p:cBhvr>
                                        <p:cTn id="38" dur="400" fill="hold"/>
                                        <p:tgtEl>
                                          <p:spTgt spid="6"/>
                                        </p:tgtEl>
                                        <p:attrNameLst>
                                          <p:attrName>ppt_x</p:attrName>
                                        </p:attrNameLst>
                                      </p:cBhvr>
                                      <p:tavLst>
                                        <p:tav tm="0">
                                          <p:val>
                                            <p:strVal val="#ppt_x"/>
                                          </p:val>
                                        </p:tav>
                                        <p:tav tm="100000">
                                          <p:val>
                                            <p:strVal val="#ppt_x"/>
                                          </p:val>
                                        </p:tav>
                                      </p:tavLst>
                                    </p:anim>
                                    <p:anim calcmode="lin" valueType="num">
                                      <p:cBhvr>
                                        <p:cTn id="39" dur="400" fill="hold"/>
                                        <p:tgtEl>
                                          <p:spTgt spid="6"/>
                                        </p:tgtEl>
                                        <p:attrNameLst>
                                          <p:attrName>ppt_y</p:attrName>
                                        </p:attrNameLst>
                                      </p:cBhvr>
                                      <p:tavLst>
                                        <p:tav tm="0">
                                          <p:val>
                                            <p:strVal val="#ppt_y+0.31"/>
                                          </p:val>
                                        </p:tav>
                                        <p:tav tm="100000">
                                          <p:val>
                                            <p:strVal val="#ppt_y+0.31"/>
                                          </p:val>
                                        </p:tav>
                                      </p:tavLst>
                                    </p:anim>
                                    <p:anim calcmode="lin" valueType="num">
                                      <p:cBhvr>
                                        <p:cTn id="4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2" presetID="43" presetClass="entr" presetSubtype="0" fill="hold" grpId="0" nodeType="withEffect">
                                  <p:stCondLst>
                                    <p:cond delay="0"/>
                                  </p:stCondLst>
                                  <p:childTnLst>
                                    <p:set>
                                      <p:cBhvr>
                                        <p:cTn id="43" dur="1" fill="hold">
                                          <p:stCondLst>
                                            <p:cond delay="0"/>
                                          </p:stCondLst>
                                        </p:cTn>
                                        <p:tgtEl>
                                          <p:spTgt spid="869"/>
                                        </p:tgtEl>
                                        <p:attrNameLst>
                                          <p:attrName>style.visibility</p:attrName>
                                        </p:attrNameLst>
                                      </p:cBhvr>
                                      <p:to>
                                        <p:strVal val="visible"/>
                                      </p:to>
                                    </p:set>
                                    <p:animEffect transition="in" filter="fade">
                                      <p:cBhvr>
                                        <p:cTn id="44" dur="100"/>
                                        <p:tgtEl>
                                          <p:spTgt spid="869"/>
                                        </p:tgtEl>
                                      </p:cBhvr>
                                    </p:animEffect>
                                    <p:anim calcmode="lin" valueType="num">
                                      <p:cBhvr>
                                        <p:cTn id="45" dur="400" fill="hold"/>
                                        <p:tgtEl>
                                          <p:spTgt spid="869"/>
                                        </p:tgtEl>
                                        <p:attrNameLst>
                                          <p:attrName>ppt_x</p:attrName>
                                        </p:attrNameLst>
                                      </p:cBhvr>
                                      <p:tavLst>
                                        <p:tav tm="0">
                                          <p:val>
                                            <p:strVal val="#ppt_x"/>
                                          </p:val>
                                        </p:tav>
                                        <p:tav tm="100000">
                                          <p:val>
                                            <p:strVal val="#ppt_x"/>
                                          </p:val>
                                        </p:tav>
                                      </p:tavLst>
                                    </p:anim>
                                    <p:anim calcmode="lin" valueType="num">
                                      <p:cBhvr>
                                        <p:cTn id="46" dur="400" fill="hold"/>
                                        <p:tgtEl>
                                          <p:spTgt spid="869"/>
                                        </p:tgtEl>
                                        <p:attrNameLst>
                                          <p:attrName>ppt_y</p:attrName>
                                        </p:attrNameLst>
                                      </p:cBhvr>
                                      <p:tavLst>
                                        <p:tav tm="0">
                                          <p:val>
                                            <p:strVal val="#ppt_y+0.31"/>
                                          </p:val>
                                        </p:tav>
                                        <p:tav tm="100000">
                                          <p:val>
                                            <p:strVal val="#ppt_y+0.31"/>
                                          </p:val>
                                        </p:tav>
                                      </p:tavLst>
                                    </p:anim>
                                    <p:anim calcmode="lin" valueType="num">
                                      <p:cBhvr>
                                        <p:cTn id="47" dur="600" decel="50000" fill="hold">
                                          <p:stCondLst>
                                            <p:cond delay="400"/>
                                          </p:stCondLst>
                                        </p:cTn>
                                        <p:tgtEl>
                                          <p:spTgt spid="86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 dur="600" decel="50000" fill="hold">
                                          <p:stCondLst>
                                            <p:cond delay="400"/>
                                          </p:stCondLst>
                                        </p:cTn>
                                        <p:tgtEl>
                                          <p:spTgt spid="86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9" presetID="43" presetClass="entr" presetSubtype="0" fill="hold" grpId="0" nodeType="withEffect">
                                  <p:stCondLst>
                                    <p:cond delay="0"/>
                                  </p:stCondLst>
                                  <p:childTnLst>
                                    <p:set>
                                      <p:cBhvr>
                                        <p:cTn id="50" dur="1" fill="hold">
                                          <p:stCondLst>
                                            <p:cond delay="0"/>
                                          </p:stCondLst>
                                        </p:cTn>
                                        <p:tgtEl>
                                          <p:spTgt spid="870"/>
                                        </p:tgtEl>
                                        <p:attrNameLst>
                                          <p:attrName>style.visibility</p:attrName>
                                        </p:attrNameLst>
                                      </p:cBhvr>
                                      <p:to>
                                        <p:strVal val="visible"/>
                                      </p:to>
                                    </p:set>
                                    <p:animEffect transition="in" filter="fade">
                                      <p:cBhvr>
                                        <p:cTn id="51" dur="100"/>
                                        <p:tgtEl>
                                          <p:spTgt spid="870"/>
                                        </p:tgtEl>
                                      </p:cBhvr>
                                    </p:animEffect>
                                    <p:anim calcmode="lin" valueType="num">
                                      <p:cBhvr>
                                        <p:cTn id="52" dur="400" fill="hold"/>
                                        <p:tgtEl>
                                          <p:spTgt spid="870"/>
                                        </p:tgtEl>
                                        <p:attrNameLst>
                                          <p:attrName>ppt_x</p:attrName>
                                        </p:attrNameLst>
                                      </p:cBhvr>
                                      <p:tavLst>
                                        <p:tav tm="0">
                                          <p:val>
                                            <p:strVal val="#ppt_x"/>
                                          </p:val>
                                        </p:tav>
                                        <p:tav tm="100000">
                                          <p:val>
                                            <p:strVal val="#ppt_x"/>
                                          </p:val>
                                        </p:tav>
                                      </p:tavLst>
                                    </p:anim>
                                    <p:anim calcmode="lin" valueType="num">
                                      <p:cBhvr>
                                        <p:cTn id="53" dur="400" fill="hold"/>
                                        <p:tgtEl>
                                          <p:spTgt spid="870"/>
                                        </p:tgtEl>
                                        <p:attrNameLst>
                                          <p:attrName>ppt_y</p:attrName>
                                        </p:attrNameLst>
                                      </p:cBhvr>
                                      <p:tavLst>
                                        <p:tav tm="0">
                                          <p:val>
                                            <p:strVal val="#ppt_y+0.31"/>
                                          </p:val>
                                        </p:tav>
                                        <p:tav tm="100000">
                                          <p:val>
                                            <p:strVal val="#ppt_y+0.31"/>
                                          </p:val>
                                        </p:tav>
                                      </p:tavLst>
                                    </p:anim>
                                    <p:anim calcmode="lin" valueType="num">
                                      <p:cBhvr>
                                        <p:cTn id="54" dur="600" decel="50000" fill="hold">
                                          <p:stCondLst>
                                            <p:cond delay="400"/>
                                          </p:stCondLst>
                                        </p:cTn>
                                        <p:tgtEl>
                                          <p:spTgt spid="87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5" dur="600" decel="50000" fill="hold">
                                          <p:stCondLst>
                                            <p:cond delay="400"/>
                                          </p:stCondLst>
                                        </p:cTn>
                                        <p:tgtEl>
                                          <p:spTgt spid="87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6" presetID="43" presetClass="entr" presetSubtype="0" fill="hold" grpId="0" nodeType="withEffect">
                                  <p:stCondLst>
                                    <p:cond delay="0"/>
                                  </p:stCondLst>
                                  <p:childTnLst>
                                    <p:set>
                                      <p:cBhvr>
                                        <p:cTn id="57" dur="1" fill="hold">
                                          <p:stCondLst>
                                            <p:cond delay="0"/>
                                          </p:stCondLst>
                                        </p:cTn>
                                        <p:tgtEl>
                                          <p:spTgt spid="871"/>
                                        </p:tgtEl>
                                        <p:attrNameLst>
                                          <p:attrName>style.visibility</p:attrName>
                                        </p:attrNameLst>
                                      </p:cBhvr>
                                      <p:to>
                                        <p:strVal val="visible"/>
                                      </p:to>
                                    </p:set>
                                    <p:animEffect transition="in" filter="fade">
                                      <p:cBhvr>
                                        <p:cTn id="58" dur="100"/>
                                        <p:tgtEl>
                                          <p:spTgt spid="871"/>
                                        </p:tgtEl>
                                      </p:cBhvr>
                                    </p:animEffect>
                                    <p:anim calcmode="lin" valueType="num">
                                      <p:cBhvr>
                                        <p:cTn id="59" dur="400" fill="hold"/>
                                        <p:tgtEl>
                                          <p:spTgt spid="871"/>
                                        </p:tgtEl>
                                        <p:attrNameLst>
                                          <p:attrName>ppt_x</p:attrName>
                                        </p:attrNameLst>
                                      </p:cBhvr>
                                      <p:tavLst>
                                        <p:tav tm="0">
                                          <p:val>
                                            <p:strVal val="#ppt_x"/>
                                          </p:val>
                                        </p:tav>
                                        <p:tav tm="100000">
                                          <p:val>
                                            <p:strVal val="#ppt_x"/>
                                          </p:val>
                                        </p:tav>
                                      </p:tavLst>
                                    </p:anim>
                                    <p:anim calcmode="lin" valueType="num">
                                      <p:cBhvr>
                                        <p:cTn id="60" dur="400" fill="hold"/>
                                        <p:tgtEl>
                                          <p:spTgt spid="871"/>
                                        </p:tgtEl>
                                        <p:attrNameLst>
                                          <p:attrName>ppt_y</p:attrName>
                                        </p:attrNameLst>
                                      </p:cBhvr>
                                      <p:tavLst>
                                        <p:tav tm="0">
                                          <p:val>
                                            <p:strVal val="#ppt_y+0.31"/>
                                          </p:val>
                                        </p:tav>
                                        <p:tav tm="100000">
                                          <p:val>
                                            <p:strVal val="#ppt_y+0.31"/>
                                          </p:val>
                                        </p:tav>
                                      </p:tavLst>
                                    </p:anim>
                                    <p:anim calcmode="lin" valueType="num">
                                      <p:cBhvr>
                                        <p:cTn id="61" dur="600" decel="50000" fill="hold">
                                          <p:stCondLst>
                                            <p:cond delay="400"/>
                                          </p:stCondLst>
                                        </p:cTn>
                                        <p:tgtEl>
                                          <p:spTgt spid="87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2" dur="600" decel="50000" fill="hold">
                                          <p:stCondLst>
                                            <p:cond delay="400"/>
                                          </p:stCondLst>
                                        </p:cTn>
                                        <p:tgtEl>
                                          <p:spTgt spid="87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3" presetClass="entr" presetSubtype="0"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100"/>
                                        <p:tgtEl>
                                          <p:spTgt spid="7"/>
                                        </p:tgtEl>
                                      </p:cBhvr>
                                    </p:animEffect>
                                    <p:anim calcmode="lin" valueType="num">
                                      <p:cBhvr>
                                        <p:cTn id="68" dur="400" fill="hold"/>
                                        <p:tgtEl>
                                          <p:spTgt spid="7"/>
                                        </p:tgtEl>
                                        <p:attrNameLst>
                                          <p:attrName>ppt_x</p:attrName>
                                        </p:attrNameLst>
                                      </p:cBhvr>
                                      <p:tavLst>
                                        <p:tav tm="0">
                                          <p:val>
                                            <p:strVal val="#ppt_x"/>
                                          </p:val>
                                        </p:tav>
                                        <p:tav tm="100000">
                                          <p:val>
                                            <p:strVal val="#ppt_x"/>
                                          </p:val>
                                        </p:tav>
                                      </p:tavLst>
                                    </p:anim>
                                    <p:anim calcmode="lin" valueType="num">
                                      <p:cBhvr>
                                        <p:cTn id="69" dur="400" fill="hold"/>
                                        <p:tgtEl>
                                          <p:spTgt spid="7"/>
                                        </p:tgtEl>
                                        <p:attrNameLst>
                                          <p:attrName>ppt_y</p:attrName>
                                        </p:attrNameLst>
                                      </p:cBhvr>
                                      <p:tavLst>
                                        <p:tav tm="0">
                                          <p:val>
                                            <p:strVal val="#ppt_y+0.31"/>
                                          </p:val>
                                        </p:tav>
                                        <p:tav tm="100000">
                                          <p:val>
                                            <p:strVal val="#ppt_y+0.31"/>
                                          </p:val>
                                        </p:tav>
                                      </p:tavLst>
                                    </p:anim>
                                    <p:anim calcmode="lin" valueType="num">
                                      <p:cBhvr>
                                        <p:cTn id="70"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1"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72" presetID="43" presetClass="entr" presetSubtype="0" fill="hold" grpId="0" nodeType="withEffect">
                                  <p:stCondLst>
                                    <p:cond delay="0"/>
                                  </p:stCondLst>
                                  <p:childTnLst>
                                    <p:set>
                                      <p:cBhvr>
                                        <p:cTn id="73" dur="1" fill="hold">
                                          <p:stCondLst>
                                            <p:cond delay="0"/>
                                          </p:stCondLst>
                                        </p:cTn>
                                        <p:tgtEl>
                                          <p:spTgt spid="874"/>
                                        </p:tgtEl>
                                        <p:attrNameLst>
                                          <p:attrName>style.visibility</p:attrName>
                                        </p:attrNameLst>
                                      </p:cBhvr>
                                      <p:to>
                                        <p:strVal val="visible"/>
                                      </p:to>
                                    </p:set>
                                    <p:animEffect transition="in" filter="fade">
                                      <p:cBhvr>
                                        <p:cTn id="74" dur="100"/>
                                        <p:tgtEl>
                                          <p:spTgt spid="874"/>
                                        </p:tgtEl>
                                      </p:cBhvr>
                                    </p:animEffect>
                                    <p:anim calcmode="lin" valueType="num">
                                      <p:cBhvr>
                                        <p:cTn id="75" dur="400" fill="hold"/>
                                        <p:tgtEl>
                                          <p:spTgt spid="874"/>
                                        </p:tgtEl>
                                        <p:attrNameLst>
                                          <p:attrName>ppt_x</p:attrName>
                                        </p:attrNameLst>
                                      </p:cBhvr>
                                      <p:tavLst>
                                        <p:tav tm="0">
                                          <p:val>
                                            <p:strVal val="#ppt_x"/>
                                          </p:val>
                                        </p:tav>
                                        <p:tav tm="100000">
                                          <p:val>
                                            <p:strVal val="#ppt_x"/>
                                          </p:val>
                                        </p:tav>
                                      </p:tavLst>
                                    </p:anim>
                                    <p:anim calcmode="lin" valueType="num">
                                      <p:cBhvr>
                                        <p:cTn id="76" dur="400" fill="hold"/>
                                        <p:tgtEl>
                                          <p:spTgt spid="874"/>
                                        </p:tgtEl>
                                        <p:attrNameLst>
                                          <p:attrName>ppt_y</p:attrName>
                                        </p:attrNameLst>
                                      </p:cBhvr>
                                      <p:tavLst>
                                        <p:tav tm="0">
                                          <p:val>
                                            <p:strVal val="#ppt_y+0.31"/>
                                          </p:val>
                                        </p:tav>
                                        <p:tav tm="100000">
                                          <p:val>
                                            <p:strVal val="#ppt_y+0.31"/>
                                          </p:val>
                                        </p:tav>
                                      </p:tavLst>
                                    </p:anim>
                                    <p:anim calcmode="lin" valueType="num">
                                      <p:cBhvr>
                                        <p:cTn id="77" dur="600" decel="50000" fill="hold">
                                          <p:stCondLst>
                                            <p:cond delay="400"/>
                                          </p:stCondLst>
                                        </p:cTn>
                                        <p:tgtEl>
                                          <p:spTgt spid="87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8" dur="600" decel="50000" fill="hold">
                                          <p:stCondLst>
                                            <p:cond delay="400"/>
                                          </p:stCondLst>
                                        </p:cTn>
                                        <p:tgtEl>
                                          <p:spTgt spid="87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79" presetID="43" presetClass="entr" presetSubtype="0" fill="hold" grpId="0" nodeType="withEffect">
                                  <p:stCondLst>
                                    <p:cond delay="0"/>
                                  </p:stCondLst>
                                  <p:childTnLst>
                                    <p:set>
                                      <p:cBhvr>
                                        <p:cTn id="80" dur="1" fill="hold">
                                          <p:stCondLst>
                                            <p:cond delay="0"/>
                                          </p:stCondLst>
                                        </p:cTn>
                                        <p:tgtEl>
                                          <p:spTgt spid="875"/>
                                        </p:tgtEl>
                                        <p:attrNameLst>
                                          <p:attrName>style.visibility</p:attrName>
                                        </p:attrNameLst>
                                      </p:cBhvr>
                                      <p:to>
                                        <p:strVal val="visible"/>
                                      </p:to>
                                    </p:set>
                                    <p:animEffect transition="in" filter="fade">
                                      <p:cBhvr>
                                        <p:cTn id="81" dur="100"/>
                                        <p:tgtEl>
                                          <p:spTgt spid="875"/>
                                        </p:tgtEl>
                                      </p:cBhvr>
                                    </p:animEffect>
                                    <p:anim calcmode="lin" valueType="num">
                                      <p:cBhvr>
                                        <p:cTn id="82" dur="400" fill="hold"/>
                                        <p:tgtEl>
                                          <p:spTgt spid="875"/>
                                        </p:tgtEl>
                                        <p:attrNameLst>
                                          <p:attrName>ppt_x</p:attrName>
                                        </p:attrNameLst>
                                      </p:cBhvr>
                                      <p:tavLst>
                                        <p:tav tm="0">
                                          <p:val>
                                            <p:strVal val="#ppt_x"/>
                                          </p:val>
                                        </p:tav>
                                        <p:tav tm="100000">
                                          <p:val>
                                            <p:strVal val="#ppt_x"/>
                                          </p:val>
                                        </p:tav>
                                      </p:tavLst>
                                    </p:anim>
                                    <p:anim calcmode="lin" valueType="num">
                                      <p:cBhvr>
                                        <p:cTn id="83" dur="400" fill="hold"/>
                                        <p:tgtEl>
                                          <p:spTgt spid="875"/>
                                        </p:tgtEl>
                                        <p:attrNameLst>
                                          <p:attrName>ppt_y</p:attrName>
                                        </p:attrNameLst>
                                      </p:cBhvr>
                                      <p:tavLst>
                                        <p:tav tm="0">
                                          <p:val>
                                            <p:strVal val="#ppt_y+0.31"/>
                                          </p:val>
                                        </p:tav>
                                        <p:tav tm="100000">
                                          <p:val>
                                            <p:strVal val="#ppt_y+0.31"/>
                                          </p:val>
                                        </p:tav>
                                      </p:tavLst>
                                    </p:anim>
                                    <p:anim calcmode="lin" valueType="num">
                                      <p:cBhvr>
                                        <p:cTn id="84" dur="600" decel="50000" fill="hold">
                                          <p:stCondLst>
                                            <p:cond delay="400"/>
                                          </p:stCondLst>
                                        </p:cTn>
                                        <p:tgtEl>
                                          <p:spTgt spid="87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5" dur="600" decel="50000" fill="hold">
                                          <p:stCondLst>
                                            <p:cond delay="400"/>
                                          </p:stCondLst>
                                        </p:cTn>
                                        <p:tgtEl>
                                          <p:spTgt spid="87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86" presetID="43" presetClass="entr" presetSubtype="0" fill="hold" grpId="0" nodeType="withEffect">
                                  <p:stCondLst>
                                    <p:cond delay="0"/>
                                  </p:stCondLst>
                                  <p:childTnLst>
                                    <p:set>
                                      <p:cBhvr>
                                        <p:cTn id="87" dur="1" fill="hold">
                                          <p:stCondLst>
                                            <p:cond delay="0"/>
                                          </p:stCondLst>
                                        </p:cTn>
                                        <p:tgtEl>
                                          <p:spTgt spid="876"/>
                                        </p:tgtEl>
                                        <p:attrNameLst>
                                          <p:attrName>style.visibility</p:attrName>
                                        </p:attrNameLst>
                                      </p:cBhvr>
                                      <p:to>
                                        <p:strVal val="visible"/>
                                      </p:to>
                                    </p:set>
                                    <p:animEffect transition="in" filter="fade">
                                      <p:cBhvr>
                                        <p:cTn id="88" dur="100"/>
                                        <p:tgtEl>
                                          <p:spTgt spid="876"/>
                                        </p:tgtEl>
                                      </p:cBhvr>
                                    </p:animEffect>
                                    <p:anim calcmode="lin" valueType="num">
                                      <p:cBhvr>
                                        <p:cTn id="89" dur="400" fill="hold"/>
                                        <p:tgtEl>
                                          <p:spTgt spid="876"/>
                                        </p:tgtEl>
                                        <p:attrNameLst>
                                          <p:attrName>ppt_x</p:attrName>
                                        </p:attrNameLst>
                                      </p:cBhvr>
                                      <p:tavLst>
                                        <p:tav tm="0">
                                          <p:val>
                                            <p:strVal val="#ppt_x"/>
                                          </p:val>
                                        </p:tav>
                                        <p:tav tm="100000">
                                          <p:val>
                                            <p:strVal val="#ppt_x"/>
                                          </p:val>
                                        </p:tav>
                                      </p:tavLst>
                                    </p:anim>
                                    <p:anim calcmode="lin" valueType="num">
                                      <p:cBhvr>
                                        <p:cTn id="90" dur="400" fill="hold"/>
                                        <p:tgtEl>
                                          <p:spTgt spid="876"/>
                                        </p:tgtEl>
                                        <p:attrNameLst>
                                          <p:attrName>ppt_y</p:attrName>
                                        </p:attrNameLst>
                                      </p:cBhvr>
                                      <p:tavLst>
                                        <p:tav tm="0">
                                          <p:val>
                                            <p:strVal val="#ppt_y+0.31"/>
                                          </p:val>
                                        </p:tav>
                                        <p:tav tm="100000">
                                          <p:val>
                                            <p:strVal val="#ppt_y+0.31"/>
                                          </p:val>
                                        </p:tav>
                                      </p:tavLst>
                                    </p:anim>
                                    <p:anim calcmode="lin" valueType="num">
                                      <p:cBhvr>
                                        <p:cTn id="91" dur="600" decel="50000" fill="hold">
                                          <p:stCondLst>
                                            <p:cond delay="400"/>
                                          </p:stCondLst>
                                        </p:cTn>
                                        <p:tgtEl>
                                          <p:spTgt spid="87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2" dur="600" decel="50000" fill="hold">
                                          <p:stCondLst>
                                            <p:cond delay="400"/>
                                          </p:stCondLst>
                                        </p:cTn>
                                        <p:tgtEl>
                                          <p:spTgt spid="87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 grpId="0"/>
      <p:bldP spid="865" grpId="0"/>
      <p:bldP spid="866" grpId="0" animBg="1"/>
      <p:bldP spid="869" grpId="0"/>
      <p:bldP spid="870" grpId="0"/>
      <p:bldP spid="871" grpId="0" animBg="1"/>
      <p:bldP spid="874" grpId="0"/>
      <p:bldP spid="875" grpId="0"/>
      <p:bldP spid="87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email"/>
          <a:stretch>
            <a:fillRect/>
          </a:stretch>
        </p:blipFill>
        <p:spPr>
          <a:xfrm>
            <a:off x="7644758" y="1193372"/>
            <a:ext cx="3757292" cy="6057900"/>
          </a:xfrm>
          <a:prstGeom prst="rect">
            <a:avLst/>
          </a:prstGeom>
        </p:spPr>
      </p:pic>
      <p:sp>
        <p:nvSpPr>
          <p:cNvPr id="13" name="椭圆 2"/>
          <p:cNvSpPr>
            <a:spLocks noChangeArrowheads="1"/>
          </p:cNvSpPr>
          <p:nvPr/>
        </p:nvSpPr>
        <p:spPr bwMode="auto">
          <a:xfrm>
            <a:off x="2131015" y="2800926"/>
            <a:ext cx="228600" cy="228600"/>
          </a:xfrm>
          <a:prstGeom prst="ellipse">
            <a:avLst/>
          </a:prstGeom>
          <a:solidFill>
            <a:schemeClr val="bg1">
              <a:lumMod val="65000"/>
            </a:schemeClr>
          </a:solidFill>
          <a:ln>
            <a:noFill/>
          </a:ln>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14" name="椭圆 327"/>
          <p:cNvSpPr>
            <a:spLocks noChangeArrowheads="1"/>
          </p:cNvSpPr>
          <p:nvPr/>
        </p:nvSpPr>
        <p:spPr bwMode="auto">
          <a:xfrm>
            <a:off x="2131015" y="3650238"/>
            <a:ext cx="228600" cy="228600"/>
          </a:xfrm>
          <a:prstGeom prst="ellipse">
            <a:avLst/>
          </a:prstGeom>
          <a:solidFill>
            <a:schemeClr val="bg1">
              <a:lumMod val="65000"/>
            </a:schemeClr>
          </a:solidFill>
          <a:ln>
            <a:solidFill>
              <a:srgbClr val="A8B2BE"/>
            </a:solidFill>
          </a:ln>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15" name="椭圆 339"/>
          <p:cNvSpPr>
            <a:spLocks noChangeArrowheads="1"/>
          </p:cNvSpPr>
          <p:nvPr/>
        </p:nvSpPr>
        <p:spPr bwMode="auto">
          <a:xfrm>
            <a:off x="2131015" y="4497963"/>
            <a:ext cx="228600" cy="228600"/>
          </a:xfrm>
          <a:prstGeom prst="ellipse">
            <a:avLst/>
          </a:prstGeom>
          <a:solidFill>
            <a:schemeClr val="bg1">
              <a:lumMod val="65000"/>
            </a:schemeClr>
          </a:solidFill>
          <a:ln>
            <a:noFill/>
          </a:ln>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16" name="文本框 15"/>
          <p:cNvSpPr txBox="1"/>
          <p:nvPr/>
        </p:nvSpPr>
        <p:spPr>
          <a:xfrm>
            <a:off x="4118988" y="2805339"/>
            <a:ext cx="2510668" cy="307777"/>
          </a:xfrm>
          <a:prstGeom prst="rect">
            <a:avLst/>
          </a:prstGeom>
          <a:noFill/>
        </p:spPr>
        <p:txBody>
          <a:bodyPr wrap="square" rtlCol="0">
            <a:spAutoFit/>
          </a:bodyPr>
          <a:lstStyle/>
          <a:p>
            <a:r>
              <a:rPr lang="en-US" altLang="zh-CN" sz="1400" dirty="0">
                <a:solidFill>
                  <a:schemeClr val="bg1">
                    <a:lumMod val="50000"/>
                  </a:schemeClr>
                </a:solidFill>
                <a:cs typeface="+mn-ea"/>
                <a:sym typeface="+mn-lt"/>
              </a:rPr>
              <a:t>Click here to add words</a:t>
            </a:r>
            <a:endParaRPr lang="zh-CN" altLang="en-US" sz="1400" dirty="0">
              <a:solidFill>
                <a:schemeClr val="bg1">
                  <a:lumMod val="50000"/>
                </a:schemeClr>
              </a:solidFill>
              <a:cs typeface="+mn-ea"/>
              <a:sym typeface="+mn-lt"/>
            </a:endParaRPr>
          </a:p>
        </p:txBody>
      </p:sp>
      <p:sp>
        <p:nvSpPr>
          <p:cNvPr id="17" name="文本框 16"/>
          <p:cNvSpPr txBox="1"/>
          <p:nvPr/>
        </p:nvSpPr>
        <p:spPr>
          <a:xfrm>
            <a:off x="2721662" y="2759173"/>
            <a:ext cx="2699641" cy="400110"/>
          </a:xfrm>
          <a:prstGeom prst="rect">
            <a:avLst/>
          </a:prstGeom>
          <a:noFill/>
        </p:spPr>
        <p:txBody>
          <a:bodyPr wrap="square" rtlCol="0">
            <a:spAutoFit/>
          </a:bodyPr>
          <a:lstStyle/>
          <a:p>
            <a:r>
              <a:rPr lang="zh-CN" altLang="en-US" sz="2000" b="1" dirty="0">
                <a:solidFill>
                  <a:schemeClr val="bg1">
                    <a:lumMod val="50000"/>
                  </a:schemeClr>
                </a:solidFill>
                <a:cs typeface="+mn-ea"/>
                <a:sym typeface="+mn-lt"/>
              </a:rPr>
              <a:t>添加标题</a:t>
            </a:r>
          </a:p>
        </p:txBody>
      </p:sp>
      <p:sp>
        <p:nvSpPr>
          <p:cNvPr id="18" name="文本框 17"/>
          <p:cNvSpPr txBox="1"/>
          <p:nvPr/>
        </p:nvSpPr>
        <p:spPr>
          <a:xfrm>
            <a:off x="4067022" y="3638550"/>
            <a:ext cx="2510668" cy="307777"/>
          </a:xfrm>
          <a:prstGeom prst="rect">
            <a:avLst/>
          </a:prstGeom>
          <a:noFill/>
        </p:spPr>
        <p:txBody>
          <a:bodyPr wrap="square" rtlCol="0">
            <a:spAutoFit/>
          </a:bodyPr>
          <a:lstStyle/>
          <a:p>
            <a:r>
              <a:rPr lang="en-US" altLang="zh-CN" sz="1400" dirty="0">
                <a:solidFill>
                  <a:schemeClr val="bg1">
                    <a:lumMod val="50000"/>
                  </a:schemeClr>
                </a:solidFill>
                <a:cs typeface="+mn-ea"/>
                <a:sym typeface="+mn-lt"/>
              </a:rPr>
              <a:t>Click here to add words</a:t>
            </a:r>
            <a:endParaRPr lang="zh-CN" altLang="en-US" sz="1400" dirty="0">
              <a:solidFill>
                <a:schemeClr val="bg1">
                  <a:lumMod val="50000"/>
                </a:schemeClr>
              </a:solidFill>
              <a:cs typeface="+mn-ea"/>
              <a:sym typeface="+mn-lt"/>
            </a:endParaRPr>
          </a:p>
        </p:txBody>
      </p:sp>
      <p:sp>
        <p:nvSpPr>
          <p:cNvPr id="19" name="文本框 18"/>
          <p:cNvSpPr txBox="1"/>
          <p:nvPr/>
        </p:nvSpPr>
        <p:spPr>
          <a:xfrm>
            <a:off x="2669696" y="3592384"/>
            <a:ext cx="2699641" cy="400110"/>
          </a:xfrm>
          <a:prstGeom prst="rect">
            <a:avLst/>
          </a:prstGeom>
          <a:noFill/>
        </p:spPr>
        <p:txBody>
          <a:bodyPr wrap="square" rtlCol="0">
            <a:spAutoFit/>
          </a:bodyPr>
          <a:lstStyle/>
          <a:p>
            <a:r>
              <a:rPr lang="zh-CN" altLang="en-US" sz="2000" b="1" dirty="0">
                <a:solidFill>
                  <a:schemeClr val="bg1">
                    <a:lumMod val="50000"/>
                  </a:schemeClr>
                </a:solidFill>
                <a:cs typeface="+mn-ea"/>
                <a:sym typeface="+mn-lt"/>
              </a:rPr>
              <a:t>添加标题</a:t>
            </a:r>
          </a:p>
        </p:txBody>
      </p:sp>
      <p:sp>
        <p:nvSpPr>
          <p:cNvPr id="20" name="文本框 19"/>
          <p:cNvSpPr txBox="1"/>
          <p:nvPr/>
        </p:nvSpPr>
        <p:spPr>
          <a:xfrm>
            <a:off x="4067022" y="4538769"/>
            <a:ext cx="2510668" cy="307777"/>
          </a:xfrm>
          <a:prstGeom prst="rect">
            <a:avLst/>
          </a:prstGeom>
          <a:noFill/>
        </p:spPr>
        <p:txBody>
          <a:bodyPr wrap="square" rtlCol="0">
            <a:spAutoFit/>
          </a:bodyPr>
          <a:lstStyle/>
          <a:p>
            <a:r>
              <a:rPr lang="en-US" altLang="zh-CN" sz="1400" dirty="0">
                <a:solidFill>
                  <a:schemeClr val="bg1">
                    <a:lumMod val="50000"/>
                  </a:schemeClr>
                </a:solidFill>
                <a:cs typeface="+mn-ea"/>
                <a:sym typeface="+mn-lt"/>
              </a:rPr>
              <a:t>Click here to add words</a:t>
            </a:r>
            <a:endParaRPr lang="zh-CN" altLang="en-US" sz="1400" dirty="0">
              <a:solidFill>
                <a:schemeClr val="bg1">
                  <a:lumMod val="50000"/>
                </a:schemeClr>
              </a:solidFill>
              <a:cs typeface="+mn-ea"/>
              <a:sym typeface="+mn-lt"/>
            </a:endParaRPr>
          </a:p>
        </p:txBody>
      </p:sp>
      <p:sp>
        <p:nvSpPr>
          <p:cNvPr id="21" name="文本框 20"/>
          <p:cNvSpPr txBox="1"/>
          <p:nvPr/>
        </p:nvSpPr>
        <p:spPr>
          <a:xfrm>
            <a:off x="2669696" y="4492603"/>
            <a:ext cx="2699641" cy="400110"/>
          </a:xfrm>
          <a:prstGeom prst="rect">
            <a:avLst/>
          </a:prstGeom>
          <a:noFill/>
        </p:spPr>
        <p:txBody>
          <a:bodyPr wrap="square" rtlCol="0">
            <a:spAutoFit/>
          </a:bodyPr>
          <a:lstStyle/>
          <a:p>
            <a:r>
              <a:rPr lang="zh-CN" altLang="en-US" sz="2000" b="1" dirty="0">
                <a:solidFill>
                  <a:schemeClr val="bg1">
                    <a:lumMod val="50000"/>
                  </a:schemeClr>
                </a:solidFill>
                <a:cs typeface="+mn-ea"/>
                <a:sym typeface="+mn-lt"/>
              </a:rPr>
              <a:t>添加标题</a:t>
            </a:r>
          </a:p>
        </p:txBody>
      </p:sp>
      <p:sp>
        <p:nvSpPr>
          <p:cNvPr id="22" name="椭圆 1"/>
          <p:cNvSpPr>
            <a:spLocks noChangeArrowheads="1"/>
          </p:cNvSpPr>
          <p:nvPr/>
        </p:nvSpPr>
        <p:spPr bwMode="auto">
          <a:xfrm>
            <a:off x="528551" y="473301"/>
            <a:ext cx="606526" cy="606526"/>
          </a:xfrm>
          <a:prstGeom prst="roundRect">
            <a:avLst/>
          </a:prstGeom>
          <a:solidFill>
            <a:srgbClr val="FD8DB2"/>
          </a:solidFill>
          <a:ln w="19050">
            <a:noFill/>
          </a:ln>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1500">
              <a:solidFill>
                <a:schemeClr val="bg1"/>
              </a:solidFill>
              <a:latin typeface="+mn-lt"/>
              <a:ea typeface="+mn-ea"/>
              <a:cs typeface="+mn-ea"/>
              <a:sym typeface="+mn-lt"/>
            </a:endParaRPr>
          </a:p>
        </p:txBody>
      </p:sp>
      <p:sp>
        <p:nvSpPr>
          <p:cNvPr id="23" name="TextBox 32"/>
          <p:cNvSpPr txBox="1">
            <a:spLocks noChangeArrowheads="1"/>
          </p:cNvSpPr>
          <p:nvPr/>
        </p:nvSpPr>
        <p:spPr bwMode="auto">
          <a:xfrm>
            <a:off x="602583" y="596232"/>
            <a:ext cx="537327" cy="45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335" dirty="0" smtClean="0">
                <a:solidFill>
                  <a:schemeClr val="bg1"/>
                </a:solidFill>
                <a:latin typeface="+mn-lt"/>
                <a:ea typeface="+mn-ea"/>
                <a:cs typeface="+mn-ea"/>
                <a:sym typeface="+mn-lt"/>
              </a:rPr>
              <a:t>02</a:t>
            </a:r>
            <a:endParaRPr lang="zh-CN" altLang="en-US" sz="2335" dirty="0">
              <a:solidFill>
                <a:schemeClr val="bg1"/>
              </a:solidFill>
              <a:latin typeface="+mn-lt"/>
              <a:ea typeface="+mn-ea"/>
              <a:cs typeface="+mn-ea"/>
              <a:sym typeface="+mn-lt"/>
            </a:endParaRPr>
          </a:p>
        </p:txBody>
      </p:sp>
      <p:sp>
        <p:nvSpPr>
          <p:cNvPr id="24" name="矩形 23"/>
          <p:cNvSpPr/>
          <p:nvPr/>
        </p:nvSpPr>
        <p:spPr>
          <a:xfrm>
            <a:off x="1180855" y="956716"/>
            <a:ext cx="1665841" cy="246221"/>
          </a:xfrm>
          <a:prstGeom prst="rect">
            <a:avLst/>
          </a:prstGeom>
          <a:effectLst/>
        </p:spPr>
        <p:txBody>
          <a:bodyPr wrap="none">
            <a:spAutoFit/>
          </a:bodyPr>
          <a:lstStyle/>
          <a:p>
            <a:pPr>
              <a:spcBef>
                <a:spcPct val="0"/>
              </a:spcBef>
            </a:pPr>
            <a:r>
              <a:rPr lang="en-US" altLang="zh-CN" sz="1000" dirty="0">
                <a:solidFill>
                  <a:schemeClr val="tx1">
                    <a:lumMod val="65000"/>
                    <a:lumOff val="35000"/>
                  </a:schemeClr>
                </a:solidFill>
                <a:cs typeface="+mn-ea"/>
                <a:sym typeface="+mn-lt"/>
              </a:rPr>
              <a:t>Please add the title here</a:t>
            </a:r>
          </a:p>
        </p:txBody>
      </p:sp>
      <p:sp>
        <p:nvSpPr>
          <p:cNvPr id="25" name="TextBox 76"/>
          <p:cNvSpPr txBox="1"/>
          <p:nvPr/>
        </p:nvSpPr>
        <p:spPr>
          <a:xfrm>
            <a:off x="1165851" y="415317"/>
            <a:ext cx="3724804" cy="584775"/>
          </a:xfrm>
          <a:prstGeom prst="rect">
            <a:avLst/>
          </a:prstGeom>
          <a:noFill/>
          <a:effectLst/>
        </p:spPr>
        <p:txBody>
          <a:bodyPr wrap="square" rtlCol="0">
            <a:spAutoFit/>
          </a:bodyPr>
          <a:lstStyle/>
          <a:p>
            <a:pPr>
              <a:buFont typeface="Arial" panose="020B0604020202020204" pitchFamily="34" charset="0"/>
              <a:buNone/>
            </a:pPr>
            <a:r>
              <a:rPr lang="zh-CN" altLang="en-US" sz="3200" b="1" dirty="0" smtClean="0">
                <a:solidFill>
                  <a:schemeClr val="tx1">
                    <a:lumMod val="65000"/>
                    <a:lumOff val="35000"/>
                  </a:schemeClr>
                </a:solidFill>
                <a:cs typeface="+mn-ea"/>
                <a:sym typeface="+mn-lt"/>
              </a:rPr>
              <a:t>点击输入标题名称</a:t>
            </a:r>
            <a:endParaRPr lang="zh-CN" altLang="en-US" sz="3200" b="1"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7" grpId="0"/>
      <p:bldP spid="18"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矩形 24"/>
          <p:cNvSpPr/>
          <p:nvPr/>
        </p:nvSpPr>
        <p:spPr>
          <a:xfrm>
            <a:off x="387927" y="387927"/>
            <a:ext cx="11416146" cy="5985164"/>
          </a:xfrm>
          <a:prstGeom prst="rect">
            <a:avLst/>
          </a:prstGeom>
          <a:solidFill>
            <a:schemeClr val="bg1"/>
          </a:solidFill>
          <a:ln>
            <a:solidFill>
              <a:srgbClr val="FD8DB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2" cstate="email"/>
          <a:stretch>
            <a:fillRect/>
          </a:stretch>
        </p:blipFill>
        <p:spPr>
          <a:xfrm>
            <a:off x="8721969" y="3811501"/>
            <a:ext cx="3584564" cy="3046500"/>
          </a:xfrm>
          <a:prstGeom prst="rect">
            <a:avLst/>
          </a:prstGeom>
        </p:spPr>
      </p:pic>
      <p:sp>
        <p:nvSpPr>
          <p:cNvPr id="5" name="文本框 7"/>
          <p:cNvSpPr>
            <a:spLocks noChangeArrowheads="1"/>
          </p:cNvSpPr>
          <p:nvPr/>
        </p:nvSpPr>
        <p:spPr bwMode="auto">
          <a:xfrm>
            <a:off x="3928471" y="1667499"/>
            <a:ext cx="4335456" cy="829945"/>
          </a:xfrm>
          <a:prstGeom prst="rect">
            <a:avLst/>
          </a:prstGeom>
          <a:noFill/>
          <a:ln>
            <a:noFill/>
          </a:ln>
          <a:effectLst>
            <a:reflection stA="45000" endPos="65000" dist="254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4800" b="1" dirty="0">
                <a:solidFill>
                  <a:srgbClr val="FD8DB2"/>
                </a:solidFill>
                <a:latin typeface="+mn-lt"/>
                <a:ea typeface="+mn-ea"/>
                <a:cs typeface="+mn-ea"/>
                <a:sym typeface="+mn-lt"/>
              </a:rPr>
              <a:t>目录</a:t>
            </a:r>
          </a:p>
        </p:txBody>
      </p:sp>
      <p:sp>
        <p:nvSpPr>
          <p:cNvPr id="32" name="椭圆 1"/>
          <p:cNvSpPr>
            <a:spLocks noChangeArrowheads="1"/>
          </p:cNvSpPr>
          <p:nvPr/>
        </p:nvSpPr>
        <p:spPr bwMode="auto">
          <a:xfrm>
            <a:off x="2080260" y="2925555"/>
            <a:ext cx="606526" cy="606526"/>
          </a:xfrm>
          <a:prstGeom prst="roundRect">
            <a:avLst/>
          </a:prstGeom>
          <a:solidFill>
            <a:srgbClr val="FD8DB2"/>
          </a:solidFill>
          <a:ln w="19050">
            <a:noFill/>
          </a:ln>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1500">
              <a:solidFill>
                <a:schemeClr val="bg1"/>
              </a:solidFill>
              <a:latin typeface="+mn-lt"/>
              <a:ea typeface="+mn-ea"/>
              <a:cs typeface="+mn-ea"/>
              <a:sym typeface="+mn-lt"/>
            </a:endParaRPr>
          </a:p>
        </p:txBody>
      </p:sp>
      <p:sp>
        <p:nvSpPr>
          <p:cNvPr id="34" name="TextBox 32"/>
          <p:cNvSpPr txBox="1">
            <a:spLocks noChangeArrowheads="1"/>
          </p:cNvSpPr>
          <p:nvPr/>
        </p:nvSpPr>
        <p:spPr bwMode="auto">
          <a:xfrm>
            <a:off x="2154292" y="3048486"/>
            <a:ext cx="537327" cy="45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335" dirty="0">
                <a:solidFill>
                  <a:schemeClr val="bg1"/>
                </a:solidFill>
                <a:latin typeface="+mn-lt"/>
                <a:ea typeface="+mn-ea"/>
                <a:cs typeface="+mn-ea"/>
                <a:sym typeface="+mn-lt"/>
              </a:rPr>
              <a:t>01</a:t>
            </a:r>
            <a:endParaRPr lang="zh-CN" altLang="en-US" sz="2335" dirty="0">
              <a:solidFill>
                <a:schemeClr val="bg1"/>
              </a:solidFill>
              <a:latin typeface="+mn-lt"/>
              <a:ea typeface="+mn-ea"/>
              <a:cs typeface="+mn-ea"/>
              <a:sym typeface="+mn-lt"/>
            </a:endParaRPr>
          </a:p>
        </p:txBody>
      </p:sp>
      <p:sp>
        <p:nvSpPr>
          <p:cNvPr id="35" name="矩形 34"/>
          <p:cNvSpPr/>
          <p:nvPr/>
        </p:nvSpPr>
        <p:spPr>
          <a:xfrm>
            <a:off x="2813049" y="3451136"/>
            <a:ext cx="1665841" cy="246221"/>
          </a:xfrm>
          <a:prstGeom prst="rect">
            <a:avLst/>
          </a:prstGeom>
          <a:effectLst/>
        </p:spPr>
        <p:txBody>
          <a:bodyPr wrap="none">
            <a:spAutoFit/>
          </a:bodyPr>
          <a:lstStyle/>
          <a:p>
            <a:pPr>
              <a:spcBef>
                <a:spcPct val="0"/>
              </a:spcBef>
            </a:pPr>
            <a:r>
              <a:rPr lang="en-US" altLang="zh-CN" sz="1000" dirty="0">
                <a:solidFill>
                  <a:schemeClr val="tx1">
                    <a:lumMod val="65000"/>
                    <a:lumOff val="35000"/>
                  </a:schemeClr>
                </a:solidFill>
                <a:cs typeface="+mn-ea"/>
                <a:sym typeface="+mn-lt"/>
              </a:rPr>
              <a:t>Please add the title here</a:t>
            </a:r>
          </a:p>
        </p:txBody>
      </p:sp>
      <p:sp>
        <p:nvSpPr>
          <p:cNvPr id="36" name="TextBox 76"/>
          <p:cNvSpPr txBox="1"/>
          <p:nvPr/>
        </p:nvSpPr>
        <p:spPr>
          <a:xfrm>
            <a:off x="2813050" y="2982595"/>
            <a:ext cx="3361690" cy="583565"/>
          </a:xfrm>
          <a:prstGeom prst="rect">
            <a:avLst/>
          </a:prstGeom>
          <a:noFill/>
          <a:effectLst/>
        </p:spPr>
        <p:txBody>
          <a:bodyPr wrap="square" rtlCol="0">
            <a:spAutoFit/>
          </a:bodyPr>
          <a:lstStyle/>
          <a:p>
            <a:pPr>
              <a:buFont typeface="Arial" panose="020B0604020202020204" pitchFamily="34" charset="0"/>
              <a:buNone/>
            </a:pPr>
            <a:r>
              <a:rPr lang="zh-CN" altLang="en-US" sz="3200" b="1" dirty="0">
                <a:solidFill>
                  <a:schemeClr val="tx1">
                    <a:lumMod val="65000"/>
                    <a:lumOff val="35000"/>
                  </a:schemeClr>
                </a:solidFill>
                <a:cs typeface="+mn-ea"/>
                <a:sym typeface="+mn-lt"/>
              </a:rPr>
              <a:t>整体活动概括</a:t>
            </a:r>
          </a:p>
        </p:txBody>
      </p:sp>
      <p:sp>
        <p:nvSpPr>
          <p:cNvPr id="37" name="椭圆 1"/>
          <p:cNvSpPr>
            <a:spLocks noChangeArrowheads="1"/>
          </p:cNvSpPr>
          <p:nvPr/>
        </p:nvSpPr>
        <p:spPr bwMode="auto">
          <a:xfrm>
            <a:off x="2031460" y="4462404"/>
            <a:ext cx="606526" cy="606526"/>
          </a:xfrm>
          <a:prstGeom prst="roundRect">
            <a:avLst/>
          </a:prstGeom>
          <a:solidFill>
            <a:srgbClr val="FD8DB2"/>
          </a:solidFill>
          <a:ln w="19050">
            <a:noFill/>
          </a:ln>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1500">
              <a:solidFill>
                <a:schemeClr val="bg1"/>
              </a:solidFill>
              <a:latin typeface="+mn-lt"/>
              <a:ea typeface="+mn-ea"/>
              <a:cs typeface="+mn-ea"/>
              <a:sym typeface="+mn-lt"/>
            </a:endParaRPr>
          </a:p>
        </p:txBody>
      </p:sp>
      <p:sp>
        <p:nvSpPr>
          <p:cNvPr id="38" name="TextBox 32"/>
          <p:cNvSpPr txBox="1">
            <a:spLocks noChangeArrowheads="1"/>
          </p:cNvSpPr>
          <p:nvPr/>
        </p:nvSpPr>
        <p:spPr bwMode="auto">
          <a:xfrm>
            <a:off x="2105492" y="4585335"/>
            <a:ext cx="537327" cy="45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335" dirty="0">
                <a:solidFill>
                  <a:schemeClr val="bg1"/>
                </a:solidFill>
                <a:latin typeface="+mn-lt"/>
                <a:ea typeface="+mn-ea"/>
                <a:cs typeface="+mn-ea"/>
                <a:sym typeface="+mn-lt"/>
              </a:rPr>
              <a:t>03</a:t>
            </a:r>
            <a:endParaRPr lang="zh-CN" altLang="en-US" sz="2335" dirty="0">
              <a:solidFill>
                <a:schemeClr val="bg1"/>
              </a:solidFill>
              <a:latin typeface="+mn-lt"/>
              <a:ea typeface="+mn-ea"/>
              <a:cs typeface="+mn-ea"/>
              <a:sym typeface="+mn-lt"/>
            </a:endParaRPr>
          </a:p>
        </p:txBody>
      </p:sp>
      <p:sp>
        <p:nvSpPr>
          <p:cNvPr id="62" name="矩形 61"/>
          <p:cNvSpPr/>
          <p:nvPr/>
        </p:nvSpPr>
        <p:spPr>
          <a:xfrm>
            <a:off x="2764249" y="5055294"/>
            <a:ext cx="1665841" cy="246221"/>
          </a:xfrm>
          <a:prstGeom prst="rect">
            <a:avLst/>
          </a:prstGeom>
          <a:effectLst/>
        </p:spPr>
        <p:txBody>
          <a:bodyPr wrap="none">
            <a:spAutoFit/>
          </a:bodyPr>
          <a:lstStyle/>
          <a:p>
            <a:pPr>
              <a:spcBef>
                <a:spcPct val="0"/>
              </a:spcBef>
            </a:pPr>
            <a:r>
              <a:rPr lang="en-US" altLang="zh-CN" sz="1000" dirty="0">
                <a:solidFill>
                  <a:schemeClr val="tx1">
                    <a:lumMod val="65000"/>
                    <a:lumOff val="35000"/>
                  </a:schemeClr>
                </a:solidFill>
                <a:cs typeface="+mn-ea"/>
                <a:sym typeface="+mn-lt"/>
              </a:rPr>
              <a:t>Please add the title here</a:t>
            </a:r>
          </a:p>
        </p:txBody>
      </p:sp>
      <p:sp>
        <p:nvSpPr>
          <p:cNvPr id="63" name="TextBox 76"/>
          <p:cNvSpPr txBox="1"/>
          <p:nvPr/>
        </p:nvSpPr>
        <p:spPr>
          <a:xfrm>
            <a:off x="2764250" y="4519217"/>
            <a:ext cx="3361690" cy="583565"/>
          </a:xfrm>
          <a:prstGeom prst="rect">
            <a:avLst/>
          </a:prstGeom>
          <a:noFill/>
          <a:effectLst/>
        </p:spPr>
        <p:txBody>
          <a:bodyPr wrap="square" rtlCol="0">
            <a:spAutoFit/>
          </a:bodyPr>
          <a:lstStyle/>
          <a:p>
            <a:r>
              <a:rPr lang="zh-CN" altLang="en-US" sz="3200" b="1" dirty="0">
                <a:solidFill>
                  <a:schemeClr val="tx1">
                    <a:lumMod val="65000"/>
                    <a:lumOff val="35000"/>
                  </a:schemeClr>
                </a:solidFill>
                <a:cs typeface="+mn-ea"/>
                <a:sym typeface="+mn-lt"/>
              </a:rPr>
              <a:t>活动后勤保障</a:t>
            </a:r>
          </a:p>
        </p:txBody>
      </p:sp>
      <p:sp>
        <p:nvSpPr>
          <p:cNvPr id="64" name="椭圆 1"/>
          <p:cNvSpPr>
            <a:spLocks noChangeArrowheads="1"/>
          </p:cNvSpPr>
          <p:nvPr/>
        </p:nvSpPr>
        <p:spPr bwMode="auto">
          <a:xfrm>
            <a:off x="7140897" y="2893805"/>
            <a:ext cx="606526" cy="606526"/>
          </a:xfrm>
          <a:prstGeom prst="roundRect">
            <a:avLst/>
          </a:prstGeom>
          <a:solidFill>
            <a:srgbClr val="FD8DB2"/>
          </a:solidFill>
          <a:ln w="19050">
            <a:noFill/>
          </a:ln>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1500">
              <a:solidFill>
                <a:schemeClr val="bg1"/>
              </a:solidFill>
              <a:latin typeface="+mn-lt"/>
              <a:ea typeface="+mn-ea"/>
              <a:cs typeface="+mn-ea"/>
              <a:sym typeface="+mn-lt"/>
            </a:endParaRPr>
          </a:p>
        </p:txBody>
      </p:sp>
      <p:sp>
        <p:nvSpPr>
          <p:cNvPr id="65" name="TextBox 32"/>
          <p:cNvSpPr txBox="1">
            <a:spLocks noChangeArrowheads="1"/>
          </p:cNvSpPr>
          <p:nvPr/>
        </p:nvSpPr>
        <p:spPr bwMode="auto">
          <a:xfrm>
            <a:off x="7214930" y="2941806"/>
            <a:ext cx="537327" cy="45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335" dirty="0">
                <a:solidFill>
                  <a:schemeClr val="bg1"/>
                </a:solidFill>
                <a:latin typeface="+mn-lt"/>
                <a:ea typeface="+mn-ea"/>
                <a:cs typeface="+mn-ea"/>
                <a:sym typeface="+mn-lt"/>
              </a:rPr>
              <a:t>02</a:t>
            </a:r>
            <a:endParaRPr lang="zh-CN" altLang="en-US" sz="2335" dirty="0">
              <a:solidFill>
                <a:schemeClr val="bg1"/>
              </a:solidFill>
              <a:latin typeface="+mn-lt"/>
              <a:ea typeface="+mn-ea"/>
              <a:cs typeface="+mn-ea"/>
              <a:sym typeface="+mn-lt"/>
            </a:endParaRPr>
          </a:p>
        </p:txBody>
      </p:sp>
      <p:sp>
        <p:nvSpPr>
          <p:cNvPr id="66" name="矩形 65"/>
          <p:cNvSpPr/>
          <p:nvPr/>
        </p:nvSpPr>
        <p:spPr>
          <a:xfrm>
            <a:off x="7940361" y="3500031"/>
            <a:ext cx="1665841" cy="246221"/>
          </a:xfrm>
          <a:prstGeom prst="rect">
            <a:avLst/>
          </a:prstGeom>
          <a:effectLst/>
        </p:spPr>
        <p:txBody>
          <a:bodyPr wrap="none">
            <a:spAutoFit/>
          </a:bodyPr>
          <a:lstStyle/>
          <a:p>
            <a:pPr>
              <a:spcBef>
                <a:spcPct val="0"/>
              </a:spcBef>
            </a:pPr>
            <a:r>
              <a:rPr lang="en-US" altLang="zh-CN" sz="1000" dirty="0">
                <a:solidFill>
                  <a:schemeClr val="tx1">
                    <a:lumMod val="65000"/>
                    <a:lumOff val="35000"/>
                  </a:schemeClr>
                </a:solidFill>
                <a:cs typeface="+mn-ea"/>
                <a:sym typeface="+mn-lt"/>
              </a:rPr>
              <a:t>Please add the title here</a:t>
            </a:r>
          </a:p>
        </p:txBody>
      </p:sp>
      <p:sp>
        <p:nvSpPr>
          <p:cNvPr id="67" name="TextBox 76"/>
          <p:cNvSpPr txBox="1"/>
          <p:nvPr/>
        </p:nvSpPr>
        <p:spPr>
          <a:xfrm>
            <a:off x="7874000" y="2957195"/>
            <a:ext cx="3361690" cy="583565"/>
          </a:xfrm>
          <a:prstGeom prst="rect">
            <a:avLst/>
          </a:prstGeom>
          <a:noFill/>
          <a:effectLst/>
        </p:spPr>
        <p:txBody>
          <a:bodyPr wrap="square" rtlCol="0">
            <a:spAutoFit/>
          </a:bodyPr>
          <a:lstStyle/>
          <a:p>
            <a:r>
              <a:rPr lang="zh-CN" altLang="en-US" sz="3200" b="1" dirty="0">
                <a:solidFill>
                  <a:schemeClr val="tx1">
                    <a:lumMod val="65000"/>
                    <a:lumOff val="35000"/>
                  </a:schemeClr>
                </a:solidFill>
                <a:cs typeface="+mn-ea"/>
                <a:sym typeface="+mn-lt"/>
              </a:rPr>
              <a:t>活动流程执行</a:t>
            </a:r>
          </a:p>
        </p:txBody>
      </p:sp>
      <p:sp>
        <p:nvSpPr>
          <p:cNvPr id="68" name="椭圆 1"/>
          <p:cNvSpPr>
            <a:spLocks noChangeArrowheads="1"/>
          </p:cNvSpPr>
          <p:nvPr/>
        </p:nvSpPr>
        <p:spPr bwMode="auto">
          <a:xfrm>
            <a:off x="7092097" y="4471294"/>
            <a:ext cx="606526" cy="606526"/>
          </a:xfrm>
          <a:prstGeom prst="roundRect">
            <a:avLst/>
          </a:prstGeom>
          <a:solidFill>
            <a:srgbClr val="FD8DB2"/>
          </a:solidFill>
          <a:ln w="19050">
            <a:noFill/>
          </a:ln>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1500">
              <a:solidFill>
                <a:schemeClr val="bg1"/>
              </a:solidFill>
              <a:latin typeface="+mn-lt"/>
              <a:ea typeface="+mn-ea"/>
              <a:cs typeface="+mn-ea"/>
              <a:sym typeface="+mn-lt"/>
            </a:endParaRPr>
          </a:p>
        </p:txBody>
      </p:sp>
      <p:sp>
        <p:nvSpPr>
          <p:cNvPr id="69" name="TextBox 32"/>
          <p:cNvSpPr txBox="1">
            <a:spLocks noChangeArrowheads="1"/>
          </p:cNvSpPr>
          <p:nvPr/>
        </p:nvSpPr>
        <p:spPr bwMode="auto">
          <a:xfrm>
            <a:off x="7166130" y="4536440"/>
            <a:ext cx="537327" cy="45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335" dirty="0">
                <a:solidFill>
                  <a:schemeClr val="bg1"/>
                </a:solidFill>
                <a:latin typeface="+mn-lt"/>
                <a:ea typeface="+mn-ea"/>
                <a:cs typeface="+mn-ea"/>
                <a:sym typeface="+mn-lt"/>
              </a:rPr>
              <a:t>04</a:t>
            </a:r>
            <a:endParaRPr lang="zh-CN" altLang="en-US" sz="2335" dirty="0">
              <a:solidFill>
                <a:schemeClr val="bg1"/>
              </a:solidFill>
              <a:latin typeface="+mn-lt"/>
              <a:ea typeface="+mn-ea"/>
              <a:cs typeface="+mn-ea"/>
              <a:sym typeface="+mn-lt"/>
            </a:endParaRPr>
          </a:p>
        </p:txBody>
      </p:sp>
      <p:sp>
        <p:nvSpPr>
          <p:cNvPr id="70" name="矩形 69"/>
          <p:cNvSpPr/>
          <p:nvPr/>
        </p:nvSpPr>
        <p:spPr>
          <a:xfrm>
            <a:off x="7891561" y="4987984"/>
            <a:ext cx="1665841" cy="246221"/>
          </a:xfrm>
          <a:prstGeom prst="rect">
            <a:avLst/>
          </a:prstGeom>
          <a:effectLst/>
        </p:spPr>
        <p:txBody>
          <a:bodyPr wrap="none">
            <a:spAutoFit/>
          </a:bodyPr>
          <a:lstStyle/>
          <a:p>
            <a:pPr>
              <a:spcBef>
                <a:spcPct val="0"/>
              </a:spcBef>
            </a:pPr>
            <a:r>
              <a:rPr lang="en-US" altLang="zh-CN" sz="1000" dirty="0">
                <a:solidFill>
                  <a:schemeClr val="tx1">
                    <a:lumMod val="65000"/>
                    <a:lumOff val="35000"/>
                  </a:schemeClr>
                </a:solidFill>
                <a:cs typeface="+mn-ea"/>
                <a:sym typeface="+mn-lt"/>
              </a:rPr>
              <a:t>Please add the title here</a:t>
            </a:r>
          </a:p>
        </p:txBody>
      </p:sp>
      <p:sp>
        <p:nvSpPr>
          <p:cNvPr id="71" name="TextBox 76"/>
          <p:cNvSpPr txBox="1"/>
          <p:nvPr/>
        </p:nvSpPr>
        <p:spPr>
          <a:xfrm>
            <a:off x="7825200" y="4453177"/>
            <a:ext cx="3361690" cy="583565"/>
          </a:xfrm>
          <a:prstGeom prst="rect">
            <a:avLst/>
          </a:prstGeom>
          <a:noFill/>
          <a:effectLst/>
        </p:spPr>
        <p:txBody>
          <a:bodyPr wrap="square" rtlCol="0">
            <a:spAutoFit/>
          </a:bodyPr>
          <a:lstStyle/>
          <a:p>
            <a:r>
              <a:rPr lang="zh-CN" altLang="en-US" sz="3200" b="1" dirty="0">
                <a:solidFill>
                  <a:schemeClr val="tx1">
                    <a:lumMod val="65000"/>
                    <a:lumOff val="35000"/>
                  </a:schemeClr>
                </a:solidFill>
                <a:cs typeface="+mn-ea"/>
                <a:sym typeface="+mn-lt"/>
              </a:rPr>
              <a:t>整体活动意义</a:t>
            </a:r>
          </a:p>
        </p:txBody>
      </p:sp>
      <p:sp>
        <p:nvSpPr>
          <p:cNvPr id="2" name="椭圆 1"/>
          <p:cNvSpPr/>
          <p:nvPr/>
        </p:nvSpPr>
        <p:spPr>
          <a:xfrm>
            <a:off x="4959985" y="948055"/>
            <a:ext cx="410845" cy="405765"/>
          </a:xfrm>
          <a:prstGeom prst="ellipse">
            <a:avLst/>
          </a:prstGeom>
          <a:solidFill>
            <a:srgbClr val="FEC9DA">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4730115" y="843280"/>
            <a:ext cx="229870" cy="241300"/>
          </a:xfrm>
          <a:prstGeom prst="ellipse">
            <a:avLst/>
          </a:prstGeom>
          <a:solidFill>
            <a:srgbClr val="FEC9D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6486620" y="5761912"/>
            <a:ext cx="410845" cy="405765"/>
          </a:xfrm>
          <a:prstGeom prst="ellipse">
            <a:avLst/>
          </a:prstGeom>
          <a:solidFill>
            <a:srgbClr val="FEC9DA">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6897465" y="6327062"/>
            <a:ext cx="229870" cy="241300"/>
          </a:xfrm>
          <a:prstGeom prst="ellipse">
            <a:avLst/>
          </a:prstGeom>
          <a:solidFill>
            <a:srgbClr val="FEC9D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0" name="图片 19"/>
          <p:cNvPicPr>
            <a:picLocks noChangeAspect="1"/>
          </p:cNvPicPr>
          <p:nvPr/>
        </p:nvPicPr>
        <p:blipFill>
          <a:blip r:embed="rId3" cstate="email"/>
          <a:stretch>
            <a:fillRect/>
          </a:stretch>
        </p:blipFill>
        <p:spPr>
          <a:xfrm flipV="1">
            <a:off x="-467360" y="-87630"/>
            <a:ext cx="3579495" cy="4089400"/>
          </a:xfrm>
          <a:prstGeom prst="rect">
            <a:avLst/>
          </a:prstGeom>
        </p:spPr>
      </p:pic>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p:cTn id="23" dur="500" fill="hold"/>
                                        <p:tgtEl>
                                          <p:spTgt spid="37"/>
                                        </p:tgtEl>
                                        <p:attrNameLst>
                                          <p:attrName>ppt_w</p:attrName>
                                        </p:attrNameLst>
                                      </p:cBhvr>
                                      <p:tavLst>
                                        <p:tav tm="0">
                                          <p:val>
                                            <p:fltVal val="0"/>
                                          </p:val>
                                        </p:tav>
                                        <p:tav tm="100000">
                                          <p:val>
                                            <p:strVal val="#ppt_w"/>
                                          </p:val>
                                        </p:tav>
                                      </p:tavLst>
                                    </p:anim>
                                    <p:anim calcmode="lin" valueType="num">
                                      <p:cBhvr>
                                        <p:cTn id="24" dur="500" fill="hold"/>
                                        <p:tgtEl>
                                          <p:spTgt spid="37"/>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p:cTn id="31" dur="500" fill="hold"/>
                                        <p:tgtEl>
                                          <p:spTgt spid="62"/>
                                        </p:tgtEl>
                                        <p:attrNameLst>
                                          <p:attrName>ppt_w</p:attrName>
                                        </p:attrNameLst>
                                      </p:cBhvr>
                                      <p:tavLst>
                                        <p:tav tm="0">
                                          <p:val>
                                            <p:fltVal val="0"/>
                                          </p:val>
                                        </p:tav>
                                        <p:tav tm="100000">
                                          <p:val>
                                            <p:strVal val="#ppt_w"/>
                                          </p:val>
                                        </p:tav>
                                      </p:tavLst>
                                    </p:anim>
                                    <p:anim calcmode="lin" valueType="num">
                                      <p:cBhvr>
                                        <p:cTn id="32" dur="500" fill="hold"/>
                                        <p:tgtEl>
                                          <p:spTgt spid="62"/>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p:cTn id="39" dur="500" fill="hold"/>
                                        <p:tgtEl>
                                          <p:spTgt spid="64"/>
                                        </p:tgtEl>
                                        <p:attrNameLst>
                                          <p:attrName>ppt_w</p:attrName>
                                        </p:attrNameLst>
                                      </p:cBhvr>
                                      <p:tavLst>
                                        <p:tav tm="0">
                                          <p:val>
                                            <p:fltVal val="0"/>
                                          </p:val>
                                        </p:tav>
                                        <p:tav tm="100000">
                                          <p:val>
                                            <p:strVal val="#ppt_w"/>
                                          </p:val>
                                        </p:tav>
                                      </p:tavLst>
                                    </p:anim>
                                    <p:anim calcmode="lin" valueType="num">
                                      <p:cBhvr>
                                        <p:cTn id="40" dur="500" fill="hold"/>
                                        <p:tgtEl>
                                          <p:spTgt spid="64"/>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p:cTn id="43" dur="500" fill="hold"/>
                                        <p:tgtEl>
                                          <p:spTgt spid="65"/>
                                        </p:tgtEl>
                                        <p:attrNameLst>
                                          <p:attrName>ppt_w</p:attrName>
                                        </p:attrNameLst>
                                      </p:cBhvr>
                                      <p:tavLst>
                                        <p:tav tm="0">
                                          <p:val>
                                            <p:fltVal val="0"/>
                                          </p:val>
                                        </p:tav>
                                        <p:tav tm="100000">
                                          <p:val>
                                            <p:strVal val="#ppt_w"/>
                                          </p:val>
                                        </p:tav>
                                      </p:tavLst>
                                    </p:anim>
                                    <p:anim calcmode="lin" valueType="num">
                                      <p:cBhvr>
                                        <p:cTn id="44" dur="500" fill="hold"/>
                                        <p:tgtEl>
                                          <p:spTgt spid="65"/>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p:cTn id="47" dur="500" fill="hold"/>
                                        <p:tgtEl>
                                          <p:spTgt spid="66"/>
                                        </p:tgtEl>
                                        <p:attrNameLst>
                                          <p:attrName>ppt_w</p:attrName>
                                        </p:attrNameLst>
                                      </p:cBhvr>
                                      <p:tavLst>
                                        <p:tav tm="0">
                                          <p:val>
                                            <p:fltVal val="0"/>
                                          </p:val>
                                        </p:tav>
                                        <p:tav tm="100000">
                                          <p:val>
                                            <p:strVal val="#ppt_w"/>
                                          </p:val>
                                        </p:tav>
                                      </p:tavLst>
                                    </p:anim>
                                    <p:anim calcmode="lin" valueType="num">
                                      <p:cBhvr>
                                        <p:cTn id="48" dur="500" fill="hold"/>
                                        <p:tgtEl>
                                          <p:spTgt spid="66"/>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strVal val="#ppt_h"/>
                                          </p:val>
                                        </p:tav>
                                        <p:tav tm="100000">
                                          <p:val>
                                            <p:strVal val="#ppt_h"/>
                                          </p:val>
                                        </p:tav>
                                      </p:tavLst>
                                    </p:anim>
                                  </p:childTnLst>
                                </p:cTn>
                              </p:par>
                              <p:par>
                                <p:cTn id="53" presetID="17" presetClass="entr" presetSubtype="10" fill="hold" grpId="0" nodeType="withEffect">
                                  <p:stCondLst>
                                    <p:cond delay="0"/>
                                  </p:stCondLst>
                                  <p:childTnLst>
                                    <p:set>
                                      <p:cBhvr>
                                        <p:cTn id="54" dur="1" fill="hold">
                                          <p:stCondLst>
                                            <p:cond delay="0"/>
                                          </p:stCondLst>
                                        </p:cTn>
                                        <p:tgtEl>
                                          <p:spTgt spid="68"/>
                                        </p:tgtEl>
                                        <p:attrNameLst>
                                          <p:attrName>style.visibility</p:attrName>
                                        </p:attrNameLst>
                                      </p:cBhvr>
                                      <p:to>
                                        <p:strVal val="visible"/>
                                      </p:to>
                                    </p:set>
                                    <p:anim calcmode="lin" valueType="num">
                                      <p:cBhvr>
                                        <p:cTn id="55" dur="500" fill="hold"/>
                                        <p:tgtEl>
                                          <p:spTgt spid="68"/>
                                        </p:tgtEl>
                                        <p:attrNameLst>
                                          <p:attrName>ppt_w</p:attrName>
                                        </p:attrNameLst>
                                      </p:cBhvr>
                                      <p:tavLst>
                                        <p:tav tm="0">
                                          <p:val>
                                            <p:fltVal val="0"/>
                                          </p:val>
                                        </p:tav>
                                        <p:tav tm="100000">
                                          <p:val>
                                            <p:strVal val="#ppt_w"/>
                                          </p:val>
                                        </p:tav>
                                      </p:tavLst>
                                    </p:anim>
                                    <p:anim calcmode="lin" valueType="num">
                                      <p:cBhvr>
                                        <p:cTn id="56" dur="500" fill="hold"/>
                                        <p:tgtEl>
                                          <p:spTgt spid="68"/>
                                        </p:tgtEl>
                                        <p:attrNameLst>
                                          <p:attrName>ppt_h</p:attrName>
                                        </p:attrNameLst>
                                      </p:cBhvr>
                                      <p:tavLst>
                                        <p:tav tm="0">
                                          <p:val>
                                            <p:strVal val="#ppt_h"/>
                                          </p:val>
                                        </p:tav>
                                        <p:tav tm="100000">
                                          <p:val>
                                            <p:strVal val="#ppt_h"/>
                                          </p:val>
                                        </p:tav>
                                      </p:tavLst>
                                    </p:anim>
                                  </p:childTnLst>
                                </p:cTn>
                              </p:par>
                              <p:par>
                                <p:cTn id="57" presetID="17" presetClass="entr" presetSubtype="10" fill="hold" grpId="0" nodeType="withEffect">
                                  <p:stCondLst>
                                    <p:cond delay="0"/>
                                  </p:stCondLst>
                                  <p:childTnLst>
                                    <p:set>
                                      <p:cBhvr>
                                        <p:cTn id="58" dur="1" fill="hold">
                                          <p:stCondLst>
                                            <p:cond delay="0"/>
                                          </p:stCondLst>
                                        </p:cTn>
                                        <p:tgtEl>
                                          <p:spTgt spid="69"/>
                                        </p:tgtEl>
                                        <p:attrNameLst>
                                          <p:attrName>style.visibility</p:attrName>
                                        </p:attrNameLst>
                                      </p:cBhvr>
                                      <p:to>
                                        <p:strVal val="visible"/>
                                      </p:to>
                                    </p:set>
                                    <p:anim calcmode="lin" valueType="num">
                                      <p:cBhvr>
                                        <p:cTn id="59" dur="500" fill="hold"/>
                                        <p:tgtEl>
                                          <p:spTgt spid="69"/>
                                        </p:tgtEl>
                                        <p:attrNameLst>
                                          <p:attrName>ppt_w</p:attrName>
                                        </p:attrNameLst>
                                      </p:cBhvr>
                                      <p:tavLst>
                                        <p:tav tm="0">
                                          <p:val>
                                            <p:fltVal val="0"/>
                                          </p:val>
                                        </p:tav>
                                        <p:tav tm="100000">
                                          <p:val>
                                            <p:strVal val="#ppt_w"/>
                                          </p:val>
                                        </p:tav>
                                      </p:tavLst>
                                    </p:anim>
                                    <p:anim calcmode="lin" valueType="num">
                                      <p:cBhvr>
                                        <p:cTn id="60" dur="500" fill="hold"/>
                                        <p:tgtEl>
                                          <p:spTgt spid="69"/>
                                        </p:tgtEl>
                                        <p:attrNameLst>
                                          <p:attrName>ppt_h</p:attrName>
                                        </p:attrNameLst>
                                      </p:cBhvr>
                                      <p:tavLst>
                                        <p:tav tm="0">
                                          <p:val>
                                            <p:strVal val="#ppt_h"/>
                                          </p:val>
                                        </p:tav>
                                        <p:tav tm="100000">
                                          <p:val>
                                            <p:strVal val="#ppt_h"/>
                                          </p:val>
                                        </p:tav>
                                      </p:tavLst>
                                    </p:anim>
                                  </p:childTnLst>
                                </p:cTn>
                              </p:par>
                              <p:par>
                                <p:cTn id="61" presetID="17" presetClass="entr" presetSubtype="10" fill="hold" grpId="0" nodeType="with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strVal val="#ppt_h"/>
                                          </p:val>
                                        </p:tav>
                                        <p:tav tm="100000">
                                          <p:val>
                                            <p:strVal val="#ppt_h"/>
                                          </p:val>
                                        </p:tav>
                                      </p:tavLst>
                                    </p:anim>
                                  </p:childTnLst>
                                </p:cTn>
                              </p:par>
                              <p:par>
                                <p:cTn id="65" presetID="17" presetClass="entr" presetSubtype="10" fill="hold" grpId="0" nodeType="with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500" fill="hold"/>
                                        <p:tgtEl>
                                          <p:spTgt spid="71"/>
                                        </p:tgtEl>
                                        <p:attrNameLst>
                                          <p:attrName>ppt_w</p:attrName>
                                        </p:attrNameLst>
                                      </p:cBhvr>
                                      <p:tavLst>
                                        <p:tav tm="0">
                                          <p:val>
                                            <p:fltVal val="0"/>
                                          </p:val>
                                        </p:tav>
                                        <p:tav tm="100000">
                                          <p:val>
                                            <p:strVal val="#ppt_w"/>
                                          </p:val>
                                        </p:tav>
                                      </p:tavLst>
                                    </p:anim>
                                    <p:anim calcmode="lin" valueType="num">
                                      <p:cBhvr>
                                        <p:cTn id="68" dur="500" fill="hold"/>
                                        <p:tgtEl>
                                          <p:spTgt spid="71"/>
                                        </p:tgtEl>
                                        <p:attrNameLst>
                                          <p:attrName>ppt_h</p:attrName>
                                        </p:attrNameLst>
                                      </p:cBhvr>
                                      <p:tavLst>
                                        <p:tav tm="0">
                                          <p:val>
                                            <p:strVal val="#ppt_h"/>
                                          </p:val>
                                        </p:tav>
                                        <p:tav tm="100000">
                                          <p:val>
                                            <p:strVal val="#ppt_h"/>
                                          </p:val>
                                        </p:tav>
                                      </p:tavLst>
                                    </p:anim>
                                  </p:childTnLst>
                                </p:cTn>
                              </p:par>
                            </p:childTnLst>
                          </p:cTn>
                        </p:par>
                        <p:par>
                          <p:cTn id="69" fill="hold">
                            <p:stCondLst>
                              <p:cond delay="500"/>
                            </p:stCondLst>
                            <p:childTnLst>
                              <p:par>
                                <p:cTn id="70" presetID="3" presetClass="entr" presetSubtype="10" fill="hold" grpId="0" nodeType="after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blinds(horizontal)">
                                      <p:cBhvr>
                                        <p:cTn id="72" dur="1000"/>
                                        <p:tgtEl>
                                          <p:spTgt spid="2"/>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blinds(horizontal)">
                                      <p:cBhvr>
                                        <p:cTn id="75" dur="1000"/>
                                        <p:tgtEl>
                                          <p:spTgt spid="3"/>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blinds(horizontal)">
                                      <p:cBhvr>
                                        <p:cTn id="78" dur="1000"/>
                                        <p:tgtEl>
                                          <p:spTgt spid="18"/>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blinds(horizontal)">
                                      <p:cBhvr>
                                        <p:cTn id="8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34" grpId="0" bldLvl="0" animBg="1"/>
      <p:bldP spid="35" grpId="0" bldLvl="0" animBg="1"/>
      <p:bldP spid="36" grpId="0" bldLvl="0"/>
      <p:bldP spid="37" grpId="0" bldLvl="0" animBg="1"/>
      <p:bldP spid="38" grpId="0" bldLvl="0" animBg="1"/>
      <p:bldP spid="62" grpId="0" bldLvl="0" animBg="1"/>
      <p:bldP spid="63" grpId="0" bldLvl="0"/>
      <p:bldP spid="64" grpId="0" bldLvl="0" animBg="1"/>
      <p:bldP spid="65" grpId="0" bldLvl="0" animBg="1"/>
      <p:bldP spid="66" grpId="0" bldLvl="0" animBg="1"/>
      <p:bldP spid="67" grpId="0" bldLvl="0"/>
      <p:bldP spid="68" grpId="0" bldLvl="0" animBg="1"/>
      <p:bldP spid="69" grpId="0" bldLvl="0" animBg="1"/>
      <p:bldP spid="70" grpId="0" bldLvl="0" animBg="1"/>
      <p:bldP spid="71" grpId="0" bldLvl="0"/>
      <p:bldP spid="2" grpId="0" bldLvl="0" animBg="1"/>
      <p:bldP spid="3" grpId="0" bldLvl="0" animBg="1"/>
      <p:bldP spid="18" grpId="0" bldLvl="0" animBg="1"/>
      <p:bldP spid="19"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email"/>
          <a:stretch>
            <a:fillRect/>
          </a:stretch>
        </p:blipFill>
        <p:spPr>
          <a:xfrm>
            <a:off x="5915891" y="377322"/>
            <a:ext cx="7029313" cy="5766976"/>
          </a:xfrm>
          <a:prstGeom prst="rect">
            <a:avLst/>
          </a:prstGeom>
        </p:spPr>
      </p:pic>
      <p:sp>
        <p:nvSpPr>
          <p:cNvPr id="16" name="文本框 15"/>
          <p:cNvSpPr txBox="1"/>
          <p:nvPr/>
        </p:nvSpPr>
        <p:spPr>
          <a:xfrm>
            <a:off x="3198459" y="2512592"/>
            <a:ext cx="3040520" cy="707886"/>
          </a:xfrm>
          <a:prstGeom prst="rect">
            <a:avLst/>
          </a:prstGeom>
          <a:noFill/>
        </p:spPr>
        <p:txBody>
          <a:bodyPr wrap="square" rtlCol="0">
            <a:spAutoFit/>
          </a:bodyPr>
          <a:lstStyle/>
          <a:p>
            <a:r>
              <a:rPr lang="en-US" altLang="zh-CN" sz="2000" dirty="0">
                <a:solidFill>
                  <a:srgbClr val="A8B2BE"/>
                </a:solidFill>
                <a:cs typeface="+mn-ea"/>
                <a:sym typeface="+mn-lt"/>
              </a:rPr>
              <a:t>Click here to add words</a:t>
            </a:r>
            <a:endParaRPr lang="zh-CN" altLang="en-US" sz="2000" dirty="0">
              <a:solidFill>
                <a:srgbClr val="A8B2BE"/>
              </a:solidFill>
              <a:cs typeface="+mn-ea"/>
              <a:sym typeface="+mn-lt"/>
            </a:endParaRPr>
          </a:p>
        </p:txBody>
      </p:sp>
      <p:sp>
        <p:nvSpPr>
          <p:cNvPr id="17" name="椭圆 16"/>
          <p:cNvSpPr/>
          <p:nvPr/>
        </p:nvSpPr>
        <p:spPr>
          <a:xfrm>
            <a:off x="2602908" y="2512591"/>
            <a:ext cx="400111" cy="400111"/>
          </a:xfrm>
          <a:prstGeom prst="ellipse">
            <a:avLst/>
          </a:prstGeom>
          <a:solidFill>
            <a:srgbClr val="FEA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8B2BE"/>
              </a:solidFill>
              <a:cs typeface="+mn-ea"/>
              <a:sym typeface="+mn-lt"/>
            </a:endParaRPr>
          </a:p>
        </p:txBody>
      </p:sp>
      <p:sp>
        <p:nvSpPr>
          <p:cNvPr id="18" name="文本框 17"/>
          <p:cNvSpPr txBox="1"/>
          <p:nvPr/>
        </p:nvSpPr>
        <p:spPr>
          <a:xfrm>
            <a:off x="3198459" y="3328858"/>
            <a:ext cx="3040520" cy="707886"/>
          </a:xfrm>
          <a:prstGeom prst="rect">
            <a:avLst/>
          </a:prstGeom>
          <a:noFill/>
        </p:spPr>
        <p:txBody>
          <a:bodyPr wrap="square" rtlCol="0">
            <a:spAutoFit/>
          </a:bodyPr>
          <a:lstStyle/>
          <a:p>
            <a:r>
              <a:rPr lang="en-US" altLang="zh-CN" sz="2000" dirty="0">
                <a:solidFill>
                  <a:srgbClr val="A8B2BE"/>
                </a:solidFill>
                <a:cs typeface="+mn-ea"/>
                <a:sym typeface="+mn-lt"/>
              </a:rPr>
              <a:t>Click here to add words</a:t>
            </a:r>
            <a:endParaRPr lang="zh-CN" altLang="en-US" sz="2000" dirty="0">
              <a:solidFill>
                <a:srgbClr val="A8B2BE"/>
              </a:solidFill>
              <a:cs typeface="+mn-ea"/>
              <a:sym typeface="+mn-lt"/>
            </a:endParaRPr>
          </a:p>
        </p:txBody>
      </p:sp>
      <p:sp>
        <p:nvSpPr>
          <p:cNvPr id="19" name="椭圆 18"/>
          <p:cNvSpPr/>
          <p:nvPr/>
        </p:nvSpPr>
        <p:spPr>
          <a:xfrm>
            <a:off x="2602908" y="3328857"/>
            <a:ext cx="400111" cy="400111"/>
          </a:xfrm>
          <a:prstGeom prst="ellipse">
            <a:avLst/>
          </a:prstGeom>
          <a:solidFill>
            <a:srgbClr val="FEA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8B2BE"/>
              </a:solidFill>
              <a:cs typeface="+mn-ea"/>
              <a:sym typeface="+mn-lt"/>
            </a:endParaRPr>
          </a:p>
        </p:txBody>
      </p:sp>
      <p:sp>
        <p:nvSpPr>
          <p:cNvPr id="20" name="文本框 19"/>
          <p:cNvSpPr txBox="1"/>
          <p:nvPr/>
        </p:nvSpPr>
        <p:spPr>
          <a:xfrm>
            <a:off x="3198459" y="4145124"/>
            <a:ext cx="3040520" cy="707886"/>
          </a:xfrm>
          <a:prstGeom prst="rect">
            <a:avLst/>
          </a:prstGeom>
          <a:noFill/>
        </p:spPr>
        <p:txBody>
          <a:bodyPr wrap="square" rtlCol="0">
            <a:spAutoFit/>
          </a:bodyPr>
          <a:lstStyle/>
          <a:p>
            <a:r>
              <a:rPr lang="en-US" altLang="zh-CN" sz="2000" dirty="0">
                <a:solidFill>
                  <a:srgbClr val="A8B2BE"/>
                </a:solidFill>
                <a:cs typeface="+mn-ea"/>
                <a:sym typeface="+mn-lt"/>
              </a:rPr>
              <a:t>Click here to add words</a:t>
            </a:r>
            <a:endParaRPr lang="zh-CN" altLang="en-US" sz="2000" dirty="0">
              <a:solidFill>
                <a:srgbClr val="A8B2BE"/>
              </a:solidFill>
              <a:cs typeface="+mn-ea"/>
              <a:sym typeface="+mn-lt"/>
            </a:endParaRPr>
          </a:p>
        </p:txBody>
      </p:sp>
      <p:sp>
        <p:nvSpPr>
          <p:cNvPr id="21" name="椭圆 20"/>
          <p:cNvSpPr/>
          <p:nvPr/>
        </p:nvSpPr>
        <p:spPr>
          <a:xfrm>
            <a:off x="2602908" y="4145123"/>
            <a:ext cx="400111" cy="400111"/>
          </a:xfrm>
          <a:prstGeom prst="ellipse">
            <a:avLst/>
          </a:prstGeom>
          <a:solidFill>
            <a:srgbClr val="FEA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8B2BE"/>
              </a:solidFill>
              <a:cs typeface="+mn-ea"/>
              <a:sym typeface="+mn-lt"/>
            </a:endParaRPr>
          </a:p>
        </p:txBody>
      </p:sp>
      <p:sp>
        <p:nvSpPr>
          <p:cNvPr id="22" name="文本框 21"/>
          <p:cNvSpPr txBox="1"/>
          <p:nvPr/>
        </p:nvSpPr>
        <p:spPr>
          <a:xfrm>
            <a:off x="3198459" y="4981545"/>
            <a:ext cx="3040520" cy="707886"/>
          </a:xfrm>
          <a:prstGeom prst="rect">
            <a:avLst/>
          </a:prstGeom>
          <a:noFill/>
        </p:spPr>
        <p:txBody>
          <a:bodyPr wrap="square" rtlCol="0">
            <a:spAutoFit/>
          </a:bodyPr>
          <a:lstStyle/>
          <a:p>
            <a:r>
              <a:rPr lang="en-US" altLang="zh-CN" sz="2000" dirty="0">
                <a:solidFill>
                  <a:srgbClr val="A8B2BE"/>
                </a:solidFill>
                <a:cs typeface="+mn-ea"/>
                <a:sym typeface="+mn-lt"/>
              </a:rPr>
              <a:t>Click here to add words</a:t>
            </a:r>
            <a:endParaRPr lang="zh-CN" altLang="en-US" sz="2000" dirty="0">
              <a:solidFill>
                <a:srgbClr val="A8B2BE"/>
              </a:solidFill>
              <a:cs typeface="+mn-ea"/>
              <a:sym typeface="+mn-lt"/>
            </a:endParaRPr>
          </a:p>
        </p:txBody>
      </p:sp>
      <p:sp>
        <p:nvSpPr>
          <p:cNvPr id="23" name="椭圆 22"/>
          <p:cNvSpPr/>
          <p:nvPr/>
        </p:nvSpPr>
        <p:spPr>
          <a:xfrm>
            <a:off x="2602908" y="4981544"/>
            <a:ext cx="400111" cy="400111"/>
          </a:xfrm>
          <a:prstGeom prst="ellipse">
            <a:avLst/>
          </a:prstGeom>
          <a:solidFill>
            <a:srgbClr val="FEA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8B2BE"/>
              </a:solidFill>
              <a:cs typeface="+mn-ea"/>
              <a:sym typeface="+mn-lt"/>
            </a:endParaRPr>
          </a:p>
        </p:txBody>
      </p:sp>
      <p:sp>
        <p:nvSpPr>
          <p:cNvPr id="24" name="椭圆 1"/>
          <p:cNvSpPr>
            <a:spLocks noChangeArrowheads="1"/>
          </p:cNvSpPr>
          <p:nvPr/>
        </p:nvSpPr>
        <p:spPr bwMode="auto">
          <a:xfrm>
            <a:off x="528551" y="473301"/>
            <a:ext cx="606526" cy="606526"/>
          </a:xfrm>
          <a:prstGeom prst="roundRect">
            <a:avLst/>
          </a:prstGeom>
          <a:solidFill>
            <a:srgbClr val="FD8DB2"/>
          </a:solidFill>
          <a:ln w="19050">
            <a:noFill/>
          </a:ln>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1500">
              <a:solidFill>
                <a:schemeClr val="bg1"/>
              </a:solidFill>
              <a:latin typeface="+mn-lt"/>
              <a:ea typeface="+mn-ea"/>
              <a:cs typeface="+mn-ea"/>
              <a:sym typeface="+mn-lt"/>
            </a:endParaRPr>
          </a:p>
        </p:txBody>
      </p:sp>
      <p:sp>
        <p:nvSpPr>
          <p:cNvPr id="25" name="TextBox 32"/>
          <p:cNvSpPr txBox="1">
            <a:spLocks noChangeArrowheads="1"/>
          </p:cNvSpPr>
          <p:nvPr/>
        </p:nvSpPr>
        <p:spPr bwMode="auto">
          <a:xfrm>
            <a:off x="602583" y="596232"/>
            <a:ext cx="537327" cy="45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335" dirty="0" smtClean="0">
                <a:solidFill>
                  <a:schemeClr val="bg1"/>
                </a:solidFill>
                <a:latin typeface="+mn-lt"/>
                <a:ea typeface="+mn-ea"/>
                <a:cs typeface="+mn-ea"/>
                <a:sym typeface="+mn-lt"/>
              </a:rPr>
              <a:t>02</a:t>
            </a:r>
            <a:endParaRPr lang="zh-CN" altLang="en-US" sz="2335" dirty="0">
              <a:solidFill>
                <a:schemeClr val="bg1"/>
              </a:solidFill>
              <a:latin typeface="+mn-lt"/>
              <a:ea typeface="+mn-ea"/>
              <a:cs typeface="+mn-ea"/>
              <a:sym typeface="+mn-lt"/>
            </a:endParaRPr>
          </a:p>
        </p:txBody>
      </p:sp>
      <p:sp>
        <p:nvSpPr>
          <p:cNvPr id="26" name="矩形 25"/>
          <p:cNvSpPr/>
          <p:nvPr/>
        </p:nvSpPr>
        <p:spPr>
          <a:xfrm>
            <a:off x="1180855" y="956716"/>
            <a:ext cx="1665841" cy="246221"/>
          </a:xfrm>
          <a:prstGeom prst="rect">
            <a:avLst/>
          </a:prstGeom>
          <a:effectLst/>
        </p:spPr>
        <p:txBody>
          <a:bodyPr wrap="none">
            <a:spAutoFit/>
          </a:bodyPr>
          <a:lstStyle/>
          <a:p>
            <a:pPr>
              <a:spcBef>
                <a:spcPct val="0"/>
              </a:spcBef>
            </a:pPr>
            <a:r>
              <a:rPr lang="en-US" altLang="zh-CN" sz="1000" dirty="0">
                <a:solidFill>
                  <a:schemeClr val="tx1">
                    <a:lumMod val="65000"/>
                    <a:lumOff val="35000"/>
                  </a:schemeClr>
                </a:solidFill>
                <a:cs typeface="+mn-ea"/>
                <a:sym typeface="+mn-lt"/>
              </a:rPr>
              <a:t>Please add the title here</a:t>
            </a:r>
          </a:p>
        </p:txBody>
      </p:sp>
      <p:sp>
        <p:nvSpPr>
          <p:cNvPr id="27" name="TextBox 76"/>
          <p:cNvSpPr txBox="1"/>
          <p:nvPr/>
        </p:nvSpPr>
        <p:spPr>
          <a:xfrm>
            <a:off x="1165851" y="415317"/>
            <a:ext cx="3724804" cy="584775"/>
          </a:xfrm>
          <a:prstGeom prst="rect">
            <a:avLst/>
          </a:prstGeom>
          <a:noFill/>
          <a:effectLst/>
        </p:spPr>
        <p:txBody>
          <a:bodyPr wrap="square" rtlCol="0">
            <a:spAutoFit/>
          </a:bodyPr>
          <a:lstStyle/>
          <a:p>
            <a:pPr>
              <a:buFont typeface="Arial" panose="020B0604020202020204" pitchFamily="34" charset="0"/>
              <a:buNone/>
            </a:pPr>
            <a:r>
              <a:rPr lang="zh-CN" altLang="en-US" sz="3200" b="1" dirty="0" smtClean="0">
                <a:solidFill>
                  <a:schemeClr val="tx1">
                    <a:lumMod val="65000"/>
                    <a:lumOff val="35000"/>
                  </a:schemeClr>
                </a:solidFill>
                <a:cs typeface="+mn-ea"/>
                <a:sym typeface="+mn-lt"/>
              </a:rPr>
              <a:t>点击输入标题名称</a:t>
            </a:r>
            <a:endParaRPr lang="zh-CN" altLang="en-US" sz="3200" b="1"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p:bldP spid="19" grpId="0" animBg="1"/>
      <p:bldP spid="20" grpId="0"/>
      <p:bldP spid="21" grpId="0" animBg="1"/>
      <p:bldP spid="22" grpId="0"/>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5744624" y="2642036"/>
            <a:ext cx="2149099" cy="2149099"/>
            <a:chOff x="4308468" y="1981527"/>
            <a:chExt cx="1611824" cy="1611824"/>
          </a:xfrm>
        </p:grpSpPr>
        <p:sp>
          <p:nvSpPr>
            <p:cNvPr id="5" name="Freeform: Shape 4"/>
            <p:cNvSpPr/>
            <p:nvPr/>
          </p:nvSpPr>
          <p:spPr bwMode="auto">
            <a:xfrm>
              <a:off x="5248946" y="2562186"/>
              <a:ext cx="287155" cy="282993"/>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accent3"/>
            </a:solidFill>
            <a:ln w="9525">
              <a:noFill/>
              <a:round/>
            </a:ln>
            <a:effectLst/>
          </p:spPr>
          <p:txBody>
            <a:bodyPr anchor="ctr"/>
            <a:lstStyle/>
            <a:p>
              <a:pPr algn="ctr"/>
              <a:endParaRPr sz="2400">
                <a:cs typeface="+mn-ea"/>
                <a:sym typeface="+mn-lt"/>
              </a:endParaRPr>
            </a:p>
          </p:txBody>
        </p:sp>
        <p:sp>
          <p:nvSpPr>
            <p:cNvPr id="8" name="Freeform: Shape 7"/>
            <p:cNvSpPr/>
            <p:nvPr/>
          </p:nvSpPr>
          <p:spPr>
            <a:xfrm rot="7768221">
              <a:off x="4308468" y="1981527"/>
              <a:ext cx="1611824" cy="1611824"/>
            </a:xfrm>
            <a:custGeom>
              <a:avLst/>
              <a:gdLst>
                <a:gd name="connsiteX0" fmla="*/ 888570 w 1611824"/>
                <a:gd name="connsiteY0" fmla="*/ 258306 h 1611824"/>
                <a:gd name="connsiteX1" fmla="*/ 227309 w 1611824"/>
                <a:gd name="connsiteY1" fmla="*/ 919567 h 1611824"/>
                <a:gd name="connsiteX2" fmla="*/ 888570 w 1611824"/>
                <a:gd name="connsiteY2" fmla="*/ 1580828 h 1611824"/>
                <a:gd name="connsiteX3" fmla="*/ 1549831 w 1611824"/>
                <a:gd name="connsiteY3" fmla="*/ 919567 h 1611824"/>
                <a:gd name="connsiteX4" fmla="*/ 888570 w 1611824"/>
                <a:gd name="connsiteY4" fmla="*/ 258306 h 1611824"/>
                <a:gd name="connsiteX5" fmla="*/ 805912 w 1611824"/>
                <a:gd name="connsiteY5" fmla="*/ 0 h 1611824"/>
                <a:gd name="connsiteX6" fmla="*/ 1611824 w 1611824"/>
                <a:gd name="connsiteY6" fmla="*/ 805912 h 1611824"/>
                <a:gd name="connsiteX7" fmla="*/ 805912 w 1611824"/>
                <a:gd name="connsiteY7" fmla="*/ 1611824 h 1611824"/>
                <a:gd name="connsiteX8" fmla="*/ 0 w 1611824"/>
                <a:gd name="connsiteY8" fmla="*/ 805912 h 1611824"/>
                <a:gd name="connsiteX9" fmla="*/ 805912 w 1611824"/>
                <a:gd name="connsiteY9" fmla="*/ 0 h 161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1824" h="1611824">
                  <a:moveTo>
                    <a:pt x="888570" y="258306"/>
                  </a:moveTo>
                  <a:cubicBezTo>
                    <a:pt x="523366" y="258306"/>
                    <a:pt x="227309" y="554363"/>
                    <a:pt x="227309" y="919567"/>
                  </a:cubicBezTo>
                  <a:cubicBezTo>
                    <a:pt x="227309" y="1284771"/>
                    <a:pt x="523366" y="1580828"/>
                    <a:pt x="888570" y="1580828"/>
                  </a:cubicBezTo>
                  <a:cubicBezTo>
                    <a:pt x="1253774" y="1580828"/>
                    <a:pt x="1549831" y="1284771"/>
                    <a:pt x="1549831" y="919567"/>
                  </a:cubicBezTo>
                  <a:cubicBezTo>
                    <a:pt x="1549831" y="554363"/>
                    <a:pt x="1253774" y="258306"/>
                    <a:pt x="888570" y="258306"/>
                  </a:cubicBezTo>
                  <a:close/>
                  <a:moveTo>
                    <a:pt x="805912" y="0"/>
                  </a:moveTo>
                  <a:cubicBezTo>
                    <a:pt x="1251005" y="0"/>
                    <a:pt x="1611824" y="360819"/>
                    <a:pt x="1611824" y="805912"/>
                  </a:cubicBezTo>
                  <a:cubicBezTo>
                    <a:pt x="1611824" y="1251005"/>
                    <a:pt x="1251005" y="1611824"/>
                    <a:pt x="805912" y="1611824"/>
                  </a:cubicBezTo>
                  <a:cubicBezTo>
                    <a:pt x="360819" y="1611824"/>
                    <a:pt x="0" y="1251005"/>
                    <a:pt x="0" y="805912"/>
                  </a:cubicBezTo>
                  <a:cubicBezTo>
                    <a:pt x="0" y="360819"/>
                    <a:pt x="360819" y="0"/>
                    <a:pt x="80591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cs typeface="+mn-ea"/>
                <a:sym typeface="+mn-lt"/>
              </a:endParaRPr>
            </a:p>
          </p:txBody>
        </p:sp>
      </p:grpSp>
      <p:grpSp>
        <p:nvGrpSpPr>
          <p:cNvPr id="30" name="组合 29"/>
          <p:cNvGrpSpPr/>
          <p:nvPr/>
        </p:nvGrpSpPr>
        <p:grpSpPr>
          <a:xfrm>
            <a:off x="4074721" y="2640939"/>
            <a:ext cx="2149099" cy="2149099"/>
            <a:chOff x="3056041" y="1980704"/>
            <a:chExt cx="1611824" cy="1611824"/>
          </a:xfrm>
        </p:grpSpPr>
        <p:sp>
          <p:nvSpPr>
            <p:cNvPr id="4" name="Freeform: Shape 3"/>
            <p:cNvSpPr/>
            <p:nvPr/>
          </p:nvSpPr>
          <p:spPr bwMode="auto">
            <a:xfrm>
              <a:off x="3413084" y="2644974"/>
              <a:ext cx="247781" cy="364863"/>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accent4"/>
            </a:solidFill>
            <a:ln w="9525">
              <a:noFill/>
              <a:round/>
            </a:ln>
            <a:effectLst/>
          </p:spPr>
          <p:txBody>
            <a:bodyPr anchor="ctr"/>
            <a:lstStyle/>
            <a:p>
              <a:pPr algn="ctr"/>
              <a:endParaRPr sz="2400">
                <a:cs typeface="+mn-ea"/>
                <a:sym typeface="+mn-lt"/>
              </a:endParaRPr>
            </a:p>
          </p:txBody>
        </p:sp>
        <p:sp>
          <p:nvSpPr>
            <p:cNvPr id="9" name="Freeform: Shape 8"/>
            <p:cNvSpPr/>
            <p:nvPr/>
          </p:nvSpPr>
          <p:spPr>
            <a:xfrm rot="18235072">
              <a:off x="3056041" y="1980704"/>
              <a:ext cx="1611824" cy="1611824"/>
            </a:xfrm>
            <a:custGeom>
              <a:avLst/>
              <a:gdLst>
                <a:gd name="connsiteX0" fmla="*/ 888570 w 1611824"/>
                <a:gd name="connsiteY0" fmla="*/ 258306 h 1611824"/>
                <a:gd name="connsiteX1" fmla="*/ 227309 w 1611824"/>
                <a:gd name="connsiteY1" fmla="*/ 919567 h 1611824"/>
                <a:gd name="connsiteX2" fmla="*/ 888570 w 1611824"/>
                <a:gd name="connsiteY2" fmla="*/ 1580828 h 1611824"/>
                <a:gd name="connsiteX3" fmla="*/ 1549831 w 1611824"/>
                <a:gd name="connsiteY3" fmla="*/ 919567 h 1611824"/>
                <a:gd name="connsiteX4" fmla="*/ 888570 w 1611824"/>
                <a:gd name="connsiteY4" fmla="*/ 258306 h 1611824"/>
                <a:gd name="connsiteX5" fmla="*/ 805912 w 1611824"/>
                <a:gd name="connsiteY5" fmla="*/ 0 h 1611824"/>
                <a:gd name="connsiteX6" fmla="*/ 1611824 w 1611824"/>
                <a:gd name="connsiteY6" fmla="*/ 805912 h 1611824"/>
                <a:gd name="connsiteX7" fmla="*/ 805912 w 1611824"/>
                <a:gd name="connsiteY7" fmla="*/ 1611824 h 1611824"/>
                <a:gd name="connsiteX8" fmla="*/ 0 w 1611824"/>
                <a:gd name="connsiteY8" fmla="*/ 805912 h 1611824"/>
                <a:gd name="connsiteX9" fmla="*/ 805912 w 1611824"/>
                <a:gd name="connsiteY9" fmla="*/ 0 h 161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1824" h="1611824">
                  <a:moveTo>
                    <a:pt x="888570" y="258306"/>
                  </a:moveTo>
                  <a:cubicBezTo>
                    <a:pt x="523366" y="258306"/>
                    <a:pt x="227309" y="554363"/>
                    <a:pt x="227309" y="919567"/>
                  </a:cubicBezTo>
                  <a:cubicBezTo>
                    <a:pt x="227309" y="1284771"/>
                    <a:pt x="523366" y="1580828"/>
                    <a:pt x="888570" y="1580828"/>
                  </a:cubicBezTo>
                  <a:cubicBezTo>
                    <a:pt x="1253774" y="1580828"/>
                    <a:pt x="1549831" y="1284771"/>
                    <a:pt x="1549831" y="919567"/>
                  </a:cubicBezTo>
                  <a:cubicBezTo>
                    <a:pt x="1549831" y="554363"/>
                    <a:pt x="1253774" y="258306"/>
                    <a:pt x="888570" y="258306"/>
                  </a:cubicBezTo>
                  <a:close/>
                  <a:moveTo>
                    <a:pt x="805912" y="0"/>
                  </a:moveTo>
                  <a:cubicBezTo>
                    <a:pt x="1251005" y="0"/>
                    <a:pt x="1611824" y="360819"/>
                    <a:pt x="1611824" y="805912"/>
                  </a:cubicBezTo>
                  <a:cubicBezTo>
                    <a:pt x="1611824" y="1251005"/>
                    <a:pt x="1251005" y="1611824"/>
                    <a:pt x="805912" y="1611824"/>
                  </a:cubicBezTo>
                  <a:cubicBezTo>
                    <a:pt x="360819" y="1611824"/>
                    <a:pt x="0" y="1251005"/>
                    <a:pt x="0" y="805912"/>
                  </a:cubicBezTo>
                  <a:cubicBezTo>
                    <a:pt x="0" y="360819"/>
                    <a:pt x="360819" y="0"/>
                    <a:pt x="80591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cs typeface="+mn-ea"/>
                <a:sym typeface="+mn-lt"/>
              </a:endParaRPr>
            </a:p>
          </p:txBody>
        </p:sp>
      </p:grpSp>
      <p:grpSp>
        <p:nvGrpSpPr>
          <p:cNvPr id="31" name="组合 30"/>
          <p:cNvGrpSpPr/>
          <p:nvPr/>
        </p:nvGrpSpPr>
        <p:grpSpPr>
          <a:xfrm>
            <a:off x="4853369" y="1813259"/>
            <a:ext cx="2149099" cy="2149099"/>
            <a:chOff x="3640027" y="1359944"/>
            <a:chExt cx="1611824" cy="1611824"/>
          </a:xfrm>
        </p:grpSpPr>
        <p:sp>
          <p:nvSpPr>
            <p:cNvPr id="7" name="Freeform: Shape 6"/>
            <p:cNvSpPr/>
            <p:nvPr/>
          </p:nvSpPr>
          <p:spPr bwMode="auto">
            <a:xfrm>
              <a:off x="4305950" y="1712923"/>
              <a:ext cx="302603" cy="236819"/>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accent2"/>
            </a:solidFill>
            <a:ln w="9525">
              <a:noFill/>
              <a:round/>
            </a:ln>
            <a:effectLst/>
          </p:spPr>
          <p:txBody>
            <a:bodyPr anchor="ctr"/>
            <a:lstStyle/>
            <a:p>
              <a:pPr algn="ctr"/>
              <a:endParaRPr sz="2400">
                <a:cs typeface="+mn-ea"/>
                <a:sym typeface="+mn-lt"/>
              </a:endParaRPr>
            </a:p>
          </p:txBody>
        </p:sp>
        <p:sp>
          <p:nvSpPr>
            <p:cNvPr id="10" name="Freeform: Shape 9"/>
            <p:cNvSpPr/>
            <p:nvPr/>
          </p:nvSpPr>
          <p:spPr>
            <a:xfrm rot="2018970">
              <a:off x="3640027" y="1359944"/>
              <a:ext cx="1611824" cy="1611824"/>
            </a:xfrm>
            <a:custGeom>
              <a:avLst/>
              <a:gdLst>
                <a:gd name="connsiteX0" fmla="*/ 888570 w 1611824"/>
                <a:gd name="connsiteY0" fmla="*/ 258306 h 1611824"/>
                <a:gd name="connsiteX1" fmla="*/ 227309 w 1611824"/>
                <a:gd name="connsiteY1" fmla="*/ 919567 h 1611824"/>
                <a:gd name="connsiteX2" fmla="*/ 888570 w 1611824"/>
                <a:gd name="connsiteY2" fmla="*/ 1580828 h 1611824"/>
                <a:gd name="connsiteX3" fmla="*/ 1549831 w 1611824"/>
                <a:gd name="connsiteY3" fmla="*/ 919567 h 1611824"/>
                <a:gd name="connsiteX4" fmla="*/ 888570 w 1611824"/>
                <a:gd name="connsiteY4" fmla="*/ 258306 h 1611824"/>
                <a:gd name="connsiteX5" fmla="*/ 805912 w 1611824"/>
                <a:gd name="connsiteY5" fmla="*/ 0 h 1611824"/>
                <a:gd name="connsiteX6" fmla="*/ 1611824 w 1611824"/>
                <a:gd name="connsiteY6" fmla="*/ 805912 h 1611824"/>
                <a:gd name="connsiteX7" fmla="*/ 805912 w 1611824"/>
                <a:gd name="connsiteY7" fmla="*/ 1611824 h 1611824"/>
                <a:gd name="connsiteX8" fmla="*/ 0 w 1611824"/>
                <a:gd name="connsiteY8" fmla="*/ 805912 h 1611824"/>
                <a:gd name="connsiteX9" fmla="*/ 805912 w 1611824"/>
                <a:gd name="connsiteY9" fmla="*/ 0 h 161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1824" h="1611824">
                  <a:moveTo>
                    <a:pt x="888570" y="258306"/>
                  </a:moveTo>
                  <a:cubicBezTo>
                    <a:pt x="523366" y="258306"/>
                    <a:pt x="227309" y="554363"/>
                    <a:pt x="227309" y="919567"/>
                  </a:cubicBezTo>
                  <a:cubicBezTo>
                    <a:pt x="227309" y="1284771"/>
                    <a:pt x="523366" y="1580828"/>
                    <a:pt x="888570" y="1580828"/>
                  </a:cubicBezTo>
                  <a:cubicBezTo>
                    <a:pt x="1253774" y="1580828"/>
                    <a:pt x="1549831" y="1284771"/>
                    <a:pt x="1549831" y="919567"/>
                  </a:cubicBezTo>
                  <a:cubicBezTo>
                    <a:pt x="1549831" y="554363"/>
                    <a:pt x="1253774" y="258306"/>
                    <a:pt x="888570" y="258306"/>
                  </a:cubicBezTo>
                  <a:close/>
                  <a:moveTo>
                    <a:pt x="805912" y="0"/>
                  </a:moveTo>
                  <a:cubicBezTo>
                    <a:pt x="1251005" y="0"/>
                    <a:pt x="1611824" y="360819"/>
                    <a:pt x="1611824" y="805912"/>
                  </a:cubicBezTo>
                  <a:cubicBezTo>
                    <a:pt x="1611824" y="1251005"/>
                    <a:pt x="1251005" y="1611824"/>
                    <a:pt x="805912" y="1611824"/>
                  </a:cubicBezTo>
                  <a:cubicBezTo>
                    <a:pt x="360819" y="1611824"/>
                    <a:pt x="0" y="1251005"/>
                    <a:pt x="0" y="805912"/>
                  </a:cubicBezTo>
                  <a:cubicBezTo>
                    <a:pt x="0" y="360819"/>
                    <a:pt x="360819" y="0"/>
                    <a:pt x="80591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cs typeface="+mn-ea"/>
                <a:sym typeface="+mn-lt"/>
              </a:endParaRPr>
            </a:p>
          </p:txBody>
        </p:sp>
      </p:grpSp>
      <p:grpSp>
        <p:nvGrpSpPr>
          <p:cNvPr id="28" name="组合 27"/>
          <p:cNvGrpSpPr/>
          <p:nvPr/>
        </p:nvGrpSpPr>
        <p:grpSpPr>
          <a:xfrm>
            <a:off x="4915100" y="3345555"/>
            <a:ext cx="2149099" cy="2149099"/>
            <a:chOff x="3686325" y="2509166"/>
            <a:chExt cx="1611824" cy="1611824"/>
          </a:xfrm>
        </p:grpSpPr>
        <p:sp>
          <p:nvSpPr>
            <p:cNvPr id="6" name="Freeform: Shape 5"/>
            <p:cNvSpPr/>
            <p:nvPr/>
          </p:nvSpPr>
          <p:spPr bwMode="auto">
            <a:xfrm>
              <a:off x="4337971" y="3479957"/>
              <a:ext cx="307958" cy="307958"/>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accent1"/>
            </a:solidFill>
            <a:ln w="9525">
              <a:noFill/>
              <a:round/>
            </a:ln>
            <a:effectLst/>
          </p:spPr>
          <p:txBody>
            <a:bodyPr anchor="ctr"/>
            <a:lstStyle/>
            <a:p>
              <a:pPr algn="ctr"/>
              <a:endParaRPr sz="2400">
                <a:cs typeface="+mn-ea"/>
                <a:sym typeface="+mn-lt"/>
              </a:endParaRPr>
            </a:p>
          </p:txBody>
        </p:sp>
        <p:sp>
          <p:nvSpPr>
            <p:cNvPr id="11" name="Freeform: Shape 10"/>
            <p:cNvSpPr/>
            <p:nvPr/>
          </p:nvSpPr>
          <p:spPr>
            <a:xfrm rot="12594151">
              <a:off x="3686325" y="2509166"/>
              <a:ext cx="1611824" cy="1611824"/>
            </a:xfrm>
            <a:custGeom>
              <a:avLst/>
              <a:gdLst>
                <a:gd name="connsiteX0" fmla="*/ 888570 w 1611824"/>
                <a:gd name="connsiteY0" fmla="*/ 258306 h 1611824"/>
                <a:gd name="connsiteX1" fmla="*/ 227309 w 1611824"/>
                <a:gd name="connsiteY1" fmla="*/ 919567 h 1611824"/>
                <a:gd name="connsiteX2" fmla="*/ 888570 w 1611824"/>
                <a:gd name="connsiteY2" fmla="*/ 1580828 h 1611824"/>
                <a:gd name="connsiteX3" fmla="*/ 1549831 w 1611824"/>
                <a:gd name="connsiteY3" fmla="*/ 919567 h 1611824"/>
                <a:gd name="connsiteX4" fmla="*/ 888570 w 1611824"/>
                <a:gd name="connsiteY4" fmla="*/ 258306 h 1611824"/>
                <a:gd name="connsiteX5" fmla="*/ 805912 w 1611824"/>
                <a:gd name="connsiteY5" fmla="*/ 0 h 1611824"/>
                <a:gd name="connsiteX6" fmla="*/ 1611824 w 1611824"/>
                <a:gd name="connsiteY6" fmla="*/ 805912 h 1611824"/>
                <a:gd name="connsiteX7" fmla="*/ 805912 w 1611824"/>
                <a:gd name="connsiteY7" fmla="*/ 1611824 h 1611824"/>
                <a:gd name="connsiteX8" fmla="*/ 0 w 1611824"/>
                <a:gd name="connsiteY8" fmla="*/ 805912 h 1611824"/>
                <a:gd name="connsiteX9" fmla="*/ 805912 w 1611824"/>
                <a:gd name="connsiteY9" fmla="*/ 0 h 161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1824" h="1611824">
                  <a:moveTo>
                    <a:pt x="888570" y="258306"/>
                  </a:moveTo>
                  <a:cubicBezTo>
                    <a:pt x="523366" y="258306"/>
                    <a:pt x="227309" y="554363"/>
                    <a:pt x="227309" y="919567"/>
                  </a:cubicBezTo>
                  <a:cubicBezTo>
                    <a:pt x="227309" y="1284771"/>
                    <a:pt x="523366" y="1580828"/>
                    <a:pt x="888570" y="1580828"/>
                  </a:cubicBezTo>
                  <a:cubicBezTo>
                    <a:pt x="1253774" y="1580828"/>
                    <a:pt x="1549831" y="1284771"/>
                    <a:pt x="1549831" y="919567"/>
                  </a:cubicBezTo>
                  <a:cubicBezTo>
                    <a:pt x="1549831" y="554363"/>
                    <a:pt x="1253774" y="258306"/>
                    <a:pt x="888570" y="258306"/>
                  </a:cubicBezTo>
                  <a:close/>
                  <a:moveTo>
                    <a:pt x="805912" y="0"/>
                  </a:moveTo>
                  <a:cubicBezTo>
                    <a:pt x="1251005" y="0"/>
                    <a:pt x="1611824" y="360819"/>
                    <a:pt x="1611824" y="805912"/>
                  </a:cubicBezTo>
                  <a:cubicBezTo>
                    <a:pt x="1611824" y="1251005"/>
                    <a:pt x="1251005" y="1611824"/>
                    <a:pt x="805912" y="1611824"/>
                  </a:cubicBezTo>
                  <a:cubicBezTo>
                    <a:pt x="360819" y="1611824"/>
                    <a:pt x="0" y="1251005"/>
                    <a:pt x="0" y="805912"/>
                  </a:cubicBezTo>
                  <a:cubicBezTo>
                    <a:pt x="0" y="360819"/>
                    <a:pt x="360819" y="0"/>
                    <a:pt x="8059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cs typeface="+mn-ea"/>
                <a:sym typeface="+mn-lt"/>
              </a:endParaRPr>
            </a:p>
          </p:txBody>
        </p:sp>
      </p:grpSp>
      <p:cxnSp>
        <p:nvCxnSpPr>
          <p:cNvPr id="12" name="Straight Arrow Connector 11"/>
          <p:cNvCxnSpPr>
            <a:stCxn id="10" idx="8"/>
          </p:cNvCxnSpPr>
          <p:nvPr/>
        </p:nvCxnSpPr>
        <p:spPr>
          <a:xfrm flipH="1" flipV="1">
            <a:off x="3736309" y="1903471"/>
            <a:ext cx="1297111" cy="388917"/>
          </a:xfrm>
          <a:prstGeom prst="straightConnector1">
            <a:avLst/>
          </a:prstGeom>
          <a:ln>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658132" y="4424836"/>
            <a:ext cx="1040171" cy="222565"/>
          </a:xfrm>
          <a:prstGeom prst="straightConnector1">
            <a:avLst/>
          </a:prstGeom>
          <a:ln>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25"/>
          <p:cNvCxnSpPr/>
          <p:nvPr/>
        </p:nvCxnSpPr>
        <p:spPr>
          <a:xfrm flipH="1">
            <a:off x="7417842" y="1903468"/>
            <a:ext cx="911629" cy="1067331"/>
          </a:xfrm>
          <a:prstGeom prst="straightConnector1">
            <a:avLst/>
          </a:prstGeom>
          <a:ln>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26"/>
          <p:cNvCxnSpPr/>
          <p:nvPr/>
        </p:nvCxnSpPr>
        <p:spPr>
          <a:xfrm flipH="1">
            <a:off x="6791235" y="4664900"/>
            <a:ext cx="1552947" cy="290755"/>
          </a:xfrm>
          <a:prstGeom prst="straightConnector1">
            <a:avLst/>
          </a:prstGeom>
          <a:ln>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6" name="Group 27"/>
          <p:cNvGrpSpPr/>
          <p:nvPr/>
        </p:nvGrpSpPr>
        <p:grpSpPr>
          <a:xfrm>
            <a:off x="1187127" y="1588024"/>
            <a:ext cx="2549181" cy="1082517"/>
            <a:chOff x="1762632" y="1197195"/>
            <a:chExt cx="2549181" cy="1082518"/>
          </a:xfrm>
        </p:grpSpPr>
        <p:sp>
          <p:nvSpPr>
            <p:cNvPr id="26" name="TextBox 28"/>
            <p:cNvSpPr txBox="1"/>
            <p:nvPr/>
          </p:nvSpPr>
          <p:spPr>
            <a:xfrm>
              <a:off x="1762632" y="1197195"/>
              <a:ext cx="2549181" cy="388226"/>
            </a:xfrm>
            <a:prstGeom prst="rect">
              <a:avLst/>
            </a:prstGeom>
            <a:noFill/>
          </p:spPr>
          <p:txBody>
            <a:bodyPr wrap="none" lIns="0" tIns="0" rIns="0" bIns="0" anchor="b" anchorCtr="1">
              <a:normAutofit/>
            </a:bodyPr>
            <a:lstStyle/>
            <a:p>
              <a:pPr algn="ctr"/>
              <a:r>
                <a:rPr lang="zh-CN" altLang="en-US" sz="2135" b="1" dirty="0">
                  <a:solidFill>
                    <a:schemeClr val="accent4">
                      <a:lumMod val="100000"/>
                    </a:schemeClr>
                  </a:solidFill>
                  <a:cs typeface="+mn-ea"/>
                  <a:sym typeface="+mn-lt"/>
                </a:rPr>
                <a:t>标题文本预设</a:t>
              </a:r>
            </a:p>
          </p:txBody>
        </p:sp>
        <p:sp>
          <p:nvSpPr>
            <p:cNvPr id="27" name="TextBox 29"/>
            <p:cNvSpPr txBox="1"/>
            <p:nvPr/>
          </p:nvSpPr>
          <p:spPr>
            <a:xfrm>
              <a:off x="1762632" y="1585420"/>
              <a:ext cx="2549181" cy="694293"/>
            </a:xfrm>
            <a:prstGeom prst="rect">
              <a:avLst/>
            </a:prstGeom>
          </p:spPr>
          <p:txBody>
            <a:bodyPr vert="horz" wrap="square" lIns="0" tIns="96000" rIns="0" bIns="0" anchor="t" anchorCtr="1">
              <a:normAutofit fontScale="92500"/>
            </a:bodyPr>
            <a:lstStyle/>
            <a:p>
              <a:pPr>
                <a:lnSpc>
                  <a:spcPct val="120000"/>
                </a:lnSpc>
              </a:pPr>
              <a:r>
                <a:rPr lang="zh-CN" altLang="en-US" sz="1400">
                  <a:solidFill>
                    <a:schemeClr val="dk1">
                      <a:lumMod val="100000"/>
                    </a:schemeClr>
                  </a:solidFill>
                  <a:cs typeface="+mn-ea"/>
                  <a:sym typeface="+mn-lt"/>
                </a:rPr>
                <a:t>此部分内容作为文字排版占位显示 </a:t>
              </a:r>
              <a:br>
                <a:rPr lang="zh-CN" altLang="en-US" sz="1400">
                  <a:solidFill>
                    <a:schemeClr val="dk1">
                      <a:lumMod val="100000"/>
                    </a:schemeClr>
                  </a:solidFill>
                  <a:cs typeface="+mn-ea"/>
                  <a:sym typeface="+mn-lt"/>
                </a:rPr>
              </a:br>
              <a:r>
                <a:rPr lang="zh-CN" altLang="en-US" sz="1400">
                  <a:solidFill>
                    <a:schemeClr val="dk1">
                      <a:lumMod val="100000"/>
                    </a:schemeClr>
                  </a:solidFill>
                  <a:cs typeface="+mn-ea"/>
                  <a:sym typeface="+mn-lt"/>
                </a:rPr>
                <a:t>（建议使用主题字体）</a:t>
              </a:r>
            </a:p>
          </p:txBody>
        </p:sp>
      </p:grpSp>
      <p:grpSp>
        <p:nvGrpSpPr>
          <p:cNvPr id="17" name="Group 30"/>
          <p:cNvGrpSpPr/>
          <p:nvPr/>
        </p:nvGrpSpPr>
        <p:grpSpPr>
          <a:xfrm>
            <a:off x="1108951" y="4392690"/>
            <a:ext cx="2549181" cy="1082517"/>
            <a:chOff x="1762632" y="1197195"/>
            <a:chExt cx="2549181" cy="1082518"/>
          </a:xfrm>
        </p:grpSpPr>
        <p:sp>
          <p:nvSpPr>
            <p:cNvPr id="24" name="TextBox 31"/>
            <p:cNvSpPr txBox="1"/>
            <p:nvPr/>
          </p:nvSpPr>
          <p:spPr>
            <a:xfrm>
              <a:off x="1762632" y="1197195"/>
              <a:ext cx="2549181" cy="388226"/>
            </a:xfrm>
            <a:prstGeom prst="rect">
              <a:avLst/>
            </a:prstGeom>
            <a:noFill/>
          </p:spPr>
          <p:txBody>
            <a:bodyPr wrap="none" lIns="0" tIns="0" rIns="0" bIns="0" anchor="b" anchorCtr="1">
              <a:normAutofit/>
            </a:bodyPr>
            <a:lstStyle/>
            <a:p>
              <a:pPr algn="ctr"/>
              <a:r>
                <a:rPr lang="zh-CN" altLang="en-US" sz="2135" b="1">
                  <a:solidFill>
                    <a:schemeClr val="accent1">
                      <a:lumMod val="100000"/>
                    </a:schemeClr>
                  </a:solidFill>
                  <a:cs typeface="+mn-ea"/>
                  <a:sym typeface="+mn-lt"/>
                </a:rPr>
                <a:t>标题文本预设</a:t>
              </a:r>
            </a:p>
          </p:txBody>
        </p:sp>
        <p:sp>
          <p:nvSpPr>
            <p:cNvPr id="25" name="TextBox 32"/>
            <p:cNvSpPr txBox="1"/>
            <p:nvPr/>
          </p:nvSpPr>
          <p:spPr>
            <a:xfrm>
              <a:off x="1762632" y="1585420"/>
              <a:ext cx="2549181" cy="694293"/>
            </a:xfrm>
            <a:prstGeom prst="rect">
              <a:avLst/>
            </a:prstGeom>
          </p:spPr>
          <p:txBody>
            <a:bodyPr vert="horz" wrap="square" lIns="0" tIns="96000" rIns="0" bIns="0" anchor="t" anchorCtr="1">
              <a:normAutofit fontScale="92500"/>
            </a:bodyPr>
            <a:lstStyle/>
            <a:p>
              <a:pPr>
                <a:lnSpc>
                  <a:spcPct val="120000"/>
                </a:lnSpc>
              </a:pPr>
              <a:r>
                <a:rPr lang="zh-CN" altLang="en-US" sz="1400">
                  <a:solidFill>
                    <a:schemeClr val="dk1">
                      <a:lumMod val="100000"/>
                    </a:schemeClr>
                  </a:solidFill>
                  <a:cs typeface="+mn-ea"/>
                  <a:sym typeface="+mn-lt"/>
                </a:rPr>
                <a:t>此部分内容作为文字排版占位显示 </a:t>
              </a:r>
              <a:br>
                <a:rPr lang="zh-CN" altLang="en-US" sz="1400">
                  <a:solidFill>
                    <a:schemeClr val="dk1">
                      <a:lumMod val="100000"/>
                    </a:schemeClr>
                  </a:solidFill>
                  <a:cs typeface="+mn-ea"/>
                  <a:sym typeface="+mn-lt"/>
                </a:rPr>
              </a:br>
              <a:r>
                <a:rPr lang="zh-CN" altLang="en-US" sz="1400">
                  <a:solidFill>
                    <a:schemeClr val="dk1">
                      <a:lumMod val="100000"/>
                    </a:schemeClr>
                  </a:solidFill>
                  <a:cs typeface="+mn-ea"/>
                  <a:sym typeface="+mn-lt"/>
                </a:rPr>
                <a:t>（建议使用主题字体）</a:t>
              </a:r>
            </a:p>
          </p:txBody>
        </p:sp>
      </p:grpSp>
      <p:grpSp>
        <p:nvGrpSpPr>
          <p:cNvPr id="18" name="Group 33"/>
          <p:cNvGrpSpPr/>
          <p:nvPr/>
        </p:nvGrpSpPr>
        <p:grpSpPr>
          <a:xfrm>
            <a:off x="8329471" y="1535763"/>
            <a:ext cx="2549181" cy="1082517"/>
            <a:chOff x="1762632" y="1197195"/>
            <a:chExt cx="2549181" cy="1082518"/>
          </a:xfrm>
        </p:grpSpPr>
        <p:sp>
          <p:nvSpPr>
            <p:cNvPr id="22" name="TextBox 34"/>
            <p:cNvSpPr txBox="1"/>
            <p:nvPr/>
          </p:nvSpPr>
          <p:spPr>
            <a:xfrm>
              <a:off x="1762632" y="1197195"/>
              <a:ext cx="2549181" cy="388226"/>
            </a:xfrm>
            <a:prstGeom prst="rect">
              <a:avLst/>
            </a:prstGeom>
            <a:noFill/>
          </p:spPr>
          <p:txBody>
            <a:bodyPr wrap="none" lIns="0" tIns="0" rIns="0" bIns="0" anchor="b" anchorCtr="1">
              <a:normAutofit/>
            </a:bodyPr>
            <a:lstStyle/>
            <a:p>
              <a:pPr algn="ctr"/>
              <a:r>
                <a:rPr lang="zh-CN" altLang="en-US" sz="2135" b="1">
                  <a:solidFill>
                    <a:schemeClr val="accent3">
                      <a:lumMod val="100000"/>
                    </a:schemeClr>
                  </a:solidFill>
                  <a:cs typeface="+mn-ea"/>
                  <a:sym typeface="+mn-lt"/>
                </a:rPr>
                <a:t>标题文本预设</a:t>
              </a:r>
            </a:p>
          </p:txBody>
        </p:sp>
        <p:sp>
          <p:nvSpPr>
            <p:cNvPr id="23" name="TextBox 35"/>
            <p:cNvSpPr txBox="1"/>
            <p:nvPr/>
          </p:nvSpPr>
          <p:spPr>
            <a:xfrm>
              <a:off x="1762632" y="1585420"/>
              <a:ext cx="2549181" cy="694293"/>
            </a:xfrm>
            <a:prstGeom prst="rect">
              <a:avLst/>
            </a:prstGeom>
          </p:spPr>
          <p:txBody>
            <a:bodyPr vert="horz" wrap="square" lIns="0" tIns="96000" rIns="0" bIns="0" anchor="t" anchorCtr="1">
              <a:normAutofit fontScale="92500"/>
            </a:bodyPr>
            <a:lstStyle/>
            <a:p>
              <a:pPr>
                <a:lnSpc>
                  <a:spcPct val="120000"/>
                </a:lnSpc>
              </a:pPr>
              <a:r>
                <a:rPr lang="zh-CN" altLang="en-US" sz="1400">
                  <a:solidFill>
                    <a:schemeClr val="dk1">
                      <a:lumMod val="100000"/>
                    </a:schemeClr>
                  </a:solidFill>
                  <a:cs typeface="+mn-ea"/>
                  <a:sym typeface="+mn-lt"/>
                </a:rPr>
                <a:t>此部分内容作为文字排版占位显示 </a:t>
              </a:r>
              <a:br>
                <a:rPr lang="zh-CN" altLang="en-US" sz="1400">
                  <a:solidFill>
                    <a:schemeClr val="dk1">
                      <a:lumMod val="100000"/>
                    </a:schemeClr>
                  </a:solidFill>
                  <a:cs typeface="+mn-ea"/>
                  <a:sym typeface="+mn-lt"/>
                </a:rPr>
              </a:br>
              <a:r>
                <a:rPr lang="zh-CN" altLang="en-US" sz="1400">
                  <a:solidFill>
                    <a:schemeClr val="dk1">
                      <a:lumMod val="100000"/>
                    </a:schemeClr>
                  </a:solidFill>
                  <a:cs typeface="+mn-ea"/>
                  <a:sym typeface="+mn-lt"/>
                </a:rPr>
                <a:t>（建议使用主题字体）</a:t>
              </a:r>
            </a:p>
          </p:txBody>
        </p:sp>
      </p:grpSp>
      <p:grpSp>
        <p:nvGrpSpPr>
          <p:cNvPr id="19" name="Group 36"/>
          <p:cNvGrpSpPr/>
          <p:nvPr/>
        </p:nvGrpSpPr>
        <p:grpSpPr>
          <a:xfrm>
            <a:off x="8344182" y="4371184"/>
            <a:ext cx="2549181" cy="1082517"/>
            <a:chOff x="1762632" y="1197195"/>
            <a:chExt cx="2549181" cy="1082518"/>
          </a:xfrm>
        </p:grpSpPr>
        <p:sp>
          <p:nvSpPr>
            <p:cNvPr id="20" name="TextBox 37"/>
            <p:cNvSpPr txBox="1"/>
            <p:nvPr/>
          </p:nvSpPr>
          <p:spPr>
            <a:xfrm>
              <a:off x="1762632" y="1197195"/>
              <a:ext cx="2549181" cy="388226"/>
            </a:xfrm>
            <a:prstGeom prst="rect">
              <a:avLst/>
            </a:prstGeom>
            <a:noFill/>
          </p:spPr>
          <p:txBody>
            <a:bodyPr wrap="none" lIns="0" tIns="0" rIns="0" bIns="0" anchor="b" anchorCtr="1">
              <a:normAutofit/>
            </a:bodyPr>
            <a:lstStyle/>
            <a:p>
              <a:pPr algn="ctr"/>
              <a:r>
                <a:rPr lang="zh-CN" altLang="en-US" sz="2135" b="1">
                  <a:solidFill>
                    <a:schemeClr val="accent2">
                      <a:lumMod val="100000"/>
                    </a:schemeClr>
                  </a:solidFill>
                  <a:cs typeface="+mn-ea"/>
                  <a:sym typeface="+mn-lt"/>
                </a:rPr>
                <a:t>标题文本预设</a:t>
              </a:r>
            </a:p>
          </p:txBody>
        </p:sp>
        <p:sp>
          <p:nvSpPr>
            <p:cNvPr id="21" name="TextBox 38"/>
            <p:cNvSpPr txBox="1"/>
            <p:nvPr/>
          </p:nvSpPr>
          <p:spPr>
            <a:xfrm>
              <a:off x="1762632" y="1585420"/>
              <a:ext cx="2549181" cy="694293"/>
            </a:xfrm>
            <a:prstGeom prst="rect">
              <a:avLst/>
            </a:prstGeom>
          </p:spPr>
          <p:txBody>
            <a:bodyPr vert="horz" wrap="square" lIns="0" tIns="96000" rIns="0" bIns="0" anchor="t" anchorCtr="1">
              <a:normAutofit fontScale="92500"/>
            </a:bodyPr>
            <a:lstStyle/>
            <a:p>
              <a:pPr>
                <a:lnSpc>
                  <a:spcPct val="120000"/>
                </a:lnSpc>
              </a:pPr>
              <a:r>
                <a:rPr lang="zh-CN" altLang="en-US" sz="1400">
                  <a:solidFill>
                    <a:schemeClr val="dk1">
                      <a:lumMod val="100000"/>
                    </a:schemeClr>
                  </a:solidFill>
                  <a:cs typeface="+mn-ea"/>
                  <a:sym typeface="+mn-lt"/>
                </a:rPr>
                <a:t>此部分内容作为文字排版占位显示 </a:t>
              </a:r>
              <a:br>
                <a:rPr lang="zh-CN" altLang="en-US" sz="1400">
                  <a:solidFill>
                    <a:schemeClr val="dk1">
                      <a:lumMod val="100000"/>
                    </a:schemeClr>
                  </a:solidFill>
                  <a:cs typeface="+mn-ea"/>
                  <a:sym typeface="+mn-lt"/>
                </a:rPr>
              </a:br>
              <a:r>
                <a:rPr lang="zh-CN" altLang="en-US" sz="1400">
                  <a:solidFill>
                    <a:schemeClr val="dk1">
                      <a:lumMod val="100000"/>
                    </a:schemeClr>
                  </a:solidFill>
                  <a:cs typeface="+mn-ea"/>
                  <a:sym typeface="+mn-lt"/>
                </a:rPr>
                <a:t>（建议使用主题字体）</a:t>
              </a:r>
            </a:p>
          </p:txBody>
        </p:sp>
      </p:grpSp>
      <p:sp>
        <p:nvSpPr>
          <p:cNvPr id="40" name="椭圆 1"/>
          <p:cNvSpPr>
            <a:spLocks noChangeArrowheads="1"/>
          </p:cNvSpPr>
          <p:nvPr/>
        </p:nvSpPr>
        <p:spPr bwMode="auto">
          <a:xfrm>
            <a:off x="528551" y="473301"/>
            <a:ext cx="606526" cy="606526"/>
          </a:xfrm>
          <a:prstGeom prst="roundRect">
            <a:avLst/>
          </a:prstGeom>
          <a:solidFill>
            <a:srgbClr val="FD8DB2"/>
          </a:solidFill>
          <a:ln w="19050">
            <a:noFill/>
          </a:ln>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1500">
              <a:solidFill>
                <a:schemeClr val="bg1"/>
              </a:solidFill>
              <a:latin typeface="+mn-lt"/>
              <a:ea typeface="+mn-ea"/>
              <a:cs typeface="+mn-ea"/>
              <a:sym typeface="+mn-lt"/>
            </a:endParaRPr>
          </a:p>
        </p:txBody>
      </p:sp>
      <p:sp>
        <p:nvSpPr>
          <p:cNvPr id="41" name="TextBox 32"/>
          <p:cNvSpPr txBox="1">
            <a:spLocks noChangeArrowheads="1"/>
          </p:cNvSpPr>
          <p:nvPr/>
        </p:nvSpPr>
        <p:spPr bwMode="auto">
          <a:xfrm>
            <a:off x="602583" y="596232"/>
            <a:ext cx="537327" cy="45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335" dirty="0" smtClean="0">
                <a:solidFill>
                  <a:schemeClr val="bg1"/>
                </a:solidFill>
                <a:latin typeface="+mn-lt"/>
                <a:ea typeface="+mn-ea"/>
                <a:cs typeface="+mn-ea"/>
                <a:sym typeface="+mn-lt"/>
              </a:rPr>
              <a:t>02</a:t>
            </a:r>
            <a:endParaRPr lang="zh-CN" altLang="en-US" sz="2335" dirty="0">
              <a:solidFill>
                <a:schemeClr val="bg1"/>
              </a:solidFill>
              <a:latin typeface="+mn-lt"/>
              <a:ea typeface="+mn-ea"/>
              <a:cs typeface="+mn-ea"/>
              <a:sym typeface="+mn-lt"/>
            </a:endParaRPr>
          </a:p>
        </p:txBody>
      </p:sp>
      <p:sp>
        <p:nvSpPr>
          <p:cNvPr id="42" name="矩形 41"/>
          <p:cNvSpPr/>
          <p:nvPr/>
        </p:nvSpPr>
        <p:spPr>
          <a:xfrm>
            <a:off x="1180855" y="956716"/>
            <a:ext cx="1665841" cy="246221"/>
          </a:xfrm>
          <a:prstGeom prst="rect">
            <a:avLst/>
          </a:prstGeom>
          <a:effectLst/>
        </p:spPr>
        <p:txBody>
          <a:bodyPr wrap="none">
            <a:spAutoFit/>
          </a:bodyPr>
          <a:lstStyle/>
          <a:p>
            <a:pPr>
              <a:spcBef>
                <a:spcPct val="0"/>
              </a:spcBef>
            </a:pPr>
            <a:r>
              <a:rPr lang="en-US" altLang="zh-CN" sz="1000" dirty="0">
                <a:solidFill>
                  <a:schemeClr val="tx1">
                    <a:lumMod val="65000"/>
                    <a:lumOff val="35000"/>
                  </a:schemeClr>
                </a:solidFill>
                <a:cs typeface="+mn-ea"/>
                <a:sym typeface="+mn-lt"/>
              </a:rPr>
              <a:t>Please add the title here</a:t>
            </a:r>
          </a:p>
        </p:txBody>
      </p:sp>
      <p:sp>
        <p:nvSpPr>
          <p:cNvPr id="43" name="TextBox 76"/>
          <p:cNvSpPr txBox="1"/>
          <p:nvPr/>
        </p:nvSpPr>
        <p:spPr>
          <a:xfrm>
            <a:off x="1165851" y="415317"/>
            <a:ext cx="3724804" cy="584775"/>
          </a:xfrm>
          <a:prstGeom prst="rect">
            <a:avLst/>
          </a:prstGeom>
          <a:noFill/>
          <a:effectLst/>
        </p:spPr>
        <p:txBody>
          <a:bodyPr wrap="square" rtlCol="0">
            <a:spAutoFit/>
          </a:bodyPr>
          <a:lstStyle/>
          <a:p>
            <a:pPr>
              <a:buFont typeface="Arial" panose="020B0604020202020204" pitchFamily="34" charset="0"/>
              <a:buNone/>
            </a:pPr>
            <a:r>
              <a:rPr lang="zh-CN" altLang="en-US" sz="3200" b="1" dirty="0" smtClean="0">
                <a:solidFill>
                  <a:schemeClr val="tx1">
                    <a:lumMod val="65000"/>
                    <a:lumOff val="35000"/>
                  </a:schemeClr>
                </a:solidFill>
                <a:cs typeface="+mn-ea"/>
                <a:sym typeface="+mn-lt"/>
              </a:rPr>
              <a:t>点击输入标题名称</a:t>
            </a:r>
            <a:endParaRPr lang="zh-CN" altLang="en-US" sz="3200" b="1"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53" presetClass="entr" presetSubtype="16"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par>
                          <p:cTn id="29" fill="hold">
                            <p:stCondLst>
                              <p:cond delay="1000"/>
                            </p:stCondLst>
                            <p:childTnLst>
                              <p:par>
                                <p:cTn id="30" presetID="22" presetClass="entr" presetSubtype="4"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par>
                          <p:cTn id="33" fill="hold">
                            <p:stCondLst>
                              <p:cond delay="1500"/>
                            </p:stCondLst>
                            <p:childTnLst>
                              <p:par>
                                <p:cTn id="34" presetID="22" presetClass="entr" presetSubtype="4"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childTnLst>
                          </p:cTn>
                        </p:par>
                        <p:par>
                          <p:cTn id="37" fill="hold">
                            <p:stCondLst>
                              <p:cond delay="2000"/>
                            </p:stCondLst>
                            <p:childTnLst>
                              <p:par>
                                <p:cTn id="38" presetID="22" presetClass="entr" presetSubtype="4"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11"/>
          <p:cNvGrpSpPr>
            <a:grpSpLocks noChangeAspect="1"/>
          </p:cNvGrpSpPr>
          <p:nvPr/>
        </p:nvGrpSpPr>
        <p:grpSpPr bwMode="auto">
          <a:xfrm>
            <a:off x="4463256" y="1921495"/>
            <a:ext cx="3186112" cy="3187700"/>
            <a:chOff x="0" y="0"/>
            <a:chExt cx="3187200" cy="3187202"/>
          </a:xfrm>
        </p:grpSpPr>
        <p:sp>
          <p:nvSpPr>
            <p:cNvPr id="13" name="MH_Other_1"/>
            <p:cNvSpPr>
              <a:spLocks noChangeAspect="1" noChangeArrowheads="1"/>
            </p:cNvSpPr>
            <p:nvPr/>
          </p:nvSpPr>
          <p:spPr bwMode="auto">
            <a:xfrm>
              <a:off x="1619602" y="0"/>
              <a:ext cx="1567598" cy="1805338"/>
            </a:xfrm>
            <a:custGeom>
              <a:avLst/>
              <a:gdLst>
                <a:gd name="T0" fmla="*/ 2147483647 w 1260"/>
                <a:gd name="T1" fmla="*/ 2147483647 h 1451"/>
                <a:gd name="T2" fmla="*/ 2147483647 w 1260"/>
                <a:gd name="T3" fmla="*/ 2147483647 h 1451"/>
                <a:gd name="T4" fmla="*/ 2147483647 w 1260"/>
                <a:gd name="T5" fmla="*/ 2147483647 h 1451"/>
                <a:gd name="T6" fmla="*/ 2147483647 w 1260"/>
                <a:gd name="T7" fmla="*/ 2147483647 h 1451"/>
                <a:gd name="T8" fmla="*/ 2147483647 w 1260"/>
                <a:gd name="T9" fmla="*/ 2147483647 h 1451"/>
                <a:gd name="T10" fmla="*/ 2147483647 w 1260"/>
                <a:gd name="T11" fmla="*/ 2147483647 h 1451"/>
                <a:gd name="T12" fmla="*/ 2147483647 w 1260"/>
                <a:gd name="T13" fmla="*/ 2147483647 h 1451"/>
                <a:gd name="T14" fmla="*/ 2147483647 w 1260"/>
                <a:gd name="T15" fmla="*/ 2147483647 h 1451"/>
                <a:gd name="T16" fmla="*/ 2147483647 w 1260"/>
                <a:gd name="T17" fmla="*/ 2147483647 h 1451"/>
                <a:gd name="T18" fmla="*/ 2147483647 w 1260"/>
                <a:gd name="T19" fmla="*/ 2147483647 h 1451"/>
                <a:gd name="T20" fmla="*/ 2147483647 w 1260"/>
                <a:gd name="T21" fmla="*/ 2147483647 h 1451"/>
                <a:gd name="T22" fmla="*/ 2147483647 w 1260"/>
                <a:gd name="T23" fmla="*/ 2147483647 h 1451"/>
                <a:gd name="T24" fmla="*/ 2147483647 w 1260"/>
                <a:gd name="T25" fmla="*/ 2147483647 h 1451"/>
                <a:gd name="T26" fmla="*/ 2147483647 w 1260"/>
                <a:gd name="T27" fmla="*/ 2147483647 h 1451"/>
                <a:gd name="T28" fmla="*/ 2147483647 w 1260"/>
                <a:gd name="T29" fmla="*/ 2147483647 h 1451"/>
                <a:gd name="T30" fmla="*/ 2147483647 w 1260"/>
                <a:gd name="T31" fmla="*/ 2147483647 h 1451"/>
                <a:gd name="T32" fmla="*/ 2147483647 w 1260"/>
                <a:gd name="T33" fmla="*/ 2147483647 h 1451"/>
                <a:gd name="T34" fmla="*/ 2147483647 w 1260"/>
                <a:gd name="T35" fmla="*/ 2147483647 h 1451"/>
                <a:gd name="T36" fmla="*/ 2147483647 w 1260"/>
                <a:gd name="T37" fmla="*/ 2147483647 h 1451"/>
                <a:gd name="T38" fmla="*/ 2147483647 w 1260"/>
                <a:gd name="T39" fmla="*/ 2147483647 h 1451"/>
                <a:gd name="T40" fmla="*/ 2147483647 w 1260"/>
                <a:gd name="T41" fmla="*/ 2147483647 h 1451"/>
                <a:gd name="T42" fmla="*/ 2147483647 w 1260"/>
                <a:gd name="T43" fmla="*/ 2147483647 h 1451"/>
                <a:gd name="T44" fmla="*/ 2147483647 w 1260"/>
                <a:gd name="T45" fmla="*/ 2147483647 h 1451"/>
                <a:gd name="T46" fmla="*/ 2147483647 w 1260"/>
                <a:gd name="T47" fmla="*/ 2147483647 h 1451"/>
                <a:gd name="T48" fmla="*/ 2147483647 w 1260"/>
                <a:gd name="T49" fmla="*/ 2147483647 h 1451"/>
                <a:gd name="T50" fmla="*/ 2147483647 w 1260"/>
                <a:gd name="T51" fmla="*/ 2147483647 h 1451"/>
                <a:gd name="T52" fmla="*/ 2147483647 w 1260"/>
                <a:gd name="T53" fmla="*/ 2147483647 h 1451"/>
                <a:gd name="T54" fmla="*/ 2147483647 w 1260"/>
                <a:gd name="T55" fmla="*/ 2147483647 h 1451"/>
                <a:gd name="T56" fmla="*/ 2147483647 w 1260"/>
                <a:gd name="T57" fmla="*/ 2147483647 h 1451"/>
                <a:gd name="T58" fmla="*/ 2147483647 w 1260"/>
                <a:gd name="T59" fmla="*/ 2147483647 h 1451"/>
                <a:gd name="T60" fmla="*/ 2147483647 w 1260"/>
                <a:gd name="T61" fmla="*/ 2147483647 h 1451"/>
                <a:gd name="T62" fmla="*/ 2147483647 w 1260"/>
                <a:gd name="T63" fmla="*/ 2147483647 h 1451"/>
                <a:gd name="T64" fmla="*/ 2147483647 w 1260"/>
                <a:gd name="T65" fmla="*/ 2147483647 h 1451"/>
                <a:gd name="T66" fmla="*/ 2147483647 w 1260"/>
                <a:gd name="T67" fmla="*/ 2147483647 h 1451"/>
                <a:gd name="T68" fmla="*/ 2147483647 w 1260"/>
                <a:gd name="T69" fmla="*/ 2147483647 h 1451"/>
                <a:gd name="T70" fmla="*/ 2147483647 w 1260"/>
                <a:gd name="T71" fmla="*/ 2147483647 h 1451"/>
                <a:gd name="T72" fmla="*/ 2147483647 w 1260"/>
                <a:gd name="T73" fmla="*/ 2147483647 h 1451"/>
                <a:gd name="T74" fmla="*/ 2147483647 w 1260"/>
                <a:gd name="T75" fmla="*/ 2147483647 h 1451"/>
                <a:gd name="T76" fmla="*/ 2147483647 w 1260"/>
                <a:gd name="T77" fmla="*/ 2147483647 h 1451"/>
                <a:gd name="T78" fmla="*/ 2147483647 w 1260"/>
                <a:gd name="T79" fmla="*/ 2147483647 h 1451"/>
                <a:gd name="T80" fmla="*/ 2147483647 w 1260"/>
                <a:gd name="T81" fmla="*/ 2147483647 h 1451"/>
                <a:gd name="T82" fmla="*/ 2147483647 w 1260"/>
                <a:gd name="T83" fmla="*/ 2147483647 h 1451"/>
                <a:gd name="T84" fmla="*/ 2147483647 w 1260"/>
                <a:gd name="T85" fmla="*/ 2147483647 h 1451"/>
                <a:gd name="T86" fmla="*/ 2147483647 w 1260"/>
                <a:gd name="T87" fmla="*/ 2147483647 h 1451"/>
                <a:gd name="T88" fmla="*/ 2147483647 w 1260"/>
                <a:gd name="T89" fmla="*/ 2147483647 h 1451"/>
                <a:gd name="T90" fmla="*/ 2147483647 w 1260"/>
                <a:gd name="T91" fmla="*/ 2147483647 h 1451"/>
                <a:gd name="T92" fmla="*/ 2147483647 w 1260"/>
                <a:gd name="T93" fmla="*/ 2147483647 h 1451"/>
                <a:gd name="T94" fmla="*/ 2147483647 w 1260"/>
                <a:gd name="T95" fmla="*/ 2147483647 h 1451"/>
                <a:gd name="T96" fmla="*/ 2147483647 w 1260"/>
                <a:gd name="T97" fmla="*/ 2147483647 h 1451"/>
                <a:gd name="T98" fmla="*/ 2147483647 w 1260"/>
                <a:gd name="T99" fmla="*/ 2147483647 h 1451"/>
                <a:gd name="T100" fmla="*/ 2147483647 w 1260"/>
                <a:gd name="T101" fmla="*/ 2147483647 h 1451"/>
                <a:gd name="T102" fmla="*/ 2147483647 w 1260"/>
                <a:gd name="T103" fmla="*/ 2147483647 h 1451"/>
                <a:gd name="T104" fmla="*/ 2147483647 w 1260"/>
                <a:gd name="T105" fmla="*/ 2147483647 h 1451"/>
                <a:gd name="T106" fmla="*/ 2147483647 w 1260"/>
                <a:gd name="T107" fmla="*/ 2147483647 h 1451"/>
                <a:gd name="T108" fmla="*/ 2147483647 w 1260"/>
                <a:gd name="T109" fmla="*/ 2147483647 h 1451"/>
                <a:gd name="T110" fmla="*/ 2147483647 w 1260"/>
                <a:gd name="T111" fmla="*/ 2147483647 h 1451"/>
                <a:gd name="T112" fmla="*/ 2147483647 w 1260"/>
                <a:gd name="T113" fmla="*/ 2147483647 h 1451"/>
                <a:gd name="T114" fmla="*/ 2147483647 w 1260"/>
                <a:gd name="T115" fmla="*/ 2147483647 h 1451"/>
                <a:gd name="T116" fmla="*/ 0 w 1260"/>
                <a:gd name="T117" fmla="*/ 2147483647 h 1451"/>
                <a:gd name="T118" fmla="*/ 2147483647 w 1260"/>
                <a:gd name="T119" fmla="*/ 0 h 14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60" h="1451">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solidFill>
              <a:srgbClr val="A8B2B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cs typeface="+mn-ea"/>
                <a:sym typeface="+mn-lt"/>
              </a:endParaRPr>
            </a:p>
          </p:txBody>
        </p:sp>
        <p:sp>
          <p:nvSpPr>
            <p:cNvPr id="14" name="MH_Other_2"/>
            <p:cNvSpPr>
              <a:spLocks noChangeAspect="1" noChangeArrowheads="1"/>
            </p:cNvSpPr>
            <p:nvPr/>
          </p:nvSpPr>
          <p:spPr bwMode="auto">
            <a:xfrm>
              <a:off x="0" y="1858"/>
              <a:ext cx="1779335" cy="1647464"/>
            </a:xfrm>
            <a:custGeom>
              <a:avLst/>
              <a:gdLst>
                <a:gd name="T0" fmla="*/ 2147483647 w 1431"/>
                <a:gd name="T1" fmla="*/ 2147483647 h 1325"/>
                <a:gd name="T2" fmla="*/ 2147483647 w 1431"/>
                <a:gd name="T3" fmla="*/ 2147483647 h 1325"/>
                <a:gd name="T4" fmla="*/ 2147483647 w 1431"/>
                <a:gd name="T5" fmla="*/ 2147483647 h 1325"/>
                <a:gd name="T6" fmla="*/ 2147483647 w 1431"/>
                <a:gd name="T7" fmla="*/ 2147483647 h 1325"/>
                <a:gd name="T8" fmla="*/ 2147483647 w 1431"/>
                <a:gd name="T9" fmla="*/ 2147483647 h 1325"/>
                <a:gd name="T10" fmla="*/ 2147483647 w 1431"/>
                <a:gd name="T11" fmla="*/ 2147483647 h 1325"/>
                <a:gd name="T12" fmla="*/ 2147483647 w 1431"/>
                <a:gd name="T13" fmla="*/ 2147483647 h 1325"/>
                <a:gd name="T14" fmla="*/ 2147483647 w 1431"/>
                <a:gd name="T15" fmla="*/ 2147483647 h 1325"/>
                <a:gd name="T16" fmla="*/ 2147483647 w 1431"/>
                <a:gd name="T17" fmla="*/ 2147483647 h 1325"/>
                <a:gd name="T18" fmla="*/ 2147483647 w 1431"/>
                <a:gd name="T19" fmla="*/ 2147483647 h 1325"/>
                <a:gd name="T20" fmla="*/ 2147483647 w 1431"/>
                <a:gd name="T21" fmla="*/ 2147483647 h 1325"/>
                <a:gd name="T22" fmla="*/ 2147483647 w 1431"/>
                <a:gd name="T23" fmla="*/ 2147483647 h 1325"/>
                <a:gd name="T24" fmla="*/ 2147483647 w 1431"/>
                <a:gd name="T25" fmla="*/ 2147483647 h 1325"/>
                <a:gd name="T26" fmla="*/ 2147483647 w 1431"/>
                <a:gd name="T27" fmla="*/ 2147483647 h 1325"/>
                <a:gd name="T28" fmla="*/ 2147483647 w 1431"/>
                <a:gd name="T29" fmla="*/ 2147483647 h 1325"/>
                <a:gd name="T30" fmla="*/ 2147483647 w 1431"/>
                <a:gd name="T31" fmla="*/ 2147483647 h 1325"/>
                <a:gd name="T32" fmla="*/ 2147483647 w 1431"/>
                <a:gd name="T33" fmla="*/ 2147483647 h 1325"/>
                <a:gd name="T34" fmla="*/ 2147483647 w 1431"/>
                <a:gd name="T35" fmla="*/ 2147483647 h 1325"/>
                <a:gd name="T36" fmla="*/ 2147483647 w 1431"/>
                <a:gd name="T37" fmla="*/ 2147483647 h 1325"/>
                <a:gd name="T38" fmla="*/ 2147483647 w 1431"/>
                <a:gd name="T39" fmla="*/ 2147483647 h 1325"/>
                <a:gd name="T40" fmla="*/ 2147483647 w 1431"/>
                <a:gd name="T41" fmla="*/ 2147483647 h 1325"/>
                <a:gd name="T42" fmla="*/ 2147483647 w 1431"/>
                <a:gd name="T43" fmla="*/ 2147483647 h 1325"/>
                <a:gd name="T44" fmla="*/ 2147483647 w 1431"/>
                <a:gd name="T45" fmla="*/ 2147483647 h 1325"/>
                <a:gd name="T46" fmla="*/ 2147483647 w 1431"/>
                <a:gd name="T47" fmla="*/ 2147483647 h 1325"/>
                <a:gd name="T48" fmla="*/ 2147483647 w 1431"/>
                <a:gd name="T49" fmla="*/ 2147483647 h 1325"/>
                <a:gd name="T50" fmla="*/ 2147483647 w 1431"/>
                <a:gd name="T51" fmla="*/ 2147483647 h 1325"/>
                <a:gd name="T52" fmla="*/ 2147483647 w 1431"/>
                <a:gd name="T53" fmla="*/ 2147483647 h 1325"/>
                <a:gd name="T54" fmla="*/ 2147483647 w 1431"/>
                <a:gd name="T55" fmla="*/ 2147483647 h 1325"/>
                <a:gd name="T56" fmla="*/ 2147483647 w 1431"/>
                <a:gd name="T57" fmla="*/ 2147483647 h 1325"/>
                <a:gd name="T58" fmla="*/ 2147483647 w 1431"/>
                <a:gd name="T59" fmla="*/ 2147483647 h 1325"/>
                <a:gd name="T60" fmla="*/ 2147483647 w 1431"/>
                <a:gd name="T61" fmla="*/ 2147483647 h 1325"/>
                <a:gd name="T62" fmla="*/ 2147483647 w 1431"/>
                <a:gd name="T63" fmla="*/ 2147483647 h 1325"/>
                <a:gd name="T64" fmla="*/ 2147483647 w 1431"/>
                <a:gd name="T65" fmla="*/ 2147483647 h 1325"/>
                <a:gd name="T66" fmla="*/ 2147483647 w 1431"/>
                <a:gd name="T67" fmla="*/ 2147483647 h 1325"/>
                <a:gd name="T68" fmla="*/ 2147483647 w 1431"/>
                <a:gd name="T69" fmla="*/ 2147483647 h 1325"/>
                <a:gd name="T70" fmla="*/ 2147483647 w 1431"/>
                <a:gd name="T71" fmla="*/ 2147483647 h 1325"/>
                <a:gd name="T72" fmla="*/ 2147483647 w 1431"/>
                <a:gd name="T73" fmla="*/ 2147483647 h 1325"/>
                <a:gd name="T74" fmla="*/ 2147483647 w 1431"/>
                <a:gd name="T75" fmla="*/ 2147483647 h 1325"/>
                <a:gd name="T76" fmla="*/ 2147483647 w 1431"/>
                <a:gd name="T77" fmla="*/ 2147483647 h 1325"/>
                <a:gd name="T78" fmla="*/ 2147483647 w 1431"/>
                <a:gd name="T79" fmla="*/ 2147483647 h 1325"/>
                <a:gd name="T80" fmla="*/ 2147483647 w 1431"/>
                <a:gd name="T81" fmla="*/ 2147483647 h 1325"/>
                <a:gd name="T82" fmla="*/ 2147483647 w 1431"/>
                <a:gd name="T83" fmla="*/ 2147483647 h 1325"/>
                <a:gd name="T84" fmla="*/ 2147483647 w 1431"/>
                <a:gd name="T85" fmla="*/ 2147483647 h 1325"/>
                <a:gd name="T86" fmla="*/ 2147483647 w 1431"/>
                <a:gd name="T87" fmla="*/ 2147483647 h 1325"/>
                <a:gd name="T88" fmla="*/ 2147483647 w 1431"/>
                <a:gd name="T89" fmla="*/ 2147483647 h 1325"/>
                <a:gd name="T90" fmla="*/ 2147483647 w 1431"/>
                <a:gd name="T91" fmla="*/ 2147483647 h 1325"/>
                <a:gd name="T92" fmla="*/ 2147483647 w 1431"/>
                <a:gd name="T93" fmla="*/ 2147483647 h 1325"/>
                <a:gd name="T94" fmla="*/ 2147483647 w 1431"/>
                <a:gd name="T95" fmla="*/ 2147483647 h 1325"/>
                <a:gd name="T96" fmla="*/ 2147483647 w 1431"/>
                <a:gd name="T97" fmla="*/ 2147483647 h 1325"/>
                <a:gd name="T98" fmla="*/ 2147483647 w 1431"/>
                <a:gd name="T99" fmla="*/ 2147483647 h 1325"/>
                <a:gd name="T100" fmla="*/ 2147483647 w 1431"/>
                <a:gd name="T101" fmla="*/ 2147483647 h 1325"/>
                <a:gd name="T102" fmla="*/ 2147483647 w 1431"/>
                <a:gd name="T103" fmla="*/ 2147483647 h 1325"/>
                <a:gd name="T104" fmla="*/ 2147483647 w 1431"/>
                <a:gd name="T105" fmla="*/ 2147483647 h 1325"/>
                <a:gd name="T106" fmla="*/ 2147483647 w 1431"/>
                <a:gd name="T107" fmla="*/ 2147483647 h 1325"/>
                <a:gd name="T108" fmla="*/ 2147483647 w 1431"/>
                <a:gd name="T109" fmla="*/ 2147483647 h 1325"/>
                <a:gd name="T110" fmla="*/ 2147483647 w 1431"/>
                <a:gd name="T111" fmla="*/ 2147483647 h 1325"/>
                <a:gd name="T112" fmla="*/ 2147483647 w 1431"/>
                <a:gd name="T113" fmla="*/ 2147483647 h 1325"/>
                <a:gd name="T114" fmla="*/ 2147483647 w 1431"/>
                <a:gd name="T115" fmla="*/ 2147483647 h 1325"/>
                <a:gd name="T116" fmla="*/ 2147483647 w 1431"/>
                <a:gd name="T117" fmla="*/ 2147483647 h 1325"/>
                <a:gd name="T118" fmla="*/ 2147483647 w 1431"/>
                <a:gd name="T119" fmla="*/ 2147483647 h 1325"/>
                <a:gd name="T120" fmla="*/ 2147483647 w 1431"/>
                <a:gd name="T121" fmla="*/ 2147483647 h 1325"/>
                <a:gd name="T122" fmla="*/ 2147483647 w 1431"/>
                <a:gd name="T123" fmla="*/ 2147483647 h 13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31" h="1325">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dirty="0">
                <a:cs typeface="+mn-ea"/>
                <a:sym typeface="+mn-lt"/>
              </a:endParaRPr>
            </a:p>
          </p:txBody>
        </p:sp>
        <p:sp>
          <p:nvSpPr>
            <p:cNvPr id="15" name="MH_Other_3"/>
            <p:cNvSpPr>
              <a:spLocks noChangeAspect="1" noChangeArrowheads="1"/>
            </p:cNvSpPr>
            <p:nvPr/>
          </p:nvSpPr>
          <p:spPr bwMode="auto">
            <a:xfrm>
              <a:off x="5571" y="1489590"/>
              <a:ext cx="1612174" cy="1697612"/>
            </a:xfrm>
            <a:custGeom>
              <a:avLst/>
              <a:gdLst>
                <a:gd name="T0" fmla="*/ 2147483647 w 1295"/>
                <a:gd name="T1" fmla="*/ 2147483647 h 1364"/>
                <a:gd name="T2" fmla="*/ 2147483647 w 1295"/>
                <a:gd name="T3" fmla="*/ 2147483647 h 1364"/>
                <a:gd name="T4" fmla="*/ 2147483647 w 1295"/>
                <a:gd name="T5" fmla="*/ 2147483647 h 1364"/>
                <a:gd name="T6" fmla="*/ 2147483647 w 1295"/>
                <a:gd name="T7" fmla="*/ 2147483647 h 1364"/>
                <a:gd name="T8" fmla="*/ 2147483647 w 1295"/>
                <a:gd name="T9" fmla="*/ 2147483647 h 1364"/>
                <a:gd name="T10" fmla="*/ 2147483647 w 1295"/>
                <a:gd name="T11" fmla="*/ 2147483647 h 1364"/>
                <a:gd name="T12" fmla="*/ 2147483647 w 1295"/>
                <a:gd name="T13" fmla="*/ 2147483647 h 1364"/>
                <a:gd name="T14" fmla="*/ 2147483647 w 1295"/>
                <a:gd name="T15" fmla="*/ 2147483647 h 1364"/>
                <a:gd name="T16" fmla="*/ 2147483647 w 1295"/>
                <a:gd name="T17" fmla="*/ 2147483647 h 1364"/>
                <a:gd name="T18" fmla="*/ 2147483647 w 1295"/>
                <a:gd name="T19" fmla="*/ 2147483647 h 1364"/>
                <a:gd name="T20" fmla="*/ 2147483647 w 1295"/>
                <a:gd name="T21" fmla="*/ 2147483647 h 1364"/>
                <a:gd name="T22" fmla="*/ 2147483647 w 1295"/>
                <a:gd name="T23" fmla="*/ 2147483647 h 1364"/>
                <a:gd name="T24" fmla="*/ 2147483647 w 1295"/>
                <a:gd name="T25" fmla="*/ 2147483647 h 1364"/>
                <a:gd name="T26" fmla="*/ 2147483647 w 1295"/>
                <a:gd name="T27" fmla="*/ 2147483647 h 1364"/>
                <a:gd name="T28" fmla="*/ 2147483647 w 1295"/>
                <a:gd name="T29" fmla="*/ 2147483647 h 1364"/>
                <a:gd name="T30" fmla="*/ 2147483647 w 1295"/>
                <a:gd name="T31" fmla="*/ 2147483647 h 1364"/>
                <a:gd name="T32" fmla="*/ 2147483647 w 1295"/>
                <a:gd name="T33" fmla="*/ 2147483647 h 1364"/>
                <a:gd name="T34" fmla="*/ 2147483647 w 1295"/>
                <a:gd name="T35" fmla="*/ 2147483647 h 1364"/>
                <a:gd name="T36" fmla="*/ 2147483647 w 1295"/>
                <a:gd name="T37" fmla="*/ 2147483647 h 1364"/>
                <a:gd name="T38" fmla="*/ 2147483647 w 1295"/>
                <a:gd name="T39" fmla="*/ 2147483647 h 1364"/>
                <a:gd name="T40" fmla="*/ 2147483647 w 1295"/>
                <a:gd name="T41" fmla="*/ 2147483647 h 1364"/>
                <a:gd name="T42" fmla="*/ 2147483647 w 1295"/>
                <a:gd name="T43" fmla="*/ 2147483647 h 1364"/>
                <a:gd name="T44" fmla="*/ 2147483647 w 1295"/>
                <a:gd name="T45" fmla="*/ 0 h 1364"/>
                <a:gd name="T46" fmla="*/ 2147483647 w 1295"/>
                <a:gd name="T47" fmla="*/ 2147483647 h 1364"/>
                <a:gd name="T48" fmla="*/ 2147483647 w 1295"/>
                <a:gd name="T49" fmla="*/ 2147483647 h 1364"/>
                <a:gd name="T50" fmla="*/ 2147483647 w 1295"/>
                <a:gd name="T51" fmla="*/ 2147483647 h 1364"/>
                <a:gd name="T52" fmla="*/ 2147483647 w 1295"/>
                <a:gd name="T53" fmla="*/ 2147483647 h 1364"/>
                <a:gd name="T54" fmla="*/ 2147483647 w 1295"/>
                <a:gd name="T55" fmla="*/ 2147483647 h 1364"/>
                <a:gd name="T56" fmla="*/ 2147483647 w 1295"/>
                <a:gd name="T57" fmla="*/ 2147483647 h 1364"/>
                <a:gd name="T58" fmla="*/ 2147483647 w 1295"/>
                <a:gd name="T59" fmla="*/ 2147483647 h 1364"/>
                <a:gd name="T60" fmla="*/ 2147483647 w 1295"/>
                <a:gd name="T61" fmla="*/ 2147483647 h 1364"/>
                <a:gd name="T62" fmla="*/ 2147483647 w 1295"/>
                <a:gd name="T63" fmla="*/ 2147483647 h 1364"/>
                <a:gd name="T64" fmla="*/ 2147483647 w 1295"/>
                <a:gd name="T65" fmla="*/ 2147483647 h 1364"/>
                <a:gd name="T66" fmla="*/ 2147483647 w 1295"/>
                <a:gd name="T67" fmla="*/ 2147483647 h 1364"/>
                <a:gd name="T68" fmla="*/ 2147483647 w 1295"/>
                <a:gd name="T69" fmla="*/ 2147483647 h 1364"/>
                <a:gd name="T70" fmla="*/ 2147483647 w 1295"/>
                <a:gd name="T71" fmla="*/ 2147483647 h 1364"/>
                <a:gd name="T72" fmla="*/ 2147483647 w 1295"/>
                <a:gd name="T73" fmla="*/ 2147483647 h 1364"/>
                <a:gd name="T74" fmla="*/ 2147483647 w 1295"/>
                <a:gd name="T75" fmla="*/ 2147483647 h 1364"/>
                <a:gd name="T76" fmla="*/ 2147483647 w 1295"/>
                <a:gd name="T77" fmla="*/ 2147483647 h 1364"/>
                <a:gd name="T78" fmla="*/ 2147483647 w 1295"/>
                <a:gd name="T79" fmla="*/ 2147483647 h 1364"/>
                <a:gd name="T80" fmla="*/ 2147483647 w 1295"/>
                <a:gd name="T81" fmla="*/ 2147483647 h 1364"/>
                <a:gd name="T82" fmla="*/ 2147483647 w 1295"/>
                <a:gd name="T83" fmla="*/ 2147483647 h 1364"/>
                <a:gd name="T84" fmla="*/ 2147483647 w 1295"/>
                <a:gd name="T85" fmla="*/ 2147483647 h 1364"/>
                <a:gd name="T86" fmla="*/ 2147483647 w 1295"/>
                <a:gd name="T87" fmla="*/ 2147483647 h 1364"/>
                <a:gd name="T88" fmla="*/ 2147483647 w 1295"/>
                <a:gd name="T89" fmla="*/ 2147483647 h 1364"/>
                <a:gd name="T90" fmla="*/ 2147483647 w 1295"/>
                <a:gd name="T91" fmla="*/ 2147483647 h 1364"/>
                <a:gd name="T92" fmla="*/ 2147483647 w 1295"/>
                <a:gd name="T93" fmla="*/ 2147483647 h 1364"/>
                <a:gd name="T94" fmla="*/ 2147483647 w 1295"/>
                <a:gd name="T95" fmla="*/ 2147483647 h 1364"/>
                <a:gd name="T96" fmla="*/ 2147483647 w 1295"/>
                <a:gd name="T97" fmla="*/ 2147483647 h 1364"/>
                <a:gd name="T98" fmla="*/ 2147483647 w 1295"/>
                <a:gd name="T99" fmla="*/ 2147483647 h 1364"/>
                <a:gd name="T100" fmla="*/ 2147483647 w 1295"/>
                <a:gd name="T101" fmla="*/ 2147483647 h 1364"/>
                <a:gd name="T102" fmla="*/ 2147483647 w 1295"/>
                <a:gd name="T103" fmla="*/ 2147483647 h 1364"/>
                <a:gd name="T104" fmla="*/ 2147483647 w 1295"/>
                <a:gd name="T105" fmla="*/ 2147483647 h 1364"/>
                <a:gd name="T106" fmla="*/ 2147483647 w 1295"/>
                <a:gd name="T107" fmla="*/ 2147483647 h 1364"/>
                <a:gd name="T108" fmla="*/ 2147483647 w 1295"/>
                <a:gd name="T109" fmla="*/ 2147483647 h 1364"/>
                <a:gd name="T110" fmla="*/ 2147483647 w 1295"/>
                <a:gd name="T111" fmla="*/ 2147483647 h 1364"/>
                <a:gd name="T112" fmla="*/ 2147483647 w 1295"/>
                <a:gd name="T113" fmla="*/ 2147483647 h 13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95" h="1364">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solidFill>
              <a:srgbClr val="A8B2B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cs typeface="+mn-ea"/>
                <a:sym typeface="+mn-lt"/>
              </a:endParaRPr>
            </a:p>
          </p:txBody>
        </p:sp>
        <p:sp>
          <p:nvSpPr>
            <p:cNvPr id="16" name="MH_Other_4"/>
            <p:cNvSpPr>
              <a:spLocks noChangeAspect="1" noChangeArrowheads="1"/>
            </p:cNvSpPr>
            <p:nvPr/>
          </p:nvSpPr>
          <p:spPr bwMode="auto">
            <a:xfrm>
              <a:off x="1461728" y="1649322"/>
              <a:ext cx="1723615" cy="1534166"/>
            </a:xfrm>
            <a:custGeom>
              <a:avLst/>
              <a:gdLst>
                <a:gd name="T0" fmla="*/ 0 w 1385"/>
                <a:gd name="T1" fmla="*/ 2147483647 h 1233"/>
                <a:gd name="T2" fmla="*/ 2147483647 w 1385"/>
                <a:gd name="T3" fmla="*/ 2147483647 h 1233"/>
                <a:gd name="T4" fmla="*/ 2147483647 w 1385"/>
                <a:gd name="T5" fmla="*/ 2147483647 h 1233"/>
                <a:gd name="T6" fmla="*/ 2147483647 w 1385"/>
                <a:gd name="T7" fmla="*/ 2147483647 h 1233"/>
                <a:gd name="T8" fmla="*/ 2147483647 w 1385"/>
                <a:gd name="T9" fmla="*/ 2147483647 h 1233"/>
                <a:gd name="T10" fmla="*/ 2147483647 w 1385"/>
                <a:gd name="T11" fmla="*/ 2147483647 h 1233"/>
                <a:gd name="T12" fmla="*/ 2147483647 w 1385"/>
                <a:gd name="T13" fmla="*/ 2147483647 h 1233"/>
                <a:gd name="T14" fmla="*/ 2147483647 w 1385"/>
                <a:gd name="T15" fmla="*/ 2147483647 h 1233"/>
                <a:gd name="T16" fmla="*/ 2147483647 w 1385"/>
                <a:gd name="T17" fmla="*/ 2147483647 h 1233"/>
                <a:gd name="T18" fmla="*/ 2147483647 w 1385"/>
                <a:gd name="T19" fmla="*/ 2147483647 h 1233"/>
                <a:gd name="T20" fmla="*/ 2147483647 w 1385"/>
                <a:gd name="T21" fmla="*/ 2147483647 h 1233"/>
                <a:gd name="T22" fmla="*/ 2147483647 w 1385"/>
                <a:gd name="T23" fmla="*/ 2147483647 h 1233"/>
                <a:gd name="T24" fmla="*/ 2147483647 w 1385"/>
                <a:gd name="T25" fmla="*/ 2147483647 h 1233"/>
                <a:gd name="T26" fmla="*/ 2147483647 w 1385"/>
                <a:gd name="T27" fmla="*/ 2147483647 h 1233"/>
                <a:gd name="T28" fmla="*/ 2147483647 w 1385"/>
                <a:gd name="T29" fmla="*/ 2147483647 h 1233"/>
                <a:gd name="T30" fmla="*/ 2147483647 w 1385"/>
                <a:gd name="T31" fmla="*/ 2147483647 h 1233"/>
                <a:gd name="T32" fmla="*/ 2147483647 w 1385"/>
                <a:gd name="T33" fmla="*/ 2147483647 h 1233"/>
                <a:gd name="T34" fmla="*/ 2147483647 w 1385"/>
                <a:gd name="T35" fmla="*/ 2147483647 h 1233"/>
                <a:gd name="T36" fmla="*/ 2147483647 w 1385"/>
                <a:gd name="T37" fmla="*/ 2147483647 h 1233"/>
                <a:gd name="T38" fmla="*/ 2147483647 w 1385"/>
                <a:gd name="T39" fmla="*/ 2147483647 h 1233"/>
                <a:gd name="T40" fmla="*/ 2147483647 w 1385"/>
                <a:gd name="T41" fmla="*/ 2147483647 h 1233"/>
                <a:gd name="T42" fmla="*/ 2147483647 w 1385"/>
                <a:gd name="T43" fmla="*/ 0 h 1233"/>
                <a:gd name="T44" fmla="*/ 2147483647 w 1385"/>
                <a:gd name="T45" fmla="*/ 2147483647 h 1233"/>
                <a:gd name="T46" fmla="*/ 2147483647 w 1385"/>
                <a:gd name="T47" fmla="*/ 2147483647 h 1233"/>
                <a:gd name="T48" fmla="*/ 2147483647 w 1385"/>
                <a:gd name="T49" fmla="*/ 2147483647 h 1233"/>
                <a:gd name="T50" fmla="*/ 2147483647 w 1385"/>
                <a:gd name="T51" fmla="*/ 2147483647 h 1233"/>
                <a:gd name="T52" fmla="*/ 2147483647 w 1385"/>
                <a:gd name="T53" fmla="*/ 2147483647 h 1233"/>
                <a:gd name="T54" fmla="*/ 2147483647 w 1385"/>
                <a:gd name="T55" fmla="*/ 2147483647 h 1233"/>
                <a:gd name="T56" fmla="*/ 2147483647 w 1385"/>
                <a:gd name="T57" fmla="*/ 2147483647 h 1233"/>
                <a:gd name="T58" fmla="*/ 2147483647 w 1385"/>
                <a:gd name="T59" fmla="*/ 2147483647 h 1233"/>
                <a:gd name="T60" fmla="*/ 2147483647 w 1385"/>
                <a:gd name="T61" fmla="*/ 2147483647 h 1233"/>
                <a:gd name="T62" fmla="*/ 2147483647 w 1385"/>
                <a:gd name="T63" fmla="*/ 2147483647 h 1233"/>
                <a:gd name="T64" fmla="*/ 2147483647 w 1385"/>
                <a:gd name="T65" fmla="*/ 2147483647 h 1233"/>
                <a:gd name="T66" fmla="*/ 2147483647 w 1385"/>
                <a:gd name="T67" fmla="*/ 2147483647 h 1233"/>
                <a:gd name="T68" fmla="*/ 2147483647 w 1385"/>
                <a:gd name="T69" fmla="*/ 2147483647 h 1233"/>
                <a:gd name="T70" fmla="*/ 2147483647 w 1385"/>
                <a:gd name="T71" fmla="*/ 2147483647 h 1233"/>
                <a:gd name="T72" fmla="*/ 2147483647 w 1385"/>
                <a:gd name="T73" fmla="*/ 2147483647 h 1233"/>
                <a:gd name="T74" fmla="*/ 2147483647 w 1385"/>
                <a:gd name="T75" fmla="*/ 2147483647 h 1233"/>
                <a:gd name="T76" fmla="*/ 2147483647 w 1385"/>
                <a:gd name="T77" fmla="*/ 2147483647 h 1233"/>
                <a:gd name="T78" fmla="*/ 2147483647 w 1385"/>
                <a:gd name="T79" fmla="*/ 2147483647 h 1233"/>
                <a:gd name="T80" fmla="*/ 2147483647 w 1385"/>
                <a:gd name="T81" fmla="*/ 2147483647 h 1233"/>
                <a:gd name="T82" fmla="*/ 2147483647 w 1385"/>
                <a:gd name="T83" fmla="*/ 2147483647 h 1233"/>
                <a:gd name="T84" fmla="*/ 2147483647 w 1385"/>
                <a:gd name="T85" fmla="*/ 2147483647 h 1233"/>
                <a:gd name="T86" fmla="*/ 2147483647 w 1385"/>
                <a:gd name="T87" fmla="*/ 2147483647 h 1233"/>
                <a:gd name="T88" fmla="*/ 2147483647 w 1385"/>
                <a:gd name="T89" fmla="*/ 2147483647 h 1233"/>
                <a:gd name="T90" fmla="*/ 2147483647 w 1385"/>
                <a:gd name="T91" fmla="*/ 2147483647 h 1233"/>
                <a:gd name="T92" fmla="*/ 2147483647 w 1385"/>
                <a:gd name="T93" fmla="*/ 2147483647 h 1233"/>
                <a:gd name="T94" fmla="*/ 2147483647 w 1385"/>
                <a:gd name="T95" fmla="*/ 2147483647 h 1233"/>
                <a:gd name="T96" fmla="*/ 2147483647 w 1385"/>
                <a:gd name="T97" fmla="*/ 2147483647 h 1233"/>
                <a:gd name="T98" fmla="*/ 2147483647 w 1385"/>
                <a:gd name="T99" fmla="*/ 2147483647 h 1233"/>
                <a:gd name="T100" fmla="*/ 2147483647 w 1385"/>
                <a:gd name="T101" fmla="*/ 2147483647 h 1233"/>
                <a:gd name="T102" fmla="*/ 2147483647 w 1385"/>
                <a:gd name="T103" fmla="*/ 2147483647 h 1233"/>
                <a:gd name="T104" fmla="*/ 2147483647 w 1385"/>
                <a:gd name="T105" fmla="*/ 2147483647 h 1233"/>
                <a:gd name="T106" fmla="*/ 2147483647 w 1385"/>
                <a:gd name="T107" fmla="*/ 2147483647 h 1233"/>
                <a:gd name="T108" fmla="*/ 2147483647 w 1385"/>
                <a:gd name="T109" fmla="*/ 2147483647 h 12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85" h="1233">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33605" rIns="0" bIns="33605" anchor="ctr"/>
            <a:lstStyle/>
            <a:p>
              <a:endParaRPr lang="zh-CN" altLang="en-US">
                <a:cs typeface="+mn-ea"/>
                <a:sym typeface="+mn-lt"/>
              </a:endParaRPr>
            </a:p>
          </p:txBody>
        </p:sp>
      </p:grpSp>
      <p:sp>
        <p:nvSpPr>
          <p:cNvPr id="17" name="MH_Title_1"/>
          <p:cNvSpPr>
            <a:spLocks noChangeArrowheads="1"/>
          </p:cNvSpPr>
          <p:nvPr/>
        </p:nvSpPr>
        <p:spPr bwMode="auto">
          <a:xfrm>
            <a:off x="5322093" y="3175620"/>
            <a:ext cx="1516063"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2700" dirty="0">
                <a:solidFill>
                  <a:schemeClr val="bg1"/>
                </a:solidFill>
                <a:latin typeface="+mn-lt"/>
                <a:ea typeface="+mn-ea"/>
                <a:cs typeface="+mn-ea"/>
                <a:sym typeface="+mn-lt"/>
              </a:rPr>
              <a:t>添加标题</a:t>
            </a:r>
            <a:endParaRPr lang="en-US" altLang="zh-CN" sz="2700" dirty="0">
              <a:solidFill>
                <a:schemeClr val="bg1"/>
              </a:solidFill>
              <a:latin typeface="+mn-lt"/>
              <a:ea typeface="+mn-ea"/>
              <a:cs typeface="+mn-ea"/>
              <a:sym typeface="+mn-lt"/>
            </a:endParaRPr>
          </a:p>
        </p:txBody>
      </p:sp>
      <p:sp>
        <p:nvSpPr>
          <p:cNvPr id="18" name="文本框 24"/>
          <p:cNvSpPr>
            <a:spLocks noChangeArrowheads="1"/>
          </p:cNvSpPr>
          <p:nvPr/>
        </p:nvSpPr>
        <p:spPr bwMode="auto">
          <a:xfrm>
            <a:off x="4906168" y="2383188"/>
            <a:ext cx="733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4000" dirty="0">
                <a:solidFill>
                  <a:schemeClr val="bg1"/>
                </a:solidFill>
                <a:latin typeface="+mn-lt"/>
                <a:ea typeface="+mn-ea"/>
                <a:cs typeface="+mn-ea"/>
                <a:sym typeface="+mn-lt"/>
              </a:rPr>
              <a:t>1</a:t>
            </a:r>
            <a:endParaRPr lang="zh-CN" altLang="en-US" sz="4000" dirty="0">
              <a:solidFill>
                <a:schemeClr val="bg1"/>
              </a:solidFill>
              <a:latin typeface="+mn-lt"/>
              <a:ea typeface="+mn-ea"/>
              <a:cs typeface="+mn-ea"/>
              <a:sym typeface="+mn-lt"/>
            </a:endParaRPr>
          </a:p>
        </p:txBody>
      </p:sp>
      <p:sp>
        <p:nvSpPr>
          <p:cNvPr id="19" name="文本框 25"/>
          <p:cNvSpPr>
            <a:spLocks noChangeArrowheads="1"/>
          </p:cNvSpPr>
          <p:nvPr/>
        </p:nvSpPr>
        <p:spPr bwMode="auto">
          <a:xfrm>
            <a:off x="6571456" y="2295876"/>
            <a:ext cx="733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4000" dirty="0">
                <a:solidFill>
                  <a:schemeClr val="bg1"/>
                </a:solidFill>
                <a:latin typeface="+mn-lt"/>
                <a:ea typeface="+mn-ea"/>
                <a:cs typeface="+mn-ea"/>
                <a:sym typeface="+mn-lt"/>
              </a:rPr>
              <a:t>2</a:t>
            </a:r>
            <a:endParaRPr lang="zh-CN" altLang="en-US" sz="4000" dirty="0">
              <a:solidFill>
                <a:schemeClr val="bg1"/>
              </a:solidFill>
              <a:latin typeface="+mn-lt"/>
              <a:ea typeface="+mn-ea"/>
              <a:cs typeface="+mn-ea"/>
              <a:sym typeface="+mn-lt"/>
            </a:endParaRPr>
          </a:p>
        </p:txBody>
      </p:sp>
      <p:sp>
        <p:nvSpPr>
          <p:cNvPr id="20" name="文本框 26"/>
          <p:cNvSpPr>
            <a:spLocks noChangeArrowheads="1"/>
          </p:cNvSpPr>
          <p:nvPr/>
        </p:nvSpPr>
        <p:spPr bwMode="auto">
          <a:xfrm>
            <a:off x="4815681" y="3934176"/>
            <a:ext cx="733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4000" dirty="0">
                <a:solidFill>
                  <a:schemeClr val="bg1"/>
                </a:solidFill>
                <a:latin typeface="+mn-lt"/>
                <a:ea typeface="+mn-ea"/>
                <a:cs typeface="+mn-ea"/>
                <a:sym typeface="+mn-lt"/>
              </a:rPr>
              <a:t>4</a:t>
            </a:r>
            <a:endParaRPr lang="zh-CN" altLang="en-US" sz="4000" dirty="0">
              <a:solidFill>
                <a:schemeClr val="bg1"/>
              </a:solidFill>
              <a:latin typeface="+mn-lt"/>
              <a:ea typeface="+mn-ea"/>
              <a:cs typeface="+mn-ea"/>
              <a:sym typeface="+mn-lt"/>
            </a:endParaRPr>
          </a:p>
        </p:txBody>
      </p:sp>
      <p:sp>
        <p:nvSpPr>
          <p:cNvPr id="21" name="文本框 27"/>
          <p:cNvSpPr>
            <a:spLocks noChangeArrowheads="1"/>
          </p:cNvSpPr>
          <p:nvPr/>
        </p:nvSpPr>
        <p:spPr bwMode="auto">
          <a:xfrm>
            <a:off x="6450318" y="3995595"/>
            <a:ext cx="733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4000" dirty="0">
                <a:solidFill>
                  <a:schemeClr val="bg1"/>
                </a:solidFill>
                <a:latin typeface="+mn-lt"/>
                <a:ea typeface="+mn-ea"/>
                <a:cs typeface="+mn-ea"/>
                <a:sym typeface="+mn-lt"/>
              </a:rPr>
              <a:t>3</a:t>
            </a:r>
            <a:endParaRPr lang="zh-CN" altLang="en-US" sz="4000" dirty="0">
              <a:solidFill>
                <a:schemeClr val="bg1"/>
              </a:solidFill>
              <a:latin typeface="+mn-lt"/>
              <a:ea typeface="+mn-ea"/>
              <a:cs typeface="+mn-ea"/>
              <a:sym typeface="+mn-lt"/>
            </a:endParaRPr>
          </a:p>
        </p:txBody>
      </p:sp>
      <p:grpSp>
        <p:nvGrpSpPr>
          <p:cNvPr id="22" name="组合 6"/>
          <p:cNvGrpSpPr/>
          <p:nvPr/>
        </p:nvGrpSpPr>
        <p:grpSpPr bwMode="auto">
          <a:xfrm>
            <a:off x="4102893" y="2326307"/>
            <a:ext cx="877888" cy="2603500"/>
            <a:chOff x="0" y="0"/>
            <a:chExt cx="878098" cy="2602972"/>
          </a:xfrm>
        </p:grpSpPr>
        <p:sp>
          <p:nvSpPr>
            <p:cNvPr id="23" name="MH_Other_2"/>
            <p:cNvSpPr>
              <a:spLocks noChangeArrowheads="1"/>
            </p:cNvSpPr>
            <p:nvPr/>
          </p:nvSpPr>
          <p:spPr bwMode="auto">
            <a:xfrm flipH="1">
              <a:off x="14785" y="0"/>
              <a:ext cx="863313" cy="442881"/>
            </a:xfrm>
            <a:custGeom>
              <a:avLst/>
              <a:gdLst>
                <a:gd name="T0" fmla="*/ 0 w 1190172"/>
                <a:gd name="T1" fmla="*/ 31381907 h 217715"/>
                <a:gd name="T2" fmla="*/ 16869 w 1190172"/>
                <a:gd name="T3" fmla="*/ 0 h 217715"/>
                <a:gd name="T4" fmla="*/ 125753 w 1190172"/>
                <a:gd name="T5" fmla="*/ 0 h 217715"/>
                <a:gd name="T6" fmla="*/ 0 60000 65536"/>
                <a:gd name="T7" fmla="*/ 0 60000 65536"/>
                <a:gd name="T8" fmla="*/ 0 60000 65536"/>
              </a:gdLst>
              <a:ahLst/>
              <a:cxnLst>
                <a:cxn ang="T6">
                  <a:pos x="T0" y="T1"/>
                </a:cxn>
                <a:cxn ang="T7">
                  <a:pos x="T2" y="T3"/>
                </a:cxn>
                <a:cxn ang="T8">
                  <a:pos x="T4" y="T5"/>
                </a:cxn>
              </a:cxnLst>
              <a:rect l="0" t="0" r="r" b="b"/>
              <a:pathLst>
                <a:path w="1190172" h="217715">
                  <a:moveTo>
                    <a:pt x="0" y="217715"/>
                  </a:moveTo>
                  <a:lnTo>
                    <a:pt x="159657" y="0"/>
                  </a:lnTo>
                  <a:lnTo>
                    <a:pt x="1190172" y="0"/>
                  </a:lnTo>
                </a:path>
              </a:pathLst>
            </a:custGeom>
            <a:noFill/>
            <a:ln w="12700">
              <a:solidFill>
                <a:srgbClr val="C0C0C0"/>
              </a:solidFill>
              <a:miter lim="800000"/>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cs typeface="+mn-ea"/>
                <a:sym typeface="+mn-lt"/>
              </a:endParaRPr>
            </a:p>
          </p:txBody>
        </p:sp>
        <p:sp>
          <p:nvSpPr>
            <p:cNvPr id="24" name="MH_Other_2"/>
            <p:cNvSpPr>
              <a:spLocks noChangeArrowheads="1"/>
            </p:cNvSpPr>
            <p:nvPr/>
          </p:nvSpPr>
          <p:spPr bwMode="auto">
            <a:xfrm flipH="1" flipV="1">
              <a:off x="0" y="2267758"/>
              <a:ext cx="803359" cy="335214"/>
            </a:xfrm>
            <a:custGeom>
              <a:avLst/>
              <a:gdLst>
                <a:gd name="T0" fmla="*/ 0 w 1190172"/>
                <a:gd name="T1" fmla="*/ 4466064 h 217715"/>
                <a:gd name="T2" fmla="*/ 10192 w 1190172"/>
                <a:gd name="T3" fmla="*/ 0 h 217715"/>
                <a:gd name="T4" fmla="*/ 75982 w 1190172"/>
                <a:gd name="T5" fmla="*/ 0 h 217715"/>
                <a:gd name="T6" fmla="*/ 0 60000 65536"/>
                <a:gd name="T7" fmla="*/ 0 60000 65536"/>
                <a:gd name="T8" fmla="*/ 0 60000 65536"/>
              </a:gdLst>
              <a:ahLst/>
              <a:cxnLst>
                <a:cxn ang="T6">
                  <a:pos x="T0" y="T1"/>
                </a:cxn>
                <a:cxn ang="T7">
                  <a:pos x="T2" y="T3"/>
                </a:cxn>
                <a:cxn ang="T8">
                  <a:pos x="T4" y="T5"/>
                </a:cxn>
              </a:cxnLst>
              <a:rect l="0" t="0" r="r" b="b"/>
              <a:pathLst>
                <a:path w="1190172" h="217715">
                  <a:moveTo>
                    <a:pt x="0" y="217715"/>
                  </a:moveTo>
                  <a:lnTo>
                    <a:pt x="159657" y="0"/>
                  </a:lnTo>
                  <a:lnTo>
                    <a:pt x="1190172" y="0"/>
                  </a:lnTo>
                </a:path>
              </a:pathLst>
            </a:custGeom>
            <a:noFill/>
            <a:ln w="12700">
              <a:solidFill>
                <a:srgbClr val="C0C0C0"/>
              </a:solidFill>
              <a:miter lim="800000"/>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cs typeface="+mn-ea"/>
                <a:sym typeface="+mn-lt"/>
              </a:endParaRPr>
            </a:p>
          </p:txBody>
        </p:sp>
      </p:grpSp>
      <p:grpSp>
        <p:nvGrpSpPr>
          <p:cNvPr id="25" name="组合 7"/>
          <p:cNvGrpSpPr/>
          <p:nvPr/>
        </p:nvGrpSpPr>
        <p:grpSpPr bwMode="auto">
          <a:xfrm>
            <a:off x="7162006" y="2326307"/>
            <a:ext cx="935037" cy="2619375"/>
            <a:chOff x="0" y="0"/>
            <a:chExt cx="935730" cy="2619510"/>
          </a:xfrm>
        </p:grpSpPr>
        <p:sp>
          <p:nvSpPr>
            <p:cNvPr id="26" name="MH_Other_2"/>
            <p:cNvSpPr>
              <a:spLocks noChangeArrowheads="1"/>
            </p:cNvSpPr>
            <p:nvPr/>
          </p:nvSpPr>
          <p:spPr bwMode="auto">
            <a:xfrm>
              <a:off x="117012" y="0"/>
              <a:ext cx="818718" cy="275146"/>
            </a:xfrm>
            <a:custGeom>
              <a:avLst/>
              <a:gdLst>
                <a:gd name="T0" fmla="*/ 0 w 1190172"/>
                <a:gd name="T1" fmla="*/ 1121018 h 217715"/>
                <a:gd name="T2" fmla="*/ 11637 w 1190172"/>
                <a:gd name="T3" fmla="*/ 0 h 217715"/>
                <a:gd name="T4" fmla="*/ 86752 w 1190172"/>
                <a:gd name="T5" fmla="*/ 0 h 217715"/>
                <a:gd name="T6" fmla="*/ 0 60000 65536"/>
                <a:gd name="T7" fmla="*/ 0 60000 65536"/>
                <a:gd name="T8" fmla="*/ 0 60000 65536"/>
              </a:gdLst>
              <a:ahLst/>
              <a:cxnLst>
                <a:cxn ang="T6">
                  <a:pos x="T0" y="T1"/>
                </a:cxn>
                <a:cxn ang="T7">
                  <a:pos x="T2" y="T3"/>
                </a:cxn>
                <a:cxn ang="T8">
                  <a:pos x="T4" y="T5"/>
                </a:cxn>
              </a:cxnLst>
              <a:rect l="0" t="0" r="r" b="b"/>
              <a:pathLst>
                <a:path w="1190172" h="217715">
                  <a:moveTo>
                    <a:pt x="0" y="217715"/>
                  </a:moveTo>
                  <a:lnTo>
                    <a:pt x="159657" y="0"/>
                  </a:lnTo>
                  <a:lnTo>
                    <a:pt x="1190172" y="0"/>
                  </a:lnTo>
                </a:path>
              </a:pathLst>
            </a:custGeom>
            <a:noFill/>
            <a:ln w="12700">
              <a:solidFill>
                <a:srgbClr val="C0C0C0"/>
              </a:solidFill>
              <a:miter lim="800000"/>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cs typeface="+mn-ea"/>
                <a:sym typeface="+mn-lt"/>
              </a:endParaRPr>
            </a:p>
          </p:txBody>
        </p:sp>
        <p:sp>
          <p:nvSpPr>
            <p:cNvPr id="27" name="MH_Other_2"/>
            <p:cNvSpPr>
              <a:spLocks noChangeArrowheads="1"/>
            </p:cNvSpPr>
            <p:nvPr/>
          </p:nvSpPr>
          <p:spPr bwMode="auto">
            <a:xfrm flipV="1">
              <a:off x="0" y="1917670"/>
              <a:ext cx="929712" cy="701840"/>
            </a:xfrm>
            <a:custGeom>
              <a:avLst/>
              <a:gdLst>
                <a:gd name="T0" fmla="*/ 0 w 1190172"/>
                <a:gd name="T1" fmla="*/ 787656114 h 217715"/>
                <a:gd name="T2" fmla="*/ 28337 w 1190172"/>
                <a:gd name="T3" fmla="*/ 0 h 217715"/>
                <a:gd name="T4" fmla="*/ 211242 w 1190172"/>
                <a:gd name="T5" fmla="*/ 0 h 217715"/>
                <a:gd name="T6" fmla="*/ 0 60000 65536"/>
                <a:gd name="T7" fmla="*/ 0 60000 65536"/>
                <a:gd name="T8" fmla="*/ 0 60000 65536"/>
              </a:gdLst>
              <a:ahLst/>
              <a:cxnLst>
                <a:cxn ang="T6">
                  <a:pos x="T0" y="T1"/>
                </a:cxn>
                <a:cxn ang="T7">
                  <a:pos x="T2" y="T3"/>
                </a:cxn>
                <a:cxn ang="T8">
                  <a:pos x="T4" y="T5"/>
                </a:cxn>
              </a:cxnLst>
              <a:rect l="0" t="0" r="r" b="b"/>
              <a:pathLst>
                <a:path w="1190172" h="217715">
                  <a:moveTo>
                    <a:pt x="0" y="217715"/>
                  </a:moveTo>
                  <a:lnTo>
                    <a:pt x="159657" y="0"/>
                  </a:lnTo>
                  <a:lnTo>
                    <a:pt x="1190172" y="0"/>
                  </a:lnTo>
                </a:path>
              </a:pathLst>
            </a:custGeom>
            <a:noFill/>
            <a:ln w="12700">
              <a:solidFill>
                <a:srgbClr val="C0C0C0"/>
              </a:solidFill>
              <a:miter lim="800000"/>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cs typeface="+mn-ea"/>
                <a:sym typeface="+mn-lt"/>
              </a:endParaRPr>
            </a:p>
          </p:txBody>
        </p:sp>
      </p:grpSp>
      <p:grpSp>
        <p:nvGrpSpPr>
          <p:cNvPr id="28" name="组合 13"/>
          <p:cNvGrpSpPr/>
          <p:nvPr/>
        </p:nvGrpSpPr>
        <p:grpSpPr bwMode="auto">
          <a:xfrm>
            <a:off x="1032668" y="1763612"/>
            <a:ext cx="10126663" cy="3807545"/>
            <a:chOff x="0" y="318356"/>
            <a:chExt cx="10127277" cy="3807411"/>
          </a:xfrm>
        </p:grpSpPr>
        <p:sp>
          <p:nvSpPr>
            <p:cNvPr id="29" name="MH_SubTitle_1"/>
            <p:cNvSpPr>
              <a:spLocks noChangeArrowheads="1"/>
            </p:cNvSpPr>
            <p:nvPr/>
          </p:nvSpPr>
          <p:spPr bwMode="auto">
            <a:xfrm>
              <a:off x="7060803" y="318356"/>
              <a:ext cx="3066474" cy="1233277"/>
            </a:xfrm>
            <a:prstGeom prst="rect">
              <a:avLst/>
            </a:prstGeom>
            <a:noFill/>
            <a:ln w="9525">
              <a:solidFill>
                <a:srgbClr val="AEABAB"/>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9pPr>
            </a:lstStyle>
            <a:p>
              <a:pPr algn="just" eaLnBrk="1" hangingPunct="1">
                <a:lnSpc>
                  <a:spcPct val="150000"/>
                </a:lnSpc>
                <a:spcBef>
                  <a:spcPct val="0"/>
                </a:spcBef>
                <a:buClr>
                  <a:srgbClr val="0064D2"/>
                </a:buClr>
                <a:buFont typeface="Arial" panose="020B0604020202020204" pitchFamily="34" charset="0"/>
                <a:buNone/>
              </a:pPr>
              <a:endParaRPr lang="zh-CN" altLang="en-US" sz="1800" dirty="0">
                <a:latin typeface="+mn-lt"/>
                <a:ea typeface="+mn-ea"/>
                <a:cs typeface="+mn-ea"/>
                <a:sym typeface="+mn-lt"/>
              </a:endParaRPr>
            </a:p>
          </p:txBody>
        </p:sp>
        <p:sp>
          <p:nvSpPr>
            <p:cNvPr id="30" name="MH_SubTitle_1"/>
            <p:cNvSpPr>
              <a:spLocks noChangeArrowheads="1"/>
            </p:cNvSpPr>
            <p:nvPr/>
          </p:nvSpPr>
          <p:spPr bwMode="auto">
            <a:xfrm>
              <a:off x="7058946" y="2892490"/>
              <a:ext cx="3066474" cy="1233277"/>
            </a:xfrm>
            <a:prstGeom prst="rect">
              <a:avLst/>
            </a:prstGeom>
            <a:noFill/>
            <a:ln w="9525">
              <a:solidFill>
                <a:srgbClr val="AEABAB"/>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9pPr>
            </a:lstStyle>
            <a:p>
              <a:pPr algn="just" eaLnBrk="1" hangingPunct="1">
                <a:lnSpc>
                  <a:spcPct val="150000"/>
                </a:lnSpc>
                <a:spcBef>
                  <a:spcPct val="0"/>
                </a:spcBef>
                <a:buClr>
                  <a:srgbClr val="0064D2"/>
                </a:buClr>
                <a:buFont typeface="Arial" panose="020B0604020202020204" pitchFamily="34" charset="0"/>
                <a:buNone/>
              </a:pPr>
              <a:endParaRPr lang="zh-CN" altLang="en-US" sz="1800" dirty="0">
                <a:latin typeface="+mn-lt"/>
                <a:ea typeface="+mn-ea"/>
                <a:cs typeface="+mn-ea"/>
                <a:sym typeface="+mn-lt"/>
              </a:endParaRPr>
            </a:p>
          </p:txBody>
        </p:sp>
        <p:sp>
          <p:nvSpPr>
            <p:cNvPr id="31" name="MH_SubTitle_1"/>
            <p:cNvSpPr>
              <a:spLocks noChangeArrowheads="1"/>
            </p:cNvSpPr>
            <p:nvPr/>
          </p:nvSpPr>
          <p:spPr bwMode="auto">
            <a:xfrm>
              <a:off x="17625" y="318356"/>
              <a:ext cx="3066474" cy="1233277"/>
            </a:xfrm>
            <a:prstGeom prst="rect">
              <a:avLst/>
            </a:prstGeom>
            <a:noFill/>
            <a:ln w="9525">
              <a:solidFill>
                <a:srgbClr val="AEABAB"/>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9pPr>
            </a:lstStyle>
            <a:p>
              <a:pPr algn="just" eaLnBrk="1" hangingPunct="1">
                <a:lnSpc>
                  <a:spcPct val="150000"/>
                </a:lnSpc>
                <a:spcBef>
                  <a:spcPct val="0"/>
                </a:spcBef>
                <a:buClr>
                  <a:srgbClr val="0064D2"/>
                </a:buClr>
                <a:buFont typeface="Arial" panose="020B0604020202020204" pitchFamily="34" charset="0"/>
                <a:buNone/>
              </a:pPr>
              <a:endParaRPr lang="zh-CN" altLang="en-US" sz="1800" dirty="0">
                <a:latin typeface="+mn-lt"/>
                <a:ea typeface="+mn-ea"/>
                <a:cs typeface="+mn-ea"/>
                <a:sym typeface="+mn-lt"/>
              </a:endParaRPr>
            </a:p>
          </p:txBody>
        </p:sp>
        <p:sp>
          <p:nvSpPr>
            <p:cNvPr id="32" name="MH_SubTitle_1"/>
            <p:cNvSpPr>
              <a:spLocks noChangeArrowheads="1"/>
            </p:cNvSpPr>
            <p:nvPr/>
          </p:nvSpPr>
          <p:spPr bwMode="auto">
            <a:xfrm>
              <a:off x="0" y="2892490"/>
              <a:ext cx="3066474" cy="1233277"/>
            </a:xfrm>
            <a:prstGeom prst="rect">
              <a:avLst/>
            </a:prstGeom>
            <a:noFill/>
            <a:ln w="9525">
              <a:solidFill>
                <a:srgbClr val="AEABAB"/>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sym typeface="等线" panose="02010600030101010101" pitchFamily="2" charset="-122"/>
                </a:defRPr>
              </a:lvl9pPr>
            </a:lstStyle>
            <a:p>
              <a:pPr algn="just" eaLnBrk="1" hangingPunct="1">
                <a:lnSpc>
                  <a:spcPct val="150000"/>
                </a:lnSpc>
                <a:spcBef>
                  <a:spcPct val="0"/>
                </a:spcBef>
                <a:buClr>
                  <a:srgbClr val="0064D2"/>
                </a:buClr>
                <a:buFont typeface="Arial" panose="020B0604020202020204" pitchFamily="34" charset="0"/>
                <a:buNone/>
              </a:pPr>
              <a:endParaRPr lang="zh-CN" altLang="en-US" sz="1800" dirty="0">
                <a:latin typeface="+mn-lt"/>
                <a:ea typeface="+mn-ea"/>
                <a:cs typeface="+mn-ea"/>
                <a:sym typeface="+mn-lt"/>
              </a:endParaRPr>
            </a:p>
          </p:txBody>
        </p:sp>
      </p:grpSp>
      <p:sp>
        <p:nvSpPr>
          <p:cNvPr id="33" name="文本框 32"/>
          <p:cNvSpPr txBox="1"/>
          <p:nvPr/>
        </p:nvSpPr>
        <p:spPr>
          <a:xfrm>
            <a:off x="1812803" y="1926202"/>
            <a:ext cx="2699641" cy="461665"/>
          </a:xfrm>
          <a:prstGeom prst="rect">
            <a:avLst/>
          </a:prstGeom>
          <a:noFill/>
        </p:spPr>
        <p:txBody>
          <a:bodyPr wrap="square" rtlCol="0">
            <a:spAutoFit/>
          </a:bodyPr>
          <a:lstStyle/>
          <a:p>
            <a:r>
              <a:rPr lang="zh-CN" altLang="en-US" sz="2400" b="1" dirty="0">
                <a:solidFill>
                  <a:schemeClr val="tx1">
                    <a:lumMod val="50000"/>
                    <a:lumOff val="50000"/>
                  </a:schemeClr>
                </a:solidFill>
                <a:cs typeface="+mn-ea"/>
                <a:sym typeface="+mn-lt"/>
              </a:rPr>
              <a:t>添加标题</a:t>
            </a:r>
          </a:p>
        </p:txBody>
      </p:sp>
      <p:sp>
        <p:nvSpPr>
          <p:cNvPr id="34" name="文本框 33"/>
          <p:cNvSpPr txBox="1"/>
          <p:nvPr/>
        </p:nvSpPr>
        <p:spPr>
          <a:xfrm>
            <a:off x="1572482" y="2485120"/>
            <a:ext cx="2510668" cy="338554"/>
          </a:xfrm>
          <a:prstGeom prst="rect">
            <a:avLst/>
          </a:prstGeom>
          <a:noFill/>
        </p:spPr>
        <p:txBody>
          <a:bodyPr wrap="square" rtlCol="0">
            <a:spAutoFit/>
          </a:bodyPr>
          <a:lstStyle/>
          <a:p>
            <a:r>
              <a:rPr lang="en-US" altLang="zh-CN" sz="1600" dirty="0">
                <a:solidFill>
                  <a:srgbClr val="2D3D56"/>
                </a:solidFill>
                <a:cs typeface="+mn-ea"/>
                <a:sym typeface="+mn-lt"/>
              </a:rPr>
              <a:t>Click here to add words</a:t>
            </a:r>
            <a:endParaRPr lang="zh-CN" altLang="en-US" sz="1600" dirty="0">
              <a:solidFill>
                <a:srgbClr val="2D3D56"/>
              </a:solidFill>
              <a:cs typeface="+mn-ea"/>
              <a:sym typeface="+mn-lt"/>
            </a:endParaRPr>
          </a:p>
        </p:txBody>
      </p:sp>
      <p:sp>
        <p:nvSpPr>
          <p:cNvPr id="35" name="文本框 34"/>
          <p:cNvSpPr txBox="1"/>
          <p:nvPr/>
        </p:nvSpPr>
        <p:spPr>
          <a:xfrm>
            <a:off x="8731501" y="1939248"/>
            <a:ext cx="2699641" cy="461665"/>
          </a:xfrm>
          <a:prstGeom prst="rect">
            <a:avLst/>
          </a:prstGeom>
          <a:noFill/>
        </p:spPr>
        <p:txBody>
          <a:bodyPr wrap="square" rtlCol="0">
            <a:spAutoFit/>
          </a:bodyPr>
          <a:lstStyle/>
          <a:p>
            <a:r>
              <a:rPr lang="zh-CN" altLang="en-US" sz="2400" b="1" dirty="0">
                <a:solidFill>
                  <a:schemeClr val="tx1">
                    <a:lumMod val="50000"/>
                    <a:lumOff val="50000"/>
                  </a:schemeClr>
                </a:solidFill>
                <a:cs typeface="+mn-ea"/>
                <a:sym typeface="+mn-lt"/>
              </a:rPr>
              <a:t>添加标题</a:t>
            </a:r>
          </a:p>
        </p:txBody>
      </p:sp>
      <p:sp>
        <p:nvSpPr>
          <p:cNvPr id="36" name="文本框 35"/>
          <p:cNvSpPr txBox="1"/>
          <p:nvPr/>
        </p:nvSpPr>
        <p:spPr>
          <a:xfrm>
            <a:off x="8491180" y="2498166"/>
            <a:ext cx="2510668" cy="338554"/>
          </a:xfrm>
          <a:prstGeom prst="rect">
            <a:avLst/>
          </a:prstGeom>
          <a:noFill/>
        </p:spPr>
        <p:txBody>
          <a:bodyPr wrap="square" rtlCol="0">
            <a:spAutoFit/>
          </a:bodyPr>
          <a:lstStyle/>
          <a:p>
            <a:r>
              <a:rPr lang="en-US" altLang="zh-CN" sz="1600" dirty="0">
                <a:solidFill>
                  <a:srgbClr val="2D3D56"/>
                </a:solidFill>
                <a:cs typeface="+mn-ea"/>
                <a:sym typeface="+mn-lt"/>
              </a:rPr>
              <a:t>Click here to add words</a:t>
            </a:r>
            <a:endParaRPr lang="zh-CN" altLang="en-US" sz="1600" dirty="0">
              <a:solidFill>
                <a:srgbClr val="2D3D56"/>
              </a:solidFill>
              <a:cs typeface="+mn-ea"/>
              <a:sym typeface="+mn-lt"/>
            </a:endParaRPr>
          </a:p>
        </p:txBody>
      </p:sp>
      <p:sp>
        <p:nvSpPr>
          <p:cNvPr id="37" name="文本框 36"/>
          <p:cNvSpPr txBox="1"/>
          <p:nvPr/>
        </p:nvSpPr>
        <p:spPr>
          <a:xfrm>
            <a:off x="8676168" y="4468736"/>
            <a:ext cx="2699641" cy="461665"/>
          </a:xfrm>
          <a:prstGeom prst="rect">
            <a:avLst/>
          </a:prstGeom>
          <a:noFill/>
        </p:spPr>
        <p:txBody>
          <a:bodyPr wrap="square" rtlCol="0">
            <a:spAutoFit/>
          </a:bodyPr>
          <a:lstStyle/>
          <a:p>
            <a:r>
              <a:rPr lang="zh-CN" altLang="en-US" sz="2400" b="1" dirty="0">
                <a:solidFill>
                  <a:schemeClr val="tx1">
                    <a:lumMod val="50000"/>
                    <a:lumOff val="50000"/>
                  </a:schemeClr>
                </a:solidFill>
                <a:cs typeface="+mn-ea"/>
                <a:sym typeface="+mn-lt"/>
              </a:rPr>
              <a:t>添加标题</a:t>
            </a:r>
          </a:p>
        </p:txBody>
      </p:sp>
      <p:sp>
        <p:nvSpPr>
          <p:cNvPr id="38" name="文本框 37"/>
          <p:cNvSpPr txBox="1"/>
          <p:nvPr/>
        </p:nvSpPr>
        <p:spPr>
          <a:xfrm>
            <a:off x="8435847" y="5027654"/>
            <a:ext cx="2510668" cy="338554"/>
          </a:xfrm>
          <a:prstGeom prst="rect">
            <a:avLst/>
          </a:prstGeom>
          <a:noFill/>
        </p:spPr>
        <p:txBody>
          <a:bodyPr wrap="square" rtlCol="0">
            <a:spAutoFit/>
          </a:bodyPr>
          <a:lstStyle/>
          <a:p>
            <a:r>
              <a:rPr lang="en-US" altLang="zh-CN" sz="1600" dirty="0">
                <a:solidFill>
                  <a:srgbClr val="2D3D56"/>
                </a:solidFill>
                <a:cs typeface="+mn-ea"/>
                <a:sym typeface="+mn-lt"/>
              </a:rPr>
              <a:t>Click here to add words</a:t>
            </a:r>
            <a:endParaRPr lang="zh-CN" altLang="en-US" sz="1600" dirty="0">
              <a:solidFill>
                <a:srgbClr val="2D3D56"/>
              </a:solidFill>
              <a:cs typeface="+mn-ea"/>
              <a:sym typeface="+mn-lt"/>
            </a:endParaRPr>
          </a:p>
        </p:txBody>
      </p:sp>
      <p:sp>
        <p:nvSpPr>
          <p:cNvPr id="39" name="文本框 38"/>
          <p:cNvSpPr txBox="1"/>
          <p:nvPr/>
        </p:nvSpPr>
        <p:spPr>
          <a:xfrm>
            <a:off x="1719442" y="4546563"/>
            <a:ext cx="2699641" cy="461665"/>
          </a:xfrm>
          <a:prstGeom prst="rect">
            <a:avLst/>
          </a:prstGeom>
          <a:noFill/>
        </p:spPr>
        <p:txBody>
          <a:bodyPr wrap="square" rtlCol="0">
            <a:spAutoFit/>
          </a:bodyPr>
          <a:lstStyle/>
          <a:p>
            <a:r>
              <a:rPr lang="zh-CN" altLang="en-US" sz="2400" b="1" dirty="0">
                <a:solidFill>
                  <a:schemeClr val="tx1">
                    <a:lumMod val="50000"/>
                    <a:lumOff val="50000"/>
                  </a:schemeClr>
                </a:solidFill>
                <a:cs typeface="+mn-ea"/>
                <a:sym typeface="+mn-lt"/>
              </a:rPr>
              <a:t>添加标题</a:t>
            </a:r>
          </a:p>
        </p:txBody>
      </p:sp>
      <p:sp>
        <p:nvSpPr>
          <p:cNvPr id="40" name="文本框 39"/>
          <p:cNvSpPr txBox="1"/>
          <p:nvPr/>
        </p:nvSpPr>
        <p:spPr>
          <a:xfrm>
            <a:off x="1479121" y="5105481"/>
            <a:ext cx="2510668" cy="338554"/>
          </a:xfrm>
          <a:prstGeom prst="rect">
            <a:avLst/>
          </a:prstGeom>
          <a:noFill/>
        </p:spPr>
        <p:txBody>
          <a:bodyPr wrap="square" rtlCol="0">
            <a:spAutoFit/>
          </a:bodyPr>
          <a:lstStyle/>
          <a:p>
            <a:r>
              <a:rPr lang="en-US" altLang="zh-CN" sz="1600" dirty="0">
                <a:solidFill>
                  <a:srgbClr val="2D3D56"/>
                </a:solidFill>
                <a:cs typeface="+mn-ea"/>
                <a:sym typeface="+mn-lt"/>
              </a:rPr>
              <a:t>Click here to add words</a:t>
            </a:r>
            <a:endParaRPr lang="zh-CN" altLang="en-US" sz="1600" dirty="0">
              <a:solidFill>
                <a:srgbClr val="2D3D56"/>
              </a:solidFill>
              <a:cs typeface="+mn-ea"/>
              <a:sym typeface="+mn-lt"/>
            </a:endParaRPr>
          </a:p>
        </p:txBody>
      </p:sp>
      <p:sp>
        <p:nvSpPr>
          <p:cNvPr id="41" name="椭圆 1"/>
          <p:cNvSpPr>
            <a:spLocks noChangeArrowheads="1"/>
          </p:cNvSpPr>
          <p:nvPr/>
        </p:nvSpPr>
        <p:spPr bwMode="auto">
          <a:xfrm>
            <a:off x="528551" y="473301"/>
            <a:ext cx="606526" cy="606526"/>
          </a:xfrm>
          <a:prstGeom prst="roundRect">
            <a:avLst/>
          </a:prstGeom>
          <a:solidFill>
            <a:srgbClr val="FD8DB2"/>
          </a:solidFill>
          <a:ln w="19050">
            <a:noFill/>
          </a:ln>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1500">
              <a:solidFill>
                <a:schemeClr val="bg1"/>
              </a:solidFill>
              <a:latin typeface="+mn-lt"/>
              <a:ea typeface="+mn-ea"/>
              <a:cs typeface="+mn-ea"/>
              <a:sym typeface="+mn-lt"/>
            </a:endParaRPr>
          </a:p>
        </p:txBody>
      </p:sp>
      <p:sp>
        <p:nvSpPr>
          <p:cNvPr id="42" name="TextBox 32"/>
          <p:cNvSpPr txBox="1">
            <a:spLocks noChangeArrowheads="1"/>
          </p:cNvSpPr>
          <p:nvPr/>
        </p:nvSpPr>
        <p:spPr bwMode="auto">
          <a:xfrm>
            <a:off x="602583" y="596232"/>
            <a:ext cx="537327" cy="45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335" dirty="0" smtClean="0">
                <a:solidFill>
                  <a:schemeClr val="bg1"/>
                </a:solidFill>
                <a:latin typeface="+mn-lt"/>
                <a:ea typeface="+mn-ea"/>
                <a:cs typeface="+mn-ea"/>
                <a:sym typeface="+mn-lt"/>
              </a:rPr>
              <a:t>02</a:t>
            </a:r>
            <a:endParaRPr lang="zh-CN" altLang="en-US" sz="2335" dirty="0">
              <a:solidFill>
                <a:schemeClr val="bg1"/>
              </a:solidFill>
              <a:latin typeface="+mn-lt"/>
              <a:ea typeface="+mn-ea"/>
              <a:cs typeface="+mn-ea"/>
              <a:sym typeface="+mn-lt"/>
            </a:endParaRPr>
          </a:p>
        </p:txBody>
      </p:sp>
      <p:sp>
        <p:nvSpPr>
          <p:cNvPr id="43" name="矩形 42"/>
          <p:cNvSpPr/>
          <p:nvPr/>
        </p:nvSpPr>
        <p:spPr>
          <a:xfrm>
            <a:off x="1180855" y="956716"/>
            <a:ext cx="1665841" cy="246221"/>
          </a:xfrm>
          <a:prstGeom prst="rect">
            <a:avLst/>
          </a:prstGeom>
          <a:effectLst/>
        </p:spPr>
        <p:txBody>
          <a:bodyPr wrap="none">
            <a:spAutoFit/>
          </a:bodyPr>
          <a:lstStyle/>
          <a:p>
            <a:pPr>
              <a:spcBef>
                <a:spcPct val="0"/>
              </a:spcBef>
            </a:pPr>
            <a:r>
              <a:rPr lang="en-US" altLang="zh-CN" sz="1000" dirty="0">
                <a:solidFill>
                  <a:schemeClr val="tx1">
                    <a:lumMod val="65000"/>
                    <a:lumOff val="35000"/>
                  </a:schemeClr>
                </a:solidFill>
                <a:cs typeface="+mn-ea"/>
                <a:sym typeface="+mn-lt"/>
              </a:rPr>
              <a:t>Please add the title here</a:t>
            </a:r>
          </a:p>
        </p:txBody>
      </p:sp>
      <p:sp>
        <p:nvSpPr>
          <p:cNvPr id="44" name="TextBox 76"/>
          <p:cNvSpPr txBox="1"/>
          <p:nvPr/>
        </p:nvSpPr>
        <p:spPr>
          <a:xfrm>
            <a:off x="1165851" y="415317"/>
            <a:ext cx="3724804" cy="584775"/>
          </a:xfrm>
          <a:prstGeom prst="rect">
            <a:avLst/>
          </a:prstGeom>
          <a:noFill/>
          <a:effectLst/>
        </p:spPr>
        <p:txBody>
          <a:bodyPr wrap="square" rtlCol="0">
            <a:spAutoFit/>
          </a:bodyPr>
          <a:lstStyle/>
          <a:p>
            <a:pPr>
              <a:buFont typeface="Arial" panose="020B0604020202020204" pitchFamily="34" charset="0"/>
              <a:buNone/>
            </a:pPr>
            <a:r>
              <a:rPr lang="zh-CN" altLang="en-US" sz="3200" b="1" dirty="0" smtClean="0">
                <a:solidFill>
                  <a:schemeClr val="tx1">
                    <a:lumMod val="65000"/>
                    <a:lumOff val="35000"/>
                  </a:schemeClr>
                </a:solidFill>
                <a:cs typeface="+mn-ea"/>
                <a:sym typeface="+mn-lt"/>
              </a:rPr>
              <a:t>点击输入标题名称</a:t>
            </a:r>
            <a:endParaRPr lang="zh-CN" altLang="en-US" sz="3200" b="1"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filter="circle(in)">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filter="fade">
                                      <p:cBhvr>
                                        <p:cTn id="10" dur="500"/>
                                        <p:tgtEl>
                                          <p:spTgt spid="17"/>
                                        </p:tgtEl>
                                      </p:cBhvr>
                                    </p:animEffect>
                                  </p:childTnLst>
                                </p:cTn>
                              </p:par>
                            </p:childTnLst>
                          </p:cTn>
                        </p:par>
                        <p:par>
                          <p:cTn id="11" fill="hold">
                            <p:stCondLst>
                              <p:cond delay="2000"/>
                            </p:stCondLst>
                            <p:childTnLst>
                              <p:par>
                                <p:cTn id="12" presetID="22" presetClass="entr" presetSubtype="2"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filter="wipe(right)">
                                      <p:cBhvr>
                                        <p:cTn id="14" dur="500"/>
                                        <p:tgtEl>
                                          <p:spTgt spid="22"/>
                                        </p:tgtEl>
                                      </p:cBhvr>
                                    </p:animEffect>
                                  </p:childTnLst>
                                </p:cTn>
                              </p:par>
                              <p:par>
                                <p:cTn id="15" presetID="22" presetClass="entr" presetSubtype="8"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filter="wipe(left)">
                                      <p:cBhvr>
                                        <p:cTn id="17" dur="500"/>
                                        <p:tgtEl>
                                          <p:spTgt spid="25"/>
                                        </p:tgtEl>
                                      </p:cBhvr>
                                    </p:animEffect>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ppt_x"/>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500" fill="hold"/>
                                        <p:tgtEl>
                                          <p:spTgt spid="34"/>
                                        </p:tgtEl>
                                        <p:attrNameLst>
                                          <p:attrName>ppt_x</p:attrName>
                                        </p:attrNameLst>
                                      </p:cBhvr>
                                      <p:tavLst>
                                        <p:tav tm="0">
                                          <p:val>
                                            <p:strVal val="#ppt_x"/>
                                          </p:val>
                                        </p:tav>
                                        <p:tav tm="100000">
                                          <p:val>
                                            <p:strVal val="#ppt_x"/>
                                          </p:val>
                                        </p:tav>
                                      </p:tavLst>
                                    </p:anim>
                                    <p:anim calcmode="lin" valueType="num">
                                      <p:cBhvr additive="base">
                                        <p:cTn id="31"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ppt_x"/>
                                          </p:val>
                                        </p:tav>
                                        <p:tav tm="100000">
                                          <p:val>
                                            <p:strVal val="#ppt_x"/>
                                          </p:val>
                                        </p:tav>
                                      </p:tavLst>
                                    </p:anim>
                                    <p:anim calcmode="lin" valueType="num">
                                      <p:cBhvr additive="base">
                                        <p:cTn id="37" dur="500" fill="hold"/>
                                        <p:tgtEl>
                                          <p:spTgt spid="3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ppt_x"/>
                                          </p:val>
                                        </p:tav>
                                        <p:tav tm="100000">
                                          <p:val>
                                            <p:strVal val="#ppt_x"/>
                                          </p:val>
                                        </p:tav>
                                      </p:tavLst>
                                    </p:anim>
                                    <p:anim calcmode="lin" valueType="num">
                                      <p:cBhvr additive="base">
                                        <p:cTn id="4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additive="base">
                                        <p:cTn id="46" dur="500" fill="hold"/>
                                        <p:tgtEl>
                                          <p:spTgt spid="37"/>
                                        </p:tgtEl>
                                        <p:attrNameLst>
                                          <p:attrName>ppt_x</p:attrName>
                                        </p:attrNameLst>
                                      </p:cBhvr>
                                      <p:tavLst>
                                        <p:tav tm="0">
                                          <p:val>
                                            <p:strVal val="#ppt_x"/>
                                          </p:val>
                                        </p:tav>
                                        <p:tav tm="100000">
                                          <p:val>
                                            <p:strVal val="#ppt_x"/>
                                          </p:val>
                                        </p:tav>
                                      </p:tavLst>
                                    </p:anim>
                                    <p:anim calcmode="lin" valueType="num">
                                      <p:cBhvr additive="base">
                                        <p:cTn id="47" dur="500" fill="hold"/>
                                        <p:tgtEl>
                                          <p:spTgt spid="37"/>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additive="base">
                                        <p:cTn id="56" dur="500" fill="hold"/>
                                        <p:tgtEl>
                                          <p:spTgt spid="39"/>
                                        </p:tgtEl>
                                        <p:attrNameLst>
                                          <p:attrName>ppt_x</p:attrName>
                                        </p:attrNameLst>
                                      </p:cBhvr>
                                      <p:tavLst>
                                        <p:tav tm="0">
                                          <p:val>
                                            <p:strVal val="#ppt_x"/>
                                          </p:val>
                                        </p:tav>
                                        <p:tav tm="100000">
                                          <p:val>
                                            <p:strVal val="#ppt_x"/>
                                          </p:val>
                                        </p:tav>
                                      </p:tavLst>
                                    </p:anim>
                                    <p:anim calcmode="lin" valueType="num">
                                      <p:cBhvr additive="base">
                                        <p:cTn id="57" dur="500" fill="hold"/>
                                        <p:tgtEl>
                                          <p:spTgt spid="39"/>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anim calcmode="lin" valueType="num">
                                      <p:cBhvr additive="base">
                                        <p:cTn id="60" dur="500" fill="hold"/>
                                        <p:tgtEl>
                                          <p:spTgt spid="40"/>
                                        </p:tgtEl>
                                        <p:attrNameLst>
                                          <p:attrName>ppt_x</p:attrName>
                                        </p:attrNameLst>
                                      </p:cBhvr>
                                      <p:tavLst>
                                        <p:tav tm="0">
                                          <p:val>
                                            <p:strVal val="#ppt_x"/>
                                          </p:val>
                                        </p:tav>
                                        <p:tav tm="100000">
                                          <p:val>
                                            <p:strVal val="#ppt_x"/>
                                          </p:val>
                                        </p:tav>
                                      </p:tavLst>
                                    </p:anim>
                                    <p:anim calcmode="lin" valueType="num">
                                      <p:cBhvr additive="base">
                                        <p:cTn id="61"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p:bldP spid="33" grpId="0"/>
      <p:bldP spid="34" grpId="0"/>
      <p:bldP spid="35" grpId="0"/>
      <p:bldP spid="36" grpId="0"/>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 name="Shape 1113"/>
          <p:cNvSpPr/>
          <p:nvPr/>
        </p:nvSpPr>
        <p:spPr>
          <a:xfrm>
            <a:off x="1204829" y="1537315"/>
            <a:ext cx="3025939" cy="2505939"/>
          </a:xfrm>
          <a:prstGeom prst="rect">
            <a:avLst/>
          </a:prstGeom>
          <a:solidFill>
            <a:srgbClr val="E5E5E5"/>
          </a:solidFill>
          <a:ln w="3175" cap="flat">
            <a:noFill/>
            <a:miter lim="400000"/>
          </a:ln>
          <a:effectLst/>
        </p:spPr>
        <p:txBody>
          <a:bodyPr wrap="square" lIns="19051" tIns="19051" rIns="19051" bIns="19051" numCol="1" anchor="ctr">
            <a:noAutofit/>
          </a:bodyPr>
          <a:lstStyle/>
          <a:p>
            <a:pPr algn="ctr">
              <a:defRPr sz="3000">
                <a:solidFill>
                  <a:srgbClr val="FFFFFF"/>
                </a:solidFill>
                <a:latin typeface="Helvetica Light"/>
                <a:ea typeface="Helvetica Light"/>
                <a:cs typeface="Helvetica Light"/>
                <a:sym typeface="Helvetica Light"/>
              </a:defRPr>
            </a:pPr>
            <a:endParaRPr sz="1500">
              <a:cs typeface="+mn-ea"/>
              <a:sym typeface="+mn-lt"/>
            </a:endParaRPr>
          </a:p>
        </p:txBody>
      </p:sp>
      <p:sp>
        <p:nvSpPr>
          <p:cNvPr id="1119" name="Shape 1119"/>
          <p:cNvSpPr/>
          <p:nvPr/>
        </p:nvSpPr>
        <p:spPr>
          <a:xfrm>
            <a:off x="4776765" y="1537315"/>
            <a:ext cx="3025939" cy="2505939"/>
          </a:xfrm>
          <a:prstGeom prst="rect">
            <a:avLst/>
          </a:prstGeom>
          <a:solidFill>
            <a:srgbClr val="E5E5E5"/>
          </a:solidFill>
          <a:ln w="3175" cap="flat">
            <a:noFill/>
            <a:miter lim="400000"/>
          </a:ln>
          <a:effectLst/>
        </p:spPr>
        <p:txBody>
          <a:bodyPr wrap="square" lIns="19051" tIns="19051" rIns="19051" bIns="19051" numCol="1" anchor="ctr">
            <a:noAutofit/>
          </a:bodyPr>
          <a:lstStyle/>
          <a:p>
            <a:pPr algn="ctr">
              <a:defRPr sz="3000">
                <a:solidFill>
                  <a:srgbClr val="FFFFFF"/>
                </a:solidFill>
                <a:latin typeface="Helvetica Light"/>
                <a:ea typeface="Helvetica Light"/>
                <a:cs typeface="Helvetica Light"/>
                <a:sym typeface="Helvetica Light"/>
              </a:defRPr>
            </a:pPr>
            <a:endParaRPr sz="1500">
              <a:cs typeface="+mn-ea"/>
              <a:sym typeface="+mn-lt"/>
            </a:endParaRPr>
          </a:p>
        </p:txBody>
      </p:sp>
      <p:sp>
        <p:nvSpPr>
          <p:cNvPr id="1125" name="Shape 1125"/>
          <p:cNvSpPr/>
          <p:nvPr/>
        </p:nvSpPr>
        <p:spPr>
          <a:xfrm>
            <a:off x="8348703" y="1537315"/>
            <a:ext cx="3025939" cy="2505939"/>
          </a:xfrm>
          <a:prstGeom prst="rect">
            <a:avLst/>
          </a:prstGeom>
          <a:solidFill>
            <a:srgbClr val="E5E5E5"/>
          </a:solidFill>
          <a:ln w="3175" cap="flat">
            <a:noFill/>
            <a:miter lim="400000"/>
          </a:ln>
          <a:effectLst/>
        </p:spPr>
        <p:txBody>
          <a:bodyPr wrap="square" lIns="19051" tIns="19051" rIns="19051" bIns="19051" numCol="1" anchor="ctr">
            <a:noAutofit/>
          </a:bodyPr>
          <a:lstStyle/>
          <a:p>
            <a:pPr algn="ctr">
              <a:defRPr sz="3000">
                <a:solidFill>
                  <a:srgbClr val="FFFFFF"/>
                </a:solidFill>
                <a:latin typeface="Helvetica Light"/>
                <a:ea typeface="Helvetica Light"/>
                <a:cs typeface="Helvetica Light"/>
                <a:sym typeface="Helvetica Light"/>
              </a:defRPr>
            </a:pPr>
            <a:endParaRPr sz="1500">
              <a:cs typeface="+mn-ea"/>
              <a:sym typeface="+mn-lt"/>
            </a:endParaRPr>
          </a:p>
        </p:txBody>
      </p:sp>
      <p:pic>
        <p:nvPicPr>
          <p:cNvPr id="5" name="图片占位符 4"/>
          <p:cNvPicPr>
            <a:picLocks noGrp="1" noChangeAspect="1"/>
          </p:cNvPicPr>
          <p:nvPr>
            <p:ph type="pic" sz="quarter" idx="4294967295"/>
          </p:nvPr>
        </p:nvPicPr>
        <p:blipFill>
          <a:blip r:embed="rId3" cstate="email"/>
          <a:srcRect/>
          <a:stretch>
            <a:fillRect/>
          </a:stretch>
        </p:blipFill>
        <p:spPr>
          <a:xfrm>
            <a:off x="1044371" y="1561178"/>
            <a:ext cx="3025775" cy="2505075"/>
          </a:xfrm>
          <a:prstGeom prst="rect">
            <a:avLst/>
          </a:prstGeom>
        </p:spPr>
      </p:pic>
      <p:pic>
        <p:nvPicPr>
          <p:cNvPr id="6" name="图片占位符 5"/>
          <p:cNvPicPr>
            <a:picLocks noGrp="1" noChangeAspect="1"/>
          </p:cNvPicPr>
          <p:nvPr>
            <p:ph type="pic" sz="quarter" idx="4294967295"/>
          </p:nvPr>
        </p:nvPicPr>
        <p:blipFill>
          <a:blip r:embed="rId4" cstate="email"/>
          <a:srcRect/>
          <a:stretch>
            <a:fillRect/>
          </a:stretch>
        </p:blipFill>
        <p:spPr>
          <a:xfrm>
            <a:off x="8581095" y="1417359"/>
            <a:ext cx="3025775" cy="2505075"/>
          </a:xfrm>
          <a:prstGeom prst="rect">
            <a:avLst/>
          </a:prstGeom>
        </p:spPr>
      </p:pic>
      <p:pic>
        <p:nvPicPr>
          <p:cNvPr id="7" name="图片占位符 6"/>
          <p:cNvPicPr>
            <a:picLocks noGrp="1" noChangeAspect="1"/>
          </p:cNvPicPr>
          <p:nvPr>
            <p:ph type="pic" sz="quarter" idx="4294967295"/>
          </p:nvPr>
        </p:nvPicPr>
        <p:blipFill>
          <a:blip r:embed="rId5" cstate="email"/>
          <a:srcRect/>
          <a:stretch>
            <a:fillRect/>
          </a:stretch>
        </p:blipFill>
        <p:spPr>
          <a:xfrm>
            <a:off x="4565204" y="1370908"/>
            <a:ext cx="3025775" cy="2505075"/>
          </a:xfrm>
          <a:prstGeom prst="rect">
            <a:avLst/>
          </a:prstGeom>
        </p:spPr>
      </p:pic>
      <p:sp>
        <p:nvSpPr>
          <p:cNvPr id="1112" name="Shape 1112"/>
          <p:cNvSpPr>
            <a:spLocks noGrp="1"/>
          </p:cNvSpPr>
          <p:nvPr>
            <p:ph type="sldNum" sz="quarter" idx="4294967295"/>
          </p:nvPr>
        </p:nvSpPr>
        <p:spPr>
          <a:xfrm>
            <a:off x="9448800" y="6777038"/>
            <a:ext cx="2743200" cy="365125"/>
          </a:xfrm>
          <a:prstGeom prst="rect">
            <a:avLst/>
          </a:prstGeom>
        </p:spPr>
        <p:txBody>
          <a:bodyPr/>
          <a:lstStyle/>
          <a:p>
            <a:fld id="{86CB4B4D-7CA3-9044-876B-883B54F8677D}" type="slidenum">
              <a:rPr>
                <a:cs typeface="+mn-ea"/>
                <a:sym typeface="+mn-lt"/>
              </a:rPr>
              <a:t>23</a:t>
            </a:fld>
            <a:endParaRPr>
              <a:cs typeface="+mn-ea"/>
              <a:sym typeface="+mn-lt"/>
            </a:endParaRPr>
          </a:p>
        </p:txBody>
      </p:sp>
      <p:sp>
        <p:nvSpPr>
          <p:cNvPr id="1115" name="Shape 1115"/>
          <p:cNvSpPr/>
          <p:nvPr/>
        </p:nvSpPr>
        <p:spPr>
          <a:xfrm>
            <a:off x="1584448" y="4216610"/>
            <a:ext cx="1885133" cy="407934"/>
          </a:xfrm>
          <a:prstGeom prst="rect">
            <a:avLst/>
          </a:prstGeom>
          <a:noFill/>
          <a:ln w="3175" cap="flat">
            <a:noFill/>
            <a:miter lim="400000"/>
          </a:ln>
          <a:effectLst/>
        </p:spPr>
        <p:txBody>
          <a:bodyPr wrap="none" lIns="19051" tIns="19051" rIns="19051" bIns="19051" numCol="1" anchor="ctr">
            <a:spAutoFit/>
          </a:bodyPr>
          <a:lstStyle>
            <a:lvl1pPr algn="ctr">
              <a:defRPr sz="4500">
                <a:solidFill>
                  <a:srgbClr val="000000"/>
                </a:solidFill>
                <a:latin typeface="Roboto Slab Regular"/>
                <a:ea typeface="Roboto Slab Regular"/>
                <a:cs typeface="Roboto Slab Regular"/>
                <a:sym typeface="Roboto Slab Regular"/>
              </a:defRPr>
            </a:lvl1pPr>
          </a:lstStyle>
          <a:p>
            <a:r>
              <a:rPr lang="zh-CN" altLang="en-US" sz="2400" dirty="0">
                <a:solidFill>
                  <a:srgbClr val="878787"/>
                </a:solidFill>
                <a:latin typeface="+mn-lt"/>
                <a:ea typeface="+mn-ea"/>
                <a:cs typeface="+mn-ea"/>
                <a:sym typeface="+mn-lt"/>
              </a:rPr>
              <a:t>欧美旅游之旅</a:t>
            </a:r>
          </a:p>
        </p:txBody>
      </p:sp>
      <p:sp>
        <p:nvSpPr>
          <p:cNvPr id="1116" name="Shape 1116"/>
          <p:cNvSpPr/>
          <p:nvPr/>
        </p:nvSpPr>
        <p:spPr>
          <a:xfrm>
            <a:off x="1481501" y="4965171"/>
            <a:ext cx="2091024" cy="1223516"/>
          </a:xfrm>
          <a:prstGeom prst="rect">
            <a:avLst/>
          </a:prstGeom>
          <a:noFill/>
          <a:ln w="3175" cap="flat">
            <a:noFill/>
            <a:miter lim="400000"/>
          </a:ln>
          <a:effectLst/>
        </p:spPr>
        <p:txBody>
          <a:bodyPr wrap="square" lIns="19051" tIns="19051" rIns="19051" bIns="19051" numCol="1" anchor="t">
            <a:normAutofit/>
          </a:bodyPr>
          <a:lstStyle>
            <a:lvl1pPr algn="ctr"/>
          </a:lstStyle>
          <a:p>
            <a:r>
              <a:rPr sz="1200" dirty="0">
                <a:cs typeface="+mn-ea"/>
                <a:sym typeface="+mn-lt"/>
              </a:rPr>
              <a:t>Lorem Ipsum is simply dummy Ipsum has been the industry's standard dummy text unknown specimen book. It has survived not only five centuries, but also</a:t>
            </a:r>
          </a:p>
        </p:txBody>
      </p:sp>
      <p:sp>
        <p:nvSpPr>
          <p:cNvPr id="1117" name="Shape 1117"/>
          <p:cNvSpPr/>
          <p:nvPr/>
        </p:nvSpPr>
        <p:spPr>
          <a:xfrm>
            <a:off x="2103917" y="4647543"/>
            <a:ext cx="846196" cy="248463"/>
          </a:xfrm>
          <a:prstGeom prst="rect">
            <a:avLst/>
          </a:prstGeom>
          <a:noFill/>
          <a:ln w="3175" cap="flat">
            <a:noFill/>
            <a:miter lim="400000"/>
          </a:ln>
          <a:effectLst/>
        </p:spPr>
        <p:txBody>
          <a:bodyPr wrap="square" lIns="19051" tIns="19051" rIns="19051" bIns="19051" numCol="1" anchor="t">
            <a:normAutofit fontScale="92500" lnSpcReduction="20000"/>
          </a:bodyPr>
          <a:lstStyle>
            <a:lvl1pPr algn="ctr">
              <a:defRPr sz="1800" cap="all" spc="360">
                <a:solidFill>
                  <a:srgbClr val="818181"/>
                </a:solidFill>
                <a:latin typeface="+mn-lt"/>
                <a:ea typeface="+mn-ea"/>
                <a:cs typeface="+mn-cs"/>
                <a:sym typeface="Montserrat-Regular"/>
              </a:defRPr>
            </a:lvl1pPr>
          </a:lstStyle>
          <a:p>
            <a:r>
              <a:rPr sz="900">
                <a:cs typeface="+mn-ea"/>
                <a:sym typeface="+mn-lt"/>
              </a:rPr>
              <a:t>Manager</a:t>
            </a:r>
          </a:p>
        </p:txBody>
      </p:sp>
      <p:sp>
        <p:nvSpPr>
          <p:cNvPr id="1121" name="Shape 1121"/>
          <p:cNvSpPr/>
          <p:nvPr/>
        </p:nvSpPr>
        <p:spPr>
          <a:xfrm>
            <a:off x="5156384" y="4216610"/>
            <a:ext cx="1885133" cy="407934"/>
          </a:xfrm>
          <a:prstGeom prst="rect">
            <a:avLst/>
          </a:prstGeom>
          <a:noFill/>
          <a:ln w="3175" cap="flat">
            <a:noFill/>
            <a:miter lim="400000"/>
          </a:ln>
          <a:effectLst/>
        </p:spPr>
        <p:txBody>
          <a:bodyPr wrap="none" lIns="19051" tIns="19051" rIns="19051" bIns="19051" numCol="1" anchor="ctr">
            <a:spAutoFit/>
          </a:bodyPr>
          <a:lstStyle>
            <a:lvl1pPr algn="ctr">
              <a:defRPr sz="4500">
                <a:solidFill>
                  <a:srgbClr val="000000"/>
                </a:solidFill>
                <a:latin typeface="Roboto Slab Regular"/>
                <a:ea typeface="Roboto Slab Regular"/>
                <a:cs typeface="Roboto Slab Regular"/>
                <a:sym typeface="Roboto Slab Regular"/>
              </a:defRPr>
            </a:lvl1pPr>
          </a:lstStyle>
          <a:p>
            <a:r>
              <a:rPr lang="zh-CN" altLang="en-US" sz="2400" dirty="0">
                <a:solidFill>
                  <a:srgbClr val="878787"/>
                </a:solidFill>
                <a:latin typeface="+mn-lt"/>
                <a:ea typeface="+mn-ea"/>
                <a:cs typeface="+mn-ea"/>
                <a:sym typeface="+mn-lt"/>
              </a:rPr>
              <a:t>欧美旅游之旅</a:t>
            </a:r>
          </a:p>
        </p:txBody>
      </p:sp>
      <p:sp>
        <p:nvSpPr>
          <p:cNvPr id="1122" name="Shape 1122"/>
          <p:cNvSpPr/>
          <p:nvPr/>
        </p:nvSpPr>
        <p:spPr>
          <a:xfrm>
            <a:off x="5053437" y="4965171"/>
            <a:ext cx="2091024" cy="1223516"/>
          </a:xfrm>
          <a:prstGeom prst="rect">
            <a:avLst/>
          </a:prstGeom>
          <a:noFill/>
          <a:ln w="3175" cap="flat">
            <a:noFill/>
            <a:miter lim="400000"/>
          </a:ln>
          <a:effectLst/>
        </p:spPr>
        <p:txBody>
          <a:bodyPr wrap="square" lIns="19051" tIns="19051" rIns="19051" bIns="19051" numCol="1" anchor="t">
            <a:noAutofit/>
          </a:bodyPr>
          <a:lstStyle>
            <a:lvl1pPr algn="ctr"/>
          </a:lstStyle>
          <a:p>
            <a:r>
              <a:rPr sz="1200" dirty="0">
                <a:cs typeface="+mn-ea"/>
                <a:sym typeface="+mn-lt"/>
              </a:rPr>
              <a:t>Lorem Ipsum is simply dummy Ipsum has been the industry's standard dummy text unknown specimen book. It has survived not only five centuries, but also</a:t>
            </a:r>
          </a:p>
        </p:txBody>
      </p:sp>
      <p:sp>
        <p:nvSpPr>
          <p:cNvPr id="1123" name="Shape 1123"/>
          <p:cNvSpPr/>
          <p:nvPr/>
        </p:nvSpPr>
        <p:spPr>
          <a:xfrm>
            <a:off x="5675851" y="4647543"/>
            <a:ext cx="846196" cy="248463"/>
          </a:xfrm>
          <a:prstGeom prst="rect">
            <a:avLst/>
          </a:prstGeom>
          <a:noFill/>
          <a:ln w="3175" cap="flat">
            <a:noFill/>
            <a:miter lim="400000"/>
          </a:ln>
          <a:effectLst/>
        </p:spPr>
        <p:txBody>
          <a:bodyPr wrap="square" lIns="19051" tIns="19051" rIns="19051" bIns="19051" numCol="1" anchor="t">
            <a:normAutofit fontScale="92500" lnSpcReduction="20000"/>
          </a:bodyPr>
          <a:lstStyle>
            <a:lvl1pPr algn="ctr">
              <a:defRPr sz="1800" cap="all" spc="360">
                <a:solidFill>
                  <a:srgbClr val="818181"/>
                </a:solidFill>
                <a:latin typeface="+mn-lt"/>
                <a:ea typeface="+mn-ea"/>
                <a:cs typeface="+mn-cs"/>
                <a:sym typeface="Montserrat-Regular"/>
              </a:defRPr>
            </a:lvl1pPr>
          </a:lstStyle>
          <a:p>
            <a:r>
              <a:rPr sz="900">
                <a:cs typeface="+mn-ea"/>
                <a:sym typeface="+mn-lt"/>
              </a:rPr>
              <a:t>Manager</a:t>
            </a:r>
          </a:p>
        </p:txBody>
      </p:sp>
      <p:sp>
        <p:nvSpPr>
          <p:cNvPr id="1127" name="Shape 1127"/>
          <p:cNvSpPr/>
          <p:nvPr/>
        </p:nvSpPr>
        <p:spPr>
          <a:xfrm>
            <a:off x="8728319" y="4216610"/>
            <a:ext cx="1885133" cy="407934"/>
          </a:xfrm>
          <a:prstGeom prst="rect">
            <a:avLst/>
          </a:prstGeom>
          <a:noFill/>
          <a:ln w="3175" cap="flat">
            <a:noFill/>
            <a:miter lim="400000"/>
          </a:ln>
          <a:effectLst/>
        </p:spPr>
        <p:txBody>
          <a:bodyPr wrap="none" lIns="19051" tIns="19051" rIns="19051" bIns="19051" numCol="1" anchor="ctr">
            <a:spAutoFit/>
          </a:bodyPr>
          <a:lstStyle>
            <a:lvl1pPr algn="ctr">
              <a:defRPr sz="4500">
                <a:solidFill>
                  <a:srgbClr val="000000"/>
                </a:solidFill>
                <a:latin typeface="Roboto Slab Regular"/>
                <a:ea typeface="Roboto Slab Regular"/>
                <a:cs typeface="Roboto Slab Regular"/>
                <a:sym typeface="Roboto Slab Regular"/>
              </a:defRPr>
            </a:lvl1pPr>
          </a:lstStyle>
          <a:p>
            <a:r>
              <a:rPr lang="zh-CN" altLang="en-US" sz="2400" dirty="0">
                <a:solidFill>
                  <a:srgbClr val="878787"/>
                </a:solidFill>
                <a:latin typeface="+mn-lt"/>
                <a:ea typeface="+mn-ea"/>
                <a:cs typeface="+mn-ea"/>
                <a:sym typeface="+mn-lt"/>
              </a:rPr>
              <a:t>欧美旅游之旅</a:t>
            </a:r>
          </a:p>
        </p:txBody>
      </p:sp>
      <p:sp>
        <p:nvSpPr>
          <p:cNvPr id="1128" name="Shape 1128"/>
          <p:cNvSpPr/>
          <p:nvPr/>
        </p:nvSpPr>
        <p:spPr>
          <a:xfrm>
            <a:off x="8625373" y="4965171"/>
            <a:ext cx="2091024" cy="1223516"/>
          </a:xfrm>
          <a:prstGeom prst="rect">
            <a:avLst/>
          </a:prstGeom>
          <a:noFill/>
          <a:ln w="3175" cap="flat">
            <a:noFill/>
            <a:miter lim="400000"/>
          </a:ln>
          <a:effectLst/>
        </p:spPr>
        <p:txBody>
          <a:bodyPr wrap="square" lIns="19051" tIns="19051" rIns="19051" bIns="19051" numCol="1" anchor="t">
            <a:noAutofit/>
          </a:bodyPr>
          <a:lstStyle>
            <a:lvl1pPr algn="ctr"/>
          </a:lstStyle>
          <a:p>
            <a:r>
              <a:rPr sz="1200" dirty="0">
                <a:cs typeface="+mn-ea"/>
                <a:sym typeface="+mn-lt"/>
              </a:rPr>
              <a:t>Lorem Ipsum is simply dummy Ipsum has been the industry's standard dummy text unknown specimen book. It has survived not only five centuries, but also</a:t>
            </a:r>
          </a:p>
        </p:txBody>
      </p:sp>
      <p:sp>
        <p:nvSpPr>
          <p:cNvPr id="1129" name="Shape 1129"/>
          <p:cNvSpPr/>
          <p:nvPr/>
        </p:nvSpPr>
        <p:spPr>
          <a:xfrm>
            <a:off x="9247787" y="4647543"/>
            <a:ext cx="846196" cy="248463"/>
          </a:xfrm>
          <a:prstGeom prst="rect">
            <a:avLst/>
          </a:prstGeom>
          <a:noFill/>
          <a:ln w="3175" cap="flat">
            <a:noFill/>
            <a:miter lim="400000"/>
          </a:ln>
          <a:effectLst/>
        </p:spPr>
        <p:txBody>
          <a:bodyPr wrap="square" lIns="19051" tIns="19051" rIns="19051" bIns="19051" numCol="1" anchor="t">
            <a:normAutofit fontScale="92500" lnSpcReduction="20000"/>
          </a:bodyPr>
          <a:lstStyle>
            <a:lvl1pPr algn="ctr">
              <a:defRPr sz="1800" cap="all" spc="360">
                <a:solidFill>
                  <a:srgbClr val="818181"/>
                </a:solidFill>
                <a:latin typeface="+mn-lt"/>
                <a:ea typeface="+mn-ea"/>
                <a:cs typeface="+mn-cs"/>
                <a:sym typeface="Montserrat-Regular"/>
              </a:defRPr>
            </a:lvl1pPr>
          </a:lstStyle>
          <a:p>
            <a:r>
              <a:rPr sz="900">
                <a:cs typeface="+mn-ea"/>
                <a:sym typeface="+mn-lt"/>
              </a:rPr>
              <a:t>Manager</a:t>
            </a:r>
          </a:p>
        </p:txBody>
      </p:sp>
      <p:sp>
        <p:nvSpPr>
          <p:cNvPr id="24" name="椭圆 1"/>
          <p:cNvSpPr>
            <a:spLocks noChangeArrowheads="1"/>
          </p:cNvSpPr>
          <p:nvPr/>
        </p:nvSpPr>
        <p:spPr bwMode="auto">
          <a:xfrm>
            <a:off x="528551" y="473301"/>
            <a:ext cx="606526" cy="606526"/>
          </a:xfrm>
          <a:prstGeom prst="roundRect">
            <a:avLst/>
          </a:prstGeom>
          <a:solidFill>
            <a:srgbClr val="FD8DB2"/>
          </a:solidFill>
          <a:ln w="19050">
            <a:noFill/>
          </a:ln>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1500">
              <a:solidFill>
                <a:schemeClr val="bg1"/>
              </a:solidFill>
              <a:latin typeface="+mn-lt"/>
              <a:ea typeface="+mn-ea"/>
              <a:cs typeface="+mn-ea"/>
              <a:sym typeface="+mn-lt"/>
            </a:endParaRPr>
          </a:p>
        </p:txBody>
      </p:sp>
      <p:sp>
        <p:nvSpPr>
          <p:cNvPr id="25" name="TextBox 32"/>
          <p:cNvSpPr txBox="1">
            <a:spLocks noChangeArrowheads="1"/>
          </p:cNvSpPr>
          <p:nvPr/>
        </p:nvSpPr>
        <p:spPr bwMode="auto">
          <a:xfrm>
            <a:off x="602583" y="596232"/>
            <a:ext cx="537327" cy="45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335" dirty="0" smtClean="0">
                <a:solidFill>
                  <a:schemeClr val="bg1"/>
                </a:solidFill>
                <a:latin typeface="+mn-lt"/>
                <a:ea typeface="+mn-ea"/>
                <a:cs typeface="+mn-ea"/>
                <a:sym typeface="+mn-lt"/>
              </a:rPr>
              <a:t>02</a:t>
            </a:r>
            <a:endParaRPr lang="zh-CN" altLang="en-US" sz="2335" dirty="0">
              <a:solidFill>
                <a:schemeClr val="bg1"/>
              </a:solidFill>
              <a:latin typeface="+mn-lt"/>
              <a:ea typeface="+mn-ea"/>
              <a:cs typeface="+mn-ea"/>
              <a:sym typeface="+mn-lt"/>
            </a:endParaRPr>
          </a:p>
        </p:txBody>
      </p:sp>
      <p:sp>
        <p:nvSpPr>
          <p:cNvPr id="26" name="矩形 25"/>
          <p:cNvSpPr/>
          <p:nvPr/>
        </p:nvSpPr>
        <p:spPr>
          <a:xfrm>
            <a:off x="1180855" y="956716"/>
            <a:ext cx="1665841" cy="246221"/>
          </a:xfrm>
          <a:prstGeom prst="rect">
            <a:avLst/>
          </a:prstGeom>
          <a:effectLst/>
        </p:spPr>
        <p:txBody>
          <a:bodyPr wrap="none">
            <a:spAutoFit/>
          </a:bodyPr>
          <a:lstStyle/>
          <a:p>
            <a:pPr>
              <a:spcBef>
                <a:spcPct val="0"/>
              </a:spcBef>
            </a:pPr>
            <a:r>
              <a:rPr lang="en-US" altLang="zh-CN" sz="1000" dirty="0">
                <a:solidFill>
                  <a:schemeClr val="tx1">
                    <a:lumMod val="65000"/>
                    <a:lumOff val="35000"/>
                  </a:schemeClr>
                </a:solidFill>
                <a:cs typeface="+mn-ea"/>
                <a:sym typeface="+mn-lt"/>
              </a:rPr>
              <a:t>Please add the title here</a:t>
            </a:r>
          </a:p>
        </p:txBody>
      </p:sp>
      <p:sp>
        <p:nvSpPr>
          <p:cNvPr id="27" name="TextBox 76"/>
          <p:cNvSpPr txBox="1"/>
          <p:nvPr/>
        </p:nvSpPr>
        <p:spPr>
          <a:xfrm>
            <a:off x="1165851" y="415317"/>
            <a:ext cx="3724804" cy="584775"/>
          </a:xfrm>
          <a:prstGeom prst="rect">
            <a:avLst/>
          </a:prstGeom>
          <a:noFill/>
          <a:effectLst/>
        </p:spPr>
        <p:txBody>
          <a:bodyPr wrap="square" rtlCol="0">
            <a:spAutoFit/>
          </a:bodyPr>
          <a:lstStyle/>
          <a:p>
            <a:pPr>
              <a:buFont typeface="Arial" panose="020B0604020202020204" pitchFamily="34" charset="0"/>
              <a:buNone/>
            </a:pPr>
            <a:r>
              <a:rPr lang="zh-CN" altLang="en-US" sz="3200" b="1" dirty="0" smtClean="0">
                <a:solidFill>
                  <a:schemeClr val="tx1">
                    <a:lumMod val="65000"/>
                    <a:lumOff val="35000"/>
                  </a:schemeClr>
                </a:solidFill>
                <a:cs typeface="+mn-ea"/>
                <a:sym typeface="+mn-lt"/>
              </a:rPr>
              <a:t>点击输入标题名称</a:t>
            </a:r>
            <a:endParaRPr lang="zh-CN" altLang="en-US" sz="3200" b="1"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13"/>
                                        </p:tgtEl>
                                        <p:attrNameLst>
                                          <p:attrName>style.visibility</p:attrName>
                                        </p:attrNameLst>
                                      </p:cBhvr>
                                      <p:to>
                                        <p:strVal val="visible"/>
                                      </p:to>
                                    </p:set>
                                    <p:animEffect transition="in" filter="circle(in)">
                                      <p:cBhvr>
                                        <p:cTn id="7" dur="2000"/>
                                        <p:tgtEl>
                                          <p:spTgt spid="111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19"/>
                                        </p:tgtEl>
                                        <p:attrNameLst>
                                          <p:attrName>style.visibility</p:attrName>
                                        </p:attrNameLst>
                                      </p:cBhvr>
                                      <p:to>
                                        <p:strVal val="visible"/>
                                      </p:to>
                                    </p:set>
                                    <p:animEffect transition="in" filter="circle(in)">
                                      <p:cBhvr>
                                        <p:cTn id="10" dur="2000"/>
                                        <p:tgtEl>
                                          <p:spTgt spid="111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25"/>
                                        </p:tgtEl>
                                        <p:attrNameLst>
                                          <p:attrName>style.visibility</p:attrName>
                                        </p:attrNameLst>
                                      </p:cBhvr>
                                      <p:to>
                                        <p:strVal val="visible"/>
                                      </p:to>
                                    </p:set>
                                    <p:animEffect transition="in" filter="circle(in)">
                                      <p:cBhvr>
                                        <p:cTn id="13" dur="2000"/>
                                        <p:tgtEl>
                                          <p:spTgt spid="1125"/>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15"/>
                                        </p:tgtEl>
                                        <p:attrNameLst>
                                          <p:attrName>style.visibility</p:attrName>
                                        </p:attrNameLst>
                                      </p:cBhvr>
                                      <p:to>
                                        <p:strVal val="visible"/>
                                      </p:to>
                                    </p:set>
                                    <p:animEffect transition="in" filter="checkerboard(across)">
                                      <p:cBhvr>
                                        <p:cTn id="27" dur="500"/>
                                        <p:tgtEl>
                                          <p:spTgt spid="1115"/>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116"/>
                                        </p:tgtEl>
                                        <p:attrNameLst>
                                          <p:attrName>style.visibility</p:attrName>
                                        </p:attrNameLst>
                                      </p:cBhvr>
                                      <p:to>
                                        <p:strVal val="visible"/>
                                      </p:to>
                                    </p:set>
                                    <p:animEffect transition="in" filter="checkerboard(across)">
                                      <p:cBhvr>
                                        <p:cTn id="30" dur="500"/>
                                        <p:tgtEl>
                                          <p:spTgt spid="1116"/>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1117"/>
                                        </p:tgtEl>
                                        <p:attrNameLst>
                                          <p:attrName>style.visibility</p:attrName>
                                        </p:attrNameLst>
                                      </p:cBhvr>
                                      <p:to>
                                        <p:strVal val="visible"/>
                                      </p:to>
                                    </p:set>
                                    <p:animEffect transition="in" filter="checkerboard(across)">
                                      <p:cBhvr>
                                        <p:cTn id="33" dur="500"/>
                                        <p:tgtEl>
                                          <p:spTgt spid="1117"/>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1121"/>
                                        </p:tgtEl>
                                        <p:attrNameLst>
                                          <p:attrName>style.visibility</p:attrName>
                                        </p:attrNameLst>
                                      </p:cBhvr>
                                      <p:to>
                                        <p:strVal val="visible"/>
                                      </p:to>
                                    </p:set>
                                    <p:animEffect transition="in" filter="checkerboard(across)">
                                      <p:cBhvr>
                                        <p:cTn id="36" dur="500"/>
                                        <p:tgtEl>
                                          <p:spTgt spid="1121"/>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1122"/>
                                        </p:tgtEl>
                                        <p:attrNameLst>
                                          <p:attrName>style.visibility</p:attrName>
                                        </p:attrNameLst>
                                      </p:cBhvr>
                                      <p:to>
                                        <p:strVal val="visible"/>
                                      </p:to>
                                    </p:set>
                                    <p:animEffect transition="in" filter="checkerboard(across)">
                                      <p:cBhvr>
                                        <p:cTn id="39" dur="500"/>
                                        <p:tgtEl>
                                          <p:spTgt spid="1122"/>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1123"/>
                                        </p:tgtEl>
                                        <p:attrNameLst>
                                          <p:attrName>style.visibility</p:attrName>
                                        </p:attrNameLst>
                                      </p:cBhvr>
                                      <p:to>
                                        <p:strVal val="visible"/>
                                      </p:to>
                                    </p:set>
                                    <p:animEffect transition="in" filter="checkerboard(across)">
                                      <p:cBhvr>
                                        <p:cTn id="42" dur="500"/>
                                        <p:tgtEl>
                                          <p:spTgt spid="1123"/>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1127"/>
                                        </p:tgtEl>
                                        <p:attrNameLst>
                                          <p:attrName>style.visibility</p:attrName>
                                        </p:attrNameLst>
                                      </p:cBhvr>
                                      <p:to>
                                        <p:strVal val="visible"/>
                                      </p:to>
                                    </p:set>
                                    <p:animEffect transition="in" filter="checkerboard(across)">
                                      <p:cBhvr>
                                        <p:cTn id="45" dur="500"/>
                                        <p:tgtEl>
                                          <p:spTgt spid="1127"/>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1128"/>
                                        </p:tgtEl>
                                        <p:attrNameLst>
                                          <p:attrName>style.visibility</p:attrName>
                                        </p:attrNameLst>
                                      </p:cBhvr>
                                      <p:to>
                                        <p:strVal val="visible"/>
                                      </p:to>
                                    </p:set>
                                    <p:animEffect transition="in" filter="checkerboard(across)">
                                      <p:cBhvr>
                                        <p:cTn id="48" dur="500"/>
                                        <p:tgtEl>
                                          <p:spTgt spid="1128"/>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1129"/>
                                        </p:tgtEl>
                                        <p:attrNameLst>
                                          <p:attrName>style.visibility</p:attrName>
                                        </p:attrNameLst>
                                      </p:cBhvr>
                                      <p:to>
                                        <p:strVal val="visible"/>
                                      </p:to>
                                    </p:set>
                                    <p:animEffect transition="in" filter="checkerboard(across)">
                                      <p:cBhvr>
                                        <p:cTn id="51" dur="500"/>
                                        <p:tgtEl>
                                          <p:spTgt spid="1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3" grpId="0" animBg="1"/>
      <p:bldP spid="1119" grpId="0" animBg="1"/>
      <p:bldP spid="1125" grpId="0" animBg="1"/>
      <p:bldP spid="1115" grpId="0"/>
      <p:bldP spid="1116" grpId="0"/>
      <p:bldP spid="1117" grpId="0"/>
      <p:bldP spid="1121" grpId="0"/>
      <p:bldP spid="1122" grpId="0"/>
      <p:bldP spid="1123" grpId="0"/>
      <p:bldP spid="1127" grpId="0"/>
      <p:bldP spid="1128" grpId="0"/>
      <p:bldP spid="112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p:cNvSpPr/>
          <p:nvPr/>
        </p:nvSpPr>
        <p:spPr>
          <a:xfrm>
            <a:off x="387927" y="387927"/>
            <a:ext cx="11416146" cy="5985164"/>
          </a:xfrm>
          <a:prstGeom prst="rect">
            <a:avLst/>
          </a:prstGeom>
          <a:solidFill>
            <a:schemeClr val="bg1"/>
          </a:solidFill>
          <a:ln>
            <a:solidFill>
              <a:srgbClr val="FD8DB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p:cNvPicPr>
            <a:picLocks noChangeAspect="1"/>
          </p:cNvPicPr>
          <p:nvPr/>
        </p:nvPicPr>
        <p:blipFill>
          <a:blip r:embed="rId2" cstate="email"/>
          <a:stretch>
            <a:fillRect/>
          </a:stretch>
        </p:blipFill>
        <p:spPr>
          <a:xfrm>
            <a:off x="4103077" y="577194"/>
            <a:ext cx="4968066" cy="5335271"/>
          </a:xfrm>
          <a:prstGeom prst="rect">
            <a:avLst/>
          </a:prstGeom>
        </p:spPr>
      </p:pic>
      <p:sp>
        <p:nvSpPr>
          <p:cNvPr id="6" name="文本框 5"/>
          <p:cNvSpPr txBox="1"/>
          <p:nvPr/>
        </p:nvSpPr>
        <p:spPr>
          <a:xfrm>
            <a:off x="4103077" y="3742007"/>
            <a:ext cx="4433494" cy="706755"/>
          </a:xfrm>
          <a:prstGeom prst="rect">
            <a:avLst/>
          </a:prstGeom>
          <a:solidFill>
            <a:schemeClr val="bg1"/>
          </a:solidFill>
          <a:effectLst>
            <a:outerShdw blurRad="50800" dist="38100" dir="5400000" sx="101000" sy="101000" algn="ctr" rotWithShape="0">
              <a:srgbClr val="000000">
                <a:alpha val="43137"/>
              </a:srgbClr>
            </a:outerShdw>
          </a:effectLst>
        </p:spPr>
        <p:txBody>
          <a:bodyPr wrap="square" rtlCol="0">
            <a:spAutoFit/>
          </a:bodyPr>
          <a:lstStyle/>
          <a:p>
            <a:pPr algn="ctr">
              <a:buFont typeface="Arial" panose="020B0604020202020204" pitchFamily="34" charset="0"/>
              <a:buNone/>
            </a:pPr>
            <a:r>
              <a:rPr lang="en-US" altLang="zh-CN" sz="4000" b="1" dirty="0">
                <a:solidFill>
                  <a:srgbClr val="FD8DB2"/>
                </a:solidFill>
                <a:cs typeface="+mn-ea"/>
                <a:sym typeface="+mn-lt"/>
              </a:rPr>
              <a:t> </a:t>
            </a:r>
            <a:r>
              <a:rPr lang="zh-CN" altLang="en-US" sz="4000" b="1" dirty="0">
                <a:solidFill>
                  <a:srgbClr val="FD8DB2"/>
                </a:solidFill>
                <a:cs typeface="+mn-ea"/>
                <a:sym typeface="+mn-lt"/>
              </a:rPr>
              <a:t>整体活动意义</a:t>
            </a:r>
            <a:endParaRPr lang="en-US" altLang="zh-CN" sz="4000" dirty="0">
              <a:cs typeface="+mn-ea"/>
              <a:sym typeface="+mn-lt"/>
            </a:endParaRPr>
          </a:p>
        </p:txBody>
      </p:sp>
      <p:sp>
        <p:nvSpPr>
          <p:cNvPr id="2" name="椭圆 1"/>
          <p:cNvSpPr/>
          <p:nvPr/>
        </p:nvSpPr>
        <p:spPr>
          <a:xfrm>
            <a:off x="4959985" y="948055"/>
            <a:ext cx="410845" cy="405765"/>
          </a:xfrm>
          <a:prstGeom prst="ellipse">
            <a:avLst/>
          </a:prstGeom>
          <a:solidFill>
            <a:srgbClr val="FEC9DA">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4730115" y="843280"/>
            <a:ext cx="229870" cy="241300"/>
          </a:xfrm>
          <a:prstGeom prst="ellipse">
            <a:avLst/>
          </a:prstGeom>
          <a:solidFill>
            <a:srgbClr val="FEC9D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6535420" y="5292090"/>
            <a:ext cx="410845" cy="405765"/>
          </a:xfrm>
          <a:prstGeom prst="ellipse">
            <a:avLst/>
          </a:prstGeom>
          <a:solidFill>
            <a:srgbClr val="FEC9DA">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6946265" y="5857240"/>
            <a:ext cx="229870" cy="241300"/>
          </a:xfrm>
          <a:prstGeom prst="ellipse">
            <a:avLst/>
          </a:prstGeom>
          <a:solidFill>
            <a:srgbClr val="FEC9D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10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1000"/>
                                        <p:tgtEl>
                                          <p:spTgt spid="1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linds(horizontal)">
                                      <p:cBhvr>
                                        <p:cTn id="16" dur="1000"/>
                                        <p:tgtEl>
                                          <p:spTgt spid="19"/>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2" grpId="0" bldLvl="0" animBg="1"/>
      <p:bldP spid="3" grpId="0" bldLvl="0" animBg="1"/>
      <p:bldP spid="18" grpId="0" bldLvl="0" animBg="1"/>
      <p:bldP spid="19"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81919" y="1748246"/>
            <a:ext cx="5122594" cy="1007082"/>
            <a:chOff x="1068768" y="3955330"/>
            <a:chExt cx="4297531" cy="1007082"/>
          </a:xfrm>
        </p:grpSpPr>
        <p:sp>
          <p:nvSpPr>
            <p:cNvPr id="4" name="矩形 3"/>
            <p:cNvSpPr/>
            <p:nvPr/>
          </p:nvSpPr>
          <p:spPr>
            <a:xfrm>
              <a:off x="1068768" y="4353014"/>
              <a:ext cx="4297531" cy="609398"/>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用户可以在投影仪或者计算机上进行演示，也可以将演示文稿打印出来，制作成胶片，以便应用到更广</a:t>
              </a:r>
              <a:r>
                <a:rPr lang="zh-CN" altLang="en-US" sz="1400" dirty="0" smtClean="0">
                  <a:solidFill>
                    <a:schemeClr val="tx1">
                      <a:lumMod val="50000"/>
                      <a:lumOff val="50000"/>
                    </a:schemeClr>
                  </a:solidFill>
                  <a:cs typeface="+mn-ea"/>
                  <a:sym typeface="+mn-lt"/>
                </a:rPr>
                <a:t>泛</a:t>
              </a:r>
              <a:endParaRPr lang="zh-CN" altLang="en-US" sz="1400" dirty="0">
                <a:solidFill>
                  <a:schemeClr val="tx1">
                    <a:lumMod val="50000"/>
                    <a:lumOff val="50000"/>
                  </a:schemeClr>
                </a:solidFill>
                <a:cs typeface="+mn-ea"/>
                <a:sym typeface="+mn-lt"/>
              </a:endParaRPr>
            </a:p>
          </p:txBody>
        </p:sp>
        <p:sp>
          <p:nvSpPr>
            <p:cNvPr id="5" name="矩形 4"/>
            <p:cNvSpPr/>
            <p:nvPr/>
          </p:nvSpPr>
          <p:spPr>
            <a:xfrm>
              <a:off x="1068768" y="3955330"/>
              <a:ext cx="2241974" cy="396583"/>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cs typeface="+mn-ea"/>
                  <a:sym typeface="+mn-lt"/>
                </a:rPr>
                <a:t>标题文字添加</a:t>
              </a:r>
            </a:p>
          </p:txBody>
        </p:sp>
      </p:grpSp>
      <p:grpSp>
        <p:nvGrpSpPr>
          <p:cNvPr id="6" name="组合 5"/>
          <p:cNvGrpSpPr/>
          <p:nvPr/>
        </p:nvGrpSpPr>
        <p:grpSpPr>
          <a:xfrm>
            <a:off x="1123960" y="3067295"/>
            <a:ext cx="5122594" cy="1007082"/>
            <a:chOff x="1068768" y="3955330"/>
            <a:chExt cx="4297531" cy="1007082"/>
          </a:xfrm>
        </p:grpSpPr>
        <p:sp>
          <p:nvSpPr>
            <p:cNvPr id="7" name="矩形 6"/>
            <p:cNvSpPr/>
            <p:nvPr/>
          </p:nvSpPr>
          <p:spPr>
            <a:xfrm>
              <a:off x="1068768" y="4353014"/>
              <a:ext cx="4297531" cy="609398"/>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用户可以在投影仪或者计算机上进行演示，也可以将演示文稿打印出来，制作成胶片，以便应用到更广</a:t>
              </a:r>
              <a:r>
                <a:rPr lang="zh-CN" altLang="en-US" sz="1400" dirty="0" smtClean="0">
                  <a:solidFill>
                    <a:schemeClr val="tx1">
                      <a:lumMod val="50000"/>
                      <a:lumOff val="50000"/>
                    </a:schemeClr>
                  </a:solidFill>
                  <a:cs typeface="+mn-ea"/>
                  <a:sym typeface="+mn-lt"/>
                </a:rPr>
                <a:t>泛</a:t>
              </a:r>
              <a:endParaRPr lang="zh-CN" altLang="en-US" sz="1400" dirty="0">
                <a:solidFill>
                  <a:schemeClr val="tx1">
                    <a:lumMod val="50000"/>
                    <a:lumOff val="50000"/>
                  </a:schemeClr>
                </a:solidFill>
                <a:cs typeface="+mn-ea"/>
                <a:sym typeface="+mn-lt"/>
              </a:endParaRPr>
            </a:p>
          </p:txBody>
        </p:sp>
        <p:sp>
          <p:nvSpPr>
            <p:cNvPr id="8" name="矩形 7"/>
            <p:cNvSpPr/>
            <p:nvPr/>
          </p:nvSpPr>
          <p:spPr>
            <a:xfrm>
              <a:off x="1068768" y="3955330"/>
              <a:ext cx="2241974" cy="396583"/>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cs typeface="+mn-ea"/>
                  <a:sym typeface="+mn-lt"/>
                </a:rPr>
                <a:t>标题文字添加</a:t>
              </a:r>
            </a:p>
          </p:txBody>
        </p:sp>
      </p:grpSp>
      <p:grpSp>
        <p:nvGrpSpPr>
          <p:cNvPr id="9" name="组合 8"/>
          <p:cNvGrpSpPr/>
          <p:nvPr/>
        </p:nvGrpSpPr>
        <p:grpSpPr>
          <a:xfrm>
            <a:off x="1076664" y="4549253"/>
            <a:ext cx="5122594" cy="1007082"/>
            <a:chOff x="1068768" y="3955330"/>
            <a:chExt cx="4297531" cy="1007082"/>
          </a:xfrm>
        </p:grpSpPr>
        <p:sp>
          <p:nvSpPr>
            <p:cNvPr id="10" name="矩形 9"/>
            <p:cNvSpPr/>
            <p:nvPr/>
          </p:nvSpPr>
          <p:spPr>
            <a:xfrm>
              <a:off x="1068768" y="4353014"/>
              <a:ext cx="4297531" cy="609398"/>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用户可以在投影仪或者计算机上进行演示，也可以将演示文稿打印出来，制作成胶片，以便应用到更广</a:t>
              </a:r>
              <a:r>
                <a:rPr lang="zh-CN" altLang="en-US" sz="1400" dirty="0" smtClean="0">
                  <a:solidFill>
                    <a:schemeClr val="tx1">
                      <a:lumMod val="50000"/>
                      <a:lumOff val="50000"/>
                    </a:schemeClr>
                  </a:solidFill>
                  <a:cs typeface="+mn-ea"/>
                  <a:sym typeface="+mn-lt"/>
                </a:rPr>
                <a:t>泛</a:t>
              </a:r>
              <a:endParaRPr lang="zh-CN" altLang="en-US" sz="1400" dirty="0">
                <a:solidFill>
                  <a:schemeClr val="tx1">
                    <a:lumMod val="50000"/>
                    <a:lumOff val="50000"/>
                  </a:schemeClr>
                </a:solidFill>
                <a:cs typeface="+mn-ea"/>
                <a:sym typeface="+mn-lt"/>
              </a:endParaRPr>
            </a:p>
          </p:txBody>
        </p:sp>
        <p:sp>
          <p:nvSpPr>
            <p:cNvPr id="11" name="矩形 10"/>
            <p:cNvSpPr/>
            <p:nvPr/>
          </p:nvSpPr>
          <p:spPr>
            <a:xfrm>
              <a:off x="1068768" y="3955330"/>
              <a:ext cx="2241974" cy="396583"/>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cs typeface="+mn-ea"/>
                  <a:sym typeface="+mn-lt"/>
                </a:rPr>
                <a:t>标题文字添加</a:t>
              </a:r>
            </a:p>
          </p:txBody>
        </p:sp>
      </p:grpSp>
      <p:pic>
        <p:nvPicPr>
          <p:cNvPr id="2" name="图片 1"/>
          <p:cNvPicPr>
            <a:picLocks noChangeAspect="1"/>
          </p:cNvPicPr>
          <p:nvPr/>
        </p:nvPicPr>
        <p:blipFill>
          <a:blip r:embed="rId2" cstate="email"/>
          <a:stretch>
            <a:fillRect/>
          </a:stretch>
        </p:blipFill>
        <p:spPr>
          <a:xfrm>
            <a:off x="5967469" y="884115"/>
            <a:ext cx="5157731" cy="5157731"/>
          </a:xfrm>
          <a:prstGeom prst="rect">
            <a:avLst/>
          </a:prstGeom>
        </p:spPr>
      </p:pic>
      <p:sp>
        <p:nvSpPr>
          <p:cNvPr id="12" name="椭圆 1"/>
          <p:cNvSpPr>
            <a:spLocks noChangeArrowheads="1"/>
          </p:cNvSpPr>
          <p:nvPr/>
        </p:nvSpPr>
        <p:spPr bwMode="auto">
          <a:xfrm>
            <a:off x="528551" y="473301"/>
            <a:ext cx="606526" cy="606526"/>
          </a:xfrm>
          <a:prstGeom prst="roundRect">
            <a:avLst/>
          </a:prstGeom>
          <a:solidFill>
            <a:srgbClr val="FD8DB2"/>
          </a:solidFill>
          <a:ln w="19050">
            <a:noFill/>
          </a:ln>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1500">
              <a:solidFill>
                <a:schemeClr val="bg1"/>
              </a:solidFill>
              <a:latin typeface="+mn-lt"/>
              <a:ea typeface="+mn-ea"/>
              <a:cs typeface="+mn-ea"/>
              <a:sym typeface="+mn-lt"/>
            </a:endParaRPr>
          </a:p>
        </p:txBody>
      </p:sp>
      <p:sp>
        <p:nvSpPr>
          <p:cNvPr id="13" name="TextBox 32"/>
          <p:cNvSpPr txBox="1">
            <a:spLocks noChangeArrowheads="1"/>
          </p:cNvSpPr>
          <p:nvPr/>
        </p:nvSpPr>
        <p:spPr bwMode="auto">
          <a:xfrm>
            <a:off x="602583" y="596232"/>
            <a:ext cx="537327" cy="45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335" dirty="0" smtClean="0">
                <a:solidFill>
                  <a:schemeClr val="bg1"/>
                </a:solidFill>
                <a:latin typeface="+mn-lt"/>
                <a:ea typeface="+mn-ea"/>
                <a:cs typeface="+mn-ea"/>
                <a:sym typeface="+mn-lt"/>
              </a:rPr>
              <a:t>02</a:t>
            </a:r>
            <a:endParaRPr lang="zh-CN" altLang="en-US" sz="2335" dirty="0">
              <a:solidFill>
                <a:schemeClr val="bg1"/>
              </a:solidFill>
              <a:latin typeface="+mn-lt"/>
              <a:ea typeface="+mn-ea"/>
              <a:cs typeface="+mn-ea"/>
              <a:sym typeface="+mn-lt"/>
            </a:endParaRPr>
          </a:p>
        </p:txBody>
      </p:sp>
      <p:sp>
        <p:nvSpPr>
          <p:cNvPr id="14" name="矩形 13"/>
          <p:cNvSpPr/>
          <p:nvPr/>
        </p:nvSpPr>
        <p:spPr>
          <a:xfrm>
            <a:off x="1180855" y="956716"/>
            <a:ext cx="1665841" cy="246221"/>
          </a:xfrm>
          <a:prstGeom prst="rect">
            <a:avLst/>
          </a:prstGeom>
          <a:effectLst/>
        </p:spPr>
        <p:txBody>
          <a:bodyPr wrap="none">
            <a:spAutoFit/>
          </a:bodyPr>
          <a:lstStyle/>
          <a:p>
            <a:pPr>
              <a:spcBef>
                <a:spcPct val="0"/>
              </a:spcBef>
            </a:pPr>
            <a:r>
              <a:rPr lang="en-US" altLang="zh-CN" sz="1000" dirty="0">
                <a:solidFill>
                  <a:schemeClr val="tx1">
                    <a:lumMod val="65000"/>
                    <a:lumOff val="35000"/>
                  </a:schemeClr>
                </a:solidFill>
                <a:cs typeface="+mn-ea"/>
                <a:sym typeface="+mn-lt"/>
              </a:rPr>
              <a:t>Please add the title here</a:t>
            </a:r>
          </a:p>
        </p:txBody>
      </p:sp>
      <p:sp>
        <p:nvSpPr>
          <p:cNvPr id="15" name="TextBox 76"/>
          <p:cNvSpPr txBox="1"/>
          <p:nvPr/>
        </p:nvSpPr>
        <p:spPr>
          <a:xfrm>
            <a:off x="1165851" y="415317"/>
            <a:ext cx="3724804" cy="584775"/>
          </a:xfrm>
          <a:prstGeom prst="rect">
            <a:avLst/>
          </a:prstGeom>
          <a:noFill/>
          <a:effectLst/>
        </p:spPr>
        <p:txBody>
          <a:bodyPr wrap="square" rtlCol="0">
            <a:spAutoFit/>
          </a:bodyPr>
          <a:lstStyle/>
          <a:p>
            <a:pPr>
              <a:buFont typeface="Arial" panose="020B0604020202020204" pitchFamily="34" charset="0"/>
              <a:buNone/>
            </a:pPr>
            <a:r>
              <a:rPr lang="zh-CN" altLang="en-US" sz="3200" b="1" dirty="0" smtClean="0">
                <a:solidFill>
                  <a:schemeClr val="tx1">
                    <a:lumMod val="65000"/>
                    <a:lumOff val="35000"/>
                  </a:schemeClr>
                </a:solidFill>
                <a:cs typeface="+mn-ea"/>
                <a:sym typeface="+mn-lt"/>
              </a:rPr>
              <a:t>点击输入标题名称</a:t>
            </a:r>
            <a:endParaRPr lang="zh-CN" altLang="en-US" sz="3200" b="1"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63063d22-86d9-42e5-9f66-1a3d534d3c84"/>
          <p:cNvGrpSpPr>
            <a:grpSpLocks noChangeAspect="1"/>
          </p:cNvGrpSpPr>
          <p:nvPr/>
        </p:nvGrpSpPr>
        <p:grpSpPr>
          <a:xfrm>
            <a:off x="3596481" y="2906374"/>
            <a:ext cx="5001420" cy="2949346"/>
            <a:chOff x="3988773" y="2642408"/>
            <a:chExt cx="4216835" cy="2486677"/>
          </a:xfrm>
        </p:grpSpPr>
        <p:sp>
          <p:nvSpPr>
            <p:cNvPr id="4" name="Freeform: Shape 7"/>
            <p:cNvSpPr/>
            <p:nvPr/>
          </p:nvSpPr>
          <p:spPr>
            <a:xfrm rot="4680292" flipH="1" flipV="1">
              <a:off x="6561599" y="3485075"/>
              <a:ext cx="1157289" cy="2130729"/>
            </a:xfrm>
            <a:custGeom>
              <a:avLst/>
              <a:gdLst>
                <a:gd name="connsiteX0" fmla="*/ 578645 w 1157289"/>
                <a:gd name="connsiteY0" fmla="*/ 0 h 2130729"/>
                <a:gd name="connsiteX1" fmla="*/ 596658 w 1157289"/>
                <a:gd name="connsiteY1" fmla="*/ 10943 h 2130729"/>
                <a:gd name="connsiteX2" fmla="*/ 1157289 w 1157289"/>
                <a:gd name="connsiteY2" fmla="*/ 1065364 h 2130729"/>
                <a:gd name="connsiteX3" fmla="*/ 596658 w 1157289"/>
                <a:gd name="connsiteY3" fmla="*/ 2119785 h 2130729"/>
                <a:gd name="connsiteX4" fmla="*/ 578645 w 1157289"/>
                <a:gd name="connsiteY4" fmla="*/ 2130729 h 2130729"/>
                <a:gd name="connsiteX5" fmla="*/ 560631 w 1157289"/>
                <a:gd name="connsiteY5" fmla="*/ 2119785 h 2130729"/>
                <a:gd name="connsiteX6" fmla="*/ 0 w 1157289"/>
                <a:gd name="connsiteY6" fmla="*/ 1065364 h 2130729"/>
                <a:gd name="connsiteX7" fmla="*/ 560631 w 1157289"/>
                <a:gd name="connsiteY7" fmla="*/ 10943 h 21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289" h="213072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1">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5" name="Freeform: Shape 6"/>
            <p:cNvSpPr/>
            <p:nvPr/>
          </p:nvSpPr>
          <p:spPr>
            <a:xfrm rot="2397114" flipH="1" flipV="1">
              <a:off x="6199983" y="2889098"/>
              <a:ext cx="1157289" cy="2130729"/>
            </a:xfrm>
            <a:custGeom>
              <a:avLst/>
              <a:gdLst>
                <a:gd name="connsiteX0" fmla="*/ 578645 w 1157289"/>
                <a:gd name="connsiteY0" fmla="*/ 0 h 2130729"/>
                <a:gd name="connsiteX1" fmla="*/ 596658 w 1157289"/>
                <a:gd name="connsiteY1" fmla="*/ 10943 h 2130729"/>
                <a:gd name="connsiteX2" fmla="*/ 1157289 w 1157289"/>
                <a:gd name="connsiteY2" fmla="*/ 1065364 h 2130729"/>
                <a:gd name="connsiteX3" fmla="*/ 596658 w 1157289"/>
                <a:gd name="connsiteY3" fmla="*/ 2119785 h 2130729"/>
                <a:gd name="connsiteX4" fmla="*/ 578645 w 1157289"/>
                <a:gd name="connsiteY4" fmla="*/ 2130729 h 2130729"/>
                <a:gd name="connsiteX5" fmla="*/ 560631 w 1157289"/>
                <a:gd name="connsiteY5" fmla="*/ 2119785 h 2130729"/>
                <a:gd name="connsiteX6" fmla="*/ 0 w 1157289"/>
                <a:gd name="connsiteY6" fmla="*/ 1065364 h 2130729"/>
                <a:gd name="connsiteX7" fmla="*/ 560631 w 1157289"/>
                <a:gd name="connsiteY7" fmla="*/ 10943 h 21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289" h="213072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1">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6" name="Freeform: Shape 8"/>
            <p:cNvSpPr/>
            <p:nvPr/>
          </p:nvSpPr>
          <p:spPr>
            <a:xfrm rot="16919708" flipH="1">
              <a:off x="4475493" y="3485076"/>
              <a:ext cx="1157289" cy="2130729"/>
            </a:xfrm>
            <a:custGeom>
              <a:avLst/>
              <a:gdLst>
                <a:gd name="connsiteX0" fmla="*/ 578645 w 1157289"/>
                <a:gd name="connsiteY0" fmla="*/ 0 h 2130729"/>
                <a:gd name="connsiteX1" fmla="*/ 596658 w 1157289"/>
                <a:gd name="connsiteY1" fmla="*/ 10943 h 2130729"/>
                <a:gd name="connsiteX2" fmla="*/ 1157289 w 1157289"/>
                <a:gd name="connsiteY2" fmla="*/ 1065364 h 2130729"/>
                <a:gd name="connsiteX3" fmla="*/ 596658 w 1157289"/>
                <a:gd name="connsiteY3" fmla="*/ 2119785 h 2130729"/>
                <a:gd name="connsiteX4" fmla="*/ 578645 w 1157289"/>
                <a:gd name="connsiteY4" fmla="*/ 2130729 h 2130729"/>
                <a:gd name="connsiteX5" fmla="*/ 560631 w 1157289"/>
                <a:gd name="connsiteY5" fmla="*/ 2119785 h 2130729"/>
                <a:gd name="connsiteX6" fmla="*/ 0 w 1157289"/>
                <a:gd name="connsiteY6" fmla="*/ 1065364 h 2130729"/>
                <a:gd name="connsiteX7" fmla="*/ 560631 w 1157289"/>
                <a:gd name="connsiteY7" fmla="*/ 10943 h 21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289" h="213072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1">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7" name="Freeform: Shape 3"/>
            <p:cNvSpPr/>
            <p:nvPr/>
          </p:nvSpPr>
          <p:spPr>
            <a:xfrm>
              <a:off x="5517355" y="2642408"/>
              <a:ext cx="1157289" cy="2130729"/>
            </a:xfrm>
            <a:custGeom>
              <a:avLst/>
              <a:gdLst>
                <a:gd name="connsiteX0" fmla="*/ 578645 w 1157289"/>
                <a:gd name="connsiteY0" fmla="*/ 0 h 2130729"/>
                <a:gd name="connsiteX1" fmla="*/ 596658 w 1157289"/>
                <a:gd name="connsiteY1" fmla="*/ 10943 h 2130729"/>
                <a:gd name="connsiteX2" fmla="*/ 1157289 w 1157289"/>
                <a:gd name="connsiteY2" fmla="*/ 1065364 h 2130729"/>
                <a:gd name="connsiteX3" fmla="*/ 596658 w 1157289"/>
                <a:gd name="connsiteY3" fmla="*/ 2119785 h 2130729"/>
                <a:gd name="connsiteX4" fmla="*/ 578645 w 1157289"/>
                <a:gd name="connsiteY4" fmla="*/ 2130729 h 2130729"/>
                <a:gd name="connsiteX5" fmla="*/ 560631 w 1157289"/>
                <a:gd name="connsiteY5" fmla="*/ 2119785 h 2130729"/>
                <a:gd name="connsiteX6" fmla="*/ 0 w 1157289"/>
                <a:gd name="connsiteY6" fmla="*/ 1065364 h 2130729"/>
                <a:gd name="connsiteX7" fmla="*/ 560631 w 1157289"/>
                <a:gd name="connsiteY7" fmla="*/ 10943 h 21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289" h="213072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1">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8" name="Freeform: Shape 5"/>
            <p:cNvSpPr/>
            <p:nvPr/>
          </p:nvSpPr>
          <p:spPr>
            <a:xfrm rot="19202886" flipV="1">
              <a:off x="4834728" y="2889098"/>
              <a:ext cx="1157289" cy="2130729"/>
            </a:xfrm>
            <a:custGeom>
              <a:avLst/>
              <a:gdLst>
                <a:gd name="connsiteX0" fmla="*/ 578645 w 1157289"/>
                <a:gd name="connsiteY0" fmla="*/ 0 h 2130729"/>
                <a:gd name="connsiteX1" fmla="*/ 596658 w 1157289"/>
                <a:gd name="connsiteY1" fmla="*/ 10943 h 2130729"/>
                <a:gd name="connsiteX2" fmla="*/ 1157289 w 1157289"/>
                <a:gd name="connsiteY2" fmla="*/ 1065364 h 2130729"/>
                <a:gd name="connsiteX3" fmla="*/ 596658 w 1157289"/>
                <a:gd name="connsiteY3" fmla="*/ 2119785 h 2130729"/>
                <a:gd name="connsiteX4" fmla="*/ 578645 w 1157289"/>
                <a:gd name="connsiteY4" fmla="*/ 2130729 h 2130729"/>
                <a:gd name="connsiteX5" fmla="*/ 560631 w 1157289"/>
                <a:gd name="connsiteY5" fmla="*/ 2119785 h 2130729"/>
                <a:gd name="connsiteX6" fmla="*/ 0 w 1157289"/>
                <a:gd name="connsiteY6" fmla="*/ 1065364 h 2130729"/>
                <a:gd name="connsiteX7" fmla="*/ 560631 w 1157289"/>
                <a:gd name="connsiteY7" fmla="*/ 10943 h 21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289" h="213072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1">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14" name="Freeform: Shape 62"/>
            <p:cNvSpPr/>
            <p:nvPr/>
          </p:nvSpPr>
          <p:spPr bwMode="auto">
            <a:xfrm>
              <a:off x="6891696" y="3320990"/>
              <a:ext cx="456434" cy="385719"/>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dirty="0">
                <a:cs typeface="+mn-ea"/>
                <a:sym typeface="+mn-lt"/>
              </a:endParaRPr>
            </a:p>
          </p:txBody>
        </p:sp>
        <p:sp>
          <p:nvSpPr>
            <p:cNvPr id="15" name="Freeform: Shape 60"/>
            <p:cNvSpPr>
              <a:spLocks noChangeAspect="1"/>
            </p:cNvSpPr>
            <p:nvPr/>
          </p:nvSpPr>
          <p:spPr bwMode="auto">
            <a:xfrm>
              <a:off x="4864519" y="3340158"/>
              <a:ext cx="493232" cy="416816"/>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dirty="0">
                <a:cs typeface="+mn-ea"/>
                <a:sym typeface="+mn-lt"/>
              </a:endParaRPr>
            </a:p>
          </p:txBody>
        </p:sp>
        <p:sp>
          <p:nvSpPr>
            <p:cNvPr id="16" name="Freeform: Shape 59"/>
            <p:cNvSpPr/>
            <p:nvPr/>
          </p:nvSpPr>
          <p:spPr bwMode="auto">
            <a:xfrm>
              <a:off x="4280236" y="4246742"/>
              <a:ext cx="424066" cy="358366"/>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dirty="0">
                <a:cs typeface="+mn-ea"/>
                <a:sym typeface="+mn-lt"/>
              </a:endParaRPr>
            </a:p>
          </p:txBody>
        </p:sp>
        <p:sp>
          <p:nvSpPr>
            <p:cNvPr id="17" name="Freeform: Shape 63"/>
            <p:cNvSpPr/>
            <p:nvPr/>
          </p:nvSpPr>
          <p:spPr bwMode="auto">
            <a:xfrm>
              <a:off x="7350632" y="4203346"/>
              <a:ext cx="526769" cy="445158"/>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w="9525">
              <a:noFill/>
              <a:round/>
            </a:ln>
          </p:spPr>
          <p:txBody>
            <a:bodyPr anchor="ctr"/>
            <a:lstStyle/>
            <a:p>
              <a:pPr algn="ctr"/>
              <a:endParaRPr dirty="0">
                <a:cs typeface="+mn-ea"/>
                <a:sym typeface="+mn-lt"/>
              </a:endParaRPr>
            </a:p>
          </p:txBody>
        </p:sp>
        <p:sp>
          <p:nvSpPr>
            <p:cNvPr id="18" name="Freeform: Shape 61"/>
            <p:cNvSpPr/>
            <p:nvPr/>
          </p:nvSpPr>
          <p:spPr bwMode="auto">
            <a:xfrm>
              <a:off x="5881934" y="3086535"/>
              <a:ext cx="428132" cy="361802"/>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dirty="0">
                <a:cs typeface="+mn-ea"/>
                <a:sym typeface="+mn-lt"/>
              </a:endParaRPr>
            </a:p>
          </p:txBody>
        </p:sp>
      </p:grpSp>
      <p:grpSp>
        <p:nvGrpSpPr>
          <p:cNvPr id="29" name="组合 28"/>
          <p:cNvGrpSpPr/>
          <p:nvPr/>
        </p:nvGrpSpPr>
        <p:grpSpPr>
          <a:xfrm>
            <a:off x="1289568" y="4235481"/>
            <a:ext cx="2241974" cy="940250"/>
            <a:chOff x="548738" y="4213143"/>
            <a:chExt cx="2241974" cy="940250"/>
          </a:xfrm>
        </p:grpSpPr>
        <p:sp>
          <p:nvSpPr>
            <p:cNvPr id="30" name="矩形 29"/>
            <p:cNvSpPr/>
            <p:nvPr/>
          </p:nvSpPr>
          <p:spPr>
            <a:xfrm>
              <a:off x="637772" y="4543995"/>
              <a:ext cx="2063906" cy="609398"/>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400" dirty="0">
                  <a:solidFill>
                    <a:schemeClr val="tx1">
                      <a:lumMod val="50000"/>
                      <a:lumOff val="50000"/>
                    </a:schemeClr>
                  </a:solidFill>
                  <a:cs typeface="+mn-ea"/>
                  <a:sym typeface="+mn-lt"/>
                </a:rPr>
                <a:t>用户可以在投影仪或者计算机上进行演示</a:t>
              </a:r>
            </a:p>
          </p:txBody>
        </p:sp>
        <p:sp>
          <p:nvSpPr>
            <p:cNvPr id="31" name="矩形 30"/>
            <p:cNvSpPr/>
            <p:nvPr/>
          </p:nvSpPr>
          <p:spPr>
            <a:xfrm>
              <a:off x="548738" y="4213143"/>
              <a:ext cx="2241974" cy="396583"/>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b="1" dirty="0">
                  <a:solidFill>
                    <a:schemeClr val="tx1">
                      <a:lumMod val="65000"/>
                      <a:lumOff val="35000"/>
                    </a:schemeClr>
                  </a:solidFill>
                  <a:cs typeface="+mn-ea"/>
                  <a:sym typeface="+mn-lt"/>
                </a:rPr>
                <a:t>文字添加</a:t>
              </a:r>
            </a:p>
          </p:txBody>
        </p:sp>
      </p:grpSp>
      <p:grpSp>
        <p:nvGrpSpPr>
          <p:cNvPr id="32" name="组合 31"/>
          <p:cNvGrpSpPr/>
          <p:nvPr/>
        </p:nvGrpSpPr>
        <p:grpSpPr>
          <a:xfrm>
            <a:off x="8660458" y="4235481"/>
            <a:ext cx="2241974" cy="940250"/>
            <a:chOff x="548738" y="4213143"/>
            <a:chExt cx="2241974" cy="940250"/>
          </a:xfrm>
        </p:grpSpPr>
        <p:sp>
          <p:nvSpPr>
            <p:cNvPr id="33" name="矩形 32"/>
            <p:cNvSpPr/>
            <p:nvPr/>
          </p:nvSpPr>
          <p:spPr>
            <a:xfrm>
              <a:off x="637772" y="4543995"/>
              <a:ext cx="2063906" cy="609398"/>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400" dirty="0">
                  <a:solidFill>
                    <a:schemeClr val="tx1">
                      <a:lumMod val="50000"/>
                      <a:lumOff val="50000"/>
                    </a:schemeClr>
                  </a:solidFill>
                  <a:cs typeface="+mn-ea"/>
                  <a:sym typeface="+mn-lt"/>
                </a:rPr>
                <a:t>用户可以在投影仪或者计算机上进行演示</a:t>
              </a:r>
            </a:p>
          </p:txBody>
        </p:sp>
        <p:sp>
          <p:nvSpPr>
            <p:cNvPr id="34" name="矩形 33"/>
            <p:cNvSpPr/>
            <p:nvPr/>
          </p:nvSpPr>
          <p:spPr>
            <a:xfrm>
              <a:off x="548738" y="4213143"/>
              <a:ext cx="2241974" cy="396583"/>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b="1" dirty="0">
                  <a:solidFill>
                    <a:schemeClr val="tx1">
                      <a:lumMod val="65000"/>
                      <a:lumOff val="35000"/>
                    </a:schemeClr>
                  </a:solidFill>
                  <a:cs typeface="+mn-ea"/>
                  <a:sym typeface="+mn-lt"/>
                </a:rPr>
                <a:t>文字添加</a:t>
              </a:r>
            </a:p>
          </p:txBody>
        </p:sp>
      </p:grpSp>
      <p:grpSp>
        <p:nvGrpSpPr>
          <p:cNvPr id="36" name="组合 35"/>
          <p:cNvGrpSpPr/>
          <p:nvPr/>
        </p:nvGrpSpPr>
        <p:grpSpPr>
          <a:xfrm>
            <a:off x="1908916" y="2649944"/>
            <a:ext cx="2241974" cy="940250"/>
            <a:chOff x="548738" y="4213143"/>
            <a:chExt cx="2241974" cy="940250"/>
          </a:xfrm>
        </p:grpSpPr>
        <p:sp>
          <p:nvSpPr>
            <p:cNvPr id="37" name="矩形 36"/>
            <p:cNvSpPr/>
            <p:nvPr/>
          </p:nvSpPr>
          <p:spPr>
            <a:xfrm>
              <a:off x="637772" y="4543995"/>
              <a:ext cx="2063906" cy="609398"/>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400" dirty="0">
                  <a:solidFill>
                    <a:schemeClr val="tx1">
                      <a:lumMod val="50000"/>
                      <a:lumOff val="50000"/>
                    </a:schemeClr>
                  </a:solidFill>
                  <a:cs typeface="+mn-ea"/>
                  <a:sym typeface="+mn-lt"/>
                </a:rPr>
                <a:t>用户可以在投影仪或者计算机上进行演示</a:t>
              </a:r>
            </a:p>
          </p:txBody>
        </p:sp>
        <p:sp>
          <p:nvSpPr>
            <p:cNvPr id="38" name="矩形 37"/>
            <p:cNvSpPr/>
            <p:nvPr/>
          </p:nvSpPr>
          <p:spPr>
            <a:xfrm>
              <a:off x="548738" y="4213143"/>
              <a:ext cx="2241974" cy="396583"/>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b="1" dirty="0">
                  <a:solidFill>
                    <a:schemeClr val="tx1">
                      <a:lumMod val="65000"/>
                      <a:lumOff val="35000"/>
                    </a:schemeClr>
                  </a:solidFill>
                  <a:cs typeface="+mn-ea"/>
                  <a:sym typeface="+mn-lt"/>
                </a:rPr>
                <a:t>文字添加</a:t>
              </a:r>
            </a:p>
          </p:txBody>
        </p:sp>
      </p:grpSp>
      <p:grpSp>
        <p:nvGrpSpPr>
          <p:cNvPr id="39" name="组合 38"/>
          <p:cNvGrpSpPr/>
          <p:nvPr/>
        </p:nvGrpSpPr>
        <p:grpSpPr>
          <a:xfrm>
            <a:off x="8041110" y="2649944"/>
            <a:ext cx="2241974" cy="940250"/>
            <a:chOff x="548738" y="4213143"/>
            <a:chExt cx="2241974" cy="940250"/>
          </a:xfrm>
        </p:grpSpPr>
        <p:sp>
          <p:nvSpPr>
            <p:cNvPr id="40" name="矩形 39"/>
            <p:cNvSpPr/>
            <p:nvPr/>
          </p:nvSpPr>
          <p:spPr>
            <a:xfrm>
              <a:off x="637772" y="4543995"/>
              <a:ext cx="2063906" cy="609398"/>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400" dirty="0">
                  <a:solidFill>
                    <a:schemeClr val="tx1">
                      <a:lumMod val="50000"/>
                      <a:lumOff val="50000"/>
                    </a:schemeClr>
                  </a:solidFill>
                  <a:cs typeface="+mn-ea"/>
                  <a:sym typeface="+mn-lt"/>
                </a:rPr>
                <a:t>用户可以在投影仪或者计算机上进行演示</a:t>
              </a:r>
            </a:p>
          </p:txBody>
        </p:sp>
        <p:sp>
          <p:nvSpPr>
            <p:cNvPr id="41" name="矩形 40"/>
            <p:cNvSpPr/>
            <p:nvPr/>
          </p:nvSpPr>
          <p:spPr>
            <a:xfrm>
              <a:off x="548738" y="4213143"/>
              <a:ext cx="2241974" cy="396583"/>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b="1" dirty="0">
                  <a:solidFill>
                    <a:schemeClr val="tx1">
                      <a:lumMod val="65000"/>
                      <a:lumOff val="35000"/>
                    </a:schemeClr>
                  </a:solidFill>
                  <a:cs typeface="+mn-ea"/>
                  <a:sym typeface="+mn-lt"/>
                </a:rPr>
                <a:t>文字添加</a:t>
              </a:r>
            </a:p>
          </p:txBody>
        </p:sp>
      </p:grpSp>
      <p:grpSp>
        <p:nvGrpSpPr>
          <p:cNvPr id="43" name="组合 42"/>
          <p:cNvGrpSpPr/>
          <p:nvPr/>
        </p:nvGrpSpPr>
        <p:grpSpPr>
          <a:xfrm>
            <a:off x="4975013" y="1735094"/>
            <a:ext cx="2241974" cy="940250"/>
            <a:chOff x="548738" y="4213143"/>
            <a:chExt cx="2241974" cy="940250"/>
          </a:xfrm>
        </p:grpSpPr>
        <p:sp>
          <p:nvSpPr>
            <p:cNvPr id="44" name="矩形 43"/>
            <p:cNvSpPr/>
            <p:nvPr/>
          </p:nvSpPr>
          <p:spPr>
            <a:xfrm>
              <a:off x="637772" y="4543995"/>
              <a:ext cx="2063906" cy="609398"/>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400" dirty="0">
                  <a:solidFill>
                    <a:schemeClr val="tx1">
                      <a:lumMod val="50000"/>
                      <a:lumOff val="50000"/>
                    </a:schemeClr>
                  </a:solidFill>
                  <a:cs typeface="+mn-ea"/>
                  <a:sym typeface="+mn-lt"/>
                </a:rPr>
                <a:t>用户可以在投影仪或者计算机上进行演示</a:t>
              </a:r>
            </a:p>
          </p:txBody>
        </p:sp>
        <p:sp>
          <p:nvSpPr>
            <p:cNvPr id="45" name="矩形 44"/>
            <p:cNvSpPr/>
            <p:nvPr/>
          </p:nvSpPr>
          <p:spPr>
            <a:xfrm>
              <a:off x="548738" y="4213143"/>
              <a:ext cx="2241974" cy="396583"/>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b="1" dirty="0">
                  <a:solidFill>
                    <a:schemeClr val="tx1">
                      <a:lumMod val="65000"/>
                      <a:lumOff val="35000"/>
                    </a:schemeClr>
                  </a:solidFill>
                  <a:cs typeface="+mn-ea"/>
                  <a:sym typeface="+mn-lt"/>
                </a:rPr>
                <a:t>文字添加</a:t>
              </a:r>
            </a:p>
          </p:txBody>
        </p:sp>
      </p:grpSp>
      <p:sp>
        <p:nvSpPr>
          <p:cNvPr id="28" name="椭圆 1"/>
          <p:cNvSpPr>
            <a:spLocks noChangeArrowheads="1"/>
          </p:cNvSpPr>
          <p:nvPr/>
        </p:nvSpPr>
        <p:spPr bwMode="auto">
          <a:xfrm>
            <a:off x="528551" y="473301"/>
            <a:ext cx="606526" cy="606526"/>
          </a:xfrm>
          <a:prstGeom prst="roundRect">
            <a:avLst/>
          </a:prstGeom>
          <a:solidFill>
            <a:srgbClr val="FD8DB2"/>
          </a:solidFill>
          <a:ln w="19050">
            <a:noFill/>
          </a:ln>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1500">
              <a:solidFill>
                <a:schemeClr val="bg1"/>
              </a:solidFill>
              <a:latin typeface="+mn-lt"/>
              <a:ea typeface="+mn-ea"/>
              <a:cs typeface="+mn-ea"/>
              <a:sym typeface="+mn-lt"/>
            </a:endParaRPr>
          </a:p>
        </p:txBody>
      </p:sp>
      <p:sp>
        <p:nvSpPr>
          <p:cNvPr id="35" name="TextBox 32"/>
          <p:cNvSpPr txBox="1">
            <a:spLocks noChangeArrowheads="1"/>
          </p:cNvSpPr>
          <p:nvPr/>
        </p:nvSpPr>
        <p:spPr bwMode="auto">
          <a:xfrm>
            <a:off x="602583" y="596232"/>
            <a:ext cx="537327" cy="45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335" dirty="0" smtClean="0">
                <a:solidFill>
                  <a:schemeClr val="bg1"/>
                </a:solidFill>
                <a:latin typeface="+mn-lt"/>
                <a:ea typeface="+mn-ea"/>
                <a:cs typeface="+mn-ea"/>
                <a:sym typeface="+mn-lt"/>
              </a:rPr>
              <a:t>02</a:t>
            </a:r>
            <a:endParaRPr lang="zh-CN" altLang="en-US" sz="2335" dirty="0">
              <a:solidFill>
                <a:schemeClr val="bg1"/>
              </a:solidFill>
              <a:latin typeface="+mn-lt"/>
              <a:ea typeface="+mn-ea"/>
              <a:cs typeface="+mn-ea"/>
              <a:sym typeface="+mn-lt"/>
            </a:endParaRPr>
          </a:p>
        </p:txBody>
      </p:sp>
      <p:sp>
        <p:nvSpPr>
          <p:cNvPr id="42" name="矩形 41"/>
          <p:cNvSpPr/>
          <p:nvPr/>
        </p:nvSpPr>
        <p:spPr>
          <a:xfrm>
            <a:off x="1180855" y="956716"/>
            <a:ext cx="1665841" cy="246221"/>
          </a:xfrm>
          <a:prstGeom prst="rect">
            <a:avLst/>
          </a:prstGeom>
          <a:effectLst/>
        </p:spPr>
        <p:txBody>
          <a:bodyPr wrap="none">
            <a:spAutoFit/>
          </a:bodyPr>
          <a:lstStyle/>
          <a:p>
            <a:pPr>
              <a:spcBef>
                <a:spcPct val="0"/>
              </a:spcBef>
            </a:pPr>
            <a:r>
              <a:rPr lang="en-US" altLang="zh-CN" sz="1000" dirty="0">
                <a:solidFill>
                  <a:schemeClr val="tx1">
                    <a:lumMod val="65000"/>
                    <a:lumOff val="35000"/>
                  </a:schemeClr>
                </a:solidFill>
                <a:cs typeface="+mn-ea"/>
                <a:sym typeface="+mn-lt"/>
              </a:rPr>
              <a:t>Please add the title here</a:t>
            </a:r>
          </a:p>
        </p:txBody>
      </p:sp>
      <p:sp>
        <p:nvSpPr>
          <p:cNvPr id="46" name="TextBox 76"/>
          <p:cNvSpPr txBox="1"/>
          <p:nvPr/>
        </p:nvSpPr>
        <p:spPr>
          <a:xfrm>
            <a:off x="1165851" y="415317"/>
            <a:ext cx="3724804" cy="584775"/>
          </a:xfrm>
          <a:prstGeom prst="rect">
            <a:avLst/>
          </a:prstGeom>
          <a:noFill/>
          <a:effectLst/>
        </p:spPr>
        <p:txBody>
          <a:bodyPr wrap="square" rtlCol="0">
            <a:spAutoFit/>
          </a:bodyPr>
          <a:lstStyle/>
          <a:p>
            <a:pPr>
              <a:buFont typeface="Arial" panose="020B0604020202020204" pitchFamily="34" charset="0"/>
              <a:buNone/>
            </a:pPr>
            <a:r>
              <a:rPr lang="zh-CN" altLang="en-US" sz="3200" b="1" dirty="0" smtClean="0">
                <a:solidFill>
                  <a:schemeClr val="tx1">
                    <a:lumMod val="65000"/>
                    <a:lumOff val="35000"/>
                  </a:schemeClr>
                </a:solidFill>
                <a:cs typeface="+mn-ea"/>
                <a:sym typeface="+mn-lt"/>
              </a:rPr>
              <a:t>点击输入标题名称</a:t>
            </a:r>
            <a:endParaRPr lang="zh-CN" altLang="en-US" sz="3200" b="1"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0"/>
                                        <p:tgtEl>
                                          <p:spTgt spid="39"/>
                                        </p:tgtEl>
                                      </p:cBhvr>
                                    </p:animEffect>
                                    <p:anim calcmode="lin" valueType="num">
                                      <p:cBhvr>
                                        <p:cTn id="28" dur="1000" fill="hold"/>
                                        <p:tgtEl>
                                          <p:spTgt spid="39"/>
                                        </p:tgtEl>
                                        <p:attrNameLst>
                                          <p:attrName>ppt_x</p:attrName>
                                        </p:attrNameLst>
                                      </p:cBhvr>
                                      <p:tavLst>
                                        <p:tav tm="0">
                                          <p:val>
                                            <p:strVal val="#ppt_x"/>
                                          </p:val>
                                        </p:tav>
                                        <p:tav tm="100000">
                                          <p:val>
                                            <p:strVal val="#ppt_x"/>
                                          </p:val>
                                        </p:tav>
                                      </p:tavLst>
                                    </p:anim>
                                    <p:anim calcmode="lin" valueType="num">
                                      <p:cBhvr>
                                        <p:cTn id="29" dur="1000" fill="hold"/>
                                        <p:tgtEl>
                                          <p:spTgt spid="3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1000"/>
                                        <p:tgtEl>
                                          <p:spTgt spid="43"/>
                                        </p:tgtEl>
                                      </p:cBhvr>
                                    </p:animEffect>
                                    <p:anim calcmode="lin" valueType="num">
                                      <p:cBhvr>
                                        <p:cTn id="33" dur="1000" fill="hold"/>
                                        <p:tgtEl>
                                          <p:spTgt spid="43"/>
                                        </p:tgtEl>
                                        <p:attrNameLst>
                                          <p:attrName>ppt_x</p:attrName>
                                        </p:attrNameLst>
                                      </p:cBhvr>
                                      <p:tavLst>
                                        <p:tav tm="0">
                                          <p:val>
                                            <p:strVal val="#ppt_x"/>
                                          </p:val>
                                        </p:tav>
                                        <p:tav tm="100000">
                                          <p:val>
                                            <p:strVal val="#ppt_x"/>
                                          </p:val>
                                        </p:tav>
                                      </p:tavLst>
                                    </p:anim>
                                    <p:anim calcmode="lin" valueType="num">
                                      <p:cBhvr>
                                        <p:cTn id="3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1430355" y="3073872"/>
            <a:ext cx="1703507" cy="1703507"/>
          </a:xfrm>
          <a:prstGeom prst="ellipse">
            <a:avLst/>
          </a:prstGeom>
          <a:solidFill>
            <a:schemeClr val="accent2"/>
          </a:solidFill>
          <a:ln w="25400" cap="flat" cmpd="sng" algn="ctr">
            <a:noFill/>
            <a:prstDash val="solid"/>
          </a:ln>
          <a:effectLst/>
        </p:spPr>
        <p:txBody>
          <a:bodyPr wrap="square" rtlCol="0" anchor="ctr">
            <a:noAutofit/>
          </a:bodyPr>
          <a:lstStyle/>
          <a:p>
            <a:pPr algn="ctr" defTabSz="1218565"/>
            <a:r>
              <a:rPr lang="zh-CN" altLang="en-US" sz="2400" kern="0" dirty="0">
                <a:solidFill>
                  <a:prstClr val="white"/>
                </a:solidFill>
                <a:cs typeface="+mn-ea"/>
                <a:sym typeface="+mn-lt"/>
              </a:rPr>
              <a:t>未完成的项目</a:t>
            </a:r>
          </a:p>
        </p:txBody>
      </p:sp>
      <p:sp>
        <p:nvSpPr>
          <p:cNvPr id="8" name="左大括号 7"/>
          <p:cNvSpPr/>
          <p:nvPr/>
        </p:nvSpPr>
        <p:spPr>
          <a:xfrm>
            <a:off x="3273407" y="1950485"/>
            <a:ext cx="494276" cy="3912209"/>
          </a:xfrm>
          <a:prstGeom prst="leftBrace">
            <a:avLst>
              <a:gd name="adj1" fmla="val 36597"/>
              <a:gd name="adj2" fmla="val 50000"/>
            </a:avLst>
          </a:prstGeom>
          <a:noFill/>
          <a:ln w="38100" cap="flat" cmpd="sng" algn="ctr">
            <a:solidFill>
              <a:schemeClr val="bg1">
                <a:lumMod val="65000"/>
              </a:schemeClr>
            </a:solidFill>
            <a:prstDash val="solid"/>
          </a:ln>
          <a:effectLst/>
        </p:spPr>
        <p:txBody>
          <a:bodyPr rtlCol="0" anchor="ctr"/>
          <a:lstStyle/>
          <a:p>
            <a:pPr algn="ctr" defTabSz="1218565">
              <a:defRPr/>
            </a:pPr>
            <a:endParaRPr lang="zh-CN" altLang="en-US" sz="2400" kern="0" dirty="0">
              <a:solidFill>
                <a:sysClr val="windowText" lastClr="000000"/>
              </a:solidFill>
              <a:cs typeface="+mn-ea"/>
              <a:sym typeface="+mn-lt"/>
            </a:endParaRPr>
          </a:p>
        </p:txBody>
      </p:sp>
      <p:grpSp>
        <p:nvGrpSpPr>
          <p:cNvPr id="26" name="组合 25"/>
          <p:cNvGrpSpPr/>
          <p:nvPr/>
        </p:nvGrpSpPr>
        <p:grpSpPr>
          <a:xfrm>
            <a:off x="3896401" y="1551405"/>
            <a:ext cx="1371600" cy="969388"/>
            <a:chOff x="3896401" y="1551405"/>
            <a:chExt cx="1371600" cy="969388"/>
          </a:xfrm>
        </p:grpSpPr>
        <p:sp>
          <p:nvSpPr>
            <p:cNvPr id="12" name="椭圆 11"/>
            <p:cNvSpPr/>
            <p:nvPr/>
          </p:nvSpPr>
          <p:spPr>
            <a:xfrm>
              <a:off x="4066981" y="1551405"/>
              <a:ext cx="969388" cy="969388"/>
            </a:xfrm>
            <a:prstGeom prst="ellipse">
              <a:avLst/>
            </a:prstGeom>
            <a:solidFill>
              <a:schemeClr val="accent3"/>
            </a:solidFill>
            <a:ln w="25400" cap="flat" cmpd="sng" algn="ctr">
              <a:noFill/>
              <a:prstDash val="solid"/>
            </a:ln>
            <a:effectLst/>
          </p:spPr>
          <p:txBody>
            <a:bodyPr wrap="square" rtlCol="0" anchor="ctr">
              <a:noAutofit/>
            </a:bodyPr>
            <a:lstStyle/>
            <a:p>
              <a:pPr algn="ctr" defTabSz="1218565"/>
              <a:endParaRPr lang="zh-CN" altLang="en-US" kern="0" dirty="0">
                <a:solidFill>
                  <a:prstClr val="white"/>
                </a:solidFill>
                <a:cs typeface="+mn-ea"/>
                <a:sym typeface="+mn-lt"/>
              </a:endParaRPr>
            </a:p>
          </p:txBody>
        </p:sp>
        <p:sp>
          <p:nvSpPr>
            <p:cNvPr id="17" name="TextBox 16"/>
            <p:cNvSpPr txBox="1"/>
            <p:nvPr/>
          </p:nvSpPr>
          <p:spPr>
            <a:xfrm>
              <a:off x="3896401" y="1848296"/>
              <a:ext cx="1371600" cy="369332"/>
            </a:xfrm>
            <a:prstGeom prst="rect">
              <a:avLst/>
            </a:prstGeom>
            <a:noFill/>
          </p:spPr>
          <p:txBody>
            <a:bodyPr wrap="square" rtlCol="0">
              <a:spAutoFit/>
            </a:bodyPr>
            <a:lstStyle/>
            <a:p>
              <a:pPr algn="ctr" defTabSz="1218565">
                <a:defRPr/>
              </a:pPr>
              <a:r>
                <a:rPr lang="zh-CN" altLang="en-US" kern="0" dirty="0">
                  <a:solidFill>
                    <a:schemeClr val="bg1"/>
                  </a:solidFill>
                  <a:cs typeface="+mn-ea"/>
                  <a:sym typeface="+mn-lt"/>
                </a:rPr>
                <a:t>项目一</a:t>
              </a:r>
            </a:p>
          </p:txBody>
        </p:sp>
      </p:grpSp>
      <p:grpSp>
        <p:nvGrpSpPr>
          <p:cNvPr id="27" name="组合 26"/>
          <p:cNvGrpSpPr/>
          <p:nvPr/>
        </p:nvGrpSpPr>
        <p:grpSpPr>
          <a:xfrm>
            <a:off x="3896401" y="3353057"/>
            <a:ext cx="1371600" cy="1034642"/>
            <a:chOff x="3896401" y="3353057"/>
            <a:chExt cx="1371600" cy="1034642"/>
          </a:xfrm>
        </p:grpSpPr>
        <p:sp>
          <p:nvSpPr>
            <p:cNvPr id="15" name="椭圆 14"/>
            <p:cNvSpPr/>
            <p:nvPr/>
          </p:nvSpPr>
          <p:spPr>
            <a:xfrm>
              <a:off x="4034354" y="3353057"/>
              <a:ext cx="1034642" cy="1034642"/>
            </a:xfrm>
            <a:prstGeom prst="ellipse">
              <a:avLst/>
            </a:prstGeom>
            <a:solidFill>
              <a:schemeClr val="accent4"/>
            </a:solidFill>
            <a:ln w="25400" cap="flat" cmpd="sng" algn="ctr">
              <a:noFill/>
              <a:prstDash val="solid"/>
            </a:ln>
            <a:effectLst/>
          </p:spPr>
          <p:txBody>
            <a:bodyPr wrap="square" rtlCol="0" anchor="ctr">
              <a:noAutofit/>
            </a:bodyPr>
            <a:lstStyle/>
            <a:p>
              <a:pPr algn="ctr" defTabSz="1218565"/>
              <a:endParaRPr lang="zh-CN" altLang="en-US" kern="0" dirty="0">
                <a:solidFill>
                  <a:prstClr val="white"/>
                </a:solidFill>
                <a:cs typeface="+mn-ea"/>
                <a:sym typeface="+mn-lt"/>
              </a:endParaRPr>
            </a:p>
          </p:txBody>
        </p:sp>
        <p:sp>
          <p:nvSpPr>
            <p:cNvPr id="18" name="TextBox 17"/>
            <p:cNvSpPr txBox="1"/>
            <p:nvPr/>
          </p:nvSpPr>
          <p:spPr>
            <a:xfrm>
              <a:off x="3896401" y="3670076"/>
              <a:ext cx="1371600" cy="369332"/>
            </a:xfrm>
            <a:prstGeom prst="rect">
              <a:avLst/>
            </a:prstGeom>
            <a:noFill/>
          </p:spPr>
          <p:txBody>
            <a:bodyPr wrap="square" rtlCol="0">
              <a:spAutoFit/>
            </a:bodyPr>
            <a:lstStyle/>
            <a:p>
              <a:pPr algn="ctr" defTabSz="1218565">
                <a:defRPr/>
              </a:pPr>
              <a:r>
                <a:rPr lang="zh-CN" altLang="en-US" kern="0" dirty="0">
                  <a:solidFill>
                    <a:schemeClr val="bg1"/>
                  </a:solidFill>
                  <a:cs typeface="+mn-ea"/>
                  <a:sym typeface="+mn-lt"/>
                </a:rPr>
                <a:t>项目一</a:t>
              </a:r>
            </a:p>
          </p:txBody>
        </p:sp>
      </p:grpSp>
      <p:grpSp>
        <p:nvGrpSpPr>
          <p:cNvPr id="28" name="组合 27"/>
          <p:cNvGrpSpPr/>
          <p:nvPr/>
        </p:nvGrpSpPr>
        <p:grpSpPr>
          <a:xfrm>
            <a:off x="3896401" y="5295951"/>
            <a:ext cx="1371600" cy="969388"/>
            <a:chOff x="3896401" y="5295951"/>
            <a:chExt cx="1371600" cy="969388"/>
          </a:xfrm>
        </p:grpSpPr>
        <p:sp>
          <p:nvSpPr>
            <p:cNvPr id="16" name="椭圆 15"/>
            <p:cNvSpPr/>
            <p:nvPr/>
          </p:nvSpPr>
          <p:spPr>
            <a:xfrm>
              <a:off x="4066981" y="5295951"/>
              <a:ext cx="969388" cy="969388"/>
            </a:xfrm>
            <a:prstGeom prst="ellipse">
              <a:avLst/>
            </a:prstGeom>
            <a:solidFill>
              <a:schemeClr val="accent6"/>
            </a:solidFill>
            <a:ln w="25400" cap="flat" cmpd="sng" algn="ctr">
              <a:noFill/>
              <a:prstDash val="solid"/>
            </a:ln>
            <a:effectLst/>
          </p:spPr>
          <p:txBody>
            <a:bodyPr wrap="square" rtlCol="0" anchor="ctr">
              <a:noAutofit/>
            </a:bodyPr>
            <a:lstStyle/>
            <a:p>
              <a:pPr algn="ctr" defTabSz="1218565"/>
              <a:endParaRPr lang="zh-CN" altLang="en-US" kern="0" dirty="0">
                <a:solidFill>
                  <a:prstClr val="white"/>
                </a:solidFill>
                <a:cs typeface="+mn-ea"/>
                <a:sym typeface="+mn-lt"/>
              </a:endParaRPr>
            </a:p>
          </p:txBody>
        </p:sp>
        <p:sp>
          <p:nvSpPr>
            <p:cNvPr id="19" name="TextBox 18"/>
            <p:cNvSpPr txBox="1"/>
            <p:nvPr/>
          </p:nvSpPr>
          <p:spPr>
            <a:xfrm>
              <a:off x="3896401" y="5598891"/>
              <a:ext cx="1371600" cy="369332"/>
            </a:xfrm>
            <a:prstGeom prst="rect">
              <a:avLst/>
            </a:prstGeom>
            <a:noFill/>
          </p:spPr>
          <p:txBody>
            <a:bodyPr wrap="square" rtlCol="0">
              <a:spAutoFit/>
            </a:bodyPr>
            <a:lstStyle/>
            <a:p>
              <a:pPr algn="ctr" defTabSz="1218565">
                <a:defRPr/>
              </a:pPr>
              <a:r>
                <a:rPr lang="zh-CN" altLang="en-US" kern="0" dirty="0">
                  <a:solidFill>
                    <a:schemeClr val="bg1"/>
                  </a:solidFill>
                  <a:cs typeface="+mn-ea"/>
                  <a:sym typeface="+mn-lt"/>
                </a:rPr>
                <a:t>项目一</a:t>
              </a:r>
            </a:p>
          </p:txBody>
        </p:sp>
      </p:grpSp>
      <p:sp>
        <p:nvSpPr>
          <p:cNvPr id="20" name="TextBox 19"/>
          <p:cNvSpPr txBox="1"/>
          <p:nvPr/>
        </p:nvSpPr>
        <p:spPr>
          <a:xfrm>
            <a:off x="5385405" y="1672746"/>
            <a:ext cx="5394959" cy="1237262"/>
          </a:xfrm>
          <a:prstGeom prst="rect">
            <a:avLst/>
          </a:prstGeom>
          <a:noFill/>
        </p:spPr>
        <p:txBody>
          <a:bodyPr wrap="square" rtlCol="0">
            <a:spAutoFit/>
          </a:bodyPr>
          <a:lstStyle/>
          <a:p>
            <a:pPr defTabSz="1218565">
              <a:lnSpc>
                <a:spcPct val="120000"/>
              </a:lnSpc>
              <a:defRPr/>
            </a:pPr>
            <a:r>
              <a:rPr lang="zh-CN" altLang="en-US" sz="1400" kern="0" dirty="0">
                <a:solidFill>
                  <a:schemeClr val="tx1">
                    <a:lumMod val="65000"/>
                    <a:lumOff val="35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p>
          <a:p>
            <a:pPr defTabSz="1218565">
              <a:lnSpc>
                <a:spcPct val="120000"/>
              </a:lnSpc>
              <a:defRPr/>
            </a:pPr>
            <a:endParaRPr lang="zh-CN" altLang="en-US" sz="2000" kern="0" dirty="0">
              <a:solidFill>
                <a:schemeClr val="tx1">
                  <a:lumMod val="65000"/>
                  <a:lumOff val="35000"/>
                </a:schemeClr>
              </a:solidFill>
              <a:cs typeface="+mn-ea"/>
              <a:sym typeface="+mn-lt"/>
            </a:endParaRPr>
          </a:p>
        </p:txBody>
      </p:sp>
      <p:sp>
        <p:nvSpPr>
          <p:cNvPr id="21" name="TextBox 20"/>
          <p:cNvSpPr txBox="1"/>
          <p:nvPr/>
        </p:nvSpPr>
        <p:spPr>
          <a:xfrm>
            <a:off x="5385405" y="3549465"/>
            <a:ext cx="5394959" cy="1237262"/>
          </a:xfrm>
          <a:prstGeom prst="rect">
            <a:avLst/>
          </a:prstGeom>
          <a:noFill/>
        </p:spPr>
        <p:txBody>
          <a:bodyPr wrap="square" rtlCol="0">
            <a:spAutoFit/>
          </a:bodyPr>
          <a:lstStyle/>
          <a:p>
            <a:pPr defTabSz="1218565">
              <a:lnSpc>
                <a:spcPct val="120000"/>
              </a:lnSpc>
              <a:defRPr/>
            </a:pPr>
            <a:r>
              <a:rPr lang="zh-CN" altLang="en-US" sz="1400" kern="0" dirty="0">
                <a:solidFill>
                  <a:schemeClr val="tx1">
                    <a:lumMod val="65000"/>
                    <a:lumOff val="35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p>
          <a:p>
            <a:pPr defTabSz="1218565">
              <a:lnSpc>
                <a:spcPct val="120000"/>
              </a:lnSpc>
              <a:defRPr/>
            </a:pPr>
            <a:endParaRPr lang="zh-CN" altLang="en-US" sz="2000" kern="0" dirty="0">
              <a:solidFill>
                <a:schemeClr val="tx1">
                  <a:lumMod val="65000"/>
                  <a:lumOff val="35000"/>
                </a:schemeClr>
              </a:solidFill>
              <a:cs typeface="+mn-ea"/>
              <a:sym typeface="+mn-lt"/>
            </a:endParaRPr>
          </a:p>
        </p:txBody>
      </p:sp>
      <p:sp>
        <p:nvSpPr>
          <p:cNvPr id="22" name="TextBox 21"/>
          <p:cNvSpPr txBox="1"/>
          <p:nvPr/>
        </p:nvSpPr>
        <p:spPr>
          <a:xfrm>
            <a:off x="5372322" y="5381795"/>
            <a:ext cx="5394959" cy="1237262"/>
          </a:xfrm>
          <a:prstGeom prst="rect">
            <a:avLst/>
          </a:prstGeom>
          <a:noFill/>
        </p:spPr>
        <p:txBody>
          <a:bodyPr wrap="square" rtlCol="0">
            <a:spAutoFit/>
          </a:bodyPr>
          <a:lstStyle/>
          <a:p>
            <a:pPr defTabSz="1218565">
              <a:lnSpc>
                <a:spcPct val="120000"/>
              </a:lnSpc>
              <a:defRPr/>
            </a:pPr>
            <a:r>
              <a:rPr lang="zh-CN" altLang="en-US" sz="1400" kern="0" dirty="0">
                <a:solidFill>
                  <a:schemeClr val="tx1">
                    <a:lumMod val="65000"/>
                    <a:lumOff val="35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p>
          <a:p>
            <a:pPr defTabSz="1218565">
              <a:lnSpc>
                <a:spcPct val="120000"/>
              </a:lnSpc>
              <a:defRPr/>
            </a:pPr>
            <a:endParaRPr lang="zh-CN" altLang="en-US" sz="2000" kern="0" dirty="0">
              <a:solidFill>
                <a:schemeClr val="tx1">
                  <a:lumMod val="65000"/>
                  <a:lumOff val="35000"/>
                </a:schemeClr>
              </a:solidFill>
              <a:cs typeface="+mn-ea"/>
              <a:sym typeface="+mn-lt"/>
            </a:endParaRPr>
          </a:p>
        </p:txBody>
      </p:sp>
      <p:sp>
        <p:nvSpPr>
          <p:cNvPr id="23" name="椭圆 1"/>
          <p:cNvSpPr>
            <a:spLocks noChangeArrowheads="1"/>
          </p:cNvSpPr>
          <p:nvPr/>
        </p:nvSpPr>
        <p:spPr bwMode="auto">
          <a:xfrm>
            <a:off x="528551" y="473301"/>
            <a:ext cx="606526" cy="606526"/>
          </a:xfrm>
          <a:prstGeom prst="roundRect">
            <a:avLst/>
          </a:prstGeom>
          <a:solidFill>
            <a:srgbClr val="FD8DB2"/>
          </a:solidFill>
          <a:ln w="19050">
            <a:noFill/>
          </a:ln>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1500">
              <a:solidFill>
                <a:schemeClr val="bg1"/>
              </a:solidFill>
              <a:latin typeface="+mn-lt"/>
              <a:ea typeface="+mn-ea"/>
              <a:cs typeface="+mn-ea"/>
              <a:sym typeface="+mn-lt"/>
            </a:endParaRPr>
          </a:p>
        </p:txBody>
      </p:sp>
      <p:sp>
        <p:nvSpPr>
          <p:cNvPr id="24" name="TextBox 32"/>
          <p:cNvSpPr txBox="1">
            <a:spLocks noChangeArrowheads="1"/>
          </p:cNvSpPr>
          <p:nvPr/>
        </p:nvSpPr>
        <p:spPr bwMode="auto">
          <a:xfrm>
            <a:off x="602583" y="596232"/>
            <a:ext cx="537327" cy="45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335" dirty="0" smtClean="0">
                <a:solidFill>
                  <a:schemeClr val="bg1"/>
                </a:solidFill>
                <a:latin typeface="+mn-lt"/>
                <a:ea typeface="+mn-ea"/>
                <a:cs typeface="+mn-ea"/>
                <a:sym typeface="+mn-lt"/>
              </a:rPr>
              <a:t>02</a:t>
            </a:r>
            <a:endParaRPr lang="zh-CN" altLang="en-US" sz="2335" dirty="0">
              <a:solidFill>
                <a:schemeClr val="bg1"/>
              </a:solidFill>
              <a:latin typeface="+mn-lt"/>
              <a:ea typeface="+mn-ea"/>
              <a:cs typeface="+mn-ea"/>
              <a:sym typeface="+mn-lt"/>
            </a:endParaRPr>
          </a:p>
        </p:txBody>
      </p:sp>
      <p:sp>
        <p:nvSpPr>
          <p:cNvPr id="25" name="矩形 24"/>
          <p:cNvSpPr/>
          <p:nvPr/>
        </p:nvSpPr>
        <p:spPr>
          <a:xfrm>
            <a:off x="1180855" y="956716"/>
            <a:ext cx="1665841" cy="246221"/>
          </a:xfrm>
          <a:prstGeom prst="rect">
            <a:avLst/>
          </a:prstGeom>
          <a:effectLst/>
        </p:spPr>
        <p:txBody>
          <a:bodyPr wrap="none">
            <a:spAutoFit/>
          </a:bodyPr>
          <a:lstStyle/>
          <a:p>
            <a:pPr>
              <a:spcBef>
                <a:spcPct val="0"/>
              </a:spcBef>
            </a:pPr>
            <a:r>
              <a:rPr lang="en-US" altLang="zh-CN" sz="1000" dirty="0">
                <a:solidFill>
                  <a:schemeClr val="tx1">
                    <a:lumMod val="65000"/>
                    <a:lumOff val="35000"/>
                  </a:schemeClr>
                </a:solidFill>
                <a:cs typeface="+mn-ea"/>
                <a:sym typeface="+mn-lt"/>
              </a:rPr>
              <a:t>Please add the title here</a:t>
            </a:r>
          </a:p>
        </p:txBody>
      </p:sp>
      <p:sp>
        <p:nvSpPr>
          <p:cNvPr id="29" name="TextBox 76"/>
          <p:cNvSpPr txBox="1"/>
          <p:nvPr/>
        </p:nvSpPr>
        <p:spPr>
          <a:xfrm>
            <a:off x="1165851" y="415317"/>
            <a:ext cx="3724804" cy="584775"/>
          </a:xfrm>
          <a:prstGeom prst="rect">
            <a:avLst/>
          </a:prstGeom>
          <a:noFill/>
          <a:effectLst/>
        </p:spPr>
        <p:txBody>
          <a:bodyPr wrap="square" rtlCol="0">
            <a:spAutoFit/>
          </a:bodyPr>
          <a:lstStyle/>
          <a:p>
            <a:pPr>
              <a:buFont typeface="Arial" panose="020B0604020202020204" pitchFamily="34" charset="0"/>
              <a:buNone/>
            </a:pPr>
            <a:r>
              <a:rPr lang="zh-CN" altLang="en-US" sz="3200" b="1" dirty="0" smtClean="0">
                <a:solidFill>
                  <a:schemeClr val="tx1">
                    <a:lumMod val="65000"/>
                    <a:lumOff val="35000"/>
                  </a:schemeClr>
                </a:solidFill>
                <a:cs typeface="+mn-ea"/>
                <a:sym typeface="+mn-lt"/>
              </a:rPr>
              <a:t>点击输入标题名称</a:t>
            </a:r>
            <a:endParaRPr lang="zh-CN" altLang="en-US" sz="3200" b="1"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 fill="hold"/>
                                        <p:tgtEl>
                                          <p:spTgt spid="11"/>
                                        </p:tgtEl>
                                        <p:attrNameLst>
                                          <p:attrName>ppt_w</p:attrName>
                                        </p:attrNameLst>
                                      </p:cBhvr>
                                      <p:tavLst>
                                        <p:tav tm="0">
                                          <p:val>
                                            <p:fltVal val="0"/>
                                          </p:val>
                                        </p:tav>
                                        <p:tav tm="100000">
                                          <p:val>
                                            <p:strVal val="#ppt_w"/>
                                          </p:val>
                                        </p:tav>
                                      </p:tavLst>
                                    </p:anim>
                                    <p:anim calcmode="lin" valueType="num">
                                      <p:cBhvr>
                                        <p:cTn id="8" dur="3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6" presetClass="emph" presetSubtype="0" autoRev="1" fill="hold" grpId="1" nodeType="afterEffect">
                                  <p:stCondLst>
                                    <p:cond delay="0"/>
                                  </p:stCondLst>
                                  <p:childTnLst>
                                    <p:animScale>
                                      <p:cBhvr>
                                        <p:cTn id="11" dur="100" fill="hold"/>
                                        <p:tgtEl>
                                          <p:spTgt spid="11"/>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3" presetClass="entr" presetSubtype="16"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300" fill="hold"/>
                                        <p:tgtEl>
                                          <p:spTgt spid="26"/>
                                        </p:tgtEl>
                                        <p:attrNameLst>
                                          <p:attrName>ppt_w</p:attrName>
                                        </p:attrNameLst>
                                      </p:cBhvr>
                                      <p:tavLst>
                                        <p:tav tm="0">
                                          <p:val>
                                            <p:fltVal val="0"/>
                                          </p:val>
                                        </p:tav>
                                        <p:tav tm="100000">
                                          <p:val>
                                            <p:strVal val="#ppt_w"/>
                                          </p:val>
                                        </p:tav>
                                      </p:tavLst>
                                    </p:anim>
                                    <p:anim calcmode="lin" valueType="num">
                                      <p:cBhvr>
                                        <p:cTn id="20" dur="3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000"/>
                            </p:stCondLst>
                            <p:childTnLst>
                              <p:par>
                                <p:cTn id="22" presetID="6" presetClass="emph" presetSubtype="0" autoRev="1" fill="hold" nodeType="afterEffect">
                                  <p:stCondLst>
                                    <p:cond delay="0"/>
                                  </p:stCondLst>
                                  <p:childTnLst>
                                    <p:animScale>
                                      <p:cBhvr>
                                        <p:cTn id="23" dur="100" fill="hold"/>
                                        <p:tgtEl>
                                          <p:spTgt spid="26"/>
                                        </p:tgtEl>
                                      </p:cBhvr>
                                      <p:by x="105000" y="105000"/>
                                    </p:animScale>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3000"/>
                            </p:stCondLst>
                            <p:childTnLst>
                              <p:par>
                                <p:cTn id="29" presetID="2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300" fill="hold"/>
                                        <p:tgtEl>
                                          <p:spTgt spid="27"/>
                                        </p:tgtEl>
                                        <p:attrNameLst>
                                          <p:attrName>ppt_w</p:attrName>
                                        </p:attrNameLst>
                                      </p:cBhvr>
                                      <p:tavLst>
                                        <p:tav tm="0">
                                          <p:val>
                                            <p:fltVal val="0"/>
                                          </p:val>
                                        </p:tav>
                                        <p:tav tm="100000">
                                          <p:val>
                                            <p:strVal val="#ppt_w"/>
                                          </p:val>
                                        </p:tav>
                                      </p:tavLst>
                                    </p:anim>
                                    <p:anim calcmode="lin" valueType="num">
                                      <p:cBhvr>
                                        <p:cTn id="32" dur="300" fill="hold"/>
                                        <p:tgtEl>
                                          <p:spTgt spid="27"/>
                                        </p:tgtEl>
                                        <p:attrNameLst>
                                          <p:attrName>ppt_h</p:attrName>
                                        </p:attrNameLst>
                                      </p:cBhvr>
                                      <p:tavLst>
                                        <p:tav tm="0">
                                          <p:val>
                                            <p:fltVal val="0"/>
                                          </p:val>
                                        </p:tav>
                                        <p:tav tm="100000">
                                          <p:val>
                                            <p:strVal val="#ppt_h"/>
                                          </p:val>
                                        </p:tav>
                                      </p:tavLst>
                                    </p:anim>
                                  </p:childTnLst>
                                </p:cTn>
                              </p:par>
                            </p:childTnLst>
                          </p:cTn>
                        </p:par>
                        <p:par>
                          <p:cTn id="33" fill="hold">
                            <p:stCondLst>
                              <p:cond delay="3500"/>
                            </p:stCondLst>
                            <p:childTnLst>
                              <p:par>
                                <p:cTn id="34" presetID="6" presetClass="emph" presetSubtype="0" autoRev="1" fill="hold" nodeType="afterEffect">
                                  <p:stCondLst>
                                    <p:cond delay="0"/>
                                  </p:stCondLst>
                                  <p:childTnLst>
                                    <p:animScale>
                                      <p:cBhvr>
                                        <p:cTn id="35" dur="100" fill="hold"/>
                                        <p:tgtEl>
                                          <p:spTgt spid="27"/>
                                        </p:tgtEl>
                                      </p:cBhvr>
                                      <p:by x="105000" y="105000"/>
                                    </p:animScale>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300" fill="hold"/>
                                        <p:tgtEl>
                                          <p:spTgt spid="28"/>
                                        </p:tgtEl>
                                        <p:attrNameLst>
                                          <p:attrName>ppt_w</p:attrName>
                                        </p:attrNameLst>
                                      </p:cBhvr>
                                      <p:tavLst>
                                        <p:tav tm="0">
                                          <p:val>
                                            <p:fltVal val="0"/>
                                          </p:val>
                                        </p:tav>
                                        <p:tav tm="100000">
                                          <p:val>
                                            <p:strVal val="#ppt_w"/>
                                          </p:val>
                                        </p:tav>
                                      </p:tavLst>
                                    </p:anim>
                                    <p:anim calcmode="lin" valueType="num">
                                      <p:cBhvr>
                                        <p:cTn id="44" dur="300" fill="hold"/>
                                        <p:tgtEl>
                                          <p:spTgt spid="28"/>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6" presetClass="emph" presetSubtype="0" autoRev="1" fill="hold" nodeType="afterEffect">
                                  <p:stCondLst>
                                    <p:cond delay="0"/>
                                  </p:stCondLst>
                                  <p:childTnLst>
                                    <p:animScale>
                                      <p:cBhvr>
                                        <p:cTn id="47" dur="100" fill="hold"/>
                                        <p:tgtEl>
                                          <p:spTgt spid="28"/>
                                        </p:tgtEl>
                                      </p:cBhvr>
                                      <p:by x="105000" y="105000"/>
                                    </p:animScale>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8" grpId="0" animBg="1"/>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991394" y="1839531"/>
            <a:ext cx="5139123" cy="1524146"/>
            <a:chOff x="1068768" y="3955330"/>
            <a:chExt cx="5139123" cy="1524146"/>
          </a:xfrm>
        </p:grpSpPr>
        <p:sp>
          <p:nvSpPr>
            <p:cNvPr id="4" name="矩形 3"/>
            <p:cNvSpPr/>
            <p:nvPr/>
          </p:nvSpPr>
          <p:spPr>
            <a:xfrm>
              <a:off x="1068768" y="4353014"/>
              <a:ext cx="5139123" cy="1126462"/>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到更广泛的领域中利用不仅可以创建演示文稿，还可以在互联网上召开面对面会议、远程会议或在网上给观众展示演示文稿</a:t>
              </a:r>
            </a:p>
          </p:txBody>
        </p:sp>
        <p:sp>
          <p:nvSpPr>
            <p:cNvPr id="5" name="矩形 4"/>
            <p:cNvSpPr/>
            <p:nvPr/>
          </p:nvSpPr>
          <p:spPr>
            <a:xfrm>
              <a:off x="1068768" y="3955330"/>
              <a:ext cx="2241974" cy="396583"/>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cs typeface="+mn-ea"/>
                  <a:sym typeface="+mn-lt"/>
                </a:rPr>
                <a:t>标题文字添加</a:t>
              </a:r>
            </a:p>
          </p:txBody>
        </p:sp>
      </p:grpSp>
      <p:grpSp>
        <p:nvGrpSpPr>
          <p:cNvPr id="6" name="组合 5"/>
          <p:cNvGrpSpPr/>
          <p:nvPr/>
        </p:nvGrpSpPr>
        <p:grpSpPr>
          <a:xfrm>
            <a:off x="6077292" y="4020237"/>
            <a:ext cx="5139123" cy="1524146"/>
            <a:chOff x="1068768" y="3955330"/>
            <a:chExt cx="5139123" cy="1524146"/>
          </a:xfrm>
        </p:grpSpPr>
        <p:sp>
          <p:nvSpPr>
            <p:cNvPr id="7" name="矩形 6"/>
            <p:cNvSpPr/>
            <p:nvPr/>
          </p:nvSpPr>
          <p:spPr>
            <a:xfrm>
              <a:off x="1068768" y="4353014"/>
              <a:ext cx="5139123" cy="1126462"/>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到更广泛的领域中利用不仅可以创建演示文稿，还可以在互联网上召开面对面会议、远程会议或在网上给观众展示演示文稿</a:t>
              </a:r>
            </a:p>
          </p:txBody>
        </p:sp>
        <p:sp>
          <p:nvSpPr>
            <p:cNvPr id="8" name="矩形 7"/>
            <p:cNvSpPr/>
            <p:nvPr/>
          </p:nvSpPr>
          <p:spPr>
            <a:xfrm>
              <a:off x="1068768" y="3955330"/>
              <a:ext cx="2241974" cy="396583"/>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cs typeface="+mn-ea"/>
                  <a:sym typeface="+mn-lt"/>
                </a:rPr>
                <a:t>标题文字添加</a:t>
              </a:r>
            </a:p>
          </p:txBody>
        </p:sp>
      </p:grpSp>
      <p:pic>
        <p:nvPicPr>
          <p:cNvPr id="2" name="图片 1"/>
          <p:cNvPicPr>
            <a:picLocks noChangeAspect="1"/>
          </p:cNvPicPr>
          <p:nvPr/>
        </p:nvPicPr>
        <p:blipFill>
          <a:blip r:embed="rId2" cstate="email"/>
          <a:stretch>
            <a:fillRect/>
          </a:stretch>
        </p:blipFill>
        <p:spPr>
          <a:xfrm>
            <a:off x="993325" y="961232"/>
            <a:ext cx="5083967" cy="5083967"/>
          </a:xfrm>
          <a:prstGeom prst="rect">
            <a:avLst/>
          </a:prstGeom>
        </p:spPr>
      </p:pic>
      <p:sp>
        <p:nvSpPr>
          <p:cNvPr id="9" name="椭圆 1"/>
          <p:cNvSpPr>
            <a:spLocks noChangeArrowheads="1"/>
          </p:cNvSpPr>
          <p:nvPr/>
        </p:nvSpPr>
        <p:spPr bwMode="auto">
          <a:xfrm>
            <a:off x="528551" y="473301"/>
            <a:ext cx="606526" cy="606526"/>
          </a:xfrm>
          <a:prstGeom prst="roundRect">
            <a:avLst/>
          </a:prstGeom>
          <a:solidFill>
            <a:srgbClr val="FD8DB2"/>
          </a:solidFill>
          <a:ln w="19050">
            <a:noFill/>
          </a:ln>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1500">
              <a:solidFill>
                <a:schemeClr val="bg1"/>
              </a:solidFill>
              <a:latin typeface="+mn-lt"/>
              <a:ea typeface="+mn-ea"/>
              <a:cs typeface="+mn-ea"/>
              <a:sym typeface="+mn-lt"/>
            </a:endParaRPr>
          </a:p>
        </p:txBody>
      </p:sp>
      <p:sp>
        <p:nvSpPr>
          <p:cNvPr id="10" name="TextBox 32"/>
          <p:cNvSpPr txBox="1">
            <a:spLocks noChangeArrowheads="1"/>
          </p:cNvSpPr>
          <p:nvPr/>
        </p:nvSpPr>
        <p:spPr bwMode="auto">
          <a:xfrm>
            <a:off x="602583" y="596232"/>
            <a:ext cx="537327" cy="45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335" dirty="0" smtClean="0">
                <a:solidFill>
                  <a:schemeClr val="bg1"/>
                </a:solidFill>
                <a:latin typeface="+mn-lt"/>
                <a:ea typeface="+mn-ea"/>
                <a:cs typeface="+mn-ea"/>
                <a:sym typeface="+mn-lt"/>
              </a:rPr>
              <a:t>02</a:t>
            </a:r>
            <a:endParaRPr lang="zh-CN" altLang="en-US" sz="2335" dirty="0">
              <a:solidFill>
                <a:schemeClr val="bg1"/>
              </a:solidFill>
              <a:latin typeface="+mn-lt"/>
              <a:ea typeface="+mn-ea"/>
              <a:cs typeface="+mn-ea"/>
              <a:sym typeface="+mn-lt"/>
            </a:endParaRPr>
          </a:p>
        </p:txBody>
      </p:sp>
      <p:sp>
        <p:nvSpPr>
          <p:cNvPr id="11" name="矩形 10"/>
          <p:cNvSpPr/>
          <p:nvPr/>
        </p:nvSpPr>
        <p:spPr>
          <a:xfrm>
            <a:off x="1180855" y="956716"/>
            <a:ext cx="1665841" cy="246221"/>
          </a:xfrm>
          <a:prstGeom prst="rect">
            <a:avLst/>
          </a:prstGeom>
          <a:effectLst/>
        </p:spPr>
        <p:txBody>
          <a:bodyPr wrap="none">
            <a:spAutoFit/>
          </a:bodyPr>
          <a:lstStyle/>
          <a:p>
            <a:pPr>
              <a:spcBef>
                <a:spcPct val="0"/>
              </a:spcBef>
            </a:pPr>
            <a:r>
              <a:rPr lang="en-US" altLang="zh-CN" sz="1000" dirty="0">
                <a:solidFill>
                  <a:schemeClr val="tx1">
                    <a:lumMod val="65000"/>
                    <a:lumOff val="35000"/>
                  </a:schemeClr>
                </a:solidFill>
                <a:cs typeface="+mn-ea"/>
                <a:sym typeface="+mn-lt"/>
              </a:rPr>
              <a:t>Please add the title here</a:t>
            </a:r>
          </a:p>
        </p:txBody>
      </p:sp>
      <p:sp>
        <p:nvSpPr>
          <p:cNvPr id="12" name="TextBox 76"/>
          <p:cNvSpPr txBox="1"/>
          <p:nvPr/>
        </p:nvSpPr>
        <p:spPr>
          <a:xfrm>
            <a:off x="1165851" y="415317"/>
            <a:ext cx="3724804" cy="584775"/>
          </a:xfrm>
          <a:prstGeom prst="rect">
            <a:avLst/>
          </a:prstGeom>
          <a:noFill/>
          <a:effectLst/>
        </p:spPr>
        <p:txBody>
          <a:bodyPr wrap="square" rtlCol="0">
            <a:spAutoFit/>
          </a:bodyPr>
          <a:lstStyle/>
          <a:p>
            <a:pPr>
              <a:buFont typeface="Arial" panose="020B0604020202020204" pitchFamily="34" charset="0"/>
              <a:buNone/>
            </a:pPr>
            <a:r>
              <a:rPr lang="zh-CN" altLang="en-US" sz="3200" b="1" dirty="0" smtClean="0">
                <a:solidFill>
                  <a:schemeClr val="tx1">
                    <a:lumMod val="65000"/>
                    <a:lumOff val="35000"/>
                  </a:schemeClr>
                </a:solidFill>
                <a:cs typeface="+mn-ea"/>
                <a:sym typeface="+mn-lt"/>
              </a:rPr>
              <a:t>点击输入标题名称</a:t>
            </a:r>
            <a:endParaRPr lang="zh-CN" altLang="en-US" sz="3200" b="1"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esktop\读书\440.png"/>
          <p:cNvPicPr>
            <a:picLocks noChangeAspect="1" noChangeArrowheads="1"/>
          </p:cNvPicPr>
          <p:nvPr/>
        </p:nvPicPr>
        <p:blipFill>
          <a:blip r:embed="rId2" cstate="email"/>
          <a:srcRect/>
          <a:stretch>
            <a:fillRect/>
          </a:stretch>
        </p:blipFill>
        <p:spPr bwMode="auto">
          <a:xfrm>
            <a:off x="4067254" y="1185833"/>
            <a:ext cx="4194383" cy="3594129"/>
          </a:xfrm>
          <a:prstGeom prst="rect">
            <a:avLst/>
          </a:prstGeom>
          <a:noFill/>
        </p:spPr>
      </p:pic>
      <p:grpSp>
        <p:nvGrpSpPr>
          <p:cNvPr id="3" name="组合 2"/>
          <p:cNvGrpSpPr/>
          <p:nvPr/>
        </p:nvGrpSpPr>
        <p:grpSpPr>
          <a:xfrm>
            <a:off x="7778855" y="3081498"/>
            <a:ext cx="3240297" cy="2041211"/>
            <a:chOff x="1068768" y="3955330"/>
            <a:chExt cx="3240297" cy="2041211"/>
          </a:xfrm>
        </p:grpSpPr>
        <p:sp>
          <p:nvSpPr>
            <p:cNvPr id="4" name="矩形 3"/>
            <p:cNvSpPr/>
            <p:nvPr/>
          </p:nvSpPr>
          <p:spPr>
            <a:xfrm>
              <a:off x="1068768" y="4353014"/>
              <a:ext cx="3240297" cy="1643527"/>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到更广泛的领域中利用不仅可以创建演示文稿，还可以在互联网上召开面对面会议、远程会议或在网上给观众展示演示文稿</a:t>
              </a:r>
            </a:p>
          </p:txBody>
        </p:sp>
        <p:sp>
          <p:nvSpPr>
            <p:cNvPr id="5" name="矩形 4"/>
            <p:cNvSpPr/>
            <p:nvPr/>
          </p:nvSpPr>
          <p:spPr>
            <a:xfrm>
              <a:off x="1068768" y="3955330"/>
              <a:ext cx="2241974" cy="396583"/>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cs typeface="+mn-ea"/>
                  <a:sym typeface="+mn-lt"/>
                </a:rPr>
                <a:t>标题文字添加</a:t>
              </a:r>
            </a:p>
          </p:txBody>
        </p:sp>
      </p:grpSp>
      <p:grpSp>
        <p:nvGrpSpPr>
          <p:cNvPr id="6" name="组合 5"/>
          <p:cNvGrpSpPr/>
          <p:nvPr/>
        </p:nvGrpSpPr>
        <p:grpSpPr>
          <a:xfrm>
            <a:off x="1309738" y="3233898"/>
            <a:ext cx="3240297" cy="2041211"/>
            <a:chOff x="1068768" y="3955330"/>
            <a:chExt cx="3240297" cy="2041211"/>
          </a:xfrm>
        </p:grpSpPr>
        <p:sp>
          <p:nvSpPr>
            <p:cNvPr id="7" name="矩形 6"/>
            <p:cNvSpPr/>
            <p:nvPr/>
          </p:nvSpPr>
          <p:spPr>
            <a:xfrm>
              <a:off x="1068768" y="4353014"/>
              <a:ext cx="3240297" cy="1643527"/>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到更广泛的领域中利用不仅可以创建演示文稿，还可以在互联网上召开面对面会议、远程会议或在网上给观众展示演示文稿</a:t>
              </a:r>
            </a:p>
          </p:txBody>
        </p:sp>
        <p:sp>
          <p:nvSpPr>
            <p:cNvPr id="8" name="矩形 7"/>
            <p:cNvSpPr/>
            <p:nvPr/>
          </p:nvSpPr>
          <p:spPr>
            <a:xfrm>
              <a:off x="1068768" y="3955330"/>
              <a:ext cx="2241974" cy="396583"/>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cs typeface="+mn-ea"/>
                  <a:sym typeface="+mn-lt"/>
                </a:rPr>
                <a:t>标题文字添加</a:t>
              </a:r>
            </a:p>
          </p:txBody>
        </p:sp>
      </p:grpSp>
      <p:sp>
        <p:nvSpPr>
          <p:cNvPr id="9" name="椭圆 1"/>
          <p:cNvSpPr>
            <a:spLocks noChangeArrowheads="1"/>
          </p:cNvSpPr>
          <p:nvPr/>
        </p:nvSpPr>
        <p:spPr bwMode="auto">
          <a:xfrm>
            <a:off x="528551" y="473301"/>
            <a:ext cx="606526" cy="606526"/>
          </a:xfrm>
          <a:prstGeom prst="roundRect">
            <a:avLst/>
          </a:prstGeom>
          <a:solidFill>
            <a:srgbClr val="FD8DB2"/>
          </a:solidFill>
          <a:ln w="19050">
            <a:noFill/>
          </a:ln>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1500">
              <a:solidFill>
                <a:schemeClr val="bg1"/>
              </a:solidFill>
              <a:latin typeface="+mn-lt"/>
              <a:ea typeface="+mn-ea"/>
              <a:cs typeface="+mn-ea"/>
              <a:sym typeface="+mn-lt"/>
            </a:endParaRPr>
          </a:p>
        </p:txBody>
      </p:sp>
      <p:sp>
        <p:nvSpPr>
          <p:cNvPr id="10" name="TextBox 32"/>
          <p:cNvSpPr txBox="1">
            <a:spLocks noChangeArrowheads="1"/>
          </p:cNvSpPr>
          <p:nvPr/>
        </p:nvSpPr>
        <p:spPr bwMode="auto">
          <a:xfrm>
            <a:off x="602583" y="596232"/>
            <a:ext cx="537327" cy="45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335" dirty="0" smtClean="0">
                <a:solidFill>
                  <a:schemeClr val="bg1"/>
                </a:solidFill>
                <a:latin typeface="+mn-lt"/>
                <a:ea typeface="+mn-ea"/>
                <a:cs typeface="+mn-ea"/>
                <a:sym typeface="+mn-lt"/>
              </a:rPr>
              <a:t>02</a:t>
            </a:r>
            <a:endParaRPr lang="zh-CN" altLang="en-US" sz="2335" dirty="0">
              <a:solidFill>
                <a:schemeClr val="bg1"/>
              </a:solidFill>
              <a:latin typeface="+mn-lt"/>
              <a:ea typeface="+mn-ea"/>
              <a:cs typeface="+mn-ea"/>
              <a:sym typeface="+mn-lt"/>
            </a:endParaRPr>
          </a:p>
        </p:txBody>
      </p:sp>
      <p:sp>
        <p:nvSpPr>
          <p:cNvPr id="11" name="矩形 10"/>
          <p:cNvSpPr/>
          <p:nvPr/>
        </p:nvSpPr>
        <p:spPr>
          <a:xfrm>
            <a:off x="1180855" y="956716"/>
            <a:ext cx="1665841" cy="246221"/>
          </a:xfrm>
          <a:prstGeom prst="rect">
            <a:avLst/>
          </a:prstGeom>
          <a:effectLst/>
        </p:spPr>
        <p:txBody>
          <a:bodyPr wrap="none">
            <a:spAutoFit/>
          </a:bodyPr>
          <a:lstStyle/>
          <a:p>
            <a:pPr>
              <a:spcBef>
                <a:spcPct val="0"/>
              </a:spcBef>
            </a:pPr>
            <a:r>
              <a:rPr lang="en-US" altLang="zh-CN" sz="1000" dirty="0">
                <a:solidFill>
                  <a:schemeClr val="tx1">
                    <a:lumMod val="65000"/>
                    <a:lumOff val="35000"/>
                  </a:schemeClr>
                </a:solidFill>
                <a:cs typeface="+mn-ea"/>
                <a:sym typeface="+mn-lt"/>
              </a:rPr>
              <a:t>Please add the title here</a:t>
            </a:r>
          </a:p>
        </p:txBody>
      </p:sp>
      <p:sp>
        <p:nvSpPr>
          <p:cNvPr id="12" name="TextBox 76"/>
          <p:cNvSpPr txBox="1"/>
          <p:nvPr/>
        </p:nvSpPr>
        <p:spPr>
          <a:xfrm>
            <a:off x="1165851" y="415317"/>
            <a:ext cx="3724804" cy="584775"/>
          </a:xfrm>
          <a:prstGeom prst="rect">
            <a:avLst/>
          </a:prstGeom>
          <a:noFill/>
          <a:effectLst/>
        </p:spPr>
        <p:txBody>
          <a:bodyPr wrap="square" rtlCol="0">
            <a:spAutoFit/>
          </a:bodyPr>
          <a:lstStyle/>
          <a:p>
            <a:pPr>
              <a:buFont typeface="Arial" panose="020B0604020202020204" pitchFamily="34" charset="0"/>
              <a:buNone/>
            </a:pPr>
            <a:r>
              <a:rPr lang="zh-CN" altLang="en-US" sz="3200" b="1" dirty="0" smtClean="0">
                <a:solidFill>
                  <a:schemeClr val="tx1">
                    <a:lumMod val="65000"/>
                    <a:lumOff val="35000"/>
                  </a:schemeClr>
                </a:solidFill>
                <a:cs typeface="+mn-ea"/>
                <a:sym typeface="+mn-lt"/>
              </a:rPr>
              <a:t>点击输入标题名称</a:t>
            </a:r>
            <a:endParaRPr lang="zh-CN" altLang="en-US" sz="3200" b="1"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p:cNvSpPr/>
          <p:nvPr/>
        </p:nvSpPr>
        <p:spPr>
          <a:xfrm>
            <a:off x="387927" y="387927"/>
            <a:ext cx="11416146" cy="5985164"/>
          </a:xfrm>
          <a:prstGeom prst="rect">
            <a:avLst/>
          </a:prstGeom>
          <a:solidFill>
            <a:schemeClr val="bg1"/>
          </a:solidFill>
          <a:ln>
            <a:solidFill>
              <a:srgbClr val="FD8DB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p:cNvPicPr>
            <a:picLocks noChangeAspect="1"/>
          </p:cNvPicPr>
          <p:nvPr/>
        </p:nvPicPr>
        <p:blipFill>
          <a:blip r:embed="rId2" cstate="email"/>
          <a:stretch>
            <a:fillRect/>
          </a:stretch>
        </p:blipFill>
        <p:spPr>
          <a:xfrm>
            <a:off x="4103077" y="577194"/>
            <a:ext cx="4968066" cy="5335271"/>
          </a:xfrm>
          <a:prstGeom prst="rect">
            <a:avLst/>
          </a:prstGeom>
        </p:spPr>
      </p:pic>
      <p:sp>
        <p:nvSpPr>
          <p:cNvPr id="6" name="文本框 5"/>
          <p:cNvSpPr txBox="1"/>
          <p:nvPr/>
        </p:nvSpPr>
        <p:spPr>
          <a:xfrm>
            <a:off x="4103077" y="3742007"/>
            <a:ext cx="4433494" cy="706755"/>
          </a:xfrm>
          <a:prstGeom prst="rect">
            <a:avLst/>
          </a:prstGeom>
          <a:solidFill>
            <a:schemeClr val="bg1"/>
          </a:solidFill>
          <a:effectLst>
            <a:outerShdw blurRad="50800" dist="38100" dir="5400000" sx="101000" sy="101000" algn="ctr" rotWithShape="0">
              <a:srgbClr val="000000">
                <a:alpha val="43137"/>
              </a:srgbClr>
            </a:outerShdw>
          </a:effectLst>
        </p:spPr>
        <p:txBody>
          <a:bodyPr wrap="square" rtlCol="0">
            <a:spAutoFit/>
          </a:bodyPr>
          <a:lstStyle/>
          <a:p>
            <a:pPr algn="ctr">
              <a:buFont typeface="Arial" panose="020B0604020202020204" pitchFamily="34" charset="0"/>
              <a:buNone/>
            </a:pPr>
            <a:r>
              <a:rPr lang="zh-CN" altLang="en-US" sz="4000" b="1" dirty="0">
                <a:solidFill>
                  <a:srgbClr val="FD8DB2"/>
                </a:solidFill>
                <a:cs typeface="+mn-ea"/>
                <a:sym typeface="+mn-lt"/>
              </a:rPr>
              <a:t>整体活动概括</a:t>
            </a:r>
            <a:endParaRPr lang="zh-CN" altLang="en-US" sz="4000" dirty="0">
              <a:cs typeface="+mn-ea"/>
              <a:sym typeface="+mn-lt"/>
            </a:endParaRPr>
          </a:p>
        </p:txBody>
      </p:sp>
      <p:sp>
        <p:nvSpPr>
          <p:cNvPr id="2" name="椭圆 1"/>
          <p:cNvSpPr/>
          <p:nvPr/>
        </p:nvSpPr>
        <p:spPr>
          <a:xfrm>
            <a:off x="4959985" y="948055"/>
            <a:ext cx="410845" cy="405765"/>
          </a:xfrm>
          <a:prstGeom prst="ellipse">
            <a:avLst/>
          </a:prstGeom>
          <a:solidFill>
            <a:srgbClr val="FEC9DA">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4730115" y="843280"/>
            <a:ext cx="229870" cy="241300"/>
          </a:xfrm>
          <a:prstGeom prst="ellipse">
            <a:avLst/>
          </a:prstGeom>
          <a:solidFill>
            <a:srgbClr val="FEC9D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6535420" y="5292090"/>
            <a:ext cx="410845" cy="405765"/>
          </a:xfrm>
          <a:prstGeom prst="ellipse">
            <a:avLst/>
          </a:prstGeom>
          <a:solidFill>
            <a:srgbClr val="FEC9DA">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6946265" y="5857240"/>
            <a:ext cx="229870" cy="241300"/>
          </a:xfrm>
          <a:prstGeom prst="ellipse">
            <a:avLst/>
          </a:prstGeom>
          <a:solidFill>
            <a:srgbClr val="FEC9D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10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1000"/>
                                        <p:tgtEl>
                                          <p:spTgt spid="1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linds(horizontal)">
                                      <p:cBhvr>
                                        <p:cTn id="16" dur="1000"/>
                                        <p:tgtEl>
                                          <p:spTgt spid="19"/>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bldLvl="0" animBg="1"/>
      <p:bldP spid="3" grpId="0" bldLvl="0" animBg="1"/>
      <p:bldP spid="18" grpId="0" bldLvl="0" animBg="1"/>
      <p:bldP spid="19"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387927" y="387927"/>
            <a:ext cx="11416146" cy="5985164"/>
          </a:xfrm>
          <a:prstGeom prst="rect">
            <a:avLst/>
          </a:prstGeom>
          <a:solidFill>
            <a:schemeClr val="bg1"/>
          </a:solidFill>
          <a:ln>
            <a:solidFill>
              <a:srgbClr val="FD8DB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a:blip r:embed="rId3"/>
          <a:stretch>
            <a:fillRect/>
          </a:stretch>
        </p:blipFill>
        <p:spPr>
          <a:xfrm>
            <a:off x="0" y="-469928"/>
            <a:ext cx="6414655" cy="7327928"/>
          </a:xfrm>
          <a:prstGeom prst="rect">
            <a:avLst/>
          </a:prstGeom>
          <a:effectLst>
            <a:outerShdw blurRad="50800" dist="317500" dir="5400000" algn="ctr" rotWithShape="0">
              <a:srgbClr val="000000">
                <a:alpha val="14000"/>
              </a:srgbClr>
            </a:outerShdw>
          </a:effectLst>
        </p:spPr>
      </p:pic>
      <p:pic>
        <p:nvPicPr>
          <p:cNvPr id="2" name="图片 1"/>
          <p:cNvPicPr>
            <a:picLocks noChangeAspect="1"/>
          </p:cNvPicPr>
          <p:nvPr/>
        </p:nvPicPr>
        <p:blipFill>
          <a:blip r:embed="rId3" cstate="email"/>
          <a:stretch>
            <a:fillRect/>
          </a:stretch>
        </p:blipFill>
        <p:spPr>
          <a:xfrm flipH="1" flipV="1">
            <a:off x="8734425" y="-85090"/>
            <a:ext cx="3579495" cy="4089400"/>
          </a:xfrm>
          <a:prstGeom prst="rect">
            <a:avLst/>
          </a:prstGeom>
          <a:effectLst>
            <a:outerShdw blurRad="50800" dist="317500" dir="5400000" algn="ctr" rotWithShape="0">
              <a:srgbClr val="000000">
                <a:alpha val="14000"/>
              </a:srgbClr>
            </a:outerShdw>
          </a:effectLst>
        </p:spPr>
      </p:pic>
      <p:grpSp>
        <p:nvGrpSpPr>
          <p:cNvPr id="14" name="组合 13"/>
          <p:cNvGrpSpPr/>
          <p:nvPr/>
        </p:nvGrpSpPr>
        <p:grpSpPr>
          <a:xfrm>
            <a:off x="5035256" y="1361981"/>
            <a:ext cx="5590589" cy="4037056"/>
            <a:chOff x="78928" y="162416"/>
            <a:chExt cx="5590589" cy="4037056"/>
          </a:xfrm>
        </p:grpSpPr>
        <p:sp>
          <p:nvSpPr>
            <p:cNvPr id="16" name="椭圆 15"/>
            <p:cNvSpPr/>
            <p:nvPr/>
          </p:nvSpPr>
          <p:spPr>
            <a:xfrm>
              <a:off x="2150576" y="1915974"/>
              <a:ext cx="316619" cy="316619"/>
            </a:xfrm>
            <a:prstGeom prst="ellipse">
              <a:avLst/>
            </a:prstGeom>
            <a:solidFill>
              <a:srgbClr val="E6B1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E8FCD"/>
                </a:solidFill>
                <a:cs typeface="+mn-ea"/>
                <a:sym typeface="+mn-lt"/>
              </a:endParaRPr>
            </a:p>
          </p:txBody>
        </p:sp>
        <p:sp>
          <p:nvSpPr>
            <p:cNvPr id="17" name="椭圆 16"/>
            <p:cNvSpPr/>
            <p:nvPr/>
          </p:nvSpPr>
          <p:spPr>
            <a:xfrm>
              <a:off x="1299479" y="1794888"/>
              <a:ext cx="207348" cy="207348"/>
            </a:xfrm>
            <a:prstGeom prst="ellipse">
              <a:avLst/>
            </a:prstGeom>
            <a:solidFill>
              <a:srgbClr val="E6B19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E8FCD"/>
                </a:solidFill>
                <a:cs typeface="+mn-ea"/>
                <a:sym typeface="+mn-lt"/>
              </a:endParaRPr>
            </a:p>
          </p:txBody>
        </p:sp>
        <p:sp>
          <p:nvSpPr>
            <p:cNvPr id="19" name="文本框 18"/>
            <p:cNvSpPr txBox="1"/>
            <p:nvPr/>
          </p:nvSpPr>
          <p:spPr>
            <a:xfrm>
              <a:off x="178554" y="1071613"/>
              <a:ext cx="1114425" cy="1446550"/>
            </a:xfrm>
            <a:prstGeom prst="rect">
              <a:avLst/>
            </a:prstGeom>
            <a:noFill/>
          </p:spPr>
          <p:txBody>
            <a:bodyPr wrap="square" rtlCol="0">
              <a:spAutoFit/>
            </a:bodyPr>
            <a:lstStyle/>
            <a:p>
              <a:r>
                <a:rPr lang="zh-CN" altLang="en-US" sz="8800" dirty="0" smtClean="0">
                  <a:solidFill>
                    <a:srgbClr val="FD8DB2"/>
                  </a:solidFill>
                  <a:cs typeface="+mn-ea"/>
                  <a:sym typeface="+mn-lt"/>
                </a:rPr>
                <a:t>感</a:t>
              </a:r>
              <a:endParaRPr lang="zh-CN" altLang="en-US" sz="8800" dirty="0">
                <a:solidFill>
                  <a:srgbClr val="FD8DB2"/>
                </a:solidFill>
                <a:cs typeface="+mn-ea"/>
                <a:sym typeface="+mn-lt"/>
              </a:endParaRPr>
            </a:p>
          </p:txBody>
        </p:sp>
        <p:sp>
          <p:nvSpPr>
            <p:cNvPr id="21" name="文本框 20"/>
            <p:cNvSpPr txBox="1"/>
            <p:nvPr/>
          </p:nvSpPr>
          <p:spPr>
            <a:xfrm>
              <a:off x="2143607" y="1228349"/>
              <a:ext cx="1114425" cy="1446550"/>
            </a:xfrm>
            <a:prstGeom prst="rect">
              <a:avLst/>
            </a:prstGeom>
            <a:noFill/>
          </p:spPr>
          <p:txBody>
            <a:bodyPr wrap="square" rtlCol="0">
              <a:spAutoFit/>
            </a:bodyPr>
            <a:lstStyle/>
            <a:p>
              <a:r>
                <a:rPr lang="zh-CN" altLang="en-US" sz="8800" dirty="0" smtClean="0">
                  <a:solidFill>
                    <a:srgbClr val="FD8DB2"/>
                  </a:solidFill>
                  <a:cs typeface="+mn-ea"/>
                  <a:sym typeface="+mn-lt"/>
                </a:rPr>
                <a:t>收</a:t>
              </a:r>
              <a:endParaRPr lang="zh-CN" altLang="en-US" sz="8800" dirty="0">
                <a:solidFill>
                  <a:srgbClr val="FD8DB2"/>
                </a:solidFill>
                <a:cs typeface="+mn-ea"/>
                <a:sym typeface="+mn-lt"/>
              </a:endParaRPr>
            </a:p>
          </p:txBody>
        </p:sp>
        <p:sp>
          <p:nvSpPr>
            <p:cNvPr id="22" name="椭圆 21"/>
            <p:cNvSpPr/>
            <p:nvPr/>
          </p:nvSpPr>
          <p:spPr>
            <a:xfrm>
              <a:off x="779887" y="1006010"/>
              <a:ext cx="224970" cy="224970"/>
            </a:xfrm>
            <a:prstGeom prst="ellipse">
              <a:avLst/>
            </a:prstGeom>
            <a:solidFill>
              <a:srgbClr val="E6B19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E8FCD"/>
                </a:solidFill>
                <a:cs typeface="+mn-ea"/>
                <a:sym typeface="+mn-lt"/>
              </a:endParaRPr>
            </a:p>
          </p:txBody>
        </p:sp>
        <p:sp>
          <p:nvSpPr>
            <p:cNvPr id="23" name="文本框 22"/>
            <p:cNvSpPr txBox="1"/>
            <p:nvPr/>
          </p:nvSpPr>
          <p:spPr>
            <a:xfrm>
              <a:off x="1172978" y="431876"/>
              <a:ext cx="854907" cy="1569660"/>
            </a:xfrm>
            <a:prstGeom prst="rect">
              <a:avLst/>
            </a:prstGeom>
            <a:noFill/>
          </p:spPr>
          <p:txBody>
            <a:bodyPr wrap="square" rtlCol="0">
              <a:spAutoFit/>
            </a:bodyPr>
            <a:lstStyle/>
            <a:p>
              <a:r>
                <a:rPr lang="zh-CN" altLang="en-US" sz="9600" dirty="0">
                  <a:solidFill>
                    <a:srgbClr val="FD8DB2"/>
                  </a:solidFill>
                  <a:cs typeface="+mn-ea"/>
                  <a:sym typeface="+mn-lt"/>
                </a:rPr>
                <a:t>谢</a:t>
              </a:r>
            </a:p>
          </p:txBody>
        </p:sp>
        <p:sp>
          <p:nvSpPr>
            <p:cNvPr id="24" name="椭圆 23"/>
            <p:cNvSpPr/>
            <p:nvPr/>
          </p:nvSpPr>
          <p:spPr>
            <a:xfrm>
              <a:off x="3377363" y="1898562"/>
              <a:ext cx="293347" cy="293347"/>
            </a:xfrm>
            <a:prstGeom prst="ellipse">
              <a:avLst/>
            </a:prstGeom>
            <a:solidFill>
              <a:srgbClr val="CBC7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E8FCD"/>
                </a:solidFill>
                <a:cs typeface="+mn-ea"/>
                <a:sym typeface="+mn-lt"/>
              </a:endParaRPr>
            </a:p>
          </p:txBody>
        </p:sp>
        <p:sp>
          <p:nvSpPr>
            <p:cNvPr id="25" name="文本框 24"/>
            <p:cNvSpPr txBox="1"/>
            <p:nvPr/>
          </p:nvSpPr>
          <p:spPr>
            <a:xfrm>
              <a:off x="3089529" y="1157110"/>
              <a:ext cx="1114425" cy="1785104"/>
            </a:xfrm>
            <a:prstGeom prst="rect">
              <a:avLst/>
            </a:prstGeom>
            <a:noFill/>
          </p:spPr>
          <p:txBody>
            <a:bodyPr wrap="square" rtlCol="0">
              <a:spAutoFit/>
            </a:bodyPr>
            <a:lstStyle/>
            <a:p>
              <a:r>
                <a:rPr lang="zh-CN" altLang="en-US" sz="11000" dirty="0" smtClean="0">
                  <a:solidFill>
                    <a:srgbClr val="FD8DB2"/>
                  </a:solidFill>
                  <a:cs typeface="+mn-ea"/>
                  <a:sym typeface="+mn-lt"/>
                </a:rPr>
                <a:t>看</a:t>
              </a:r>
              <a:endParaRPr lang="zh-CN" altLang="en-US" sz="11000" dirty="0">
                <a:solidFill>
                  <a:srgbClr val="FD8DB2"/>
                </a:solidFill>
                <a:cs typeface="+mn-ea"/>
                <a:sym typeface="+mn-lt"/>
              </a:endParaRPr>
            </a:p>
          </p:txBody>
        </p:sp>
        <p:sp>
          <p:nvSpPr>
            <p:cNvPr id="26" name="矩形 25"/>
            <p:cNvSpPr/>
            <p:nvPr/>
          </p:nvSpPr>
          <p:spPr>
            <a:xfrm>
              <a:off x="802184" y="2458315"/>
              <a:ext cx="2020810" cy="400110"/>
            </a:xfrm>
            <a:prstGeom prst="rect">
              <a:avLst/>
            </a:prstGeom>
          </p:spPr>
          <p:txBody>
            <a:bodyPr wrap="none">
              <a:spAutoFit/>
            </a:bodyPr>
            <a:lstStyle/>
            <a:p>
              <a:r>
                <a:rPr lang="en-US" altLang="zh-CN" sz="2000" dirty="0" smtClean="0">
                  <a:solidFill>
                    <a:schemeClr val="tx1">
                      <a:lumMod val="65000"/>
                      <a:lumOff val="35000"/>
                    </a:schemeClr>
                  </a:solidFill>
                  <a:cs typeface="+mn-ea"/>
                  <a:sym typeface="+mn-lt"/>
                </a:rPr>
                <a:t>NEW SUMMER</a:t>
              </a:r>
              <a:endParaRPr lang="zh-CN" altLang="en-US" sz="2000" dirty="0">
                <a:solidFill>
                  <a:schemeClr val="tx1">
                    <a:lumMod val="65000"/>
                    <a:lumOff val="35000"/>
                  </a:schemeClr>
                </a:solidFill>
                <a:cs typeface="+mn-ea"/>
                <a:sym typeface="+mn-lt"/>
              </a:endParaRPr>
            </a:p>
          </p:txBody>
        </p:sp>
        <p:sp>
          <p:nvSpPr>
            <p:cNvPr id="27" name="文本框 26"/>
            <p:cNvSpPr txBox="1"/>
            <p:nvPr/>
          </p:nvSpPr>
          <p:spPr>
            <a:xfrm>
              <a:off x="813014" y="2816639"/>
              <a:ext cx="4122419" cy="430887"/>
            </a:xfrm>
            <a:prstGeom prst="rect">
              <a:avLst/>
            </a:prstGeom>
            <a:noFill/>
          </p:spPr>
          <p:txBody>
            <a:bodyPr wrap="square" rtlCol="0">
              <a:spAutoFit/>
            </a:bodyPr>
            <a:lstStyle/>
            <a:p>
              <a:r>
                <a:rPr lang="en-US" altLang="zh-CN" sz="1100" dirty="0">
                  <a:solidFill>
                    <a:schemeClr val="tx1">
                      <a:lumMod val="65000"/>
                      <a:lumOff val="35000"/>
                    </a:schemeClr>
                  </a:solidFill>
                  <a:cs typeface="+mn-ea"/>
                  <a:sym typeface="+mn-lt"/>
                </a:rPr>
                <a:t>This summer, keep you comfortable and relaxed</a:t>
              </a:r>
            </a:p>
            <a:p>
              <a:r>
                <a:rPr lang="en-US" altLang="zh-CN" sz="1100" dirty="0">
                  <a:solidFill>
                    <a:schemeClr val="tx1">
                      <a:lumMod val="65000"/>
                      <a:lumOff val="35000"/>
                    </a:schemeClr>
                  </a:solidFill>
                  <a:cs typeface="+mn-ea"/>
                  <a:sym typeface="+mn-lt"/>
                </a:rPr>
                <a:t>Keep away from the hot summer</a:t>
              </a:r>
              <a:endParaRPr lang="zh-CN" altLang="en-US" sz="1100" dirty="0">
                <a:solidFill>
                  <a:schemeClr val="tx1">
                    <a:lumMod val="65000"/>
                    <a:lumOff val="35000"/>
                  </a:schemeClr>
                </a:solidFill>
                <a:cs typeface="+mn-ea"/>
                <a:sym typeface="+mn-lt"/>
              </a:endParaRPr>
            </a:p>
          </p:txBody>
        </p:sp>
        <p:pic>
          <p:nvPicPr>
            <p:cNvPr id="28" name="图片 27"/>
            <p:cNvPicPr>
              <a:picLocks noChangeAspect="1"/>
            </p:cNvPicPr>
            <p:nvPr/>
          </p:nvPicPr>
          <p:blipFill>
            <a:blip r:embed="rId4" cstate="email"/>
            <a:stretch>
              <a:fillRect/>
            </a:stretch>
          </p:blipFill>
          <p:spPr>
            <a:xfrm>
              <a:off x="2489784" y="162416"/>
              <a:ext cx="1470559" cy="1272935"/>
            </a:xfrm>
            <a:prstGeom prst="rect">
              <a:avLst/>
            </a:prstGeom>
          </p:spPr>
        </p:pic>
        <p:pic>
          <p:nvPicPr>
            <p:cNvPr id="29" name="图片 28"/>
            <p:cNvPicPr>
              <a:picLocks noChangeAspect="1"/>
            </p:cNvPicPr>
            <p:nvPr/>
          </p:nvPicPr>
          <p:blipFill>
            <a:blip r:embed="rId5" cstate="email"/>
            <a:stretch>
              <a:fillRect/>
            </a:stretch>
          </p:blipFill>
          <p:spPr>
            <a:xfrm>
              <a:off x="190680" y="2319508"/>
              <a:ext cx="1823224" cy="1578206"/>
            </a:xfrm>
            <a:prstGeom prst="rect">
              <a:avLst/>
            </a:prstGeom>
          </p:spPr>
        </p:pic>
        <p:pic>
          <p:nvPicPr>
            <p:cNvPr id="30" name="图片 29"/>
            <p:cNvPicPr>
              <a:picLocks noChangeAspect="1"/>
            </p:cNvPicPr>
            <p:nvPr/>
          </p:nvPicPr>
          <p:blipFill>
            <a:blip r:embed="rId6" cstate="email"/>
            <a:stretch>
              <a:fillRect/>
            </a:stretch>
          </p:blipFill>
          <p:spPr>
            <a:xfrm>
              <a:off x="3561444" y="266036"/>
              <a:ext cx="987992" cy="855219"/>
            </a:xfrm>
            <a:prstGeom prst="rect">
              <a:avLst/>
            </a:prstGeom>
          </p:spPr>
        </p:pic>
        <p:pic>
          <p:nvPicPr>
            <p:cNvPr id="31" name="图片 30"/>
            <p:cNvPicPr>
              <a:picLocks noChangeAspect="1"/>
            </p:cNvPicPr>
            <p:nvPr/>
          </p:nvPicPr>
          <p:blipFill>
            <a:blip r:embed="rId7" cstate="email"/>
            <a:stretch>
              <a:fillRect/>
            </a:stretch>
          </p:blipFill>
          <p:spPr>
            <a:xfrm>
              <a:off x="190680" y="3212143"/>
              <a:ext cx="1072791" cy="928622"/>
            </a:xfrm>
            <a:prstGeom prst="rect">
              <a:avLst/>
            </a:prstGeom>
          </p:spPr>
        </p:pic>
        <p:pic>
          <p:nvPicPr>
            <p:cNvPr id="32" name="图片 31"/>
            <p:cNvPicPr>
              <a:picLocks noChangeAspect="1"/>
            </p:cNvPicPr>
            <p:nvPr/>
          </p:nvPicPr>
          <p:blipFill>
            <a:blip r:embed="rId8" cstate="email"/>
            <a:stretch>
              <a:fillRect/>
            </a:stretch>
          </p:blipFill>
          <p:spPr>
            <a:xfrm>
              <a:off x="2453147" y="3118704"/>
              <a:ext cx="1248558" cy="1080768"/>
            </a:xfrm>
            <a:prstGeom prst="rect">
              <a:avLst/>
            </a:prstGeom>
          </p:spPr>
        </p:pic>
        <p:pic>
          <p:nvPicPr>
            <p:cNvPr id="33" name="图片 32"/>
            <p:cNvPicPr>
              <a:picLocks noChangeAspect="1"/>
            </p:cNvPicPr>
            <p:nvPr/>
          </p:nvPicPr>
          <p:blipFill>
            <a:blip r:embed="rId9" cstate="email"/>
            <a:stretch>
              <a:fillRect/>
            </a:stretch>
          </p:blipFill>
          <p:spPr>
            <a:xfrm rot="20879486">
              <a:off x="224950" y="270810"/>
              <a:ext cx="1124846" cy="1022457"/>
            </a:xfrm>
            <a:prstGeom prst="rect">
              <a:avLst/>
            </a:prstGeom>
          </p:spPr>
        </p:pic>
        <p:pic>
          <p:nvPicPr>
            <p:cNvPr id="34" name="图片 33"/>
            <p:cNvPicPr>
              <a:picLocks noChangeAspect="1"/>
            </p:cNvPicPr>
            <p:nvPr/>
          </p:nvPicPr>
          <p:blipFill>
            <a:blip r:embed="rId10" cstate="email"/>
            <a:stretch>
              <a:fillRect/>
            </a:stretch>
          </p:blipFill>
          <p:spPr>
            <a:xfrm flipH="1">
              <a:off x="3145527" y="2035800"/>
              <a:ext cx="766427" cy="696663"/>
            </a:xfrm>
            <a:prstGeom prst="rect">
              <a:avLst/>
            </a:prstGeom>
          </p:spPr>
        </p:pic>
        <p:sp>
          <p:nvSpPr>
            <p:cNvPr id="35" name="文本框 34"/>
            <p:cNvSpPr txBox="1"/>
            <p:nvPr/>
          </p:nvSpPr>
          <p:spPr>
            <a:xfrm>
              <a:off x="78928" y="3283542"/>
              <a:ext cx="5590589" cy="369332"/>
            </a:xfrm>
            <a:prstGeom prst="rect">
              <a:avLst/>
            </a:prstGeom>
            <a:noFill/>
          </p:spPr>
          <p:txBody>
            <a:bodyPr wrap="square" rtlCol="0">
              <a:spAutoFit/>
            </a:bodyPr>
            <a:lstStyle/>
            <a:p>
              <a:r>
                <a:rPr lang="zh-CN" altLang="en-US" dirty="0" smtClean="0">
                  <a:solidFill>
                    <a:schemeClr val="tx1">
                      <a:lumMod val="65000"/>
                      <a:lumOff val="35000"/>
                    </a:schemeClr>
                  </a:solidFill>
                  <a:cs typeface="+mn-ea"/>
                  <a:sym typeface="+mn-lt"/>
                </a:rPr>
                <a:t>小清新文艺通用</a:t>
              </a:r>
              <a:r>
                <a:rPr lang="en-US" altLang="zh-CN" dirty="0" smtClean="0">
                  <a:solidFill>
                    <a:schemeClr val="tx1">
                      <a:lumMod val="65000"/>
                      <a:lumOff val="35000"/>
                    </a:schemeClr>
                  </a:solidFill>
                  <a:cs typeface="+mn-ea"/>
                  <a:sym typeface="+mn-lt"/>
                </a:rPr>
                <a:t>PPT</a:t>
              </a:r>
              <a:r>
                <a:rPr lang="zh-CN" altLang="en-US" dirty="0" smtClean="0">
                  <a:solidFill>
                    <a:schemeClr val="tx1">
                      <a:lumMod val="65000"/>
                      <a:lumOff val="35000"/>
                    </a:schemeClr>
                  </a:solidFill>
                  <a:cs typeface="+mn-ea"/>
                  <a:sym typeface="+mn-lt"/>
                </a:rPr>
                <a:t>，所有文字都可修改</a:t>
              </a:r>
              <a:r>
                <a:rPr lang="en-US" altLang="zh-CN" dirty="0">
                  <a:solidFill>
                    <a:schemeClr val="tx1">
                      <a:lumMod val="65000"/>
                      <a:lumOff val="35000"/>
                    </a:schemeClr>
                  </a:solidFill>
                  <a:cs typeface="+mn-ea"/>
                  <a:sym typeface="+mn-lt"/>
                </a:rPr>
                <a:t> </a:t>
              </a:r>
              <a:r>
                <a:rPr lang="zh-CN" altLang="en-US" dirty="0" smtClean="0">
                  <a:solidFill>
                    <a:schemeClr val="tx1">
                      <a:lumMod val="65000"/>
                      <a:lumOff val="35000"/>
                    </a:schemeClr>
                  </a:solidFill>
                  <a:cs typeface="+mn-ea"/>
                  <a:sym typeface="+mn-lt"/>
                </a:rPr>
                <a:t>完整框架</a:t>
              </a:r>
              <a:r>
                <a:rPr lang="en-US" altLang="zh-CN" dirty="0" smtClean="0">
                  <a:solidFill>
                    <a:schemeClr val="tx1">
                      <a:lumMod val="65000"/>
                      <a:lumOff val="35000"/>
                    </a:schemeClr>
                  </a:solidFill>
                  <a:cs typeface="+mn-ea"/>
                  <a:sym typeface="+mn-lt"/>
                </a:rPr>
                <a:t>,</a:t>
              </a:r>
              <a:endParaRPr lang="zh-CN" altLang="en-US" dirty="0">
                <a:solidFill>
                  <a:schemeClr val="tx1">
                    <a:lumMod val="65000"/>
                    <a:lumOff val="35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2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email"/>
          <a:stretch>
            <a:fillRect/>
          </a:stretch>
        </p:blipFill>
        <p:spPr>
          <a:xfrm>
            <a:off x="7372350" y="1764439"/>
            <a:ext cx="4534821" cy="4534821"/>
          </a:xfrm>
          <a:prstGeom prst="rect">
            <a:avLst/>
          </a:prstGeom>
        </p:spPr>
      </p:pic>
      <p:sp>
        <p:nvSpPr>
          <p:cNvPr id="13" name="文本框 12"/>
          <p:cNvSpPr txBox="1"/>
          <p:nvPr/>
        </p:nvSpPr>
        <p:spPr>
          <a:xfrm>
            <a:off x="1876118" y="2078793"/>
            <a:ext cx="2305050" cy="584775"/>
          </a:xfrm>
          <a:prstGeom prst="rect">
            <a:avLst/>
          </a:prstGeom>
          <a:noFill/>
        </p:spPr>
        <p:txBody>
          <a:bodyPr wrap="square" rtlCol="0">
            <a:spAutoFit/>
          </a:bodyPr>
          <a:lstStyle/>
          <a:p>
            <a:pPr algn="dist"/>
            <a:r>
              <a:rPr lang="zh-CN" altLang="en-US" sz="3200" b="1" dirty="0">
                <a:cs typeface="+mn-ea"/>
                <a:sym typeface="+mn-lt"/>
              </a:rPr>
              <a:t>节日介绍</a:t>
            </a:r>
          </a:p>
        </p:txBody>
      </p:sp>
      <p:cxnSp>
        <p:nvCxnSpPr>
          <p:cNvPr id="14" name="直接连接符 13"/>
          <p:cNvCxnSpPr/>
          <p:nvPr/>
        </p:nvCxnSpPr>
        <p:spPr>
          <a:xfrm>
            <a:off x="1876118" y="2927381"/>
            <a:ext cx="184785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876118" y="3058320"/>
            <a:ext cx="4876800" cy="2862322"/>
          </a:xfrm>
          <a:prstGeom prst="rect">
            <a:avLst/>
          </a:prstGeom>
        </p:spPr>
        <p:txBody>
          <a:bodyPr wrap="square">
            <a:spAutoFit/>
          </a:bodyPr>
          <a:lstStyle/>
          <a:p>
            <a:pPr>
              <a:lnSpc>
                <a:spcPct val="150000"/>
              </a:lnSpc>
            </a:pPr>
            <a:r>
              <a:rPr lang="zh-CN" altLang="en-US" sz="2400" dirty="0">
                <a:solidFill>
                  <a:srgbClr val="333333"/>
                </a:solidFill>
                <a:cs typeface="+mn-ea"/>
                <a:sym typeface="+mn-lt"/>
              </a:rPr>
              <a:t>母亲节（</a:t>
            </a:r>
            <a:r>
              <a:rPr lang="en-US" altLang="zh-CN" sz="2400" dirty="0">
                <a:solidFill>
                  <a:srgbClr val="333333"/>
                </a:solidFill>
                <a:cs typeface="+mn-ea"/>
                <a:sym typeface="+mn-lt"/>
              </a:rPr>
              <a:t>Mother's Day</a:t>
            </a:r>
            <a:r>
              <a:rPr lang="zh-CN" altLang="en-US" sz="2400" dirty="0">
                <a:solidFill>
                  <a:srgbClr val="333333"/>
                </a:solidFill>
                <a:cs typeface="+mn-ea"/>
                <a:sym typeface="+mn-lt"/>
              </a:rPr>
              <a:t>），是一个感谢母亲的节日，这个节日最早出现在古希腊；而现代的母亲节起源于美国，是每年</a:t>
            </a:r>
            <a:r>
              <a:rPr lang="en-US" altLang="zh-CN" sz="2400" dirty="0">
                <a:solidFill>
                  <a:srgbClr val="333333"/>
                </a:solidFill>
                <a:cs typeface="+mn-ea"/>
                <a:sym typeface="+mn-lt"/>
              </a:rPr>
              <a:t>5</a:t>
            </a:r>
            <a:r>
              <a:rPr lang="zh-CN" altLang="en-US" sz="2400" dirty="0">
                <a:solidFill>
                  <a:srgbClr val="333333"/>
                </a:solidFill>
                <a:cs typeface="+mn-ea"/>
                <a:sym typeface="+mn-lt"/>
              </a:rPr>
              <a:t>月的第二个星期日。</a:t>
            </a:r>
            <a:endParaRPr lang="zh-CN" altLang="en-US" sz="2400" dirty="0">
              <a:cs typeface="+mn-ea"/>
              <a:sym typeface="+mn-lt"/>
            </a:endParaRPr>
          </a:p>
        </p:txBody>
      </p:sp>
      <p:sp>
        <p:nvSpPr>
          <p:cNvPr id="16" name="椭圆 1"/>
          <p:cNvSpPr>
            <a:spLocks noChangeArrowheads="1"/>
          </p:cNvSpPr>
          <p:nvPr/>
        </p:nvSpPr>
        <p:spPr bwMode="auto">
          <a:xfrm>
            <a:off x="528551" y="473301"/>
            <a:ext cx="606526" cy="606526"/>
          </a:xfrm>
          <a:prstGeom prst="roundRect">
            <a:avLst/>
          </a:prstGeom>
          <a:solidFill>
            <a:srgbClr val="FD8DB2"/>
          </a:solidFill>
          <a:ln w="19050">
            <a:noFill/>
          </a:ln>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1500">
              <a:solidFill>
                <a:schemeClr val="bg1"/>
              </a:solidFill>
              <a:latin typeface="+mn-lt"/>
              <a:ea typeface="+mn-ea"/>
              <a:cs typeface="+mn-ea"/>
              <a:sym typeface="+mn-lt"/>
            </a:endParaRPr>
          </a:p>
        </p:txBody>
      </p:sp>
      <p:sp>
        <p:nvSpPr>
          <p:cNvPr id="17" name="TextBox 32"/>
          <p:cNvSpPr txBox="1">
            <a:spLocks noChangeArrowheads="1"/>
          </p:cNvSpPr>
          <p:nvPr/>
        </p:nvSpPr>
        <p:spPr bwMode="auto">
          <a:xfrm>
            <a:off x="602583" y="596232"/>
            <a:ext cx="537327" cy="45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335" dirty="0">
                <a:solidFill>
                  <a:schemeClr val="bg1"/>
                </a:solidFill>
                <a:latin typeface="+mn-lt"/>
                <a:ea typeface="+mn-ea"/>
                <a:cs typeface="+mn-ea"/>
                <a:sym typeface="+mn-lt"/>
              </a:rPr>
              <a:t>01</a:t>
            </a:r>
            <a:endParaRPr lang="zh-CN" altLang="en-US" sz="2335" dirty="0">
              <a:solidFill>
                <a:schemeClr val="bg1"/>
              </a:solidFill>
              <a:latin typeface="+mn-lt"/>
              <a:ea typeface="+mn-ea"/>
              <a:cs typeface="+mn-ea"/>
              <a:sym typeface="+mn-lt"/>
            </a:endParaRPr>
          </a:p>
        </p:txBody>
      </p:sp>
      <p:sp>
        <p:nvSpPr>
          <p:cNvPr id="18" name="矩形 17"/>
          <p:cNvSpPr/>
          <p:nvPr/>
        </p:nvSpPr>
        <p:spPr>
          <a:xfrm>
            <a:off x="1180855" y="956716"/>
            <a:ext cx="1665841" cy="246221"/>
          </a:xfrm>
          <a:prstGeom prst="rect">
            <a:avLst/>
          </a:prstGeom>
          <a:effectLst/>
        </p:spPr>
        <p:txBody>
          <a:bodyPr wrap="none">
            <a:spAutoFit/>
          </a:bodyPr>
          <a:lstStyle/>
          <a:p>
            <a:pPr>
              <a:spcBef>
                <a:spcPct val="0"/>
              </a:spcBef>
            </a:pPr>
            <a:r>
              <a:rPr lang="en-US" altLang="zh-CN" sz="1000" dirty="0">
                <a:solidFill>
                  <a:schemeClr val="tx1">
                    <a:lumMod val="65000"/>
                    <a:lumOff val="35000"/>
                  </a:schemeClr>
                </a:solidFill>
                <a:cs typeface="+mn-ea"/>
                <a:sym typeface="+mn-lt"/>
              </a:rPr>
              <a:t>Please add the title here</a:t>
            </a:r>
          </a:p>
        </p:txBody>
      </p:sp>
      <p:sp>
        <p:nvSpPr>
          <p:cNvPr id="19" name="TextBox 76"/>
          <p:cNvSpPr txBox="1"/>
          <p:nvPr/>
        </p:nvSpPr>
        <p:spPr>
          <a:xfrm>
            <a:off x="1165851" y="415317"/>
            <a:ext cx="3361690" cy="583565"/>
          </a:xfrm>
          <a:prstGeom prst="rect">
            <a:avLst/>
          </a:prstGeom>
          <a:noFill/>
          <a:effectLst/>
        </p:spPr>
        <p:txBody>
          <a:bodyPr wrap="square" rtlCol="0">
            <a:spAutoFit/>
          </a:bodyPr>
          <a:lstStyle/>
          <a:p>
            <a:pPr>
              <a:buFont typeface="Arial" panose="020B0604020202020204" pitchFamily="34" charset="0"/>
              <a:buNone/>
            </a:pPr>
            <a:r>
              <a:rPr lang="zh-CN" altLang="en-US" sz="3200" b="1" dirty="0">
                <a:solidFill>
                  <a:schemeClr val="tx1">
                    <a:lumMod val="65000"/>
                    <a:lumOff val="35000"/>
                  </a:schemeClr>
                </a:solidFill>
                <a:cs typeface="+mn-ea"/>
                <a:sym typeface="+mn-lt"/>
              </a:rPr>
              <a:t>整体活动概括</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10216444" y="1708556"/>
            <a:ext cx="646331" cy="2716486"/>
          </a:xfrm>
          <a:prstGeom prst="rect">
            <a:avLst/>
          </a:prstGeom>
          <a:noFill/>
        </p:spPr>
        <p:txBody>
          <a:bodyPr vert="eaVert" wrap="square" rtlCol="0">
            <a:spAutoFit/>
          </a:bodyPr>
          <a:lstStyle/>
          <a:p>
            <a:pPr>
              <a:lnSpc>
                <a:spcPct val="150000"/>
              </a:lnSpc>
            </a:pPr>
            <a:r>
              <a:rPr lang="zh-CN" altLang="en-US" sz="2000" b="1" spc="300" dirty="0">
                <a:solidFill>
                  <a:schemeClr val="tx1">
                    <a:lumMod val="50000"/>
                    <a:lumOff val="50000"/>
                  </a:schemeClr>
                </a:solidFill>
                <a:cs typeface="+mn-ea"/>
                <a:sym typeface="+mn-lt"/>
              </a:rPr>
              <a:t>请输入你的题目</a:t>
            </a:r>
          </a:p>
        </p:txBody>
      </p:sp>
      <p:sp>
        <p:nvSpPr>
          <p:cNvPr id="19" name="文本框 18"/>
          <p:cNvSpPr txBox="1"/>
          <p:nvPr/>
        </p:nvSpPr>
        <p:spPr>
          <a:xfrm>
            <a:off x="8676940" y="1709900"/>
            <a:ext cx="1661993" cy="3637026"/>
          </a:xfrm>
          <a:prstGeom prst="rect">
            <a:avLst/>
          </a:prstGeom>
          <a:noFill/>
        </p:spPr>
        <p:txBody>
          <a:bodyPr vert="eaVert" wrap="square" rtlCol="0">
            <a:spAutoFit/>
          </a:bodyPr>
          <a:lstStyle/>
          <a:p>
            <a:pPr>
              <a:lnSpc>
                <a:spcPct val="150000"/>
              </a:lnSpc>
            </a:pPr>
            <a:r>
              <a:rPr lang="zh-CN" altLang="en-US" sz="1600" dirty="0">
                <a:solidFill>
                  <a:schemeClr val="tx1">
                    <a:lumMod val="50000"/>
                    <a:lumOff val="50000"/>
                  </a:schemeClr>
                </a:solidFill>
                <a:cs typeface="+mn-ea"/>
                <a:sym typeface="+mn-lt"/>
              </a:rPr>
              <a:t>请在此处添加详</a:t>
            </a:r>
            <a:r>
              <a:rPr lang="zh-CN" altLang="en-US" sz="1600" dirty="0" smtClean="0">
                <a:solidFill>
                  <a:schemeClr val="tx1">
                    <a:lumMod val="50000"/>
                    <a:lumOff val="50000"/>
                  </a:schemeClr>
                </a:solidFill>
                <a:cs typeface="+mn-ea"/>
                <a:sym typeface="+mn-lt"/>
              </a:rPr>
              <a:t>细描在此处添加详细在此处添加详细描述文本，尽量与标题文本语言请在请在此处添加详细描在此处添加详细在此处添加</a:t>
            </a:r>
            <a:endParaRPr lang="zh-CN" altLang="en-US" sz="1600" dirty="0">
              <a:solidFill>
                <a:schemeClr val="tx1">
                  <a:lumMod val="50000"/>
                  <a:lumOff val="50000"/>
                </a:schemeClr>
              </a:solidFill>
              <a:cs typeface="+mn-ea"/>
              <a:sym typeface="+mn-lt"/>
            </a:endParaRPr>
          </a:p>
        </p:txBody>
      </p:sp>
      <p:pic>
        <p:nvPicPr>
          <p:cNvPr id="20" name="图片 19"/>
          <p:cNvPicPr>
            <a:picLocks noChangeAspect="1"/>
          </p:cNvPicPr>
          <p:nvPr/>
        </p:nvPicPr>
        <p:blipFill>
          <a:blip r:embed="rId2" cstate="email"/>
          <a:stretch>
            <a:fillRect/>
          </a:stretch>
        </p:blipFill>
        <p:spPr>
          <a:xfrm>
            <a:off x="10157368" y="1200150"/>
            <a:ext cx="638229" cy="583980"/>
          </a:xfrm>
          <a:prstGeom prst="rect">
            <a:avLst/>
          </a:prstGeom>
        </p:spPr>
      </p:pic>
      <p:sp>
        <p:nvSpPr>
          <p:cNvPr id="24" name="文本框 23"/>
          <p:cNvSpPr txBox="1"/>
          <p:nvPr/>
        </p:nvSpPr>
        <p:spPr>
          <a:xfrm>
            <a:off x="3524977" y="1897016"/>
            <a:ext cx="646331" cy="2716486"/>
          </a:xfrm>
          <a:prstGeom prst="rect">
            <a:avLst/>
          </a:prstGeom>
          <a:noFill/>
        </p:spPr>
        <p:txBody>
          <a:bodyPr vert="eaVert" wrap="square" rtlCol="0">
            <a:spAutoFit/>
          </a:bodyPr>
          <a:lstStyle/>
          <a:p>
            <a:pPr>
              <a:lnSpc>
                <a:spcPct val="150000"/>
              </a:lnSpc>
            </a:pPr>
            <a:r>
              <a:rPr lang="zh-CN" altLang="en-US" sz="2000" b="1" spc="300" dirty="0">
                <a:solidFill>
                  <a:schemeClr val="tx1">
                    <a:lumMod val="50000"/>
                    <a:lumOff val="50000"/>
                  </a:schemeClr>
                </a:solidFill>
                <a:cs typeface="+mn-ea"/>
                <a:sym typeface="+mn-lt"/>
              </a:rPr>
              <a:t>请输入你的题目</a:t>
            </a:r>
          </a:p>
        </p:txBody>
      </p:sp>
      <p:sp>
        <p:nvSpPr>
          <p:cNvPr id="25" name="文本框 24"/>
          <p:cNvSpPr txBox="1"/>
          <p:nvPr/>
        </p:nvSpPr>
        <p:spPr>
          <a:xfrm>
            <a:off x="1985473" y="1898360"/>
            <a:ext cx="1661993" cy="3637026"/>
          </a:xfrm>
          <a:prstGeom prst="rect">
            <a:avLst/>
          </a:prstGeom>
          <a:noFill/>
        </p:spPr>
        <p:txBody>
          <a:bodyPr vert="eaVert" wrap="square" rtlCol="0">
            <a:spAutoFit/>
          </a:bodyPr>
          <a:lstStyle/>
          <a:p>
            <a:pPr>
              <a:lnSpc>
                <a:spcPct val="150000"/>
              </a:lnSpc>
            </a:pPr>
            <a:r>
              <a:rPr lang="zh-CN" altLang="en-US" sz="1600" dirty="0">
                <a:solidFill>
                  <a:schemeClr val="tx1">
                    <a:lumMod val="50000"/>
                    <a:lumOff val="50000"/>
                  </a:schemeClr>
                </a:solidFill>
                <a:cs typeface="+mn-ea"/>
                <a:sym typeface="+mn-lt"/>
              </a:rPr>
              <a:t>请在此处添加详</a:t>
            </a:r>
            <a:r>
              <a:rPr lang="zh-CN" altLang="en-US" sz="1600" dirty="0" smtClean="0">
                <a:solidFill>
                  <a:schemeClr val="tx1">
                    <a:lumMod val="50000"/>
                    <a:lumOff val="50000"/>
                  </a:schemeClr>
                </a:solidFill>
                <a:cs typeface="+mn-ea"/>
                <a:sym typeface="+mn-lt"/>
              </a:rPr>
              <a:t>细描在此处添加详细在此处添加详细描述文本，尽量与标题文本语言请在请在此处添加详细描在此处添加详细在此处添加</a:t>
            </a:r>
            <a:endParaRPr lang="zh-CN" altLang="en-US" sz="1600" dirty="0">
              <a:solidFill>
                <a:schemeClr val="tx1">
                  <a:lumMod val="50000"/>
                  <a:lumOff val="50000"/>
                </a:schemeClr>
              </a:solidFill>
              <a:cs typeface="+mn-ea"/>
              <a:sym typeface="+mn-lt"/>
            </a:endParaRPr>
          </a:p>
        </p:txBody>
      </p:sp>
      <p:pic>
        <p:nvPicPr>
          <p:cNvPr id="26" name="图片 25"/>
          <p:cNvPicPr>
            <a:picLocks noChangeAspect="1"/>
          </p:cNvPicPr>
          <p:nvPr/>
        </p:nvPicPr>
        <p:blipFill>
          <a:blip r:embed="rId2" cstate="email"/>
          <a:stretch>
            <a:fillRect/>
          </a:stretch>
        </p:blipFill>
        <p:spPr>
          <a:xfrm>
            <a:off x="3465901" y="1388610"/>
            <a:ext cx="638229" cy="583980"/>
          </a:xfrm>
          <a:prstGeom prst="rect">
            <a:avLst/>
          </a:prstGeom>
        </p:spPr>
      </p:pic>
      <p:pic>
        <p:nvPicPr>
          <p:cNvPr id="2" name="图片 1"/>
          <p:cNvPicPr>
            <a:picLocks noChangeAspect="1"/>
          </p:cNvPicPr>
          <p:nvPr/>
        </p:nvPicPr>
        <p:blipFill>
          <a:blip r:embed="rId3"/>
          <a:stretch>
            <a:fillRect/>
          </a:stretch>
        </p:blipFill>
        <p:spPr>
          <a:xfrm>
            <a:off x="3129104" y="1784130"/>
            <a:ext cx="6630676" cy="4496534"/>
          </a:xfrm>
          <a:prstGeom prst="rect">
            <a:avLst/>
          </a:prstGeom>
        </p:spPr>
      </p:pic>
      <p:sp>
        <p:nvSpPr>
          <p:cNvPr id="9" name="椭圆 1"/>
          <p:cNvSpPr>
            <a:spLocks noChangeArrowheads="1"/>
          </p:cNvSpPr>
          <p:nvPr/>
        </p:nvSpPr>
        <p:spPr bwMode="auto">
          <a:xfrm>
            <a:off x="528551" y="473301"/>
            <a:ext cx="606526" cy="606526"/>
          </a:xfrm>
          <a:prstGeom prst="roundRect">
            <a:avLst/>
          </a:prstGeom>
          <a:solidFill>
            <a:srgbClr val="FD8DB2"/>
          </a:solidFill>
          <a:ln w="19050">
            <a:noFill/>
          </a:ln>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1500">
              <a:solidFill>
                <a:schemeClr val="bg1"/>
              </a:solidFill>
              <a:latin typeface="+mn-lt"/>
              <a:ea typeface="+mn-ea"/>
              <a:cs typeface="+mn-ea"/>
              <a:sym typeface="+mn-lt"/>
            </a:endParaRPr>
          </a:p>
        </p:txBody>
      </p:sp>
      <p:sp>
        <p:nvSpPr>
          <p:cNvPr id="10" name="TextBox 32"/>
          <p:cNvSpPr txBox="1">
            <a:spLocks noChangeArrowheads="1"/>
          </p:cNvSpPr>
          <p:nvPr/>
        </p:nvSpPr>
        <p:spPr bwMode="auto">
          <a:xfrm>
            <a:off x="602583" y="596232"/>
            <a:ext cx="537327" cy="45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335" dirty="0">
                <a:solidFill>
                  <a:schemeClr val="bg1"/>
                </a:solidFill>
                <a:latin typeface="+mn-lt"/>
                <a:ea typeface="+mn-ea"/>
                <a:cs typeface="+mn-ea"/>
                <a:sym typeface="+mn-lt"/>
              </a:rPr>
              <a:t>01</a:t>
            </a:r>
            <a:endParaRPr lang="zh-CN" altLang="en-US" sz="2335" dirty="0">
              <a:solidFill>
                <a:schemeClr val="bg1"/>
              </a:solidFill>
              <a:latin typeface="+mn-lt"/>
              <a:ea typeface="+mn-ea"/>
              <a:cs typeface="+mn-ea"/>
              <a:sym typeface="+mn-lt"/>
            </a:endParaRPr>
          </a:p>
        </p:txBody>
      </p:sp>
      <p:sp>
        <p:nvSpPr>
          <p:cNvPr id="11" name="矩形 10"/>
          <p:cNvSpPr/>
          <p:nvPr/>
        </p:nvSpPr>
        <p:spPr>
          <a:xfrm>
            <a:off x="1180855" y="956716"/>
            <a:ext cx="1665841" cy="246221"/>
          </a:xfrm>
          <a:prstGeom prst="rect">
            <a:avLst/>
          </a:prstGeom>
          <a:effectLst/>
        </p:spPr>
        <p:txBody>
          <a:bodyPr wrap="none">
            <a:spAutoFit/>
          </a:bodyPr>
          <a:lstStyle/>
          <a:p>
            <a:pPr>
              <a:spcBef>
                <a:spcPct val="0"/>
              </a:spcBef>
            </a:pPr>
            <a:r>
              <a:rPr lang="en-US" altLang="zh-CN" sz="1000" dirty="0">
                <a:solidFill>
                  <a:schemeClr val="tx1">
                    <a:lumMod val="65000"/>
                    <a:lumOff val="35000"/>
                  </a:schemeClr>
                </a:solidFill>
                <a:cs typeface="+mn-ea"/>
                <a:sym typeface="+mn-lt"/>
              </a:rPr>
              <a:t>Please add the title here</a:t>
            </a:r>
          </a:p>
        </p:txBody>
      </p:sp>
      <p:sp>
        <p:nvSpPr>
          <p:cNvPr id="12" name="TextBox 76"/>
          <p:cNvSpPr txBox="1"/>
          <p:nvPr/>
        </p:nvSpPr>
        <p:spPr>
          <a:xfrm>
            <a:off x="1165851" y="415317"/>
            <a:ext cx="3361690" cy="583565"/>
          </a:xfrm>
          <a:prstGeom prst="rect">
            <a:avLst/>
          </a:prstGeom>
          <a:noFill/>
          <a:effectLst/>
        </p:spPr>
        <p:txBody>
          <a:bodyPr wrap="square" rtlCol="0">
            <a:spAutoFit/>
          </a:bodyPr>
          <a:lstStyle/>
          <a:p>
            <a:pPr>
              <a:buFont typeface="Arial" panose="020B0604020202020204" pitchFamily="34" charset="0"/>
              <a:buNone/>
            </a:pPr>
            <a:r>
              <a:rPr lang="zh-CN" altLang="en-US" sz="3200" b="1" dirty="0">
                <a:solidFill>
                  <a:schemeClr val="tx1">
                    <a:lumMod val="65000"/>
                    <a:lumOff val="35000"/>
                  </a:schemeClr>
                </a:solidFill>
                <a:cs typeface="+mn-ea"/>
                <a:sym typeface="+mn-lt"/>
              </a:rPr>
              <a:t>整体活动概括</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2599480" y="2059064"/>
            <a:ext cx="7190862" cy="1419396"/>
            <a:chOff x="2552618" y="2281887"/>
            <a:chExt cx="7190862" cy="1419396"/>
          </a:xfrm>
        </p:grpSpPr>
        <p:grpSp>
          <p:nvGrpSpPr>
            <p:cNvPr id="13" name="组合 12"/>
            <p:cNvGrpSpPr/>
            <p:nvPr/>
          </p:nvGrpSpPr>
          <p:grpSpPr>
            <a:xfrm>
              <a:off x="5484280" y="2281887"/>
              <a:ext cx="1371939" cy="1371941"/>
              <a:chOff x="5135463" y="2241141"/>
              <a:chExt cx="1371939" cy="1371941"/>
            </a:xfrm>
          </p:grpSpPr>
          <p:sp>
            <p:nvSpPr>
              <p:cNvPr id="20" name="空心弧 19"/>
              <p:cNvSpPr/>
              <p:nvPr/>
            </p:nvSpPr>
            <p:spPr bwMode="auto">
              <a:xfrm rot="10553107">
                <a:off x="5135463" y="2241141"/>
                <a:ext cx="1371939" cy="1371941"/>
              </a:xfrm>
              <a:prstGeom prst="blockArc">
                <a:avLst>
                  <a:gd name="adj1" fmla="val 10800000"/>
                  <a:gd name="adj2" fmla="val 6764416"/>
                  <a:gd name="adj3" fmla="val 10387"/>
                </a:avLst>
              </a:prstGeom>
              <a:solidFill>
                <a:schemeClr val="accent1"/>
              </a:solidFill>
              <a:ln>
                <a:solidFill>
                  <a:schemeClr val="bg1">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accent1"/>
                  </a:solidFill>
                  <a:cs typeface="+mn-ea"/>
                  <a:sym typeface="+mn-lt"/>
                </a:endParaRPr>
              </a:p>
            </p:txBody>
          </p:sp>
          <p:sp>
            <p:nvSpPr>
              <p:cNvPr id="21" name="TextBox 78"/>
              <p:cNvSpPr txBox="1"/>
              <p:nvPr/>
            </p:nvSpPr>
            <p:spPr>
              <a:xfrm>
                <a:off x="5180007" y="2676718"/>
                <a:ext cx="1293244" cy="523220"/>
              </a:xfrm>
              <a:prstGeom prst="rect">
                <a:avLst/>
              </a:prstGeom>
              <a:noFill/>
            </p:spPr>
            <p:txBody>
              <a:bodyPr wrap="square">
                <a:spAutoFit/>
              </a:bodyPr>
              <a:lstStyle/>
              <a:p>
                <a:pPr algn="ctr" fontAlgn="auto">
                  <a:spcBef>
                    <a:spcPts val="0"/>
                  </a:spcBef>
                  <a:spcAft>
                    <a:spcPts val="0"/>
                  </a:spcAft>
                  <a:defRPr/>
                </a:pPr>
                <a:r>
                  <a:rPr lang="en-US" altLang="zh-CN" sz="2800" b="1" dirty="0">
                    <a:solidFill>
                      <a:schemeClr val="accent1"/>
                    </a:solidFill>
                    <a:cs typeface="+mn-ea"/>
                    <a:sym typeface="+mn-lt"/>
                  </a:rPr>
                  <a:t>80%</a:t>
                </a:r>
                <a:endParaRPr lang="zh-CN" altLang="en-US" sz="2800" b="1" dirty="0">
                  <a:solidFill>
                    <a:schemeClr val="accent1"/>
                  </a:solidFill>
                  <a:cs typeface="+mn-ea"/>
                  <a:sym typeface="+mn-lt"/>
                </a:endParaRPr>
              </a:p>
            </p:txBody>
          </p:sp>
        </p:grpSp>
        <p:grpSp>
          <p:nvGrpSpPr>
            <p:cNvPr id="14" name="组合 13"/>
            <p:cNvGrpSpPr/>
            <p:nvPr/>
          </p:nvGrpSpPr>
          <p:grpSpPr>
            <a:xfrm>
              <a:off x="2552618" y="2288171"/>
              <a:ext cx="1405070" cy="1381805"/>
              <a:chOff x="2826938" y="2237486"/>
              <a:chExt cx="1405070" cy="1381805"/>
            </a:xfrm>
          </p:grpSpPr>
          <p:sp>
            <p:nvSpPr>
              <p:cNvPr id="18" name="空心弧 17"/>
              <p:cNvSpPr/>
              <p:nvPr/>
            </p:nvSpPr>
            <p:spPr bwMode="auto">
              <a:xfrm rot="10623553">
                <a:off x="2826938" y="2237486"/>
                <a:ext cx="1381805" cy="1381805"/>
              </a:xfrm>
              <a:prstGeom prst="blockArc">
                <a:avLst>
                  <a:gd name="adj1" fmla="val 12161371"/>
                  <a:gd name="adj2" fmla="val 6764416"/>
                  <a:gd name="adj3" fmla="val 10387"/>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dirty="0">
                  <a:solidFill>
                    <a:schemeClr val="accent1"/>
                  </a:solidFill>
                  <a:cs typeface="+mn-ea"/>
                  <a:sym typeface="+mn-lt"/>
                </a:endParaRPr>
              </a:p>
            </p:txBody>
          </p:sp>
          <p:sp>
            <p:nvSpPr>
              <p:cNvPr id="19" name="TextBox 79"/>
              <p:cNvSpPr txBox="1"/>
              <p:nvPr/>
            </p:nvSpPr>
            <p:spPr>
              <a:xfrm>
                <a:off x="2886816" y="2676718"/>
                <a:ext cx="1345192" cy="523220"/>
              </a:xfrm>
              <a:prstGeom prst="rect">
                <a:avLst/>
              </a:prstGeom>
              <a:noFill/>
            </p:spPr>
            <p:txBody>
              <a:bodyPr wrap="square">
                <a:spAutoFit/>
              </a:bodyPr>
              <a:lstStyle/>
              <a:p>
                <a:pPr algn="ctr" fontAlgn="auto">
                  <a:spcBef>
                    <a:spcPts val="0"/>
                  </a:spcBef>
                  <a:spcAft>
                    <a:spcPts val="0"/>
                  </a:spcAft>
                  <a:defRPr/>
                </a:pPr>
                <a:r>
                  <a:rPr lang="en-US" altLang="zh-CN" sz="2800" b="1" dirty="0">
                    <a:solidFill>
                      <a:schemeClr val="accent1"/>
                    </a:solidFill>
                    <a:cs typeface="+mn-ea"/>
                    <a:sym typeface="+mn-lt"/>
                  </a:rPr>
                  <a:t>70%</a:t>
                </a:r>
                <a:endParaRPr lang="zh-CN" altLang="en-US" sz="2800" b="1" dirty="0">
                  <a:solidFill>
                    <a:schemeClr val="accent1"/>
                  </a:solidFill>
                  <a:cs typeface="+mn-ea"/>
                  <a:sym typeface="+mn-lt"/>
                </a:endParaRPr>
              </a:p>
            </p:txBody>
          </p:sp>
        </p:grpSp>
        <p:grpSp>
          <p:nvGrpSpPr>
            <p:cNvPr id="15" name="组合 14"/>
            <p:cNvGrpSpPr/>
            <p:nvPr/>
          </p:nvGrpSpPr>
          <p:grpSpPr>
            <a:xfrm>
              <a:off x="8371539" y="2329344"/>
              <a:ext cx="1371941" cy="1371939"/>
              <a:chOff x="8297058" y="2281887"/>
              <a:chExt cx="1371941" cy="1371939"/>
            </a:xfrm>
          </p:grpSpPr>
          <p:sp>
            <p:nvSpPr>
              <p:cNvPr id="16" name="TextBox 80"/>
              <p:cNvSpPr txBox="1"/>
              <p:nvPr/>
            </p:nvSpPr>
            <p:spPr>
              <a:xfrm>
                <a:off x="8572650" y="2717464"/>
                <a:ext cx="1064598" cy="523220"/>
              </a:xfrm>
              <a:prstGeom prst="rect">
                <a:avLst/>
              </a:prstGeom>
              <a:noFill/>
            </p:spPr>
            <p:txBody>
              <a:bodyPr wrap="square">
                <a:spAutoFit/>
              </a:bodyPr>
              <a:lstStyle/>
              <a:p>
                <a:pPr algn="ctr" fontAlgn="auto">
                  <a:spcBef>
                    <a:spcPts val="0"/>
                  </a:spcBef>
                  <a:spcAft>
                    <a:spcPts val="0"/>
                  </a:spcAft>
                  <a:defRPr/>
                </a:pPr>
                <a:r>
                  <a:rPr lang="en-US" altLang="zh-CN" sz="2800" b="1" dirty="0">
                    <a:solidFill>
                      <a:schemeClr val="accent1"/>
                    </a:solidFill>
                    <a:cs typeface="+mn-ea"/>
                    <a:sym typeface="+mn-lt"/>
                  </a:rPr>
                  <a:t>50%</a:t>
                </a:r>
                <a:endParaRPr lang="zh-CN" altLang="en-US" sz="2800" b="1" dirty="0">
                  <a:solidFill>
                    <a:schemeClr val="accent1"/>
                  </a:solidFill>
                  <a:cs typeface="+mn-ea"/>
                  <a:sym typeface="+mn-lt"/>
                </a:endParaRPr>
              </a:p>
            </p:txBody>
          </p:sp>
          <p:sp>
            <p:nvSpPr>
              <p:cNvPr id="17" name="空心弧 16"/>
              <p:cNvSpPr/>
              <p:nvPr/>
            </p:nvSpPr>
            <p:spPr bwMode="auto">
              <a:xfrm rot="7711357">
                <a:off x="8297059" y="2281886"/>
                <a:ext cx="1371939" cy="1371941"/>
              </a:xfrm>
              <a:prstGeom prst="blockArc">
                <a:avLst>
                  <a:gd name="adj1" fmla="val 16955309"/>
                  <a:gd name="adj2" fmla="val 6764416"/>
                  <a:gd name="adj3" fmla="val 10387"/>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accent1"/>
                  </a:solidFill>
                  <a:cs typeface="+mn-ea"/>
                  <a:sym typeface="+mn-lt"/>
                </a:endParaRPr>
              </a:p>
            </p:txBody>
          </p:sp>
        </p:grpSp>
      </p:grpSp>
      <p:sp>
        <p:nvSpPr>
          <p:cNvPr id="22" name="文本框 21"/>
          <p:cNvSpPr txBox="1"/>
          <p:nvPr/>
        </p:nvSpPr>
        <p:spPr>
          <a:xfrm>
            <a:off x="2433044" y="4132948"/>
            <a:ext cx="2699641" cy="523220"/>
          </a:xfrm>
          <a:prstGeom prst="rect">
            <a:avLst/>
          </a:prstGeom>
          <a:noFill/>
        </p:spPr>
        <p:txBody>
          <a:bodyPr wrap="square" rtlCol="0">
            <a:spAutoFit/>
          </a:bodyPr>
          <a:lstStyle/>
          <a:p>
            <a:r>
              <a:rPr lang="zh-CN" altLang="en-US" sz="2800" b="1" dirty="0">
                <a:solidFill>
                  <a:schemeClr val="accent1"/>
                </a:solidFill>
                <a:cs typeface="+mn-ea"/>
                <a:sym typeface="+mn-lt"/>
              </a:rPr>
              <a:t>添加标题</a:t>
            </a:r>
          </a:p>
        </p:txBody>
      </p:sp>
      <p:sp>
        <p:nvSpPr>
          <p:cNvPr id="23" name="文本框 22"/>
          <p:cNvSpPr txBox="1"/>
          <p:nvPr/>
        </p:nvSpPr>
        <p:spPr>
          <a:xfrm>
            <a:off x="2247900" y="4836138"/>
            <a:ext cx="2510668" cy="338554"/>
          </a:xfrm>
          <a:prstGeom prst="rect">
            <a:avLst/>
          </a:prstGeom>
          <a:noFill/>
        </p:spPr>
        <p:txBody>
          <a:bodyPr wrap="square" rtlCol="0">
            <a:spAutoFit/>
          </a:bodyPr>
          <a:lstStyle/>
          <a:p>
            <a:r>
              <a:rPr lang="en-US" altLang="zh-CN" sz="1600" dirty="0">
                <a:solidFill>
                  <a:srgbClr val="A8B2BE"/>
                </a:solidFill>
                <a:cs typeface="+mn-ea"/>
                <a:sym typeface="+mn-lt"/>
              </a:rPr>
              <a:t>Click here to add words</a:t>
            </a:r>
            <a:endParaRPr lang="zh-CN" altLang="en-US" sz="1600" dirty="0">
              <a:solidFill>
                <a:srgbClr val="A8B2BE"/>
              </a:solidFill>
              <a:cs typeface="+mn-ea"/>
              <a:sym typeface="+mn-lt"/>
            </a:endParaRPr>
          </a:p>
        </p:txBody>
      </p:sp>
      <p:sp>
        <p:nvSpPr>
          <p:cNvPr id="24" name="文本框 23"/>
          <p:cNvSpPr txBox="1"/>
          <p:nvPr/>
        </p:nvSpPr>
        <p:spPr>
          <a:xfrm>
            <a:off x="2247900" y="5173204"/>
            <a:ext cx="2510668" cy="338554"/>
          </a:xfrm>
          <a:prstGeom prst="rect">
            <a:avLst/>
          </a:prstGeom>
          <a:noFill/>
        </p:spPr>
        <p:txBody>
          <a:bodyPr wrap="square" rtlCol="0">
            <a:spAutoFit/>
          </a:bodyPr>
          <a:lstStyle/>
          <a:p>
            <a:r>
              <a:rPr lang="en-US" altLang="zh-CN" sz="1600" dirty="0">
                <a:solidFill>
                  <a:srgbClr val="A8B2BE"/>
                </a:solidFill>
                <a:cs typeface="+mn-ea"/>
                <a:sym typeface="+mn-lt"/>
              </a:rPr>
              <a:t>Click here to add words</a:t>
            </a:r>
            <a:endParaRPr lang="zh-CN" altLang="en-US" sz="1600" dirty="0">
              <a:solidFill>
                <a:srgbClr val="A8B2BE"/>
              </a:solidFill>
              <a:cs typeface="+mn-ea"/>
              <a:sym typeface="+mn-lt"/>
            </a:endParaRPr>
          </a:p>
        </p:txBody>
      </p:sp>
      <p:sp>
        <p:nvSpPr>
          <p:cNvPr id="25" name="文本框 24"/>
          <p:cNvSpPr txBox="1"/>
          <p:nvPr/>
        </p:nvSpPr>
        <p:spPr>
          <a:xfrm>
            <a:off x="5456560" y="4070965"/>
            <a:ext cx="2699641" cy="523220"/>
          </a:xfrm>
          <a:prstGeom prst="rect">
            <a:avLst/>
          </a:prstGeom>
          <a:noFill/>
        </p:spPr>
        <p:txBody>
          <a:bodyPr wrap="square" rtlCol="0">
            <a:spAutoFit/>
          </a:bodyPr>
          <a:lstStyle/>
          <a:p>
            <a:r>
              <a:rPr lang="zh-CN" altLang="en-US" sz="2800" b="1" dirty="0">
                <a:solidFill>
                  <a:schemeClr val="accent1"/>
                </a:solidFill>
                <a:cs typeface="+mn-ea"/>
                <a:sym typeface="+mn-lt"/>
              </a:rPr>
              <a:t>添加标题</a:t>
            </a:r>
          </a:p>
        </p:txBody>
      </p:sp>
      <p:sp>
        <p:nvSpPr>
          <p:cNvPr id="26" name="文本框 25"/>
          <p:cNvSpPr txBox="1"/>
          <p:nvPr/>
        </p:nvSpPr>
        <p:spPr>
          <a:xfrm>
            <a:off x="5271416" y="4774155"/>
            <a:ext cx="2510668" cy="338554"/>
          </a:xfrm>
          <a:prstGeom prst="rect">
            <a:avLst/>
          </a:prstGeom>
          <a:noFill/>
        </p:spPr>
        <p:txBody>
          <a:bodyPr wrap="square" rtlCol="0">
            <a:spAutoFit/>
          </a:bodyPr>
          <a:lstStyle/>
          <a:p>
            <a:r>
              <a:rPr lang="en-US" altLang="zh-CN" sz="1600" dirty="0">
                <a:solidFill>
                  <a:srgbClr val="A8B2BE"/>
                </a:solidFill>
                <a:cs typeface="+mn-ea"/>
                <a:sym typeface="+mn-lt"/>
              </a:rPr>
              <a:t>Click here to add words</a:t>
            </a:r>
            <a:endParaRPr lang="zh-CN" altLang="en-US" sz="1600" dirty="0">
              <a:solidFill>
                <a:srgbClr val="A8B2BE"/>
              </a:solidFill>
              <a:cs typeface="+mn-ea"/>
              <a:sym typeface="+mn-lt"/>
            </a:endParaRPr>
          </a:p>
        </p:txBody>
      </p:sp>
      <p:sp>
        <p:nvSpPr>
          <p:cNvPr id="27" name="文本框 26"/>
          <p:cNvSpPr txBox="1"/>
          <p:nvPr/>
        </p:nvSpPr>
        <p:spPr>
          <a:xfrm>
            <a:off x="5271416" y="5111221"/>
            <a:ext cx="2510668" cy="338554"/>
          </a:xfrm>
          <a:prstGeom prst="rect">
            <a:avLst/>
          </a:prstGeom>
          <a:noFill/>
        </p:spPr>
        <p:txBody>
          <a:bodyPr wrap="square" rtlCol="0">
            <a:spAutoFit/>
          </a:bodyPr>
          <a:lstStyle/>
          <a:p>
            <a:r>
              <a:rPr lang="en-US" altLang="zh-CN" sz="1600" dirty="0">
                <a:solidFill>
                  <a:srgbClr val="A8B2BE"/>
                </a:solidFill>
                <a:cs typeface="+mn-ea"/>
                <a:sym typeface="+mn-lt"/>
              </a:rPr>
              <a:t>Click here to add words</a:t>
            </a:r>
            <a:endParaRPr lang="zh-CN" altLang="en-US" sz="1600" dirty="0">
              <a:solidFill>
                <a:srgbClr val="A8B2BE"/>
              </a:solidFill>
              <a:cs typeface="+mn-ea"/>
              <a:sym typeface="+mn-lt"/>
            </a:endParaRPr>
          </a:p>
        </p:txBody>
      </p:sp>
      <p:sp>
        <p:nvSpPr>
          <p:cNvPr id="28" name="文本框 27"/>
          <p:cNvSpPr txBox="1"/>
          <p:nvPr/>
        </p:nvSpPr>
        <p:spPr>
          <a:xfrm>
            <a:off x="8318139" y="4119054"/>
            <a:ext cx="2699641" cy="523220"/>
          </a:xfrm>
          <a:prstGeom prst="rect">
            <a:avLst/>
          </a:prstGeom>
          <a:noFill/>
        </p:spPr>
        <p:txBody>
          <a:bodyPr wrap="square" rtlCol="0">
            <a:spAutoFit/>
          </a:bodyPr>
          <a:lstStyle/>
          <a:p>
            <a:r>
              <a:rPr lang="zh-CN" altLang="en-US" sz="2800" b="1" dirty="0">
                <a:solidFill>
                  <a:schemeClr val="accent1"/>
                </a:solidFill>
                <a:cs typeface="+mn-ea"/>
                <a:sym typeface="+mn-lt"/>
              </a:rPr>
              <a:t>添加标题</a:t>
            </a:r>
          </a:p>
        </p:txBody>
      </p:sp>
      <p:sp>
        <p:nvSpPr>
          <p:cNvPr id="29" name="文本框 28"/>
          <p:cNvSpPr txBox="1"/>
          <p:nvPr/>
        </p:nvSpPr>
        <p:spPr>
          <a:xfrm>
            <a:off x="8132995" y="4822244"/>
            <a:ext cx="2510668" cy="338554"/>
          </a:xfrm>
          <a:prstGeom prst="rect">
            <a:avLst/>
          </a:prstGeom>
          <a:noFill/>
        </p:spPr>
        <p:txBody>
          <a:bodyPr wrap="square" rtlCol="0">
            <a:spAutoFit/>
          </a:bodyPr>
          <a:lstStyle/>
          <a:p>
            <a:r>
              <a:rPr lang="en-US" altLang="zh-CN" sz="1600" dirty="0">
                <a:solidFill>
                  <a:srgbClr val="A8B2BE"/>
                </a:solidFill>
                <a:cs typeface="+mn-ea"/>
                <a:sym typeface="+mn-lt"/>
              </a:rPr>
              <a:t>Click here to add words</a:t>
            </a:r>
            <a:endParaRPr lang="zh-CN" altLang="en-US" sz="1600" dirty="0">
              <a:solidFill>
                <a:srgbClr val="A8B2BE"/>
              </a:solidFill>
              <a:cs typeface="+mn-ea"/>
              <a:sym typeface="+mn-lt"/>
            </a:endParaRPr>
          </a:p>
        </p:txBody>
      </p:sp>
      <p:sp>
        <p:nvSpPr>
          <p:cNvPr id="30" name="文本框 29"/>
          <p:cNvSpPr txBox="1"/>
          <p:nvPr/>
        </p:nvSpPr>
        <p:spPr>
          <a:xfrm>
            <a:off x="8132995" y="5159310"/>
            <a:ext cx="2510668" cy="338554"/>
          </a:xfrm>
          <a:prstGeom prst="rect">
            <a:avLst/>
          </a:prstGeom>
          <a:noFill/>
        </p:spPr>
        <p:txBody>
          <a:bodyPr wrap="square" rtlCol="0">
            <a:spAutoFit/>
          </a:bodyPr>
          <a:lstStyle/>
          <a:p>
            <a:r>
              <a:rPr lang="en-US" altLang="zh-CN" sz="1600" dirty="0">
                <a:solidFill>
                  <a:srgbClr val="A8B2BE"/>
                </a:solidFill>
                <a:cs typeface="+mn-ea"/>
                <a:sym typeface="+mn-lt"/>
              </a:rPr>
              <a:t>Click here to add words</a:t>
            </a:r>
            <a:endParaRPr lang="zh-CN" altLang="en-US" sz="1600" dirty="0">
              <a:solidFill>
                <a:srgbClr val="A8B2BE"/>
              </a:solidFill>
              <a:cs typeface="+mn-ea"/>
              <a:sym typeface="+mn-lt"/>
            </a:endParaRPr>
          </a:p>
        </p:txBody>
      </p:sp>
      <p:sp>
        <p:nvSpPr>
          <p:cNvPr id="31" name="椭圆 1"/>
          <p:cNvSpPr>
            <a:spLocks noChangeArrowheads="1"/>
          </p:cNvSpPr>
          <p:nvPr/>
        </p:nvSpPr>
        <p:spPr bwMode="auto">
          <a:xfrm>
            <a:off x="528551" y="473301"/>
            <a:ext cx="606526" cy="606526"/>
          </a:xfrm>
          <a:prstGeom prst="roundRect">
            <a:avLst/>
          </a:prstGeom>
          <a:solidFill>
            <a:srgbClr val="FD8DB2"/>
          </a:solidFill>
          <a:ln w="19050">
            <a:noFill/>
          </a:ln>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1500">
              <a:solidFill>
                <a:schemeClr val="bg1"/>
              </a:solidFill>
              <a:latin typeface="+mn-lt"/>
              <a:ea typeface="+mn-ea"/>
              <a:cs typeface="+mn-ea"/>
              <a:sym typeface="+mn-lt"/>
            </a:endParaRPr>
          </a:p>
        </p:txBody>
      </p:sp>
      <p:sp>
        <p:nvSpPr>
          <p:cNvPr id="32" name="TextBox 32"/>
          <p:cNvSpPr txBox="1">
            <a:spLocks noChangeArrowheads="1"/>
          </p:cNvSpPr>
          <p:nvPr/>
        </p:nvSpPr>
        <p:spPr bwMode="auto">
          <a:xfrm>
            <a:off x="602583" y="596232"/>
            <a:ext cx="537327" cy="45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335" dirty="0">
                <a:solidFill>
                  <a:schemeClr val="bg1"/>
                </a:solidFill>
                <a:latin typeface="+mn-lt"/>
                <a:ea typeface="+mn-ea"/>
                <a:cs typeface="+mn-ea"/>
                <a:sym typeface="+mn-lt"/>
              </a:rPr>
              <a:t>01</a:t>
            </a:r>
            <a:endParaRPr lang="zh-CN" altLang="en-US" sz="2335" dirty="0">
              <a:solidFill>
                <a:schemeClr val="bg1"/>
              </a:solidFill>
              <a:latin typeface="+mn-lt"/>
              <a:ea typeface="+mn-ea"/>
              <a:cs typeface="+mn-ea"/>
              <a:sym typeface="+mn-lt"/>
            </a:endParaRPr>
          </a:p>
        </p:txBody>
      </p:sp>
      <p:sp>
        <p:nvSpPr>
          <p:cNvPr id="33" name="矩形 32"/>
          <p:cNvSpPr/>
          <p:nvPr/>
        </p:nvSpPr>
        <p:spPr>
          <a:xfrm>
            <a:off x="1180855" y="956716"/>
            <a:ext cx="1665841" cy="246221"/>
          </a:xfrm>
          <a:prstGeom prst="rect">
            <a:avLst/>
          </a:prstGeom>
          <a:effectLst/>
        </p:spPr>
        <p:txBody>
          <a:bodyPr wrap="none">
            <a:spAutoFit/>
          </a:bodyPr>
          <a:lstStyle/>
          <a:p>
            <a:pPr>
              <a:spcBef>
                <a:spcPct val="0"/>
              </a:spcBef>
            </a:pPr>
            <a:r>
              <a:rPr lang="en-US" altLang="zh-CN" sz="1000" dirty="0">
                <a:solidFill>
                  <a:schemeClr val="tx1">
                    <a:lumMod val="65000"/>
                    <a:lumOff val="35000"/>
                  </a:schemeClr>
                </a:solidFill>
                <a:cs typeface="+mn-ea"/>
                <a:sym typeface="+mn-lt"/>
              </a:rPr>
              <a:t>Please add the title here</a:t>
            </a:r>
          </a:p>
        </p:txBody>
      </p:sp>
      <p:sp>
        <p:nvSpPr>
          <p:cNvPr id="34" name="TextBox 76"/>
          <p:cNvSpPr txBox="1"/>
          <p:nvPr/>
        </p:nvSpPr>
        <p:spPr>
          <a:xfrm>
            <a:off x="1165851" y="415317"/>
            <a:ext cx="3361690" cy="583565"/>
          </a:xfrm>
          <a:prstGeom prst="rect">
            <a:avLst/>
          </a:prstGeom>
          <a:noFill/>
          <a:effectLst/>
        </p:spPr>
        <p:txBody>
          <a:bodyPr wrap="square" rtlCol="0">
            <a:spAutoFit/>
          </a:bodyPr>
          <a:lstStyle/>
          <a:p>
            <a:pPr>
              <a:buFont typeface="Arial" panose="020B0604020202020204" pitchFamily="34" charset="0"/>
              <a:buNone/>
            </a:pPr>
            <a:r>
              <a:rPr lang="zh-CN" altLang="en-US" sz="3200" b="1" dirty="0">
                <a:solidFill>
                  <a:schemeClr val="tx1">
                    <a:lumMod val="65000"/>
                    <a:lumOff val="35000"/>
                  </a:schemeClr>
                </a:solidFill>
                <a:cs typeface="+mn-ea"/>
                <a:sym typeface="+mn-lt"/>
              </a:rPr>
              <a:t>整体活动概括</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360963" y="454304"/>
            <a:ext cx="11470555" cy="6134840"/>
            <a:chOff x="380703" y="458354"/>
            <a:chExt cx="12097851" cy="6470339"/>
          </a:xfrm>
          <a:effectLst>
            <a:outerShdw blurRad="266700" dir="540000" algn="ctr" rotWithShape="0">
              <a:srgbClr val="000000">
                <a:alpha val="34000"/>
              </a:srgbClr>
            </a:outerShdw>
          </a:effectLst>
        </p:grpSpPr>
        <p:cxnSp>
          <p:nvCxnSpPr>
            <p:cNvPr id="34" name="直接连接符 33"/>
            <p:cNvCxnSpPr/>
            <p:nvPr/>
          </p:nvCxnSpPr>
          <p:spPr>
            <a:xfrm>
              <a:off x="380703" y="1549508"/>
              <a:ext cx="0" cy="53791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2478047" y="466738"/>
              <a:ext cx="0" cy="646195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92896" y="6920309"/>
              <a:ext cx="12085151" cy="8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93403" y="458354"/>
              <a:ext cx="12085151" cy="8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p:cNvSpPr txBox="1"/>
          <p:nvPr/>
        </p:nvSpPr>
        <p:spPr bwMode="auto">
          <a:xfrm>
            <a:off x="1669635" y="1985552"/>
            <a:ext cx="2618160" cy="102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6679" tIns="43340" rIns="86679" bIns="4334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defTabSz="649605">
              <a:spcBef>
                <a:spcPct val="20000"/>
              </a:spcBef>
              <a:defRPr/>
            </a:pPr>
            <a:r>
              <a:rPr lang="zh-CN" altLang="en-US" sz="2275" b="1" kern="0" dirty="0">
                <a:solidFill>
                  <a:schemeClr val="tx1">
                    <a:lumMod val="65000"/>
                    <a:lumOff val="35000"/>
                  </a:schemeClr>
                </a:solidFill>
                <a:latin typeface="+mn-lt"/>
                <a:ea typeface="+mn-ea"/>
                <a:cs typeface="+mn-ea"/>
                <a:sym typeface="+mn-lt"/>
              </a:rPr>
              <a:t>输入标题</a:t>
            </a:r>
            <a:endParaRPr lang="en-US" altLang="zh-CN" sz="2275" b="1" kern="0" dirty="0">
              <a:solidFill>
                <a:schemeClr val="tx1">
                  <a:lumMod val="65000"/>
                  <a:lumOff val="35000"/>
                </a:schemeClr>
              </a:solidFill>
              <a:latin typeface="+mn-lt"/>
              <a:ea typeface="+mn-ea"/>
              <a:cs typeface="+mn-ea"/>
              <a:sym typeface="+mn-lt"/>
            </a:endParaRPr>
          </a:p>
          <a:p>
            <a:pPr defTabSz="649605">
              <a:spcBef>
                <a:spcPct val="20000"/>
              </a:spcBef>
              <a:defRPr/>
            </a:pPr>
            <a:r>
              <a:rPr lang="zh-CN" altLang="en-US" sz="1325" kern="0" dirty="0">
                <a:solidFill>
                  <a:schemeClr val="tx1">
                    <a:lumMod val="65000"/>
                    <a:lumOff val="35000"/>
                  </a:schemeClr>
                </a:solidFill>
                <a:latin typeface="+mn-lt"/>
                <a:ea typeface="+mn-ea"/>
                <a:cs typeface="+mn-ea"/>
                <a:sym typeface="+mn-lt"/>
              </a:rPr>
              <a:t>这里输入简单的文字概述里输入简单文字概述输入简单</a:t>
            </a:r>
            <a:endParaRPr lang="en-US" altLang="zh-CN" sz="1325" kern="0" dirty="0">
              <a:solidFill>
                <a:schemeClr val="tx1">
                  <a:lumMod val="65000"/>
                  <a:lumOff val="35000"/>
                </a:schemeClr>
              </a:solidFill>
              <a:latin typeface="+mn-lt"/>
              <a:ea typeface="+mn-ea"/>
              <a:cs typeface="+mn-ea"/>
              <a:sym typeface="+mn-lt"/>
            </a:endParaRPr>
          </a:p>
        </p:txBody>
      </p:sp>
      <p:sp>
        <p:nvSpPr>
          <p:cNvPr id="15" name="Content Placeholder 2"/>
          <p:cNvSpPr txBox="1"/>
          <p:nvPr/>
        </p:nvSpPr>
        <p:spPr bwMode="auto">
          <a:xfrm>
            <a:off x="1669635" y="4762564"/>
            <a:ext cx="2618160" cy="102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6679" tIns="43340" rIns="86679" bIns="4334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defTabSz="649605">
              <a:spcBef>
                <a:spcPct val="20000"/>
              </a:spcBef>
              <a:defRPr/>
            </a:pPr>
            <a:r>
              <a:rPr lang="zh-CN" altLang="en-US" sz="2275" b="1" kern="0" dirty="0">
                <a:solidFill>
                  <a:schemeClr val="tx1">
                    <a:lumMod val="65000"/>
                    <a:lumOff val="35000"/>
                  </a:schemeClr>
                </a:solidFill>
                <a:latin typeface="+mn-lt"/>
                <a:ea typeface="+mn-ea"/>
                <a:cs typeface="+mn-ea"/>
                <a:sym typeface="+mn-lt"/>
              </a:rPr>
              <a:t>输入标题</a:t>
            </a:r>
            <a:endParaRPr lang="en-US" altLang="zh-CN" sz="2275" b="1" kern="0" dirty="0">
              <a:solidFill>
                <a:schemeClr val="tx1">
                  <a:lumMod val="65000"/>
                  <a:lumOff val="35000"/>
                </a:schemeClr>
              </a:solidFill>
              <a:latin typeface="+mn-lt"/>
              <a:ea typeface="+mn-ea"/>
              <a:cs typeface="+mn-ea"/>
              <a:sym typeface="+mn-lt"/>
            </a:endParaRPr>
          </a:p>
          <a:p>
            <a:pPr defTabSz="649605">
              <a:spcBef>
                <a:spcPct val="20000"/>
              </a:spcBef>
              <a:defRPr/>
            </a:pPr>
            <a:r>
              <a:rPr lang="zh-CN" altLang="en-US" sz="1325" kern="0" dirty="0">
                <a:solidFill>
                  <a:schemeClr val="tx1">
                    <a:lumMod val="65000"/>
                    <a:lumOff val="35000"/>
                  </a:schemeClr>
                </a:solidFill>
                <a:latin typeface="+mn-lt"/>
                <a:ea typeface="+mn-ea"/>
                <a:cs typeface="+mn-ea"/>
                <a:sym typeface="+mn-lt"/>
              </a:rPr>
              <a:t>这里输入简单的文字概述里输入简单文字概述输入简单</a:t>
            </a:r>
            <a:endParaRPr lang="en-US" altLang="zh-CN" sz="1325" kern="0" dirty="0">
              <a:solidFill>
                <a:schemeClr val="tx1">
                  <a:lumMod val="65000"/>
                  <a:lumOff val="35000"/>
                </a:schemeClr>
              </a:solidFill>
              <a:latin typeface="+mn-lt"/>
              <a:ea typeface="+mn-ea"/>
              <a:cs typeface="+mn-ea"/>
              <a:sym typeface="+mn-lt"/>
            </a:endParaRPr>
          </a:p>
        </p:txBody>
      </p:sp>
      <p:sp>
        <p:nvSpPr>
          <p:cNvPr id="16" name="Content Placeholder 2"/>
          <p:cNvSpPr txBox="1"/>
          <p:nvPr/>
        </p:nvSpPr>
        <p:spPr bwMode="auto">
          <a:xfrm>
            <a:off x="8288390" y="1870754"/>
            <a:ext cx="2618160" cy="102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6679" tIns="43340" rIns="86679" bIns="4334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defTabSz="649605">
              <a:spcBef>
                <a:spcPct val="20000"/>
              </a:spcBef>
              <a:defRPr/>
            </a:pPr>
            <a:r>
              <a:rPr lang="zh-CN" altLang="en-US" sz="2275" b="1" kern="0" dirty="0">
                <a:solidFill>
                  <a:schemeClr val="tx1">
                    <a:lumMod val="65000"/>
                    <a:lumOff val="35000"/>
                  </a:schemeClr>
                </a:solidFill>
                <a:latin typeface="+mn-lt"/>
                <a:ea typeface="+mn-ea"/>
                <a:cs typeface="+mn-ea"/>
                <a:sym typeface="+mn-lt"/>
              </a:rPr>
              <a:t>输入标题</a:t>
            </a:r>
            <a:endParaRPr lang="en-US" altLang="zh-CN" sz="2275" b="1" kern="0" dirty="0">
              <a:solidFill>
                <a:schemeClr val="tx1">
                  <a:lumMod val="65000"/>
                  <a:lumOff val="35000"/>
                </a:schemeClr>
              </a:solidFill>
              <a:latin typeface="+mn-lt"/>
              <a:ea typeface="+mn-ea"/>
              <a:cs typeface="+mn-ea"/>
              <a:sym typeface="+mn-lt"/>
            </a:endParaRPr>
          </a:p>
          <a:p>
            <a:pPr defTabSz="649605">
              <a:spcBef>
                <a:spcPct val="20000"/>
              </a:spcBef>
              <a:defRPr/>
            </a:pPr>
            <a:r>
              <a:rPr lang="zh-CN" altLang="en-US" sz="1325" kern="0" dirty="0">
                <a:solidFill>
                  <a:schemeClr val="tx1">
                    <a:lumMod val="65000"/>
                    <a:lumOff val="35000"/>
                  </a:schemeClr>
                </a:solidFill>
                <a:latin typeface="+mn-lt"/>
                <a:ea typeface="+mn-ea"/>
                <a:cs typeface="+mn-ea"/>
                <a:sym typeface="+mn-lt"/>
              </a:rPr>
              <a:t>这里输入简单的文字概述里输入简单文字概述输入简单</a:t>
            </a:r>
            <a:endParaRPr lang="en-US" altLang="zh-CN" sz="1325" kern="0" dirty="0">
              <a:solidFill>
                <a:schemeClr val="tx1">
                  <a:lumMod val="65000"/>
                  <a:lumOff val="35000"/>
                </a:schemeClr>
              </a:solidFill>
              <a:latin typeface="+mn-lt"/>
              <a:ea typeface="+mn-ea"/>
              <a:cs typeface="+mn-ea"/>
              <a:sym typeface="+mn-lt"/>
            </a:endParaRPr>
          </a:p>
        </p:txBody>
      </p:sp>
      <p:sp>
        <p:nvSpPr>
          <p:cNvPr id="17" name="Content Placeholder 2"/>
          <p:cNvSpPr txBox="1"/>
          <p:nvPr/>
        </p:nvSpPr>
        <p:spPr bwMode="auto">
          <a:xfrm>
            <a:off x="8288389" y="4647766"/>
            <a:ext cx="2618160" cy="102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6679" tIns="43340" rIns="86679" bIns="4334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defTabSz="649605">
              <a:spcBef>
                <a:spcPct val="20000"/>
              </a:spcBef>
              <a:defRPr/>
            </a:pPr>
            <a:r>
              <a:rPr lang="zh-CN" altLang="en-US" sz="2275" b="1" kern="0" dirty="0">
                <a:solidFill>
                  <a:schemeClr val="tx1">
                    <a:lumMod val="65000"/>
                    <a:lumOff val="35000"/>
                  </a:schemeClr>
                </a:solidFill>
                <a:latin typeface="+mn-lt"/>
                <a:ea typeface="+mn-ea"/>
                <a:cs typeface="+mn-ea"/>
                <a:sym typeface="+mn-lt"/>
              </a:rPr>
              <a:t>输入标题</a:t>
            </a:r>
            <a:endParaRPr lang="en-US" altLang="zh-CN" sz="2275" b="1" kern="0" dirty="0">
              <a:solidFill>
                <a:schemeClr val="tx1">
                  <a:lumMod val="65000"/>
                  <a:lumOff val="35000"/>
                </a:schemeClr>
              </a:solidFill>
              <a:latin typeface="+mn-lt"/>
              <a:ea typeface="+mn-ea"/>
              <a:cs typeface="+mn-ea"/>
              <a:sym typeface="+mn-lt"/>
            </a:endParaRPr>
          </a:p>
          <a:p>
            <a:pPr defTabSz="649605">
              <a:spcBef>
                <a:spcPct val="20000"/>
              </a:spcBef>
              <a:defRPr/>
            </a:pPr>
            <a:r>
              <a:rPr lang="zh-CN" altLang="en-US" sz="1325" kern="0" dirty="0">
                <a:solidFill>
                  <a:schemeClr val="tx1">
                    <a:lumMod val="65000"/>
                    <a:lumOff val="35000"/>
                  </a:schemeClr>
                </a:solidFill>
                <a:latin typeface="+mn-lt"/>
                <a:ea typeface="+mn-ea"/>
                <a:cs typeface="+mn-ea"/>
                <a:sym typeface="+mn-lt"/>
              </a:rPr>
              <a:t>这里输入简单的文字概述里输入简单文字概述输入简单</a:t>
            </a:r>
            <a:endParaRPr lang="en-US" altLang="zh-CN" sz="1325" kern="0" dirty="0">
              <a:solidFill>
                <a:schemeClr val="tx1">
                  <a:lumMod val="65000"/>
                  <a:lumOff val="35000"/>
                </a:schemeClr>
              </a:solidFill>
              <a:latin typeface="+mn-lt"/>
              <a:ea typeface="+mn-ea"/>
              <a:cs typeface="+mn-ea"/>
              <a:sym typeface="+mn-lt"/>
            </a:endParaRPr>
          </a:p>
        </p:txBody>
      </p:sp>
      <p:pic>
        <p:nvPicPr>
          <p:cNvPr id="3" name="图片 2"/>
          <p:cNvPicPr>
            <a:picLocks noChangeAspect="1"/>
          </p:cNvPicPr>
          <p:nvPr/>
        </p:nvPicPr>
        <p:blipFill>
          <a:blip r:embed="rId3"/>
          <a:stretch>
            <a:fillRect/>
          </a:stretch>
        </p:blipFill>
        <p:spPr>
          <a:xfrm>
            <a:off x="3809667" y="1077987"/>
            <a:ext cx="4584228" cy="5388648"/>
          </a:xfrm>
          <a:prstGeom prst="rect">
            <a:avLst/>
          </a:prstGeom>
        </p:spPr>
      </p:pic>
      <p:sp>
        <p:nvSpPr>
          <p:cNvPr id="12" name="椭圆 1"/>
          <p:cNvSpPr>
            <a:spLocks noChangeArrowheads="1"/>
          </p:cNvSpPr>
          <p:nvPr/>
        </p:nvSpPr>
        <p:spPr bwMode="auto">
          <a:xfrm>
            <a:off x="528551" y="473301"/>
            <a:ext cx="606526" cy="606526"/>
          </a:xfrm>
          <a:prstGeom prst="roundRect">
            <a:avLst/>
          </a:prstGeom>
          <a:solidFill>
            <a:srgbClr val="FD8DB2"/>
          </a:solidFill>
          <a:ln w="19050">
            <a:noFill/>
          </a:ln>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1500">
              <a:solidFill>
                <a:schemeClr val="bg1"/>
              </a:solidFill>
              <a:latin typeface="+mn-lt"/>
              <a:ea typeface="+mn-ea"/>
              <a:cs typeface="+mn-ea"/>
              <a:sym typeface="+mn-lt"/>
            </a:endParaRPr>
          </a:p>
        </p:txBody>
      </p:sp>
      <p:sp>
        <p:nvSpPr>
          <p:cNvPr id="13" name="TextBox 32"/>
          <p:cNvSpPr txBox="1">
            <a:spLocks noChangeArrowheads="1"/>
          </p:cNvSpPr>
          <p:nvPr/>
        </p:nvSpPr>
        <p:spPr bwMode="auto">
          <a:xfrm>
            <a:off x="602583" y="596232"/>
            <a:ext cx="537327" cy="45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335" dirty="0">
                <a:solidFill>
                  <a:schemeClr val="bg1"/>
                </a:solidFill>
                <a:latin typeface="+mn-lt"/>
                <a:ea typeface="+mn-ea"/>
                <a:cs typeface="+mn-ea"/>
                <a:sym typeface="+mn-lt"/>
              </a:rPr>
              <a:t>01</a:t>
            </a:r>
            <a:endParaRPr lang="zh-CN" altLang="en-US" sz="2335" dirty="0">
              <a:solidFill>
                <a:schemeClr val="bg1"/>
              </a:solidFill>
              <a:latin typeface="+mn-lt"/>
              <a:ea typeface="+mn-ea"/>
              <a:cs typeface="+mn-ea"/>
              <a:sym typeface="+mn-lt"/>
            </a:endParaRPr>
          </a:p>
        </p:txBody>
      </p:sp>
      <p:sp>
        <p:nvSpPr>
          <p:cNvPr id="18" name="矩形 17"/>
          <p:cNvSpPr/>
          <p:nvPr/>
        </p:nvSpPr>
        <p:spPr>
          <a:xfrm>
            <a:off x="1180855" y="956716"/>
            <a:ext cx="1665841" cy="246221"/>
          </a:xfrm>
          <a:prstGeom prst="rect">
            <a:avLst/>
          </a:prstGeom>
          <a:effectLst/>
        </p:spPr>
        <p:txBody>
          <a:bodyPr wrap="none">
            <a:spAutoFit/>
          </a:bodyPr>
          <a:lstStyle/>
          <a:p>
            <a:pPr>
              <a:spcBef>
                <a:spcPct val="0"/>
              </a:spcBef>
            </a:pPr>
            <a:r>
              <a:rPr lang="en-US" altLang="zh-CN" sz="1000" dirty="0">
                <a:solidFill>
                  <a:schemeClr val="tx1">
                    <a:lumMod val="65000"/>
                    <a:lumOff val="35000"/>
                  </a:schemeClr>
                </a:solidFill>
                <a:cs typeface="+mn-ea"/>
                <a:sym typeface="+mn-lt"/>
              </a:rPr>
              <a:t>Please add the title here</a:t>
            </a:r>
          </a:p>
        </p:txBody>
      </p:sp>
      <p:sp>
        <p:nvSpPr>
          <p:cNvPr id="19" name="TextBox 76"/>
          <p:cNvSpPr txBox="1"/>
          <p:nvPr/>
        </p:nvSpPr>
        <p:spPr>
          <a:xfrm>
            <a:off x="1165851" y="415317"/>
            <a:ext cx="3361690" cy="583565"/>
          </a:xfrm>
          <a:prstGeom prst="rect">
            <a:avLst/>
          </a:prstGeom>
          <a:noFill/>
          <a:effectLst/>
        </p:spPr>
        <p:txBody>
          <a:bodyPr wrap="square" rtlCol="0">
            <a:spAutoFit/>
          </a:bodyPr>
          <a:lstStyle/>
          <a:p>
            <a:pPr>
              <a:buFont typeface="Arial" panose="020B0604020202020204" pitchFamily="34" charset="0"/>
              <a:buNone/>
            </a:pPr>
            <a:r>
              <a:rPr lang="zh-CN" altLang="en-US" sz="3200" b="1" dirty="0">
                <a:solidFill>
                  <a:schemeClr val="tx1">
                    <a:lumMod val="65000"/>
                    <a:lumOff val="35000"/>
                  </a:schemeClr>
                </a:solidFill>
                <a:cs typeface="+mn-ea"/>
                <a:sym typeface="+mn-lt"/>
              </a:rPr>
              <a:t>整体活动概括</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email"/>
          <a:stretch>
            <a:fillRect/>
          </a:stretch>
        </p:blipFill>
        <p:spPr>
          <a:xfrm>
            <a:off x="6985370" y="2098723"/>
            <a:ext cx="3801989" cy="3801989"/>
          </a:xfrm>
          <a:prstGeom prst="rect">
            <a:avLst/>
          </a:prstGeom>
        </p:spPr>
      </p:pic>
      <p:sp>
        <p:nvSpPr>
          <p:cNvPr id="13" name="文本框 12"/>
          <p:cNvSpPr txBox="1"/>
          <p:nvPr/>
        </p:nvSpPr>
        <p:spPr>
          <a:xfrm>
            <a:off x="1876118" y="2078793"/>
            <a:ext cx="2305050" cy="584775"/>
          </a:xfrm>
          <a:prstGeom prst="rect">
            <a:avLst/>
          </a:prstGeom>
          <a:noFill/>
        </p:spPr>
        <p:txBody>
          <a:bodyPr wrap="square" rtlCol="0">
            <a:spAutoFit/>
          </a:bodyPr>
          <a:lstStyle/>
          <a:p>
            <a:pPr algn="dist"/>
            <a:r>
              <a:rPr lang="zh-CN" altLang="en-US" sz="3200" b="1" dirty="0">
                <a:cs typeface="+mn-ea"/>
                <a:sym typeface="+mn-lt"/>
              </a:rPr>
              <a:t>节日介绍</a:t>
            </a:r>
          </a:p>
        </p:txBody>
      </p:sp>
      <p:cxnSp>
        <p:nvCxnSpPr>
          <p:cNvPr id="14" name="直接连接符 13"/>
          <p:cNvCxnSpPr/>
          <p:nvPr/>
        </p:nvCxnSpPr>
        <p:spPr>
          <a:xfrm>
            <a:off x="1876118" y="2927381"/>
            <a:ext cx="184785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876118" y="3058320"/>
            <a:ext cx="4876800" cy="2862322"/>
          </a:xfrm>
          <a:prstGeom prst="rect">
            <a:avLst/>
          </a:prstGeom>
        </p:spPr>
        <p:txBody>
          <a:bodyPr wrap="square">
            <a:spAutoFit/>
          </a:bodyPr>
          <a:lstStyle/>
          <a:p>
            <a:pPr>
              <a:lnSpc>
                <a:spcPct val="150000"/>
              </a:lnSpc>
            </a:pPr>
            <a:r>
              <a:rPr lang="zh-CN" altLang="en-US" sz="2400" dirty="0">
                <a:solidFill>
                  <a:srgbClr val="333333"/>
                </a:solidFill>
                <a:cs typeface="+mn-ea"/>
                <a:sym typeface="+mn-lt"/>
              </a:rPr>
              <a:t>母亲节（</a:t>
            </a:r>
            <a:r>
              <a:rPr lang="en-US" altLang="zh-CN" sz="2400" dirty="0">
                <a:solidFill>
                  <a:srgbClr val="333333"/>
                </a:solidFill>
                <a:cs typeface="+mn-ea"/>
                <a:sym typeface="+mn-lt"/>
              </a:rPr>
              <a:t>Mother's Day</a:t>
            </a:r>
            <a:r>
              <a:rPr lang="zh-CN" altLang="en-US" sz="2400" dirty="0">
                <a:solidFill>
                  <a:srgbClr val="333333"/>
                </a:solidFill>
                <a:cs typeface="+mn-ea"/>
                <a:sym typeface="+mn-lt"/>
              </a:rPr>
              <a:t>），是一个感谢母亲的节日，这个节日最早出现在古希腊；而现代的母亲节起源于美国，是每年</a:t>
            </a:r>
            <a:r>
              <a:rPr lang="en-US" altLang="zh-CN" sz="2400" dirty="0">
                <a:solidFill>
                  <a:srgbClr val="333333"/>
                </a:solidFill>
                <a:cs typeface="+mn-ea"/>
                <a:sym typeface="+mn-lt"/>
              </a:rPr>
              <a:t>5</a:t>
            </a:r>
            <a:r>
              <a:rPr lang="zh-CN" altLang="en-US" sz="2400" dirty="0">
                <a:solidFill>
                  <a:srgbClr val="333333"/>
                </a:solidFill>
                <a:cs typeface="+mn-ea"/>
                <a:sym typeface="+mn-lt"/>
              </a:rPr>
              <a:t>月的第二个星期日。</a:t>
            </a:r>
            <a:endParaRPr lang="zh-CN" altLang="en-US" sz="2400" dirty="0">
              <a:cs typeface="+mn-ea"/>
              <a:sym typeface="+mn-lt"/>
            </a:endParaRPr>
          </a:p>
        </p:txBody>
      </p:sp>
      <p:sp>
        <p:nvSpPr>
          <p:cNvPr id="16" name="椭圆 1"/>
          <p:cNvSpPr>
            <a:spLocks noChangeArrowheads="1"/>
          </p:cNvSpPr>
          <p:nvPr/>
        </p:nvSpPr>
        <p:spPr bwMode="auto">
          <a:xfrm>
            <a:off x="528551" y="473301"/>
            <a:ext cx="606526" cy="606526"/>
          </a:xfrm>
          <a:prstGeom prst="roundRect">
            <a:avLst/>
          </a:prstGeom>
          <a:solidFill>
            <a:srgbClr val="FD8DB2"/>
          </a:solidFill>
          <a:ln w="19050">
            <a:noFill/>
          </a:ln>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1500">
              <a:solidFill>
                <a:schemeClr val="bg1"/>
              </a:solidFill>
              <a:latin typeface="+mn-lt"/>
              <a:ea typeface="+mn-ea"/>
              <a:cs typeface="+mn-ea"/>
              <a:sym typeface="+mn-lt"/>
            </a:endParaRPr>
          </a:p>
        </p:txBody>
      </p:sp>
      <p:sp>
        <p:nvSpPr>
          <p:cNvPr id="17" name="TextBox 32"/>
          <p:cNvSpPr txBox="1">
            <a:spLocks noChangeArrowheads="1"/>
          </p:cNvSpPr>
          <p:nvPr/>
        </p:nvSpPr>
        <p:spPr bwMode="auto">
          <a:xfrm>
            <a:off x="602583" y="596232"/>
            <a:ext cx="537327" cy="45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335" dirty="0">
                <a:solidFill>
                  <a:schemeClr val="bg1"/>
                </a:solidFill>
                <a:latin typeface="+mn-lt"/>
                <a:ea typeface="+mn-ea"/>
                <a:cs typeface="+mn-ea"/>
                <a:sym typeface="+mn-lt"/>
              </a:rPr>
              <a:t>01</a:t>
            </a:r>
            <a:endParaRPr lang="zh-CN" altLang="en-US" sz="2335" dirty="0">
              <a:solidFill>
                <a:schemeClr val="bg1"/>
              </a:solidFill>
              <a:latin typeface="+mn-lt"/>
              <a:ea typeface="+mn-ea"/>
              <a:cs typeface="+mn-ea"/>
              <a:sym typeface="+mn-lt"/>
            </a:endParaRPr>
          </a:p>
        </p:txBody>
      </p:sp>
      <p:sp>
        <p:nvSpPr>
          <p:cNvPr id="18" name="矩形 17"/>
          <p:cNvSpPr/>
          <p:nvPr/>
        </p:nvSpPr>
        <p:spPr>
          <a:xfrm>
            <a:off x="1180855" y="956716"/>
            <a:ext cx="1665841" cy="246221"/>
          </a:xfrm>
          <a:prstGeom prst="rect">
            <a:avLst/>
          </a:prstGeom>
          <a:effectLst/>
        </p:spPr>
        <p:txBody>
          <a:bodyPr wrap="none">
            <a:spAutoFit/>
          </a:bodyPr>
          <a:lstStyle/>
          <a:p>
            <a:pPr>
              <a:spcBef>
                <a:spcPct val="0"/>
              </a:spcBef>
            </a:pPr>
            <a:r>
              <a:rPr lang="en-US" altLang="zh-CN" sz="1000" dirty="0">
                <a:solidFill>
                  <a:schemeClr val="tx1">
                    <a:lumMod val="65000"/>
                    <a:lumOff val="35000"/>
                  </a:schemeClr>
                </a:solidFill>
                <a:cs typeface="+mn-ea"/>
                <a:sym typeface="+mn-lt"/>
              </a:rPr>
              <a:t>Please add the title here</a:t>
            </a:r>
          </a:p>
        </p:txBody>
      </p:sp>
      <p:sp>
        <p:nvSpPr>
          <p:cNvPr id="19" name="TextBox 76"/>
          <p:cNvSpPr txBox="1"/>
          <p:nvPr/>
        </p:nvSpPr>
        <p:spPr>
          <a:xfrm>
            <a:off x="1165851" y="415317"/>
            <a:ext cx="3361690" cy="583565"/>
          </a:xfrm>
          <a:prstGeom prst="rect">
            <a:avLst/>
          </a:prstGeom>
          <a:noFill/>
          <a:effectLst/>
        </p:spPr>
        <p:txBody>
          <a:bodyPr wrap="square" rtlCol="0">
            <a:spAutoFit/>
          </a:bodyPr>
          <a:lstStyle/>
          <a:p>
            <a:pPr>
              <a:buFont typeface="Arial" panose="020B0604020202020204" pitchFamily="34" charset="0"/>
              <a:buNone/>
            </a:pPr>
            <a:r>
              <a:rPr lang="zh-CN" altLang="en-US" sz="3200" b="1" dirty="0">
                <a:solidFill>
                  <a:schemeClr val="tx1">
                    <a:lumMod val="65000"/>
                    <a:lumOff val="35000"/>
                  </a:schemeClr>
                </a:solidFill>
                <a:cs typeface="+mn-ea"/>
                <a:sym typeface="+mn-lt"/>
              </a:rPr>
              <a:t>整体活动概括</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p:cNvSpPr/>
          <p:nvPr/>
        </p:nvSpPr>
        <p:spPr>
          <a:xfrm>
            <a:off x="387927" y="387927"/>
            <a:ext cx="11416146" cy="5985164"/>
          </a:xfrm>
          <a:prstGeom prst="rect">
            <a:avLst/>
          </a:prstGeom>
          <a:solidFill>
            <a:schemeClr val="bg1"/>
          </a:solidFill>
          <a:ln>
            <a:solidFill>
              <a:srgbClr val="FD8DB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p:cNvPicPr>
            <a:picLocks noChangeAspect="1"/>
          </p:cNvPicPr>
          <p:nvPr/>
        </p:nvPicPr>
        <p:blipFill>
          <a:blip r:embed="rId2" cstate="email"/>
          <a:stretch>
            <a:fillRect/>
          </a:stretch>
        </p:blipFill>
        <p:spPr>
          <a:xfrm>
            <a:off x="4103077" y="577194"/>
            <a:ext cx="4968066" cy="5335271"/>
          </a:xfrm>
          <a:prstGeom prst="rect">
            <a:avLst/>
          </a:prstGeom>
        </p:spPr>
      </p:pic>
      <p:sp>
        <p:nvSpPr>
          <p:cNvPr id="6" name="文本框 5"/>
          <p:cNvSpPr txBox="1"/>
          <p:nvPr/>
        </p:nvSpPr>
        <p:spPr>
          <a:xfrm>
            <a:off x="4103077" y="3742007"/>
            <a:ext cx="4433494" cy="706755"/>
          </a:xfrm>
          <a:prstGeom prst="rect">
            <a:avLst/>
          </a:prstGeom>
          <a:solidFill>
            <a:schemeClr val="bg1"/>
          </a:solidFill>
          <a:effectLst>
            <a:outerShdw blurRad="50800" dist="38100" dir="5400000" sx="101000" sy="101000" algn="ctr" rotWithShape="0">
              <a:srgbClr val="000000">
                <a:alpha val="43137"/>
              </a:srgbClr>
            </a:outerShdw>
          </a:effectLst>
        </p:spPr>
        <p:txBody>
          <a:bodyPr wrap="square" rtlCol="0">
            <a:spAutoFit/>
          </a:bodyPr>
          <a:lstStyle/>
          <a:p>
            <a:pPr algn="ctr">
              <a:buFont typeface="Arial" panose="020B0604020202020204" pitchFamily="34" charset="0"/>
              <a:buNone/>
            </a:pPr>
            <a:r>
              <a:rPr lang="zh-CN" altLang="en-US" sz="4000" b="1" dirty="0">
                <a:solidFill>
                  <a:srgbClr val="FD8DB2"/>
                </a:solidFill>
                <a:cs typeface="+mn-ea"/>
                <a:sym typeface="+mn-lt"/>
              </a:rPr>
              <a:t>活动流程执行</a:t>
            </a:r>
            <a:endParaRPr lang="zh-CN" altLang="en-US" sz="4000" dirty="0">
              <a:cs typeface="+mn-ea"/>
              <a:sym typeface="+mn-lt"/>
            </a:endParaRPr>
          </a:p>
        </p:txBody>
      </p:sp>
      <p:sp>
        <p:nvSpPr>
          <p:cNvPr id="2" name="椭圆 1"/>
          <p:cNvSpPr/>
          <p:nvPr/>
        </p:nvSpPr>
        <p:spPr>
          <a:xfrm>
            <a:off x="4959985" y="948055"/>
            <a:ext cx="410845" cy="405765"/>
          </a:xfrm>
          <a:prstGeom prst="ellipse">
            <a:avLst/>
          </a:prstGeom>
          <a:solidFill>
            <a:srgbClr val="FEC9DA">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4730115" y="843280"/>
            <a:ext cx="229870" cy="241300"/>
          </a:xfrm>
          <a:prstGeom prst="ellipse">
            <a:avLst/>
          </a:prstGeom>
          <a:solidFill>
            <a:srgbClr val="FEC9D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6535420" y="5292090"/>
            <a:ext cx="410845" cy="405765"/>
          </a:xfrm>
          <a:prstGeom prst="ellipse">
            <a:avLst/>
          </a:prstGeom>
          <a:solidFill>
            <a:srgbClr val="FEC9DA">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6946265" y="5857240"/>
            <a:ext cx="229870" cy="241300"/>
          </a:xfrm>
          <a:prstGeom prst="ellipse">
            <a:avLst/>
          </a:prstGeom>
          <a:solidFill>
            <a:srgbClr val="FEC9D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10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1000"/>
                                        <p:tgtEl>
                                          <p:spTgt spid="1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linds(horizontal)">
                                      <p:cBhvr>
                                        <p:cTn id="16" dur="1000"/>
                                        <p:tgtEl>
                                          <p:spTgt spid="19"/>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2" grpId="0" bldLvl="0" animBg="1"/>
      <p:bldP spid="3" grpId="0" bldLvl="0" animBg="1"/>
      <p:bldP spid="18" grpId="0" bldLvl="0" animBg="1"/>
      <p:bldP spid="19" grpId="0" bldLvl="0" animBg="1"/>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kftvkzx">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1815</Words>
  <Application>Microsoft Office PowerPoint</Application>
  <PresentationFormat>宽屏</PresentationFormat>
  <Paragraphs>269</Paragraphs>
  <Slides>30</Slides>
  <Notes>20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30</vt:i4>
      </vt:variant>
    </vt:vector>
  </HeadingPairs>
  <TitlesOfParts>
    <vt:vector size="36" baseType="lpstr">
      <vt:lpstr>Helvetica Light</vt:lpstr>
      <vt:lpstr>宋体</vt:lpstr>
      <vt:lpstr>微软雅黑</vt:lpstr>
      <vt:lpstr>Arial</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2021-07-07T01:32:07Z</dcterms:created>
  <dcterms:modified xsi:type="dcterms:W3CDTF">2023-01-10T05:10:10Z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B7DDE6A672C74F8C92A3D81978C428EE</vt:lpwstr>
  </property>
  <property fmtid="{A09F084E-AD41-489F-8076-AA5BE3082BCA}" pid="100">
    <vt:ui4>5</vt:ui4>
  </property>
  <property fmtid="{64440492-4C8B-11D1-8B70-080036B11A03}" pid="11">
    <vt:lpwstr>www.2ppt.com-爱PPT提供资源下载</vt:lpwstr>
  </property>
</Properties>
</file>