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0"/>
  </p:notesMasterIdLst>
  <p:handoutMasterIdLst>
    <p:handoutMasterId r:id="rId31"/>
  </p:handoutMasterIdLst>
  <p:sldIdLst>
    <p:sldId id="256" r:id="rId3"/>
    <p:sldId id="257" r:id="rId4"/>
    <p:sldId id="258" r:id="rId5"/>
    <p:sldId id="259" r:id="rId6"/>
    <p:sldId id="260" r:id="rId7"/>
    <p:sldId id="261" r:id="rId8"/>
    <p:sldId id="262" r:id="rId9"/>
    <p:sldId id="263" r:id="rId10"/>
    <p:sldId id="282" r:id="rId11"/>
    <p:sldId id="265" r:id="rId12"/>
    <p:sldId id="266" r:id="rId13"/>
    <p:sldId id="267" r:id="rId14"/>
    <p:sldId id="268" r:id="rId15"/>
    <p:sldId id="269" r:id="rId16"/>
    <p:sldId id="270" r:id="rId17"/>
    <p:sldId id="283" r:id="rId18"/>
    <p:sldId id="272" r:id="rId19"/>
    <p:sldId id="273" r:id="rId20"/>
    <p:sldId id="274" r:id="rId21"/>
    <p:sldId id="275" r:id="rId22"/>
    <p:sldId id="276" r:id="rId23"/>
    <p:sldId id="277" r:id="rId24"/>
    <p:sldId id="284" r:id="rId25"/>
    <p:sldId id="279" r:id="rId26"/>
    <p:sldId id="280" r:id="rId27"/>
    <p:sldId id="281" r:id="rId28"/>
    <p:sldId id="285" r:id="rId29"/>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161E"/>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882" y="-1878"/>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7905D-8427-43CB-A9D7-4B7F957A370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05178-B23B-48A6-A3EB-AE368A7AD2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marL="0" marR="0" lvl="0" indent="0" algn="r" defTabSz="914400" rtl="0" eaLnBrk="1" fontAlgn="auto" latinLnBrk="0" hangingPunct="1">
              <a:lnSpc>
                <a:spcPct val="100000"/>
              </a:lnSpc>
              <a:spcBef>
                <a:spcPts val="0"/>
              </a:spcBef>
              <a:spcAft>
                <a:spcPts val="0"/>
              </a:spcAft>
              <a:buClrTx/>
              <a:buSzTx/>
              <a:buFontTx/>
              <a:buNone/>
              <a:defRPr/>
            </a:pPr>
            <a:fld id="{0BFC0C0B-E8AB-40A4-80EA-DA5392A0EA1E}" type="slidenum">
              <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rPr>
              <a:t>14</a:t>
            </a:fld>
            <a:endParaRPr kumimoji="0" lang="en-US" altLang="zh-CN"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E477DFE-51A2-4E00-9E2D-A1D47808E2F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9D219C1-9CA5-4F7B-B08A-1F79DC4E5638}"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smtClean="0"/>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marL="0" marR="0" lvl="0" indent="0" algn="r" defTabSz="1087755" rtl="0" eaLnBrk="1" fontAlgn="auto" latinLnBrk="0" hangingPunct="1">
              <a:lnSpc>
                <a:spcPct val="100000"/>
              </a:lnSpc>
              <a:spcBef>
                <a:spcPts val="0"/>
              </a:spcBef>
              <a:spcAft>
                <a:spcPts val="0"/>
              </a:spcAft>
              <a:buClrTx/>
              <a:buSzTx/>
              <a:buFontTx/>
              <a:buNone/>
              <a:defRPr/>
            </a:pPr>
            <a:fld id="{B41B9E0F-BCBF-48C5-8644-FAE1BD631DA9}"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18</a:t>
            </a:fld>
            <a:endParaRPr kumimoji="0" lang="en-US" altLang="zh-CN"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marL="0" marR="0" lvl="0" indent="0" algn="r" defTabSz="914400" rtl="0" eaLnBrk="1" fontAlgn="auto" latinLnBrk="0" hangingPunct="1">
              <a:lnSpc>
                <a:spcPct val="100000"/>
              </a:lnSpc>
              <a:spcBef>
                <a:spcPts val="0"/>
              </a:spcBef>
              <a:spcAft>
                <a:spcPts val="0"/>
              </a:spcAft>
              <a:buClrTx/>
              <a:buSzTx/>
              <a:buFontTx/>
              <a:buNone/>
              <a:defRPr/>
            </a:pPr>
            <a:fld id="{E4556866-2B0E-4CE2-9C97-245B4F496ADD}"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21</a:t>
            </a:fld>
            <a:endParaRPr kumimoji="0" lang="en-US" altLang="zh-CN"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marL="0" marR="0" lvl="0" indent="0" algn="r" defTabSz="914400" rtl="0" eaLnBrk="1" fontAlgn="auto" latinLnBrk="0" hangingPunct="1">
              <a:lnSpc>
                <a:spcPct val="100000"/>
              </a:lnSpc>
              <a:spcBef>
                <a:spcPts val="0"/>
              </a:spcBef>
              <a:spcAft>
                <a:spcPts val="0"/>
              </a:spcAft>
              <a:buClrTx/>
              <a:buSzTx/>
              <a:buFontTx/>
              <a:buNone/>
              <a:defRPr/>
            </a:pPr>
            <a:fld id="{CD6ED3BC-262E-4D91-8479-43897E2EDEA3}" type="slidenum">
              <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rPr>
              <a:t>22</a:t>
            </a:fld>
            <a:endParaRPr kumimoji="0" lang="en-US" altLang="zh-CN"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B633B528-645B-4D13-BDE9-9175F60298D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9E9238FD-4BE5-4C59-BE78-6DC58536DE8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D5A07994-C8B3-4AE3-941A-33CBF2F8E062}"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DD224E8-BF94-4249-AE8D-F8185CBE0F04}"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B819D885-E8DE-47BF-8BF1-5E92609D2FB5}"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screen"/>
          <a:stretch>
            <a:fillRect/>
          </a:stretch>
        </p:blipFill>
        <p:spPr>
          <a:xfrm>
            <a:off x="0" y="0"/>
            <a:ext cx="9144000" cy="5143500"/>
          </a:xfrm>
          <a:prstGeom prst="rect">
            <a:avLst/>
          </a:prstGeom>
        </p:spPr>
      </p:pic>
      <p:sp>
        <p:nvSpPr>
          <p:cNvPr id="8" name="矩形 7"/>
          <p:cNvSpPr/>
          <p:nvPr userDrawn="1"/>
        </p:nvSpPr>
        <p:spPr>
          <a:xfrm>
            <a:off x="0" y="152400"/>
            <a:ext cx="9144000" cy="431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nvPr>
        </p:nvSpPr>
        <p:spPr>
          <a:xfrm>
            <a:off x="396426" y="172247"/>
            <a:ext cx="7886700" cy="397440"/>
          </a:xfrm>
        </p:spPr>
        <p:txBody>
          <a:bodyPr>
            <a:noAutofit/>
          </a:bodyPr>
          <a:lstStyle>
            <a:lvl1pPr>
              <a:defRPr sz="2400" b="1" i="0">
                <a:solidFill>
                  <a:schemeClr val="bg1"/>
                </a:solidFill>
              </a:defRPr>
            </a:lvl1pPr>
          </a:lstStyle>
          <a:p>
            <a:r>
              <a:rPr lang="zh-CN" altLang="en-US" dirty="0" smtClean="0"/>
              <a:t>单击此处编辑母版标题</a:t>
            </a:r>
            <a:endParaRPr lang="zh-CN" altLang="en-US" dirty="0"/>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9" name="矩形 8"/>
          <p:cNvSpPr/>
          <p:nvPr userDrawn="1"/>
        </p:nvSpPr>
        <p:spPr>
          <a:xfrm>
            <a:off x="7207628" y="4774682"/>
            <a:ext cx="775136" cy="245110"/>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 www.2ppt.com/sucai/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 www.2ppt.com/tubiao/      </a:t>
            </a:r>
          </a:p>
          <a:p>
            <a:pPr defTabSz="914400"/>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defTabSz="914400"/>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 www.2ppt.com/excel/  </a:t>
            </a:r>
          </a:p>
          <a:p>
            <a:pPr defTabSz="914400"/>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 www.2ppt.com/ziliao/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 www.2ppt.com/kejian/ </a:t>
            </a:r>
          </a:p>
          <a:p>
            <a:pPr defTabSz="914400"/>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 www.2ppt.com/fanwen/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 www.2ppt.com/shiti/  </a:t>
            </a:r>
          </a:p>
          <a:p>
            <a:pPr defTabSz="914400"/>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 www.2ppt.com/jiaoan/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 www.2ppt.com/ziti/</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transition spd="slow" advClick="0" advTm="0">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9" name="灯片编号占位符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灯片编号占位符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Ovr>
    <a:masterClrMapping/>
  </p:clrMapOvr>
  <p:transition spd="slow" advClick="0" advTm="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advTm="0">
    <p:cove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2023-01-10</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srgbClr val="FFC000">
                    <a:tint val="75000"/>
                  </a:srgbClr>
                </a:solidFill>
                <a:effectLst/>
                <a:uLnTx/>
                <a:uFillTx/>
                <a:latin typeface="等线" panose="02010600030101010101" charset="-122"/>
                <a:ea typeface="微软雅黑" panose="020B0503020204020204" charset="-122"/>
                <a:cs typeface="+mn-cs"/>
              </a:rPr>
              <a:t>‹#›</a:t>
            </a:fld>
            <a:endParaRPr kumimoji="0" lang="zh-CN" altLang="en-US" sz="900" b="0" i="0" u="none" strike="noStrike" kern="1200" cap="none" spc="0" normalizeH="0" baseline="0" noProof="0">
              <a:ln>
                <a:noFill/>
              </a:ln>
              <a:solidFill>
                <a:srgbClr val="FFC000">
                  <a:tint val="75000"/>
                </a:srgbClr>
              </a:solidFill>
              <a:effectLst/>
              <a:uLnTx/>
              <a:uFillTx/>
              <a:latin typeface="等线" panose="02010600030101010101" charset="-122"/>
              <a:ea typeface="微软雅黑" panose="020B0503020204020204" charset="-122"/>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advClick="0" advTm="0">
    <p:cove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stretch>
            <a:fillRect/>
          </a:stretch>
        </p:blipFill>
        <p:spPr>
          <a:xfrm>
            <a:off x="0" y="0"/>
            <a:ext cx="9144000" cy="5143500"/>
          </a:xfrm>
          <a:prstGeom prst="rect">
            <a:avLst/>
          </a:prstGeom>
        </p:spPr>
      </p:pic>
      <p:sp>
        <p:nvSpPr>
          <p:cNvPr id="8" name="矩形 7"/>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a:stretch>
            <a:fillRect/>
          </a:stretch>
        </p:blipFill>
        <p:spPr>
          <a:xfrm>
            <a:off x="853238" y="1549401"/>
            <a:ext cx="8290762" cy="3594100"/>
          </a:xfrm>
          <a:prstGeom prst="rect">
            <a:avLst/>
          </a:prstGeom>
        </p:spPr>
      </p:pic>
      <p:pic>
        <p:nvPicPr>
          <p:cNvPr id="7" name="图片 6"/>
          <p:cNvPicPr>
            <a:picLocks noChangeAspect="1"/>
          </p:cNvPicPr>
          <p:nvPr/>
        </p:nvPicPr>
        <p:blipFill>
          <a:blip r:embed="rId4"/>
          <a:stretch>
            <a:fillRect/>
          </a:stretch>
        </p:blipFill>
        <p:spPr>
          <a:xfrm>
            <a:off x="435125" y="371276"/>
            <a:ext cx="3315950" cy="554690"/>
          </a:xfrm>
          <a:prstGeom prst="rect">
            <a:avLst/>
          </a:prstGeom>
        </p:spPr>
      </p:pic>
      <p:sp>
        <p:nvSpPr>
          <p:cNvPr id="9" name="文本框 8"/>
          <p:cNvSpPr txBox="1"/>
          <p:nvPr/>
        </p:nvSpPr>
        <p:spPr>
          <a:xfrm>
            <a:off x="2963675" y="1745560"/>
            <a:ext cx="5282215" cy="707886"/>
          </a:xfrm>
          <a:prstGeom prst="rect">
            <a:avLst/>
          </a:prstGeom>
          <a:noFill/>
        </p:spPr>
        <p:txBody>
          <a:bodyPr wrap="none" rtlCol="0">
            <a:spAutoFit/>
          </a:bodyPr>
          <a:lstStyle/>
          <a:p>
            <a:r>
              <a:rPr lang="zh-CN" altLang="en-US" sz="4000" b="1" dirty="0">
                <a:solidFill>
                  <a:srgbClr val="FF0000"/>
                </a:solidFill>
                <a:latin typeface="+mj-ea"/>
                <a:ea typeface="+mj-ea"/>
              </a:rPr>
              <a:t>广</a:t>
            </a:r>
            <a:r>
              <a:rPr lang="zh-CN" altLang="en-US" sz="4000" b="1" dirty="0" smtClean="0">
                <a:solidFill>
                  <a:srgbClr val="FF0000"/>
                </a:solidFill>
                <a:latin typeface="+mj-ea"/>
                <a:ea typeface="+mj-ea"/>
              </a:rPr>
              <a:t>发银行金融</a:t>
            </a:r>
            <a:r>
              <a:rPr lang="en-US" altLang="zh-CN" sz="4000" b="1" dirty="0" smtClean="0">
                <a:solidFill>
                  <a:srgbClr val="FF0000"/>
                </a:solidFill>
                <a:latin typeface="+mj-ea"/>
                <a:ea typeface="+mj-ea"/>
              </a:rPr>
              <a:t>PPT</a:t>
            </a:r>
            <a:r>
              <a:rPr lang="zh-CN" altLang="en-US" sz="4000" b="1" dirty="0" smtClean="0">
                <a:solidFill>
                  <a:srgbClr val="FF0000"/>
                </a:solidFill>
                <a:latin typeface="+mj-ea"/>
                <a:ea typeface="+mj-ea"/>
              </a:rPr>
              <a:t>模板</a:t>
            </a:r>
            <a:endParaRPr lang="zh-CN" altLang="en-US" sz="4000" b="1" dirty="0">
              <a:solidFill>
                <a:srgbClr val="FF0000"/>
              </a:solidFill>
              <a:latin typeface="+mj-ea"/>
              <a:ea typeface="+mj-ea"/>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750"/>
                                        <p:tgtEl>
                                          <p:spTgt spid="8"/>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1000"/>
                                        <p:tgtEl>
                                          <p:spTgt spid="6"/>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049680" y="2870380"/>
            <a:ext cx="558435" cy="559928"/>
          </a:xfrm>
          <a:prstGeom prst="ellipse">
            <a:avLst/>
          </a:prstGeom>
          <a:solidFill>
            <a:schemeClr val="tx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3011" name="Oval 18"/>
          <p:cNvSpPr>
            <a:spLocks noChangeArrowheads="1"/>
          </p:cNvSpPr>
          <p:nvPr/>
        </p:nvSpPr>
        <p:spPr bwMode="auto">
          <a:xfrm>
            <a:off x="3659692" y="1441442"/>
            <a:ext cx="497216" cy="497217"/>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3012" name="Oval 19"/>
          <p:cNvSpPr>
            <a:spLocks noChangeArrowheads="1"/>
          </p:cNvSpPr>
          <p:nvPr/>
        </p:nvSpPr>
        <p:spPr bwMode="auto">
          <a:xfrm>
            <a:off x="5090121" y="4238097"/>
            <a:ext cx="433011" cy="434504"/>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3013" name="Oval 20"/>
          <p:cNvSpPr>
            <a:spLocks noChangeArrowheads="1"/>
          </p:cNvSpPr>
          <p:nvPr/>
        </p:nvSpPr>
        <p:spPr bwMode="auto">
          <a:xfrm>
            <a:off x="7449285" y="3491527"/>
            <a:ext cx="373286" cy="373286"/>
          </a:xfrm>
          <a:prstGeom prst="ellipse">
            <a:avLst/>
          </a:prstGeom>
          <a:solidFill>
            <a:schemeClr val="tx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3014" name="Oval 21"/>
          <p:cNvSpPr>
            <a:spLocks noChangeArrowheads="1"/>
          </p:cNvSpPr>
          <p:nvPr/>
        </p:nvSpPr>
        <p:spPr bwMode="auto">
          <a:xfrm>
            <a:off x="6828138" y="1750523"/>
            <a:ext cx="559928" cy="559928"/>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grpSp>
        <p:nvGrpSpPr>
          <p:cNvPr id="43035" name="Group 27"/>
          <p:cNvGrpSpPr/>
          <p:nvPr/>
        </p:nvGrpSpPr>
        <p:grpSpPr bwMode="auto">
          <a:xfrm>
            <a:off x="1920181" y="1565374"/>
            <a:ext cx="1431923" cy="1118363"/>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方正大黑简体" pitchFamily="2" charset="-122"/>
                <a:cs typeface="+mn-cs"/>
              </a:endParaRPr>
            </a:p>
          </p:txBody>
        </p:sp>
        <p:sp>
          <p:nvSpPr>
            <p:cNvPr id="50206" name="Text Box 27"/>
            <p:cNvSpPr txBox="1">
              <a:spLocks noChangeArrowheads="1"/>
            </p:cNvSpPr>
            <p:nvPr/>
          </p:nvSpPr>
          <p:spPr bwMode="auto">
            <a:xfrm>
              <a:off x="1293" y="1293"/>
              <a:ext cx="952" cy="236"/>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方正大黑简体" pitchFamily="2" charset="-122"/>
                  <a:cs typeface="+mn-cs"/>
                </a:rPr>
                <a:t>添加标题</a:t>
              </a:r>
            </a:p>
          </p:txBody>
        </p:sp>
      </p:grpSp>
      <p:grpSp>
        <p:nvGrpSpPr>
          <p:cNvPr id="43036" name="Group 28"/>
          <p:cNvGrpSpPr/>
          <p:nvPr/>
        </p:nvGrpSpPr>
        <p:grpSpPr bwMode="auto">
          <a:xfrm>
            <a:off x="5025916" y="1317512"/>
            <a:ext cx="1509567" cy="1303512"/>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方正大黑简体" pitchFamily="2" charset="-122"/>
                <a:cs typeface="+mn-cs"/>
              </a:endParaRPr>
            </a:p>
          </p:txBody>
        </p:sp>
        <p:sp>
          <p:nvSpPr>
            <p:cNvPr id="50204" name="Text Box 28"/>
            <p:cNvSpPr txBox="1">
              <a:spLocks noChangeArrowheads="1"/>
            </p:cNvSpPr>
            <p:nvPr/>
          </p:nvSpPr>
          <p:spPr bwMode="auto">
            <a:xfrm>
              <a:off x="3425" y="1189"/>
              <a:ext cx="952" cy="236"/>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方正大黑简体" pitchFamily="2" charset="-122"/>
                  <a:cs typeface="+mn-cs"/>
                </a:rPr>
                <a:t>添加标题</a:t>
              </a:r>
            </a:p>
          </p:txBody>
        </p:sp>
      </p:grpSp>
      <p:grpSp>
        <p:nvGrpSpPr>
          <p:cNvPr id="43038" name="Group 30"/>
          <p:cNvGrpSpPr/>
          <p:nvPr/>
        </p:nvGrpSpPr>
        <p:grpSpPr bwMode="auto">
          <a:xfrm>
            <a:off x="1857469" y="3304885"/>
            <a:ext cx="1494635" cy="1181075"/>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方正大黑简体" pitchFamily="2" charset="-122"/>
                <a:cs typeface="+mn-cs"/>
              </a:endParaRPr>
            </a:p>
          </p:txBody>
        </p:sp>
        <p:sp>
          <p:nvSpPr>
            <p:cNvPr id="50202" name="Text Box 29"/>
            <p:cNvSpPr txBox="1">
              <a:spLocks noChangeArrowheads="1"/>
            </p:cNvSpPr>
            <p:nvPr/>
          </p:nvSpPr>
          <p:spPr bwMode="auto">
            <a:xfrm>
              <a:off x="1293" y="2472"/>
              <a:ext cx="952" cy="236"/>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方正大黑简体" pitchFamily="2" charset="-122"/>
                  <a:cs typeface="+mn-cs"/>
                </a:rPr>
                <a:t>添加标题</a:t>
              </a:r>
            </a:p>
          </p:txBody>
        </p:sp>
      </p:grpSp>
      <p:grpSp>
        <p:nvGrpSpPr>
          <p:cNvPr id="43039" name="Group 31"/>
          <p:cNvGrpSpPr/>
          <p:nvPr/>
        </p:nvGrpSpPr>
        <p:grpSpPr bwMode="auto">
          <a:xfrm>
            <a:off x="5772487" y="3243665"/>
            <a:ext cx="1508073" cy="1305006"/>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方正大黑简体" pitchFamily="2" charset="-122"/>
                <a:cs typeface="+mn-cs"/>
              </a:endParaRPr>
            </a:p>
          </p:txBody>
        </p:sp>
        <p:sp>
          <p:nvSpPr>
            <p:cNvPr id="50200" name="Text Box 30"/>
            <p:cNvSpPr txBox="1">
              <a:spLocks noChangeArrowheads="1"/>
            </p:cNvSpPr>
            <p:nvPr/>
          </p:nvSpPr>
          <p:spPr bwMode="auto">
            <a:xfrm>
              <a:off x="3924" y="2472"/>
              <a:ext cx="952" cy="236"/>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方正大黑简体" pitchFamily="2" charset="-122"/>
                  <a:cs typeface="+mn-cs"/>
                </a:rPr>
                <a:t>添加标题</a:t>
              </a:r>
            </a:p>
          </p:txBody>
        </p:sp>
      </p:grpSp>
      <p:grpSp>
        <p:nvGrpSpPr>
          <p:cNvPr id="43037" name="Group 29"/>
          <p:cNvGrpSpPr/>
          <p:nvPr/>
        </p:nvGrpSpPr>
        <p:grpSpPr bwMode="auto">
          <a:xfrm>
            <a:off x="3535760" y="2435875"/>
            <a:ext cx="1739510" cy="1739510"/>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方正大黑简体" pitchFamily="2" charset="-122"/>
                <a:cs typeface="+mn-cs"/>
              </a:endParaRPr>
            </a:p>
          </p:txBody>
        </p:sp>
        <p:sp>
          <p:nvSpPr>
            <p:cNvPr id="50198" name="Text Box 31"/>
            <p:cNvSpPr txBox="1">
              <a:spLocks noChangeArrowheads="1"/>
            </p:cNvSpPr>
            <p:nvPr/>
          </p:nvSpPr>
          <p:spPr bwMode="auto">
            <a:xfrm>
              <a:off x="2472" y="1928"/>
              <a:ext cx="952" cy="682"/>
            </a:xfrm>
            <a:prstGeom prst="rect">
              <a:avLst/>
            </a:prstGeom>
            <a:noFill/>
            <a:ln w="9525">
              <a:noFill/>
              <a:miter lim="800000"/>
            </a:ln>
          </p:spPr>
          <p:txBody>
            <a:bodyPr>
              <a:spAutoFit/>
            </a:bodyPr>
            <a:lstStyle/>
            <a:p>
              <a:pPr marL="0" marR="0" lvl="0" indent="0" algn="ctr" defTabSz="859790" rtl="0" eaLnBrk="1" fontAlgn="auto" latinLnBrk="0" hangingPunct="1">
                <a:lnSpc>
                  <a:spcPct val="100000"/>
                </a:lnSpc>
                <a:spcBef>
                  <a:spcPct val="50000"/>
                </a:spcBef>
                <a:spcAft>
                  <a:spcPts val="0"/>
                </a:spcAft>
                <a:buClrTx/>
                <a:buSzTx/>
                <a:buFontTx/>
                <a:buNone/>
                <a:defRPr/>
              </a:pPr>
              <a:r>
                <a:rPr kumimoji="0" lang="zh-CN" altLang="en-US" sz="3010" b="0" i="0" u="none" strike="noStrike" kern="1200" cap="none" spc="0" normalizeH="0" baseline="0" noProof="0">
                  <a:ln>
                    <a:noFill/>
                  </a:ln>
                  <a:solidFill>
                    <a:prstClr val="white"/>
                  </a:solidFill>
                  <a:effectLst/>
                  <a:uLnTx/>
                  <a:uFillTx/>
                  <a:latin typeface="等线" panose="02010600030101010101" charset="-122"/>
                  <a:ea typeface="方正大黑简体" pitchFamily="2" charset="-122"/>
                  <a:cs typeface="+mn-cs"/>
                </a:rPr>
                <a:t>添加标题</a:t>
              </a:r>
            </a:p>
          </p:txBody>
        </p:sp>
      </p:grpSp>
      <p:sp>
        <p:nvSpPr>
          <p:cNvPr id="43024" name="Line 32"/>
          <p:cNvSpPr>
            <a:spLocks noChangeShapeType="1"/>
          </p:cNvSpPr>
          <p:nvPr/>
        </p:nvSpPr>
        <p:spPr bwMode="auto">
          <a:xfrm flipV="1">
            <a:off x="1524499" y="2504559"/>
            <a:ext cx="473326" cy="406135"/>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25" name="Line 33"/>
          <p:cNvSpPr>
            <a:spLocks noChangeShapeType="1"/>
          </p:cNvSpPr>
          <p:nvPr/>
        </p:nvSpPr>
        <p:spPr bwMode="auto">
          <a:xfrm flipV="1">
            <a:off x="3081846" y="1826674"/>
            <a:ext cx="542011" cy="135876"/>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26" name="Line 34"/>
          <p:cNvSpPr>
            <a:spLocks noChangeShapeType="1"/>
          </p:cNvSpPr>
          <p:nvPr/>
        </p:nvSpPr>
        <p:spPr bwMode="auto">
          <a:xfrm>
            <a:off x="4233058" y="1690798"/>
            <a:ext cx="745077" cy="134383"/>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27" name="Line 35"/>
          <p:cNvSpPr>
            <a:spLocks noChangeShapeType="1"/>
          </p:cNvSpPr>
          <p:nvPr/>
        </p:nvSpPr>
        <p:spPr bwMode="auto">
          <a:xfrm>
            <a:off x="6333908" y="1893866"/>
            <a:ext cx="406135" cy="73163"/>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28" name="Line 36"/>
          <p:cNvSpPr>
            <a:spLocks noChangeShapeType="1"/>
          </p:cNvSpPr>
          <p:nvPr/>
        </p:nvSpPr>
        <p:spPr bwMode="auto">
          <a:xfrm>
            <a:off x="7213368" y="2368685"/>
            <a:ext cx="406135" cy="1084021"/>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29" name="Line 37"/>
          <p:cNvSpPr>
            <a:spLocks noChangeShapeType="1"/>
          </p:cNvSpPr>
          <p:nvPr/>
        </p:nvSpPr>
        <p:spPr bwMode="auto">
          <a:xfrm flipH="1">
            <a:off x="7146177" y="3790156"/>
            <a:ext cx="270259" cy="68684"/>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30" name="Line 38"/>
          <p:cNvSpPr>
            <a:spLocks noChangeShapeType="1"/>
          </p:cNvSpPr>
          <p:nvPr/>
        </p:nvSpPr>
        <p:spPr bwMode="auto">
          <a:xfrm flipH="1">
            <a:off x="5520146" y="4332166"/>
            <a:ext cx="338943" cy="68684"/>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31" name="Line 39"/>
          <p:cNvSpPr>
            <a:spLocks noChangeShapeType="1"/>
          </p:cNvSpPr>
          <p:nvPr/>
        </p:nvSpPr>
        <p:spPr bwMode="auto">
          <a:xfrm flipH="1" flipV="1">
            <a:off x="5046820" y="3994715"/>
            <a:ext cx="134383" cy="203067"/>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32" name="Line 40"/>
          <p:cNvSpPr>
            <a:spLocks noChangeShapeType="1"/>
          </p:cNvSpPr>
          <p:nvPr/>
        </p:nvSpPr>
        <p:spPr bwMode="auto">
          <a:xfrm flipH="1">
            <a:off x="3081845" y="3655772"/>
            <a:ext cx="474819" cy="67191"/>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3033" name="Line 41"/>
          <p:cNvSpPr>
            <a:spLocks noChangeShapeType="1"/>
          </p:cNvSpPr>
          <p:nvPr/>
        </p:nvSpPr>
        <p:spPr bwMode="auto">
          <a:xfrm flipH="1" flipV="1">
            <a:off x="1658882" y="3316829"/>
            <a:ext cx="271752" cy="203067"/>
          </a:xfrm>
          <a:prstGeom prst="line">
            <a:avLst/>
          </a:prstGeom>
          <a:noFill/>
          <a:ln w="9525">
            <a:solidFill>
              <a:schemeClr val="tx2"/>
            </a:solidFill>
            <a:prstDash val="dash"/>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287216" y="1784865"/>
            <a:ext cx="3264008" cy="33342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31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0" name="TextBox 39"/>
          <p:cNvSpPr txBox="1">
            <a:spLocks noChangeArrowheads="1"/>
          </p:cNvSpPr>
          <p:nvPr/>
        </p:nvSpPr>
        <p:spPr bwMode="auto">
          <a:xfrm>
            <a:off x="4088223" y="1774413"/>
            <a:ext cx="939187"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p:txBody>
      </p:sp>
      <p:cxnSp>
        <p:nvCxnSpPr>
          <p:cNvPr id="41" name="直接连接符 40"/>
          <p:cNvCxnSpPr/>
          <p:nvPr/>
        </p:nvCxnSpPr>
        <p:spPr>
          <a:xfrm>
            <a:off x="5142380" y="1750523"/>
            <a:ext cx="0" cy="374778"/>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694438" y="2410492"/>
            <a:ext cx="3264008" cy="33342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31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3" name="TextBox 42"/>
          <p:cNvSpPr txBox="1">
            <a:spLocks noChangeArrowheads="1"/>
          </p:cNvSpPr>
          <p:nvPr/>
        </p:nvSpPr>
        <p:spPr bwMode="auto">
          <a:xfrm>
            <a:off x="3495446" y="2400039"/>
            <a:ext cx="939186"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p:txBody>
      </p:sp>
      <p:cxnSp>
        <p:nvCxnSpPr>
          <p:cNvPr id="44" name="直接连接符 43"/>
          <p:cNvCxnSpPr/>
          <p:nvPr/>
        </p:nvCxnSpPr>
        <p:spPr>
          <a:xfrm>
            <a:off x="4551096" y="2376149"/>
            <a:ext cx="0" cy="37627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3949361" y="3085392"/>
            <a:ext cx="3264008" cy="33342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31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6" name="TextBox 45"/>
          <p:cNvSpPr txBox="1">
            <a:spLocks noChangeArrowheads="1"/>
          </p:cNvSpPr>
          <p:nvPr/>
        </p:nvSpPr>
        <p:spPr bwMode="auto">
          <a:xfrm>
            <a:off x="2750367" y="3073447"/>
            <a:ext cx="939187"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p:txBody>
      </p:sp>
      <p:cxnSp>
        <p:nvCxnSpPr>
          <p:cNvPr id="47" name="直接连接符 46"/>
          <p:cNvCxnSpPr/>
          <p:nvPr/>
        </p:nvCxnSpPr>
        <p:spPr>
          <a:xfrm>
            <a:off x="3804525" y="3051050"/>
            <a:ext cx="0" cy="37477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323734" y="3715498"/>
            <a:ext cx="3264008" cy="33342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31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9" name="TextBox 48"/>
          <p:cNvSpPr txBox="1">
            <a:spLocks noChangeArrowheads="1"/>
          </p:cNvSpPr>
          <p:nvPr/>
        </p:nvSpPr>
        <p:spPr bwMode="auto">
          <a:xfrm>
            <a:off x="2124742" y="3703552"/>
            <a:ext cx="939186"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p:txBody>
      </p:sp>
      <p:cxnSp>
        <p:nvCxnSpPr>
          <p:cNvPr id="50" name="直接连接符 49"/>
          <p:cNvCxnSpPr/>
          <p:nvPr/>
        </p:nvCxnSpPr>
        <p:spPr>
          <a:xfrm>
            <a:off x="3180392" y="3681156"/>
            <a:ext cx="0" cy="37477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13803" y="1623605"/>
            <a:ext cx="3183378" cy="550970"/>
          </a:xfrm>
          <a:prstGeom prst="homePlate">
            <a:avLst>
              <a:gd name="adj" fmla="val 69842"/>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50190" name="AutoShape 19"/>
          <p:cNvSpPr>
            <a:spLocks noChangeArrowheads="1"/>
          </p:cNvSpPr>
          <p:nvPr/>
        </p:nvSpPr>
        <p:spPr bwMode="auto">
          <a:xfrm>
            <a:off x="913803" y="2313438"/>
            <a:ext cx="2505492" cy="528572"/>
          </a:xfrm>
          <a:prstGeom prst="homePlate">
            <a:avLst>
              <a:gd name="adj" fmla="val 70904"/>
            </a:avLst>
          </a:prstGeom>
          <a:solidFill>
            <a:schemeClr val="bg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50191" name="AutoShape 20"/>
          <p:cNvSpPr>
            <a:spLocks noChangeArrowheads="1"/>
          </p:cNvSpPr>
          <p:nvPr/>
        </p:nvSpPr>
        <p:spPr bwMode="auto">
          <a:xfrm>
            <a:off x="913804" y="2977887"/>
            <a:ext cx="1829099" cy="528572"/>
          </a:xfrm>
          <a:prstGeom prst="homePlate">
            <a:avLst>
              <a:gd name="adj" fmla="val 66662"/>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50192" name="AutoShape 21"/>
          <p:cNvSpPr>
            <a:spLocks noChangeArrowheads="1"/>
          </p:cNvSpPr>
          <p:nvPr/>
        </p:nvSpPr>
        <p:spPr bwMode="auto">
          <a:xfrm>
            <a:off x="913803" y="3600526"/>
            <a:ext cx="1218404" cy="528572"/>
          </a:xfrm>
          <a:prstGeom prst="homePlate">
            <a:avLst>
              <a:gd name="adj" fmla="val 48300"/>
            </a:avLst>
          </a:prstGeom>
          <a:solidFill>
            <a:schemeClr val="bg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471897" y="2115596"/>
            <a:ext cx="2475629" cy="1196007"/>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15738" name="AutoShape 26"/>
          <p:cNvSpPr>
            <a:spLocks noChangeArrowheads="1"/>
          </p:cNvSpPr>
          <p:nvPr/>
        </p:nvSpPr>
        <p:spPr bwMode="auto">
          <a:xfrm rot="-5400000">
            <a:off x="4243510" y="2123809"/>
            <a:ext cx="2474135" cy="1196007"/>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15739" name="AutoShape 27"/>
          <p:cNvSpPr>
            <a:spLocks noChangeArrowheads="1"/>
          </p:cNvSpPr>
          <p:nvPr/>
        </p:nvSpPr>
        <p:spPr bwMode="auto">
          <a:xfrm rot="-5400000">
            <a:off x="6024827" y="2144712"/>
            <a:ext cx="2475629" cy="1194514"/>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15733" name="AutoShape 21"/>
          <p:cNvSpPr>
            <a:spLocks noChangeArrowheads="1"/>
          </p:cNvSpPr>
          <p:nvPr/>
        </p:nvSpPr>
        <p:spPr bwMode="auto">
          <a:xfrm rot="-5400000">
            <a:off x="689833" y="2131275"/>
            <a:ext cx="2475629" cy="1194514"/>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00366" name="KSO_Shape"/>
          <p:cNvSpPr/>
          <p:nvPr/>
        </p:nvSpPr>
        <p:spPr bwMode="auto">
          <a:xfrm>
            <a:off x="1661867" y="2065576"/>
            <a:ext cx="438984" cy="425546"/>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00367" name="KSO_Shape"/>
          <p:cNvSpPr/>
          <p:nvPr/>
        </p:nvSpPr>
        <p:spPr bwMode="auto">
          <a:xfrm>
            <a:off x="3504404" y="2007345"/>
            <a:ext cx="388217" cy="60621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00368" name="KSO_Shape"/>
          <p:cNvSpPr/>
          <p:nvPr/>
        </p:nvSpPr>
        <p:spPr bwMode="auto">
          <a:xfrm>
            <a:off x="5334996" y="2037207"/>
            <a:ext cx="280711" cy="546490"/>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00369" name="KSO_Shape"/>
          <p:cNvSpPr/>
          <p:nvPr/>
        </p:nvSpPr>
        <p:spPr bwMode="auto">
          <a:xfrm>
            <a:off x="7073014" y="2077521"/>
            <a:ext cx="512147" cy="51065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00371" name="文本框 21"/>
          <p:cNvSpPr txBox="1">
            <a:spLocks noChangeArrowheads="1"/>
          </p:cNvSpPr>
          <p:nvPr/>
        </p:nvSpPr>
        <p:spPr bwMode="auto">
          <a:xfrm>
            <a:off x="1388623"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75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192337"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75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4954245"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75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6781850"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75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133296" y="4241083"/>
            <a:ext cx="6877411" cy="502904"/>
          </a:xfrm>
          <a:prstGeom prst="rect">
            <a:avLst/>
          </a:prstGeom>
          <a:noFill/>
          <a:ln w="9525">
            <a:noFill/>
            <a:miter lim="800000"/>
          </a:ln>
        </p:spPr>
        <p:txBody>
          <a:bodyPr lIns="0" tIns="34136" rIns="0" bIns="34136">
            <a:spAutoFit/>
          </a:bodyPr>
          <a:lstStyle/>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18364" y="3243665"/>
            <a:ext cx="6908766" cy="415094"/>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646464"/>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nvGrpSpPr>
          <p:cNvPr id="52229" name="Group 15"/>
          <p:cNvGrpSpPr/>
          <p:nvPr/>
        </p:nvGrpSpPr>
        <p:grpSpPr bwMode="auto">
          <a:xfrm>
            <a:off x="1118364" y="3751333"/>
            <a:ext cx="6908766" cy="413600"/>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nvGrpSpPr>
          <p:cNvPr id="52230" name="Group 15"/>
          <p:cNvGrpSpPr/>
          <p:nvPr/>
        </p:nvGrpSpPr>
        <p:grpSpPr bwMode="auto">
          <a:xfrm>
            <a:off x="1118364" y="4257507"/>
            <a:ext cx="6908766" cy="413601"/>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nvGrpSpPr>
          <p:cNvPr id="52257" name="Group 33"/>
          <p:cNvGrpSpPr/>
          <p:nvPr/>
        </p:nvGrpSpPr>
        <p:grpSpPr bwMode="auto">
          <a:xfrm>
            <a:off x="1118365" y="1525060"/>
            <a:ext cx="2781722" cy="1281116"/>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296" name="文本框 26"/>
            <p:cNvSpPr>
              <a:spLocks noChangeArrowheads="1"/>
            </p:cNvSpPr>
            <p:nvPr/>
          </p:nvSpPr>
          <p:spPr bwMode="auto">
            <a:xfrm>
              <a:off x="976" y="111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grpSp>
      <p:grpSp>
        <p:nvGrpSpPr>
          <p:cNvPr id="52258" name="Group 34"/>
          <p:cNvGrpSpPr/>
          <p:nvPr/>
        </p:nvGrpSpPr>
        <p:grpSpPr bwMode="auto">
          <a:xfrm>
            <a:off x="5260340" y="1525060"/>
            <a:ext cx="2766791" cy="1281116"/>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291" name="文本框 30"/>
            <p:cNvSpPr>
              <a:spLocks noChangeArrowheads="1"/>
            </p:cNvSpPr>
            <p:nvPr/>
          </p:nvSpPr>
          <p:spPr bwMode="auto">
            <a:xfrm>
              <a:off x="4022" y="111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en-US" altLang="zh-CN"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p:txBody>
        </p:sp>
        <p:sp>
          <p:nvSpPr>
            <p:cNvPr id="54292" name="文本框 31"/>
            <p:cNvSpPr>
              <a:spLocks noChangeArrowheads="1"/>
            </p:cNvSpPr>
            <p:nvPr/>
          </p:nvSpPr>
          <p:spPr bwMode="auto">
            <a:xfrm>
              <a:off x="4022" y="127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grpSp>
      <p:grpSp>
        <p:nvGrpSpPr>
          <p:cNvPr id="52256" name="Group 32"/>
          <p:cNvGrpSpPr/>
          <p:nvPr/>
        </p:nvGrpSpPr>
        <p:grpSpPr bwMode="auto">
          <a:xfrm>
            <a:off x="3910539" y="1525058"/>
            <a:ext cx="1322924" cy="1493142"/>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1"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4289" name="文本框 34"/>
            <p:cNvSpPr>
              <a:spLocks noChangeArrowheads="1"/>
            </p:cNvSpPr>
            <p:nvPr/>
          </p:nvSpPr>
          <p:spPr bwMode="auto">
            <a:xfrm>
              <a:off x="2784" y="1154"/>
              <a:ext cx="551" cy="589"/>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263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标题</a:t>
              </a:r>
            </a:p>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263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内容</a:t>
              </a:r>
            </a:p>
          </p:txBody>
        </p:sp>
      </p:grpSp>
      <p:sp>
        <p:nvSpPr>
          <p:cNvPr id="52240" name="文本框 35"/>
          <p:cNvSpPr>
            <a:spLocks noChangeArrowheads="1"/>
          </p:cNvSpPr>
          <p:nvPr/>
        </p:nvSpPr>
        <p:spPr bwMode="auto">
          <a:xfrm>
            <a:off x="1391609" y="3325788"/>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1" name="文本框 36"/>
          <p:cNvSpPr>
            <a:spLocks noChangeArrowheads="1"/>
          </p:cNvSpPr>
          <p:nvPr/>
        </p:nvSpPr>
        <p:spPr bwMode="auto">
          <a:xfrm>
            <a:off x="3588021" y="3325788"/>
            <a:ext cx="2068001"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en-US" altLang="zh-CN"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p:txBody>
      </p:sp>
      <p:sp>
        <p:nvSpPr>
          <p:cNvPr id="52242" name="文本框 37"/>
          <p:cNvSpPr>
            <a:spLocks noChangeArrowheads="1"/>
          </p:cNvSpPr>
          <p:nvPr/>
        </p:nvSpPr>
        <p:spPr bwMode="auto">
          <a:xfrm>
            <a:off x="5796377" y="3325788"/>
            <a:ext cx="2076961"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3" name="文本框 38"/>
          <p:cNvSpPr>
            <a:spLocks noChangeArrowheads="1"/>
          </p:cNvSpPr>
          <p:nvPr/>
        </p:nvSpPr>
        <p:spPr bwMode="auto">
          <a:xfrm>
            <a:off x="1388622" y="3830470"/>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4" name="文本框 39"/>
          <p:cNvSpPr>
            <a:spLocks noChangeArrowheads="1"/>
          </p:cNvSpPr>
          <p:nvPr/>
        </p:nvSpPr>
        <p:spPr bwMode="auto">
          <a:xfrm>
            <a:off x="3583541" y="3828977"/>
            <a:ext cx="2066508"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5" name="文本框 40"/>
          <p:cNvSpPr>
            <a:spLocks noChangeArrowheads="1"/>
          </p:cNvSpPr>
          <p:nvPr/>
        </p:nvSpPr>
        <p:spPr bwMode="auto">
          <a:xfrm>
            <a:off x="5791897" y="3828977"/>
            <a:ext cx="2076960"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6" name="文本框 41"/>
          <p:cNvSpPr>
            <a:spLocks noChangeArrowheads="1"/>
          </p:cNvSpPr>
          <p:nvPr/>
        </p:nvSpPr>
        <p:spPr bwMode="auto">
          <a:xfrm>
            <a:off x="1388622" y="4329179"/>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7" name="文本框 42"/>
          <p:cNvSpPr>
            <a:spLocks noChangeArrowheads="1"/>
          </p:cNvSpPr>
          <p:nvPr/>
        </p:nvSpPr>
        <p:spPr bwMode="auto">
          <a:xfrm>
            <a:off x="3583541" y="4327686"/>
            <a:ext cx="2066508"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52248" name="文本框 43"/>
          <p:cNvSpPr>
            <a:spLocks noChangeArrowheads="1"/>
          </p:cNvSpPr>
          <p:nvPr/>
        </p:nvSpPr>
        <p:spPr bwMode="auto">
          <a:xfrm>
            <a:off x="5791897" y="4327686"/>
            <a:ext cx="2076960" cy="27162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482286" y="1460854"/>
            <a:ext cx="1342334" cy="1325910"/>
          </a:xfrm>
          <a:prstGeom prst="ellipse">
            <a:avLst/>
          </a:prstGeom>
          <a:solidFill>
            <a:schemeClr val="tx2"/>
          </a:solidFill>
          <a:ln w="9525"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301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01</a:t>
            </a:r>
          </a:p>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p:txBody>
      </p:sp>
      <p:sp>
        <p:nvSpPr>
          <p:cNvPr id="13" name="AutoShape 50"/>
          <p:cNvSpPr>
            <a:spLocks noChangeArrowheads="1"/>
          </p:cNvSpPr>
          <p:nvPr/>
        </p:nvSpPr>
        <p:spPr bwMode="gray">
          <a:xfrm>
            <a:off x="4439112" y="1926714"/>
            <a:ext cx="347902" cy="394190"/>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14" name="AutoShape 51"/>
          <p:cNvSpPr>
            <a:spLocks noChangeArrowheads="1"/>
          </p:cNvSpPr>
          <p:nvPr/>
        </p:nvSpPr>
        <p:spPr bwMode="gray">
          <a:xfrm>
            <a:off x="2132207" y="1926714"/>
            <a:ext cx="349395" cy="394190"/>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18" name="椭圆 17"/>
          <p:cNvSpPr>
            <a:spLocks noChangeArrowheads="1"/>
          </p:cNvSpPr>
          <p:nvPr/>
        </p:nvSpPr>
        <p:spPr bwMode="auto">
          <a:xfrm>
            <a:off x="2789189" y="1460854"/>
            <a:ext cx="1340841" cy="1325910"/>
          </a:xfrm>
          <a:prstGeom prst="ellipse">
            <a:avLst/>
          </a:prstGeom>
          <a:solidFill>
            <a:schemeClr val="bg2"/>
          </a:solidFill>
          <a:ln w="9525"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301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02</a:t>
            </a:r>
          </a:p>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zh-CN" sz="940" b="0" i="0" u="none" strike="noStrike" kern="1200" cap="none" spc="0" normalizeH="0" baseline="0" noProof="0">
              <a:ln>
                <a:noFill/>
              </a:ln>
              <a:solidFill>
                <a:srgbClr val="404040"/>
              </a:solidFill>
              <a:effectLst/>
              <a:uLnTx/>
              <a:uFillTx/>
              <a:latin typeface="微软雅黑" panose="020B0503020204020204" charset="-122"/>
              <a:ea typeface="微软雅黑" panose="020B0503020204020204" charset="-122"/>
              <a:cs typeface="+mn-cs"/>
            </a:endParaRPr>
          </a:p>
        </p:txBody>
      </p:sp>
      <p:sp>
        <p:nvSpPr>
          <p:cNvPr id="21" name="椭圆 20"/>
          <p:cNvSpPr>
            <a:spLocks noChangeArrowheads="1"/>
          </p:cNvSpPr>
          <p:nvPr/>
        </p:nvSpPr>
        <p:spPr bwMode="auto">
          <a:xfrm>
            <a:off x="5094600" y="1460854"/>
            <a:ext cx="1343828" cy="1325910"/>
          </a:xfrm>
          <a:prstGeom prst="ellipse">
            <a:avLst/>
          </a:prstGeom>
          <a:solidFill>
            <a:schemeClr val="tx2"/>
          </a:solidFill>
          <a:ln w="9525"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301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03</a:t>
            </a:r>
          </a:p>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zh-CN" sz="940" b="0" i="0" u="none" strike="noStrike" kern="1200" cap="none" spc="0" normalizeH="0" baseline="0" noProof="0">
              <a:ln>
                <a:noFill/>
              </a:ln>
              <a:solidFill>
                <a:srgbClr val="404040"/>
              </a:solidFill>
              <a:effectLst/>
              <a:uLnTx/>
              <a:uFillTx/>
              <a:latin typeface="微软雅黑" panose="020B0503020204020204" charset="-122"/>
              <a:ea typeface="微软雅黑" panose="020B0503020204020204" charset="-122"/>
              <a:cs typeface="+mn-cs"/>
            </a:endParaRPr>
          </a:p>
        </p:txBody>
      </p:sp>
      <p:sp>
        <p:nvSpPr>
          <p:cNvPr id="23" name="AutoShape 50"/>
          <p:cNvSpPr>
            <a:spLocks noChangeArrowheads="1"/>
          </p:cNvSpPr>
          <p:nvPr/>
        </p:nvSpPr>
        <p:spPr bwMode="gray">
          <a:xfrm>
            <a:off x="6744522" y="1926714"/>
            <a:ext cx="349395" cy="394190"/>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25" name="椭圆 24"/>
          <p:cNvSpPr>
            <a:spLocks noChangeArrowheads="1"/>
          </p:cNvSpPr>
          <p:nvPr/>
        </p:nvSpPr>
        <p:spPr bwMode="auto">
          <a:xfrm>
            <a:off x="7401505" y="1460854"/>
            <a:ext cx="1342334" cy="1325910"/>
          </a:xfrm>
          <a:prstGeom prst="ellipse">
            <a:avLst/>
          </a:prstGeom>
          <a:solidFill>
            <a:schemeClr val="bg2"/>
          </a:solidFill>
          <a:ln w="9525"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301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04</a:t>
            </a:r>
          </a:p>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endParaRPr>
          </a:p>
        </p:txBody>
      </p:sp>
      <p:sp>
        <p:nvSpPr>
          <p:cNvPr id="4" name="TextBox 3"/>
          <p:cNvSpPr txBox="1">
            <a:spLocks noChangeArrowheads="1"/>
          </p:cNvSpPr>
          <p:nvPr/>
        </p:nvSpPr>
        <p:spPr bwMode="auto">
          <a:xfrm>
            <a:off x="294150" y="3767757"/>
            <a:ext cx="1772359" cy="130189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cxnSp>
        <p:nvCxnSpPr>
          <p:cNvPr id="6" name="直接连接符 5"/>
          <p:cNvCxnSpPr/>
          <p:nvPr/>
        </p:nvCxnSpPr>
        <p:spPr>
          <a:xfrm>
            <a:off x="294150" y="3572156"/>
            <a:ext cx="1772359"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55329" y="3095843"/>
            <a:ext cx="1811180"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标题内容</a:t>
            </a:r>
          </a:p>
        </p:txBody>
      </p:sp>
      <p:sp>
        <p:nvSpPr>
          <p:cNvPr id="10" name="TextBox 9"/>
          <p:cNvSpPr txBox="1">
            <a:spLocks noChangeArrowheads="1"/>
          </p:cNvSpPr>
          <p:nvPr/>
        </p:nvSpPr>
        <p:spPr bwMode="auto">
          <a:xfrm>
            <a:off x="2595081" y="3767758"/>
            <a:ext cx="1773853" cy="101258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cxnSp>
        <p:nvCxnSpPr>
          <p:cNvPr id="2" name="直接连接符 11"/>
          <p:cNvCxnSpPr/>
          <p:nvPr/>
        </p:nvCxnSpPr>
        <p:spPr>
          <a:xfrm>
            <a:off x="2595081" y="3572156"/>
            <a:ext cx="177385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556259" y="3095843"/>
            <a:ext cx="1812674"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标题内容</a:t>
            </a:r>
          </a:p>
        </p:txBody>
      </p:sp>
      <p:sp>
        <p:nvSpPr>
          <p:cNvPr id="16" name="TextBox 15"/>
          <p:cNvSpPr txBox="1">
            <a:spLocks noChangeArrowheads="1"/>
          </p:cNvSpPr>
          <p:nvPr/>
        </p:nvSpPr>
        <p:spPr bwMode="auto">
          <a:xfrm>
            <a:off x="4951258" y="3767758"/>
            <a:ext cx="1772360" cy="101258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cxnSp>
        <p:nvCxnSpPr>
          <p:cNvPr id="5" name="直接连接符 17"/>
          <p:cNvCxnSpPr/>
          <p:nvPr/>
        </p:nvCxnSpPr>
        <p:spPr>
          <a:xfrm>
            <a:off x="4951258" y="3572156"/>
            <a:ext cx="17723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4910944" y="3095843"/>
            <a:ext cx="1812674"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标题内容</a:t>
            </a:r>
          </a:p>
        </p:txBody>
      </p:sp>
      <p:sp>
        <p:nvSpPr>
          <p:cNvPr id="22" name="TextBox 21"/>
          <p:cNvSpPr txBox="1">
            <a:spLocks noChangeArrowheads="1"/>
          </p:cNvSpPr>
          <p:nvPr/>
        </p:nvSpPr>
        <p:spPr bwMode="auto">
          <a:xfrm>
            <a:off x="7201423" y="3767758"/>
            <a:ext cx="1772359" cy="101258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cxnSp>
        <p:nvCxnSpPr>
          <p:cNvPr id="24" name="直接连接符 23"/>
          <p:cNvCxnSpPr/>
          <p:nvPr/>
        </p:nvCxnSpPr>
        <p:spPr>
          <a:xfrm>
            <a:off x="7201423" y="3572156"/>
            <a:ext cx="1772359"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162603" y="3095843"/>
            <a:ext cx="1811180" cy="352854"/>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标题内容</a:t>
            </a:r>
          </a:p>
        </p:txBody>
      </p:sp>
      <p:cxnSp>
        <p:nvCxnSpPr>
          <p:cNvPr id="27" name="直接连接符 26"/>
          <p:cNvCxnSpPr/>
          <p:nvPr/>
        </p:nvCxnSpPr>
        <p:spPr>
          <a:xfrm>
            <a:off x="294150"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595081"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951259"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201424"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标题 8"/>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2945970" y="2029740"/>
            <a:ext cx="1316951"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487980" y="2910694"/>
            <a:ext cx="1316951"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149038" y="3858839"/>
            <a:ext cx="1316951"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18365" y="1690798"/>
            <a:ext cx="2390519" cy="2390519"/>
          </a:xfrm>
          <a:prstGeom prst="ellipse">
            <a:avLst/>
          </a:prstGeom>
          <a:solidFill>
            <a:schemeClr val="bg2"/>
          </a:solidFill>
          <a:ln w="38100">
            <a:solidFill>
              <a:schemeClr val="tx2"/>
            </a:solidFill>
            <a:prstDash val="dash"/>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6" name="TextBox 15"/>
          <p:cNvSpPr txBox="1">
            <a:spLocks noChangeArrowheads="1"/>
          </p:cNvSpPr>
          <p:nvPr/>
        </p:nvSpPr>
        <p:spPr bwMode="auto">
          <a:xfrm>
            <a:off x="4436125" y="1878933"/>
            <a:ext cx="3384952" cy="43396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20" name="TextBox 19"/>
          <p:cNvSpPr txBox="1">
            <a:spLocks noChangeArrowheads="1"/>
          </p:cNvSpPr>
          <p:nvPr/>
        </p:nvSpPr>
        <p:spPr bwMode="auto">
          <a:xfrm>
            <a:off x="1794757" y="2571751"/>
            <a:ext cx="1049679" cy="810350"/>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63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添加标题</a:t>
            </a:r>
          </a:p>
        </p:txBody>
      </p:sp>
      <p:sp>
        <p:nvSpPr>
          <p:cNvPr id="7" name="椭圆 6"/>
          <p:cNvSpPr/>
          <p:nvPr/>
        </p:nvSpPr>
        <p:spPr>
          <a:xfrm>
            <a:off x="2908641" y="1804276"/>
            <a:ext cx="427039" cy="380751"/>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1</a:t>
            </a:r>
            <a:endParaRPr kumimoji="0" lang="zh-CN" altLang="en-US"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24" name="椭圆 23"/>
          <p:cNvSpPr/>
          <p:nvPr/>
        </p:nvSpPr>
        <p:spPr>
          <a:xfrm>
            <a:off x="3452144" y="2707627"/>
            <a:ext cx="428532" cy="38075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2</a:t>
            </a:r>
            <a:endParaRPr kumimoji="0" lang="zh-CN" altLang="en-US"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25" name="椭圆 24"/>
          <p:cNvSpPr/>
          <p:nvPr/>
        </p:nvSpPr>
        <p:spPr>
          <a:xfrm>
            <a:off x="2908641" y="3606498"/>
            <a:ext cx="427039" cy="38075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3</a:t>
            </a:r>
            <a:endParaRPr kumimoji="0" lang="zh-CN" altLang="en-US" sz="1695" b="0"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2" name="TextBox 41"/>
          <p:cNvSpPr txBox="1">
            <a:spLocks noChangeArrowheads="1"/>
          </p:cNvSpPr>
          <p:nvPr/>
        </p:nvSpPr>
        <p:spPr bwMode="auto">
          <a:xfrm>
            <a:off x="4978135" y="2759887"/>
            <a:ext cx="3384953" cy="43396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3" name="TextBox 42"/>
          <p:cNvSpPr txBox="1">
            <a:spLocks noChangeArrowheads="1"/>
          </p:cNvSpPr>
          <p:nvPr/>
        </p:nvSpPr>
        <p:spPr bwMode="auto">
          <a:xfrm>
            <a:off x="4586932" y="3708031"/>
            <a:ext cx="3384953" cy="433965"/>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38924" name="Oval 22"/>
          <p:cNvSpPr>
            <a:spLocks noChangeArrowheads="1"/>
          </p:cNvSpPr>
          <p:nvPr/>
        </p:nvSpPr>
        <p:spPr bwMode="auto">
          <a:xfrm>
            <a:off x="1361745" y="1935673"/>
            <a:ext cx="1923167" cy="1923167"/>
          </a:xfrm>
          <a:prstGeom prst="ellipse">
            <a:avLst/>
          </a:prstGeom>
          <a:noFill/>
          <a:ln w="38100">
            <a:solidFill>
              <a:schemeClr val="tx2"/>
            </a:solidFill>
            <a:prstDash val="dash"/>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 name="标题 3"/>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9144000" cy="5143501"/>
            <a:chOff x="0" y="0"/>
            <a:chExt cx="9144000" cy="5143501"/>
          </a:xfrm>
        </p:grpSpPr>
        <p:pic>
          <p:nvPicPr>
            <p:cNvPr id="9" name="图片 8"/>
            <p:cNvPicPr>
              <a:picLocks noChangeAspect="1"/>
            </p:cNvPicPr>
            <p:nvPr/>
          </p:nvPicPr>
          <p:blipFill>
            <a:blip r:embed="rId2" cstate="screen"/>
            <a:stretch>
              <a:fillRect/>
            </a:stretch>
          </p:blipFill>
          <p:spPr>
            <a:xfrm>
              <a:off x="0" y="0"/>
              <a:ext cx="9144000" cy="5143500"/>
            </a:xfrm>
            <a:prstGeom prst="rect">
              <a:avLst/>
            </a:prstGeom>
          </p:spPr>
        </p:pic>
        <p:sp>
          <p:nvSpPr>
            <p:cNvPr id="10" name="矩形 9"/>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3238" y="1549401"/>
              <a:ext cx="8290762" cy="3594100"/>
            </a:xfrm>
            <a:prstGeom prst="rect">
              <a:avLst/>
            </a:prstGeom>
          </p:spPr>
        </p:pic>
      </p:grpSp>
      <p:sp>
        <p:nvSpPr>
          <p:cNvPr id="3" name="文本框 2"/>
          <p:cNvSpPr txBox="1"/>
          <p:nvPr/>
        </p:nvSpPr>
        <p:spPr>
          <a:xfrm>
            <a:off x="4733328" y="700711"/>
            <a:ext cx="1005403" cy="58477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目录</a:t>
            </a:r>
          </a:p>
        </p:txBody>
      </p:sp>
      <p:sp>
        <p:nvSpPr>
          <p:cNvPr id="5" name="椭圆 4"/>
          <p:cNvSpPr/>
          <p:nvPr/>
        </p:nvSpPr>
        <p:spPr>
          <a:xfrm>
            <a:off x="4627559" y="384629"/>
            <a:ext cx="1216941" cy="121694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 name="圆角矩形 5"/>
          <p:cNvSpPr/>
          <p:nvPr/>
        </p:nvSpPr>
        <p:spPr>
          <a:xfrm>
            <a:off x="2924629" y="1777952"/>
            <a:ext cx="4622800" cy="1088571"/>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smtClean="0">
                <a:ln>
                  <a:noFill/>
                </a:ln>
                <a:solidFill>
                  <a:prstClr val="white"/>
                </a:solidFill>
                <a:effectLst/>
                <a:uLnTx/>
                <a:uFillTx/>
                <a:latin typeface="微软雅黑" panose="020B0503020204020204" charset="-122"/>
                <a:ea typeface="微软雅黑" panose="020B0503020204020204" charset="-122"/>
                <a:cs typeface="+mn-cs"/>
              </a:rPr>
              <a:t>第三部分</a:t>
            </a:r>
            <a:endParaRPr kumimoji="0" lang="en-US" altLang="zh-CN"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412513" y="1316019"/>
            <a:ext cx="3099762" cy="1670826"/>
          </a:xfrm>
          <a:prstGeom prst="rect">
            <a:avLst/>
          </a:prstGeom>
          <a:solidFill>
            <a:srgbClr val="DDDDDD"/>
          </a:solidFill>
          <a:ln w="15875" algn="ctr">
            <a:noFill/>
            <a:miter lim="800000"/>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grpSp>
        <p:nvGrpSpPr>
          <p:cNvPr id="5" name="组合 4"/>
          <p:cNvGrpSpPr/>
          <p:nvPr/>
        </p:nvGrpSpPr>
        <p:grpSpPr bwMode="auto">
          <a:xfrm>
            <a:off x="1923167" y="1826670"/>
            <a:ext cx="2078453" cy="637925"/>
            <a:chOff x="1550458" y="4171275"/>
            <a:chExt cx="1799448" cy="467875"/>
          </a:xfrm>
        </p:grpSpPr>
        <p:sp>
          <p:nvSpPr>
            <p:cNvPr id="68623" name="TextBox 5"/>
            <p:cNvSpPr txBox="1">
              <a:spLocks noChangeArrowheads="1"/>
            </p:cNvSpPr>
            <p:nvPr/>
          </p:nvSpPr>
          <p:spPr bwMode="auto">
            <a:xfrm>
              <a:off x="1714632" y="4171275"/>
              <a:ext cx="1471100" cy="9560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插入相关案例图片</a:t>
              </a:r>
              <a:endParaRPr kumimoji="0" lang="en-US" altLang="zh-CN" sz="84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8624" name="TextBox 6"/>
            <p:cNvSpPr txBox="1">
              <a:spLocks noChangeArrowheads="1"/>
            </p:cNvSpPr>
            <p:nvPr/>
          </p:nvSpPr>
          <p:spPr bwMode="auto">
            <a:xfrm>
              <a:off x="1550458" y="4400155"/>
              <a:ext cx="1799448" cy="238995"/>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25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a:t>
              </a:r>
              <a:endParaRPr kumimoji="0" lang="en-US" altLang="zh-CN"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grpSp>
      <p:sp>
        <p:nvSpPr>
          <p:cNvPr id="8" name="矩形 7"/>
          <p:cNvSpPr/>
          <p:nvPr/>
        </p:nvSpPr>
        <p:spPr>
          <a:xfrm>
            <a:off x="4615302" y="1316019"/>
            <a:ext cx="3098269" cy="16708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9" name="矩形 8"/>
          <p:cNvSpPr/>
          <p:nvPr/>
        </p:nvSpPr>
        <p:spPr>
          <a:xfrm>
            <a:off x="1412513" y="3067474"/>
            <a:ext cx="3099762" cy="16723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10" name="矩形 9"/>
          <p:cNvSpPr>
            <a:spLocks noChangeArrowheads="1"/>
          </p:cNvSpPr>
          <p:nvPr/>
        </p:nvSpPr>
        <p:spPr bwMode="auto">
          <a:xfrm>
            <a:off x="4615302" y="3067474"/>
            <a:ext cx="3098269" cy="1672319"/>
          </a:xfrm>
          <a:prstGeom prst="rect">
            <a:avLst/>
          </a:prstGeom>
          <a:solidFill>
            <a:srgbClr val="DDDDDD"/>
          </a:solidFill>
          <a:ln w="15875" algn="ctr">
            <a:noFill/>
            <a:miter lim="800000"/>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grpSp>
        <p:nvGrpSpPr>
          <p:cNvPr id="12" name="组合 11"/>
          <p:cNvGrpSpPr/>
          <p:nvPr/>
        </p:nvGrpSpPr>
        <p:grpSpPr bwMode="auto">
          <a:xfrm>
            <a:off x="5125956" y="3579617"/>
            <a:ext cx="2076960" cy="572779"/>
            <a:chOff x="1550458" y="4171275"/>
            <a:chExt cx="1799448" cy="420095"/>
          </a:xfrm>
        </p:grpSpPr>
        <p:sp>
          <p:nvSpPr>
            <p:cNvPr id="68621" name="TextBox 12"/>
            <p:cNvSpPr txBox="1">
              <a:spLocks noChangeArrowheads="1"/>
            </p:cNvSpPr>
            <p:nvPr/>
          </p:nvSpPr>
          <p:spPr bwMode="auto">
            <a:xfrm>
              <a:off x="1714749" y="4171275"/>
              <a:ext cx="1470865" cy="9560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插入相关案例图片</a:t>
              </a:r>
              <a:endParaRPr kumimoji="0" lang="en-US" altLang="zh-CN" sz="84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8622" name="TextBox 13"/>
            <p:cNvSpPr txBox="1">
              <a:spLocks noChangeArrowheads="1"/>
            </p:cNvSpPr>
            <p:nvPr/>
          </p:nvSpPr>
          <p:spPr bwMode="auto">
            <a:xfrm>
              <a:off x="1550458" y="4400155"/>
              <a:ext cx="1799448" cy="191215"/>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a:t>
              </a:r>
              <a:endParaRPr kumimoji="0" lang="en-US" altLang="zh-CN"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grpSp>
      <p:sp>
        <p:nvSpPr>
          <p:cNvPr id="15" name="TextBox 14"/>
          <p:cNvSpPr txBox="1">
            <a:spLocks noChangeArrowheads="1"/>
          </p:cNvSpPr>
          <p:nvPr/>
        </p:nvSpPr>
        <p:spPr bwMode="auto">
          <a:xfrm>
            <a:off x="4861670" y="1692290"/>
            <a:ext cx="2245685" cy="202684"/>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点击输入标题</a:t>
            </a:r>
          </a:p>
        </p:txBody>
      </p:sp>
      <p:sp>
        <p:nvSpPr>
          <p:cNvPr id="16" name="TextBox 15"/>
          <p:cNvSpPr txBox="1">
            <a:spLocks noChangeArrowheads="1"/>
          </p:cNvSpPr>
          <p:nvPr/>
        </p:nvSpPr>
        <p:spPr bwMode="auto">
          <a:xfrm>
            <a:off x="4861670" y="2029740"/>
            <a:ext cx="2605533" cy="542456"/>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请输入您想要的文字内容请输入您想要的文字内容请输入您想要的文字内容请输入您想要的文字内容请输入您想要的文字内容</a:t>
            </a:r>
            <a:endParaRPr kumimoji="0" lang="en-US" altLang="zh-CN"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sp>
        <p:nvSpPr>
          <p:cNvPr id="31" name="TextBox 30"/>
          <p:cNvSpPr txBox="1">
            <a:spLocks noChangeArrowheads="1"/>
          </p:cNvSpPr>
          <p:nvPr/>
        </p:nvSpPr>
        <p:spPr bwMode="auto">
          <a:xfrm>
            <a:off x="2018728" y="3406417"/>
            <a:ext cx="2247179" cy="202684"/>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点击输入标题</a:t>
            </a:r>
          </a:p>
        </p:txBody>
      </p:sp>
      <p:sp>
        <p:nvSpPr>
          <p:cNvPr id="32" name="TextBox 31"/>
          <p:cNvSpPr txBox="1">
            <a:spLocks noChangeArrowheads="1"/>
          </p:cNvSpPr>
          <p:nvPr/>
        </p:nvSpPr>
        <p:spPr bwMode="auto">
          <a:xfrm>
            <a:off x="1658881" y="3743867"/>
            <a:ext cx="2607026" cy="542456"/>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请输入您想要的文字内容请输入您想要的文字内容请输入您想要的文字内容请输入您想要的文字内容请输入您想要的文字内容</a:t>
            </a:r>
            <a:endParaRPr kumimoji="0" lang="en-US" altLang="zh-CN"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sp>
        <p:nvSpPr>
          <p:cNvPr id="64552" name="AutoShape 40"/>
          <p:cNvSpPr>
            <a:spLocks noChangeArrowheads="1"/>
          </p:cNvSpPr>
          <p:nvPr/>
        </p:nvSpPr>
        <p:spPr bwMode="auto">
          <a:xfrm>
            <a:off x="4240524" y="4399357"/>
            <a:ext cx="195602" cy="271752"/>
          </a:xfrm>
          <a:prstGeom prst="chevron">
            <a:avLst>
              <a:gd name="adj" fmla="val 56829"/>
            </a:avLst>
          </a:prstGeom>
          <a:solidFill>
            <a:schemeClr val="bg1"/>
          </a:solidFill>
          <a:ln w="9525">
            <a:noFill/>
            <a:prstDash val="lgDashDotDot"/>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4553" name="AutoShape 41"/>
          <p:cNvSpPr>
            <a:spLocks noChangeArrowheads="1"/>
          </p:cNvSpPr>
          <p:nvPr/>
        </p:nvSpPr>
        <p:spPr bwMode="auto">
          <a:xfrm flipH="1">
            <a:off x="4692946" y="2638943"/>
            <a:ext cx="217999" cy="271752"/>
          </a:xfrm>
          <a:prstGeom prst="chevron">
            <a:avLst>
              <a:gd name="adj" fmla="val 56829"/>
            </a:avLst>
          </a:prstGeom>
          <a:solidFill>
            <a:schemeClr val="bg1"/>
          </a:solidFill>
          <a:ln w="9525">
            <a:noFill/>
            <a:prstDash val="lgDashDotDot"/>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846612" y="1344388"/>
            <a:ext cx="1302020" cy="1249760"/>
            <a:chOff x="567" y="879"/>
            <a:chExt cx="872" cy="837"/>
          </a:xfrm>
        </p:grpSpPr>
        <p:sp>
          <p:nvSpPr>
            <p:cNvPr id="74776" name="Freeform 9"/>
            <p:cNvSpPr>
              <a:spLocks noEditPoints="1"/>
            </p:cNvSpPr>
            <p:nvPr/>
          </p:nvSpPr>
          <p:spPr bwMode="auto">
            <a:xfrm>
              <a:off x="755" y="1039"/>
              <a:ext cx="684" cy="677"/>
            </a:xfrm>
            <a:custGeom>
              <a:avLst/>
              <a:gdLst>
                <a:gd name="T0" fmla="*/ 106210215 w 295"/>
                <a:gd name="T1" fmla="*/ 0 h 295"/>
                <a:gd name="T2" fmla="*/ 0 w 295"/>
                <a:gd name="T3" fmla="*/ 100026869 h 295"/>
                <a:gd name="T4" fmla="*/ 106210215 w 295"/>
                <a:gd name="T5" fmla="*/ 199377675 h 295"/>
                <a:gd name="T6" fmla="*/ 211702652 w 295"/>
                <a:gd name="T7" fmla="*/ 100026869 h 295"/>
                <a:gd name="T8" fmla="*/ 106210215 w 295"/>
                <a:gd name="T9" fmla="*/ 0 h 295"/>
                <a:gd name="T10" fmla="*/ 106210215 w 295"/>
                <a:gd name="T11" fmla="*/ 149364296 h 295"/>
                <a:gd name="T12" fmla="*/ 53105144 w 295"/>
                <a:gd name="T13" fmla="*/ 100026869 h 295"/>
                <a:gd name="T14" fmla="*/ 106210215 w 295"/>
                <a:gd name="T15" fmla="*/ 50013361 h 295"/>
                <a:gd name="T16" fmla="*/ 158597637 w 295"/>
                <a:gd name="T17" fmla="*/ 100026869 h 295"/>
                <a:gd name="T18" fmla="*/ 106210215 w 295"/>
                <a:gd name="T19" fmla="*/ 14936429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4777" name="Freeform 10"/>
            <p:cNvSpPr/>
            <p:nvPr/>
          </p:nvSpPr>
          <p:spPr bwMode="auto">
            <a:xfrm>
              <a:off x="567" y="879"/>
              <a:ext cx="507" cy="500"/>
            </a:xfrm>
            <a:custGeom>
              <a:avLst/>
              <a:gdLst>
                <a:gd name="T0" fmla="*/ 159350074 w 218"/>
                <a:gd name="T1" fmla="*/ 73298603 h 218"/>
                <a:gd name="T2" fmla="*/ 159350074 w 218"/>
                <a:gd name="T3" fmla="*/ 0 h 218"/>
                <a:gd name="T4" fmla="*/ 0 w 218"/>
                <a:gd name="T5" fmla="*/ 146597207 h 218"/>
                <a:gd name="T6" fmla="*/ 79675037 w 218"/>
                <a:gd name="T7" fmla="*/ 146597207 h 218"/>
                <a:gd name="T8" fmla="*/ 159350074 w 218"/>
                <a:gd name="T9" fmla="*/ 73298603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8" name="TextBox 58"/>
          <p:cNvSpPr txBox="1">
            <a:spLocks noChangeArrowheads="1"/>
          </p:cNvSpPr>
          <p:nvPr/>
        </p:nvSpPr>
        <p:spPr bwMode="auto">
          <a:xfrm>
            <a:off x="1378472" y="1941646"/>
            <a:ext cx="514531" cy="329433"/>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rPr>
              <a:t>25%</a:t>
            </a:r>
            <a:endParaRPr kumimoji="0" lang="zh-CN" altLang="en-US"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endParaRPr>
          </a:p>
        </p:txBody>
      </p:sp>
      <p:grpSp>
        <p:nvGrpSpPr>
          <p:cNvPr id="94235" name="Group 27"/>
          <p:cNvGrpSpPr/>
          <p:nvPr/>
        </p:nvGrpSpPr>
        <p:grpSpPr bwMode="auto">
          <a:xfrm>
            <a:off x="2732450" y="1344389"/>
            <a:ext cx="1296047" cy="1488662"/>
            <a:chOff x="1830" y="879"/>
            <a:chExt cx="868" cy="997"/>
          </a:xfrm>
        </p:grpSpPr>
        <p:sp>
          <p:nvSpPr>
            <p:cNvPr id="74774" name="Freeform 14"/>
            <p:cNvSpPr>
              <a:spLocks noEditPoints="1"/>
            </p:cNvSpPr>
            <p:nvPr/>
          </p:nvSpPr>
          <p:spPr bwMode="auto">
            <a:xfrm>
              <a:off x="2016" y="1039"/>
              <a:ext cx="682" cy="677"/>
            </a:xfrm>
            <a:custGeom>
              <a:avLst/>
              <a:gdLst>
                <a:gd name="T0" fmla="*/ 105870518 w 294"/>
                <a:gd name="T1" fmla="*/ 0 h 295"/>
                <a:gd name="T2" fmla="*/ 0 w 294"/>
                <a:gd name="T3" fmla="*/ 100049047 h 295"/>
                <a:gd name="T4" fmla="*/ 105870518 w 294"/>
                <a:gd name="T5" fmla="*/ 199422031 h 295"/>
                <a:gd name="T6" fmla="*/ 211741037 w 294"/>
                <a:gd name="T7" fmla="*/ 100049047 h 295"/>
                <a:gd name="T8" fmla="*/ 105870518 w 294"/>
                <a:gd name="T9" fmla="*/ 0 h 295"/>
                <a:gd name="T10" fmla="*/ 105870518 w 294"/>
                <a:gd name="T11" fmla="*/ 149397416 h 295"/>
                <a:gd name="T12" fmla="*/ 52575200 w 294"/>
                <a:gd name="T13" fmla="*/ 100049047 h 295"/>
                <a:gd name="T14" fmla="*/ 105870518 w 294"/>
                <a:gd name="T15" fmla="*/ 50024413 h 295"/>
                <a:gd name="T16" fmla="*/ 159165706 w 294"/>
                <a:gd name="T17" fmla="*/ 100049047 h 295"/>
                <a:gd name="T18" fmla="*/ 105870518 w 294"/>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4775" name="Freeform 15"/>
            <p:cNvSpPr/>
            <p:nvPr/>
          </p:nvSpPr>
          <p:spPr bwMode="auto">
            <a:xfrm>
              <a:off x="1830" y="879"/>
              <a:ext cx="504" cy="997"/>
            </a:xfrm>
            <a:custGeom>
              <a:avLst/>
              <a:gdLst>
                <a:gd name="T0" fmla="*/ 78371541 w 217"/>
                <a:gd name="T1" fmla="*/ 145998934 h 435"/>
                <a:gd name="T2" fmla="*/ 157468471 w 217"/>
                <a:gd name="T3" fmla="*/ 72999504 h 435"/>
                <a:gd name="T4" fmla="*/ 157468471 w 217"/>
                <a:gd name="T5" fmla="*/ 0 h 435"/>
                <a:gd name="T6" fmla="*/ 0 w 217"/>
                <a:gd name="T7" fmla="*/ 145998934 h 435"/>
                <a:gd name="T8" fmla="*/ 157468471 w 217"/>
                <a:gd name="T9" fmla="*/ 291328251 h 435"/>
                <a:gd name="T10" fmla="*/ 157468471 w 217"/>
                <a:gd name="T11" fmla="*/ 218328692 h 435"/>
                <a:gd name="T12" fmla="*/ 78371541 w 217"/>
                <a:gd name="T13" fmla="*/ 14599893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12" name="TextBox 59"/>
          <p:cNvSpPr txBox="1">
            <a:spLocks noChangeArrowheads="1"/>
          </p:cNvSpPr>
          <p:nvPr/>
        </p:nvSpPr>
        <p:spPr bwMode="auto">
          <a:xfrm>
            <a:off x="3255075" y="1941646"/>
            <a:ext cx="522547" cy="329433"/>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rPr>
              <a:t>50%</a:t>
            </a:r>
            <a:endParaRPr kumimoji="0" lang="zh-CN" altLang="en-US"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endParaRPr>
          </a:p>
        </p:txBody>
      </p:sp>
      <p:grpSp>
        <p:nvGrpSpPr>
          <p:cNvPr id="94237" name="Group 29"/>
          <p:cNvGrpSpPr/>
          <p:nvPr/>
        </p:nvGrpSpPr>
        <p:grpSpPr bwMode="auto">
          <a:xfrm>
            <a:off x="4610821" y="1344389"/>
            <a:ext cx="1506581" cy="1488662"/>
            <a:chOff x="3088" y="879"/>
            <a:chExt cx="1009" cy="997"/>
          </a:xfrm>
        </p:grpSpPr>
        <p:sp>
          <p:nvSpPr>
            <p:cNvPr id="74772" name="Freeform 19"/>
            <p:cNvSpPr>
              <a:spLocks noEditPoints="1"/>
            </p:cNvSpPr>
            <p:nvPr/>
          </p:nvSpPr>
          <p:spPr bwMode="auto">
            <a:xfrm>
              <a:off x="3276" y="1039"/>
              <a:ext cx="683" cy="677"/>
            </a:xfrm>
            <a:custGeom>
              <a:avLst/>
              <a:gdLst>
                <a:gd name="T0" fmla="*/ 105305387 w 295"/>
                <a:gd name="T1" fmla="*/ 0 h 295"/>
                <a:gd name="T2" fmla="*/ 0 w 295"/>
                <a:gd name="T3" fmla="*/ 100049047 h 295"/>
                <a:gd name="T4" fmla="*/ 105305387 w 295"/>
                <a:gd name="T5" fmla="*/ 199422031 h 295"/>
                <a:gd name="T6" fmla="*/ 209899381 w 295"/>
                <a:gd name="T7" fmla="*/ 100049047 h 295"/>
                <a:gd name="T8" fmla="*/ 105305387 w 295"/>
                <a:gd name="T9" fmla="*/ 0 h 295"/>
                <a:gd name="T10" fmla="*/ 105305387 w 295"/>
                <a:gd name="T11" fmla="*/ 149397416 h 295"/>
                <a:gd name="T12" fmla="*/ 52652694 w 295"/>
                <a:gd name="T13" fmla="*/ 100049047 h 295"/>
                <a:gd name="T14" fmla="*/ 105305387 w 295"/>
                <a:gd name="T15" fmla="*/ 50024413 h 295"/>
                <a:gd name="T16" fmla="*/ 157246742 w 295"/>
                <a:gd name="T17" fmla="*/ 100049047 h 295"/>
                <a:gd name="T18" fmla="*/ 105305387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4773" name="Freeform 20"/>
            <p:cNvSpPr/>
            <p:nvPr/>
          </p:nvSpPr>
          <p:spPr bwMode="auto">
            <a:xfrm>
              <a:off x="3088" y="879"/>
              <a:ext cx="1009" cy="997"/>
            </a:xfrm>
            <a:custGeom>
              <a:avLst/>
              <a:gdLst>
                <a:gd name="T0" fmla="*/ 313010176 w 435"/>
                <a:gd name="T1" fmla="*/ 145998934 h 435"/>
                <a:gd name="T2" fmla="*/ 234577895 w 435"/>
                <a:gd name="T3" fmla="*/ 145998934 h 435"/>
                <a:gd name="T4" fmla="*/ 234577895 w 435"/>
                <a:gd name="T5" fmla="*/ 145998934 h 435"/>
                <a:gd name="T6" fmla="*/ 156864932 w 435"/>
                <a:gd name="T7" fmla="*/ 218328692 h 435"/>
                <a:gd name="T8" fmla="*/ 78432466 w 435"/>
                <a:gd name="T9" fmla="*/ 145998934 h 435"/>
                <a:gd name="T10" fmla="*/ 156864932 w 435"/>
                <a:gd name="T11" fmla="*/ 72999504 h 435"/>
                <a:gd name="T12" fmla="*/ 156864932 w 435"/>
                <a:gd name="T13" fmla="*/ 0 h 435"/>
                <a:gd name="T14" fmla="*/ 0 w 435"/>
                <a:gd name="T15" fmla="*/ 145998934 h 435"/>
                <a:gd name="T16" fmla="*/ 156864932 w 435"/>
                <a:gd name="T17" fmla="*/ 291328251 h 435"/>
                <a:gd name="T18" fmla="*/ 313010176 w 435"/>
                <a:gd name="T19" fmla="*/ 14599893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16" name="TextBox 60"/>
          <p:cNvSpPr txBox="1">
            <a:spLocks noChangeArrowheads="1"/>
          </p:cNvSpPr>
          <p:nvPr/>
        </p:nvSpPr>
        <p:spPr bwMode="auto">
          <a:xfrm>
            <a:off x="5154704" y="1941646"/>
            <a:ext cx="490486" cy="329433"/>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rPr>
              <a:t>75%</a:t>
            </a:r>
            <a:endParaRPr kumimoji="0" lang="zh-CN" altLang="en-US"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endParaRPr>
          </a:p>
        </p:txBody>
      </p:sp>
      <p:grpSp>
        <p:nvGrpSpPr>
          <p:cNvPr id="94236" name="Group 28"/>
          <p:cNvGrpSpPr/>
          <p:nvPr/>
        </p:nvGrpSpPr>
        <p:grpSpPr bwMode="auto">
          <a:xfrm>
            <a:off x="6735564" y="1344389"/>
            <a:ext cx="1506580" cy="1488662"/>
            <a:chOff x="4511" y="879"/>
            <a:chExt cx="1009" cy="997"/>
          </a:xfrm>
        </p:grpSpPr>
        <p:sp>
          <p:nvSpPr>
            <p:cNvPr id="74770" name="Freeform 24"/>
            <p:cNvSpPr>
              <a:spLocks noEditPoints="1"/>
            </p:cNvSpPr>
            <p:nvPr/>
          </p:nvSpPr>
          <p:spPr bwMode="auto">
            <a:xfrm>
              <a:off x="4673" y="1039"/>
              <a:ext cx="684" cy="677"/>
            </a:xfrm>
            <a:custGeom>
              <a:avLst/>
              <a:gdLst>
                <a:gd name="T0" fmla="*/ 105516032 w 295"/>
                <a:gd name="T1" fmla="*/ 0 h 295"/>
                <a:gd name="T2" fmla="*/ 0 w 295"/>
                <a:gd name="T3" fmla="*/ 100049047 h 295"/>
                <a:gd name="T4" fmla="*/ 105516032 w 295"/>
                <a:gd name="T5" fmla="*/ 199422031 h 295"/>
                <a:gd name="T6" fmla="*/ 211749692 w 295"/>
                <a:gd name="T7" fmla="*/ 100049047 h 295"/>
                <a:gd name="T8" fmla="*/ 105516032 w 295"/>
                <a:gd name="T9" fmla="*/ 0 h 295"/>
                <a:gd name="T10" fmla="*/ 105516032 w 295"/>
                <a:gd name="T11" fmla="*/ 149397416 h 295"/>
                <a:gd name="T12" fmla="*/ 53116979 w 295"/>
                <a:gd name="T13" fmla="*/ 100049047 h 295"/>
                <a:gd name="T14" fmla="*/ 105516032 w 295"/>
                <a:gd name="T15" fmla="*/ 50024413 h 295"/>
                <a:gd name="T16" fmla="*/ 158632955 w 295"/>
                <a:gd name="T17" fmla="*/ 100049047 h 295"/>
                <a:gd name="T18" fmla="*/ 105516032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4771" name="Freeform 25"/>
            <p:cNvSpPr>
              <a:spLocks noEditPoints="1"/>
            </p:cNvSpPr>
            <p:nvPr/>
          </p:nvSpPr>
          <p:spPr bwMode="auto">
            <a:xfrm>
              <a:off x="4511" y="879"/>
              <a:ext cx="1009" cy="997"/>
            </a:xfrm>
            <a:custGeom>
              <a:avLst/>
              <a:gdLst>
                <a:gd name="T0" fmla="*/ 156145244 w 435"/>
                <a:gd name="T1" fmla="*/ 0 h 435"/>
                <a:gd name="T2" fmla="*/ 0 w 435"/>
                <a:gd name="T3" fmla="*/ 145998934 h 435"/>
                <a:gd name="T4" fmla="*/ 156145244 w 435"/>
                <a:gd name="T5" fmla="*/ 291328251 h 435"/>
                <a:gd name="T6" fmla="*/ 313009879 w 435"/>
                <a:gd name="T7" fmla="*/ 145998934 h 435"/>
                <a:gd name="T8" fmla="*/ 156145244 w 435"/>
                <a:gd name="T9" fmla="*/ 0 h 435"/>
                <a:gd name="T10" fmla="*/ 156145244 w 435"/>
                <a:gd name="T11" fmla="*/ 218328692 h 435"/>
                <a:gd name="T12" fmla="*/ 78432466 w 435"/>
                <a:gd name="T13" fmla="*/ 145998934 h 435"/>
                <a:gd name="T14" fmla="*/ 156145244 w 435"/>
                <a:gd name="T15" fmla="*/ 72999504 h 435"/>
                <a:gd name="T16" fmla="*/ 234577895 w 435"/>
                <a:gd name="T17" fmla="*/ 145998934 h 435"/>
                <a:gd name="T18" fmla="*/ 156145244 w 435"/>
                <a:gd name="T19" fmla="*/ 218328692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20" name="TextBox 61"/>
          <p:cNvSpPr txBox="1">
            <a:spLocks noChangeArrowheads="1"/>
          </p:cNvSpPr>
          <p:nvPr/>
        </p:nvSpPr>
        <p:spPr bwMode="auto">
          <a:xfrm>
            <a:off x="7185902" y="1941646"/>
            <a:ext cx="605903" cy="329433"/>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en-US" altLang="zh-CN"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rPr>
              <a:t>100%</a:t>
            </a:r>
            <a:endParaRPr kumimoji="0" lang="zh-CN" altLang="en-US" sz="1695" b="0" i="0" u="none" strike="noStrike" kern="1200" cap="none" spc="0" normalizeH="0" baseline="0" noProof="0">
              <a:ln>
                <a:noFill/>
              </a:ln>
              <a:solidFill>
                <a:srgbClr val="333333"/>
              </a:solidFill>
              <a:effectLst/>
              <a:uLnTx/>
              <a:uFillTx/>
              <a:latin typeface="Impact" panose="020B0806030902050204" pitchFamily="34" charset="0"/>
              <a:ea typeface="微软雅黑" panose="020B0503020204020204" charset="-122"/>
              <a:cs typeface="+mn-cs"/>
            </a:endParaRPr>
          </a:p>
        </p:txBody>
      </p:sp>
      <p:sp>
        <p:nvSpPr>
          <p:cNvPr id="22" name="文本框 10"/>
          <p:cNvSpPr txBox="1">
            <a:spLocks noChangeArrowheads="1"/>
          </p:cNvSpPr>
          <p:nvPr/>
        </p:nvSpPr>
        <p:spPr bwMode="auto">
          <a:xfrm>
            <a:off x="459888" y="4161946"/>
            <a:ext cx="8376525" cy="416444"/>
          </a:xfrm>
          <a:prstGeom prst="rect">
            <a:avLst/>
          </a:prstGeom>
          <a:noFill/>
          <a:ln w="9525">
            <a:noFill/>
            <a:miter lim="800000"/>
          </a:ln>
        </p:spPr>
        <p:txBody>
          <a:bodyPr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078332" y="3018200"/>
            <a:ext cx="907266" cy="300514"/>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标题内容</a:t>
            </a:r>
          </a:p>
        </p:txBody>
      </p:sp>
      <p:sp>
        <p:nvSpPr>
          <p:cNvPr id="28" name="TextBox 27"/>
          <p:cNvSpPr txBox="1">
            <a:spLocks noChangeArrowheads="1"/>
          </p:cNvSpPr>
          <p:nvPr/>
        </p:nvSpPr>
        <p:spPr bwMode="auto">
          <a:xfrm>
            <a:off x="3029869" y="3018200"/>
            <a:ext cx="907266" cy="300514"/>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标题内容</a:t>
            </a:r>
          </a:p>
        </p:txBody>
      </p:sp>
      <p:sp>
        <p:nvSpPr>
          <p:cNvPr id="29" name="TextBox 28"/>
          <p:cNvSpPr txBox="1">
            <a:spLocks noChangeArrowheads="1"/>
          </p:cNvSpPr>
          <p:nvPr/>
        </p:nvSpPr>
        <p:spPr bwMode="auto">
          <a:xfrm>
            <a:off x="4911227" y="3018200"/>
            <a:ext cx="907266" cy="300514"/>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标题内容</a:t>
            </a:r>
          </a:p>
        </p:txBody>
      </p:sp>
      <p:sp>
        <p:nvSpPr>
          <p:cNvPr id="30" name="TextBox 29"/>
          <p:cNvSpPr txBox="1">
            <a:spLocks noChangeArrowheads="1"/>
          </p:cNvSpPr>
          <p:nvPr/>
        </p:nvSpPr>
        <p:spPr bwMode="auto">
          <a:xfrm>
            <a:off x="7034475" y="3018200"/>
            <a:ext cx="907266" cy="300514"/>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标题内容</a:t>
            </a:r>
          </a:p>
        </p:txBody>
      </p:sp>
      <p:grpSp>
        <p:nvGrpSpPr>
          <p:cNvPr id="45" name="组合 44"/>
          <p:cNvGrpSpPr/>
          <p:nvPr/>
        </p:nvGrpSpPr>
        <p:grpSpPr bwMode="auto">
          <a:xfrm>
            <a:off x="524094" y="3669210"/>
            <a:ext cx="8149568" cy="367313"/>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68246" tIns="34123" rIns="68246" bIns="34123" anchor="ctr"/>
            <a:lstStyle/>
            <a:p>
              <a:pPr marL="0" marR="0" lvl="0" indent="0" algn="ctr" defTabSz="812165"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43" name="TextBox 42"/>
          <p:cNvSpPr txBox="1">
            <a:spLocks noChangeArrowheads="1"/>
          </p:cNvSpPr>
          <p:nvPr/>
        </p:nvSpPr>
        <p:spPr bwMode="auto">
          <a:xfrm>
            <a:off x="3370991" y="3669210"/>
            <a:ext cx="2085474" cy="329433"/>
          </a:xfrm>
          <a:prstGeom prst="rect">
            <a:avLst/>
          </a:prstGeom>
          <a:noFill/>
          <a:ln w="9525">
            <a:noFill/>
            <a:miter lim="800000"/>
          </a:ln>
        </p:spPr>
        <p:txBody>
          <a:bodyPr wrap="none" lIns="68246" tIns="34123" rIns="68246" bIns="34123">
            <a:spAutoFit/>
          </a:bodyPr>
          <a:lstStyle/>
          <a:p>
            <a:pPr marL="0" marR="0" lvl="0" indent="0" algn="ctr" defTabSz="812165"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输入标题内容和文字</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2995243" y="1541483"/>
            <a:ext cx="1554361" cy="2094878"/>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35978" tIns="34136" rIns="335978" bIns="34136" anchor="ctr"/>
          <a:lstStyle/>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endParaRPr kumimoji="0" 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endParaRP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endParaRPr kumimoji="0" lang="zh-CN" altLang="en-US" sz="1315" b="0" i="0" u="none" strike="noStrike" kern="1200" cap="none" spc="0" normalizeH="0" baseline="0" noProof="0">
              <a:ln>
                <a:noFill/>
              </a:ln>
              <a:solidFill>
                <a:srgbClr val="FFC000"/>
              </a:solidFill>
              <a:effectLst/>
              <a:uLnTx/>
              <a:uFillTx/>
              <a:latin typeface="等线" panose="02010600030101010101" charset="-122"/>
              <a:ea typeface="造字工房悦黑体验版常规体" pitchFamily="50" charset="-122"/>
              <a:cs typeface="+mn-cs"/>
            </a:endParaRPr>
          </a:p>
        </p:txBody>
      </p:sp>
      <p:sp>
        <p:nvSpPr>
          <p:cNvPr id="97284" name="矩形 5"/>
          <p:cNvSpPr>
            <a:spLocks noChangeArrowheads="1"/>
          </p:cNvSpPr>
          <p:nvPr/>
        </p:nvSpPr>
        <p:spPr bwMode="auto">
          <a:xfrm>
            <a:off x="4645165" y="1541483"/>
            <a:ext cx="1542415" cy="2094878"/>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35978" tIns="34136" rIns="335978" bIns="34136" anchor="ctr"/>
          <a:lstStyle/>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endParaRPr kumimoji="0" 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endParaRP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造字工房悦黑体验版常规体" pitchFamily="50" charset="-122"/>
                <a:cs typeface="+mn-cs"/>
                <a:sym typeface="微软雅黑" panose="020B0503020204020204" charset="-122"/>
              </a:rPr>
              <a:t>添加文本</a:t>
            </a:r>
          </a:p>
        </p:txBody>
      </p:sp>
      <p:sp>
        <p:nvSpPr>
          <p:cNvPr id="97285" name="矩形 6"/>
          <p:cNvSpPr>
            <a:spLocks noChangeArrowheads="1"/>
          </p:cNvSpPr>
          <p:nvPr/>
        </p:nvSpPr>
        <p:spPr bwMode="auto">
          <a:xfrm>
            <a:off x="6281647" y="1541483"/>
            <a:ext cx="1473731" cy="2094878"/>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03174" tIns="34136" rIns="134391" bIns="34136" anchor="ctr"/>
          <a:lstStyle/>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微软雅黑" panose="020B0503020204020204" charset="-122"/>
              </a:rPr>
              <a:t>添加内容</a:t>
            </a:r>
          </a:p>
        </p:txBody>
      </p:sp>
      <p:sp>
        <p:nvSpPr>
          <p:cNvPr id="97286" name="椭圆 7"/>
          <p:cNvSpPr>
            <a:spLocks noChangeArrowheads="1"/>
          </p:cNvSpPr>
          <p:nvPr/>
        </p:nvSpPr>
        <p:spPr bwMode="auto">
          <a:xfrm>
            <a:off x="2645847" y="2291041"/>
            <a:ext cx="604723" cy="595763"/>
          </a:xfrm>
          <a:prstGeom prst="ellipse">
            <a:avLst/>
          </a:prstGeom>
          <a:solidFill>
            <a:srgbClr val="2B2E30"/>
          </a:solidFill>
          <a:ln w="25400">
            <a:noFill/>
            <a:bevel/>
          </a:ln>
        </p:spPr>
        <p:txBody>
          <a:bodyPr lIns="0" tIns="0" rIns="0" bIns="0" anchor="ctr"/>
          <a:lstStyle/>
          <a:p>
            <a:pPr marL="0" marR="0" lvl="0" indent="0" algn="ctr" defTabSz="682625" rtl="0" eaLnBrk="1" fontAlgn="auto" latinLnBrk="0" hangingPunct="1">
              <a:lnSpc>
                <a:spcPct val="12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文本</a:t>
            </a:r>
            <a:endParaRPr kumimoji="0" lang="zh-CN" altLang="en-US" sz="131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97287" name="椭圆 8"/>
          <p:cNvSpPr>
            <a:spLocks noChangeArrowheads="1"/>
          </p:cNvSpPr>
          <p:nvPr/>
        </p:nvSpPr>
        <p:spPr bwMode="auto">
          <a:xfrm>
            <a:off x="4294277" y="2291041"/>
            <a:ext cx="606215" cy="595763"/>
          </a:xfrm>
          <a:prstGeom prst="ellipse">
            <a:avLst/>
          </a:prstGeom>
          <a:solidFill>
            <a:srgbClr val="2B2E30"/>
          </a:solidFill>
          <a:ln w="25400">
            <a:noFill/>
            <a:bevel/>
          </a:ln>
        </p:spPr>
        <p:txBody>
          <a:bodyPr lIns="0" tIns="0" rIns="0" bIns="0" anchor="ctr"/>
          <a:lstStyle/>
          <a:p>
            <a:pPr marL="0" marR="0" lvl="0" indent="0" algn="ctr" defTabSz="682625" rtl="0" eaLnBrk="1" fontAlgn="auto" latinLnBrk="0" hangingPunct="1">
              <a:lnSpc>
                <a:spcPct val="12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文本</a:t>
            </a:r>
            <a:endParaRPr kumimoji="0" lang="zh-CN" altLang="en-US" sz="131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97288" name="椭圆 9"/>
          <p:cNvSpPr>
            <a:spLocks noChangeArrowheads="1"/>
          </p:cNvSpPr>
          <p:nvPr/>
        </p:nvSpPr>
        <p:spPr bwMode="auto">
          <a:xfrm>
            <a:off x="5932253" y="2291041"/>
            <a:ext cx="604722" cy="595763"/>
          </a:xfrm>
          <a:prstGeom prst="ellipse">
            <a:avLst/>
          </a:prstGeom>
          <a:solidFill>
            <a:srgbClr val="2B2E30"/>
          </a:solidFill>
          <a:ln w="25400">
            <a:noFill/>
            <a:bevel/>
          </a:ln>
        </p:spPr>
        <p:txBody>
          <a:bodyPr lIns="0" tIns="0" rIns="0" bIns="0" anchor="ctr"/>
          <a:lstStyle/>
          <a:p>
            <a:pPr marL="0" marR="0" lvl="0" indent="0" algn="ctr" defTabSz="682625" rtl="0" eaLnBrk="1" fontAlgn="auto" latinLnBrk="0" hangingPunct="1">
              <a:lnSpc>
                <a:spcPct val="12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文本</a:t>
            </a:r>
            <a:endParaRPr kumimoji="0" lang="zh-CN" altLang="en-US" sz="131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97289" name="矩形 3"/>
          <p:cNvSpPr>
            <a:spLocks noChangeArrowheads="1"/>
          </p:cNvSpPr>
          <p:nvPr/>
        </p:nvSpPr>
        <p:spPr bwMode="auto">
          <a:xfrm>
            <a:off x="1463280" y="1541483"/>
            <a:ext cx="1437896" cy="2094878"/>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34391" tIns="34136" rIns="335978" bIns="34136" anchor="ctr"/>
          <a:lstStyle/>
          <a:p>
            <a:pPr marL="0" marR="0" lvl="0" indent="0" algn="ctr" defTabSz="682625" rtl="0" eaLnBrk="1" fontAlgn="auto" latinLnBrk="0" hangingPunct="1">
              <a:lnSpc>
                <a:spcPct val="110000"/>
              </a:lnSpc>
              <a:spcBef>
                <a:spcPts val="0"/>
              </a:spcBef>
              <a:spcAft>
                <a:spcPts val="0"/>
              </a:spcAft>
              <a:buClrTx/>
              <a:buSzTx/>
              <a:buFontTx/>
              <a:buNone/>
              <a:defRPr/>
            </a:pPr>
            <a:endPar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endParaRP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endParaRPr kumimoji="0" 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endParaRP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p>
          <a:p>
            <a:pPr marL="0" marR="0" lvl="0" indent="0" algn="ctr" defTabSz="682625" rtl="0" eaLnBrk="1" fontAlgn="auto" latinLnBrk="0" hangingPunct="1">
              <a:lnSpc>
                <a:spcPct val="110000"/>
              </a:lnSpc>
              <a:spcBef>
                <a:spcPts val="0"/>
              </a:spcBef>
              <a:spcAft>
                <a:spcPts val="0"/>
              </a:spcAft>
              <a:buClrTx/>
              <a:buSzTx/>
              <a:buFontTx/>
              <a:buNone/>
              <a:defRPr/>
            </a:pPr>
            <a:r>
              <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rPr>
              <a:t>添加文本</a:t>
            </a:r>
            <a:endParaRPr kumimoji="0" lang="zh-CN" altLang="en-US" sz="940"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a:p>
            <a:pPr marL="0" marR="0" lvl="0" indent="0" algn="ctr" defTabSz="682625" rtl="0" eaLnBrk="1" fontAlgn="auto" latinLnBrk="0" hangingPunct="1">
              <a:lnSpc>
                <a:spcPct val="110000"/>
              </a:lnSpc>
              <a:spcBef>
                <a:spcPts val="0"/>
              </a:spcBef>
              <a:spcAft>
                <a:spcPts val="0"/>
              </a:spcAft>
              <a:buClrTx/>
              <a:buSzTx/>
              <a:buFontTx/>
              <a:buNone/>
              <a:defRPr/>
            </a:pPr>
            <a:endParaRPr kumimoji="0" lang="zh-CN" altLang="en-US" sz="94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微软雅黑" panose="020B0503020204020204" charset="-122"/>
            </a:endParaRPr>
          </a:p>
        </p:txBody>
      </p:sp>
      <p:sp>
        <p:nvSpPr>
          <p:cNvPr id="97294" name="矩形 15"/>
          <p:cNvSpPr>
            <a:spLocks noChangeArrowheads="1"/>
          </p:cNvSpPr>
          <p:nvPr/>
        </p:nvSpPr>
        <p:spPr bwMode="auto">
          <a:xfrm>
            <a:off x="1463279" y="3940962"/>
            <a:ext cx="6292100" cy="798831"/>
          </a:xfrm>
          <a:prstGeom prst="rect">
            <a:avLst/>
          </a:prstGeom>
          <a:solidFill>
            <a:schemeClr val="tx2"/>
          </a:solidFill>
          <a:ln w="25400">
            <a:noFill/>
            <a:bevel/>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97295" name="文本框 16"/>
          <p:cNvSpPr>
            <a:spLocks noChangeArrowheads="1"/>
          </p:cNvSpPr>
          <p:nvPr/>
        </p:nvSpPr>
        <p:spPr bwMode="auto">
          <a:xfrm>
            <a:off x="1463279" y="4063399"/>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296" name="文本框 18"/>
          <p:cNvSpPr>
            <a:spLocks noChangeArrowheads="1"/>
          </p:cNvSpPr>
          <p:nvPr/>
        </p:nvSpPr>
        <p:spPr bwMode="auto">
          <a:xfrm>
            <a:off x="3025105" y="4063399"/>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297" name="文本框 19"/>
          <p:cNvSpPr>
            <a:spLocks noChangeArrowheads="1"/>
          </p:cNvSpPr>
          <p:nvPr/>
        </p:nvSpPr>
        <p:spPr bwMode="auto">
          <a:xfrm>
            <a:off x="4663083" y="4063399"/>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298" name="文本框 20"/>
          <p:cNvSpPr>
            <a:spLocks noChangeArrowheads="1"/>
          </p:cNvSpPr>
          <p:nvPr/>
        </p:nvSpPr>
        <p:spPr bwMode="auto">
          <a:xfrm>
            <a:off x="6208484" y="4061907"/>
            <a:ext cx="1614087"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299" name="文本框 21"/>
          <p:cNvSpPr>
            <a:spLocks noChangeArrowheads="1"/>
          </p:cNvSpPr>
          <p:nvPr/>
        </p:nvSpPr>
        <p:spPr bwMode="auto">
          <a:xfrm>
            <a:off x="1463279" y="4382932"/>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300" name="文本框 22"/>
          <p:cNvSpPr>
            <a:spLocks noChangeArrowheads="1"/>
          </p:cNvSpPr>
          <p:nvPr/>
        </p:nvSpPr>
        <p:spPr bwMode="auto">
          <a:xfrm>
            <a:off x="3025105" y="4382932"/>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301" name="文本框 23"/>
          <p:cNvSpPr>
            <a:spLocks noChangeArrowheads="1"/>
          </p:cNvSpPr>
          <p:nvPr/>
        </p:nvSpPr>
        <p:spPr bwMode="auto">
          <a:xfrm>
            <a:off x="4663083" y="4382932"/>
            <a:ext cx="2538341"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97302" name="文本框 24"/>
          <p:cNvSpPr>
            <a:spLocks noChangeArrowheads="1"/>
          </p:cNvSpPr>
          <p:nvPr/>
        </p:nvSpPr>
        <p:spPr bwMode="auto">
          <a:xfrm>
            <a:off x="6198031" y="4400849"/>
            <a:ext cx="1557347" cy="257132"/>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22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sym typeface="造字工房悦黑体验版常规体" pitchFamily="50" charset="-122"/>
              </a:rPr>
              <a:t>请输入您需要的文字</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0"/>
            <a:ext cx="9144000" cy="5143501"/>
            <a:chOff x="0" y="0"/>
            <a:chExt cx="9144000" cy="5143501"/>
          </a:xfrm>
        </p:grpSpPr>
        <p:pic>
          <p:nvPicPr>
            <p:cNvPr id="11" name="图片 10"/>
            <p:cNvPicPr>
              <a:picLocks noChangeAspect="1"/>
            </p:cNvPicPr>
            <p:nvPr/>
          </p:nvPicPr>
          <p:blipFill>
            <a:blip r:embed="rId2" cstate="screen"/>
            <a:stretch>
              <a:fillRect/>
            </a:stretch>
          </p:blipFill>
          <p:spPr>
            <a:xfrm>
              <a:off x="0" y="0"/>
              <a:ext cx="9144000" cy="5143500"/>
            </a:xfrm>
            <a:prstGeom prst="rect">
              <a:avLst/>
            </a:prstGeom>
          </p:spPr>
        </p:pic>
        <p:sp>
          <p:nvSpPr>
            <p:cNvPr id="12" name="矩形 11"/>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a:stretch>
              <a:fillRect/>
            </a:stretch>
          </p:blipFill>
          <p:spPr>
            <a:xfrm>
              <a:off x="853238" y="1549401"/>
              <a:ext cx="8290762" cy="3594100"/>
            </a:xfrm>
            <a:prstGeom prst="rect">
              <a:avLst/>
            </a:prstGeom>
          </p:spPr>
        </p:pic>
      </p:grpSp>
      <p:sp>
        <p:nvSpPr>
          <p:cNvPr id="2" name="圆角矩形 1"/>
          <p:cNvSpPr/>
          <p:nvPr/>
        </p:nvSpPr>
        <p:spPr>
          <a:xfrm>
            <a:off x="2964543" y="521608"/>
            <a:ext cx="598715"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rPr>
              <a:t>01</a:t>
            </a:r>
            <a:endParaRPr kumimoji="0" lang="zh-CN" altLang="en-US"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endParaRPr>
          </a:p>
        </p:txBody>
      </p:sp>
      <p:sp>
        <p:nvSpPr>
          <p:cNvPr id="32" name="圆角矩形 31"/>
          <p:cNvSpPr/>
          <p:nvPr/>
        </p:nvSpPr>
        <p:spPr>
          <a:xfrm>
            <a:off x="3715656" y="521608"/>
            <a:ext cx="3211286"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
        <p:nvSpPr>
          <p:cNvPr id="33" name="圆角矩形 32"/>
          <p:cNvSpPr/>
          <p:nvPr/>
        </p:nvSpPr>
        <p:spPr>
          <a:xfrm>
            <a:off x="2964543" y="1196522"/>
            <a:ext cx="598715"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rPr>
              <a:t>02</a:t>
            </a:r>
            <a:endParaRPr kumimoji="0" lang="zh-CN" altLang="en-US"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endParaRPr>
          </a:p>
        </p:txBody>
      </p:sp>
      <p:sp>
        <p:nvSpPr>
          <p:cNvPr id="34" name="圆角矩形 33"/>
          <p:cNvSpPr/>
          <p:nvPr/>
        </p:nvSpPr>
        <p:spPr>
          <a:xfrm>
            <a:off x="3715656" y="1196522"/>
            <a:ext cx="3211286"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
        <p:nvSpPr>
          <p:cNvPr id="35" name="圆角矩形 34"/>
          <p:cNvSpPr/>
          <p:nvPr/>
        </p:nvSpPr>
        <p:spPr>
          <a:xfrm>
            <a:off x="2964543" y="1871436"/>
            <a:ext cx="598715"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rPr>
              <a:t>03</a:t>
            </a:r>
            <a:endParaRPr kumimoji="0" lang="zh-CN" altLang="en-US"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endParaRPr>
          </a:p>
        </p:txBody>
      </p:sp>
      <p:sp>
        <p:nvSpPr>
          <p:cNvPr id="36" name="圆角矩形 35"/>
          <p:cNvSpPr/>
          <p:nvPr/>
        </p:nvSpPr>
        <p:spPr>
          <a:xfrm>
            <a:off x="3715656" y="1871436"/>
            <a:ext cx="3211286"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
        <p:nvSpPr>
          <p:cNvPr id="37" name="圆角矩形 36"/>
          <p:cNvSpPr/>
          <p:nvPr/>
        </p:nvSpPr>
        <p:spPr>
          <a:xfrm>
            <a:off x="2964543" y="2546349"/>
            <a:ext cx="598715"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rPr>
              <a:t>04</a:t>
            </a:r>
            <a:endParaRPr kumimoji="0" lang="zh-CN" altLang="en-US" sz="2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endParaRPr>
          </a:p>
        </p:txBody>
      </p:sp>
      <p:sp>
        <p:nvSpPr>
          <p:cNvPr id="38" name="圆角矩形 37"/>
          <p:cNvSpPr/>
          <p:nvPr/>
        </p:nvSpPr>
        <p:spPr>
          <a:xfrm>
            <a:off x="3715656" y="2546349"/>
            <a:ext cx="3211286" cy="50074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ppt_x"/>
                                          </p:val>
                                        </p:tav>
                                        <p:tav tm="100000">
                                          <p:val>
                                            <p:strVal val="#ppt_x"/>
                                          </p:val>
                                        </p:tav>
                                      </p:tavLst>
                                    </p:anim>
                                    <p:anim calcmode="lin" valueType="num">
                                      <p:cBhvr additive="base">
                                        <p:cTn id="24" dur="500" fill="hold"/>
                                        <p:tgtEl>
                                          <p:spTgt spid="3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ppt_x"/>
                                          </p:val>
                                        </p:tav>
                                        <p:tav tm="100000">
                                          <p:val>
                                            <p:strVal val="#ppt_x"/>
                                          </p:val>
                                        </p:tav>
                                      </p:tavLst>
                                    </p:anim>
                                    <p:anim calcmode="lin" valueType="num">
                                      <p:cBhvr additive="base">
                                        <p:cTn id="29" dur="500" fill="hold"/>
                                        <p:tgtEl>
                                          <p:spTgt spid="34"/>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500" fill="hold"/>
                                        <p:tgtEl>
                                          <p:spTgt spid="36"/>
                                        </p:tgtEl>
                                        <p:attrNameLst>
                                          <p:attrName>ppt_x</p:attrName>
                                        </p:attrNameLst>
                                      </p:cBhvr>
                                      <p:tavLst>
                                        <p:tav tm="0">
                                          <p:val>
                                            <p:strVal val="#ppt_x"/>
                                          </p:val>
                                        </p:tav>
                                        <p:tav tm="100000">
                                          <p:val>
                                            <p:strVal val="#ppt_x"/>
                                          </p:val>
                                        </p:tav>
                                      </p:tavLst>
                                    </p:anim>
                                    <p:anim calcmode="lin" valueType="num">
                                      <p:cBhvr additive="base">
                                        <p:cTn id="34" dur="500" fill="hold"/>
                                        <p:tgtEl>
                                          <p:spTgt spid="36"/>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additive="base">
                                        <p:cTn id="38" dur="500" fill="hold"/>
                                        <p:tgtEl>
                                          <p:spTgt spid="38"/>
                                        </p:tgtEl>
                                        <p:attrNameLst>
                                          <p:attrName>ppt_x</p:attrName>
                                        </p:attrNameLst>
                                      </p:cBhvr>
                                      <p:tavLst>
                                        <p:tav tm="0">
                                          <p:val>
                                            <p:strVal val="#ppt_x"/>
                                          </p:val>
                                        </p:tav>
                                        <p:tav tm="100000">
                                          <p:val>
                                            <p:strVal val="#ppt_x"/>
                                          </p:val>
                                        </p:tav>
                                      </p:tavLst>
                                    </p:anim>
                                    <p:anim calcmode="lin" valueType="num">
                                      <p:cBhvr additive="base">
                                        <p:cTn id="39"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2" grpId="0" animBg="1"/>
      <p:bldP spid="33" grpId="0" animBg="1"/>
      <p:bldP spid="34" grpId="0" animBg="1"/>
      <p:bldP spid="35" grpId="0" animBg="1"/>
      <p:bldP spid="36" grpId="0" animBg="1"/>
      <p:bldP spid="37" grpId="0" animBg="1"/>
      <p:bldP spid="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2833983" y="2277603"/>
            <a:ext cx="2430835" cy="2429342"/>
            <a:chOff x="1898" y="1504"/>
            <a:chExt cx="1628" cy="1627"/>
          </a:xfrm>
        </p:grpSpPr>
        <p:sp>
          <p:nvSpPr>
            <p:cNvPr id="78863" name="Freeform 4"/>
            <p:cNvSpPr/>
            <p:nvPr/>
          </p:nvSpPr>
          <p:spPr bwMode="auto">
            <a:xfrm>
              <a:off x="1898" y="1504"/>
              <a:ext cx="1628" cy="1627"/>
            </a:xfrm>
            <a:custGeom>
              <a:avLst/>
              <a:gdLst>
                <a:gd name="T0" fmla="*/ 27823902 w 1050"/>
                <a:gd name="T1" fmla="*/ 31492985 h 1049"/>
                <a:gd name="T2" fmla="*/ 26641373 w 1050"/>
                <a:gd name="T3" fmla="*/ 34736462 h 1049"/>
                <a:gd name="T4" fmla="*/ 23337316 w 1050"/>
                <a:gd name="T5" fmla="*/ 33794818 h 1049"/>
                <a:gd name="T6" fmla="*/ 21737437 w 1050"/>
                <a:gd name="T7" fmla="*/ 36410525 h 1049"/>
                <a:gd name="T8" fmla="*/ 18294215 w 1050"/>
                <a:gd name="T9" fmla="*/ 34562080 h 1049"/>
                <a:gd name="T10" fmla="*/ 15407503 w 1050"/>
                <a:gd name="T11" fmla="*/ 36515174 h 1049"/>
                <a:gd name="T12" fmla="*/ 13251139 w 1050"/>
                <a:gd name="T13" fmla="*/ 33794818 h 1049"/>
                <a:gd name="T14" fmla="*/ 10468745 w 1050"/>
                <a:gd name="T15" fmla="*/ 34980626 h 1049"/>
                <a:gd name="T16" fmla="*/ 9460130 w 1050"/>
                <a:gd name="T17" fmla="*/ 31981265 h 1049"/>
                <a:gd name="T18" fmla="*/ 8068950 w 1050"/>
                <a:gd name="T19" fmla="*/ 30969864 h 1049"/>
                <a:gd name="T20" fmla="*/ 4869192 w 1050"/>
                <a:gd name="T21" fmla="*/ 30900106 h 1049"/>
                <a:gd name="T22" fmla="*/ 4660514 w 1050"/>
                <a:gd name="T23" fmla="*/ 27133533 h 1049"/>
                <a:gd name="T24" fmla="*/ 1634652 w 1050"/>
                <a:gd name="T25" fmla="*/ 26156974 h 1049"/>
                <a:gd name="T26" fmla="*/ 2712834 w 1050"/>
                <a:gd name="T27" fmla="*/ 22913516 h 1049"/>
                <a:gd name="T28" fmla="*/ 0 w 1050"/>
                <a:gd name="T29" fmla="*/ 20576828 h 1049"/>
                <a:gd name="T30" fmla="*/ 2086793 w 1050"/>
                <a:gd name="T31" fmla="*/ 17438001 h 1049"/>
                <a:gd name="T32" fmla="*/ 208689 w 1050"/>
                <a:gd name="T33" fmla="*/ 14857174 h 1049"/>
                <a:gd name="T34" fmla="*/ 2991068 w 1050"/>
                <a:gd name="T35" fmla="*/ 12834375 h 1049"/>
                <a:gd name="T36" fmla="*/ 1912898 w 1050"/>
                <a:gd name="T37" fmla="*/ 9904777 h 1049"/>
                <a:gd name="T38" fmla="*/ 5147425 w 1050"/>
                <a:gd name="T39" fmla="*/ 8719001 h 1049"/>
                <a:gd name="T40" fmla="*/ 4869192 w 1050"/>
                <a:gd name="T41" fmla="*/ 5684787 h 1049"/>
                <a:gd name="T42" fmla="*/ 8068950 w 1050"/>
                <a:gd name="T43" fmla="*/ 5649914 h 1049"/>
                <a:gd name="T44" fmla="*/ 9425356 w 1050"/>
                <a:gd name="T45" fmla="*/ 2127443 h 1049"/>
                <a:gd name="T46" fmla="*/ 12451208 w 1050"/>
                <a:gd name="T47" fmla="*/ 3069092 h 1049"/>
                <a:gd name="T48" fmla="*/ 14085853 w 1050"/>
                <a:gd name="T49" fmla="*/ 2545951 h 1049"/>
                <a:gd name="T50" fmla="*/ 17424721 w 1050"/>
                <a:gd name="T51" fmla="*/ 2022817 h 1049"/>
                <a:gd name="T52" fmla="*/ 20589688 w 1050"/>
                <a:gd name="T53" fmla="*/ 0 h 1049"/>
                <a:gd name="T54" fmla="*/ 22467797 w 1050"/>
                <a:gd name="T55" fmla="*/ 2545951 h 1049"/>
                <a:gd name="T56" fmla="*/ 24137263 w 1050"/>
                <a:gd name="T57" fmla="*/ 3069092 h 1049"/>
                <a:gd name="T58" fmla="*/ 27163102 w 1050"/>
                <a:gd name="T59" fmla="*/ 2127443 h 1049"/>
                <a:gd name="T60" fmla="*/ 28171680 w 1050"/>
                <a:gd name="T61" fmla="*/ 5405780 h 1049"/>
                <a:gd name="T62" fmla="*/ 31301879 w 1050"/>
                <a:gd name="T63" fmla="*/ 5266274 h 1049"/>
                <a:gd name="T64" fmla="*/ 31440976 w 1050"/>
                <a:gd name="T65" fmla="*/ 8719001 h 1049"/>
                <a:gd name="T66" fmla="*/ 34675540 w 1050"/>
                <a:gd name="T67" fmla="*/ 9904777 h 1049"/>
                <a:gd name="T68" fmla="*/ 33736473 w 1050"/>
                <a:gd name="T69" fmla="*/ 13252856 h 1049"/>
                <a:gd name="T70" fmla="*/ 36344993 w 1050"/>
                <a:gd name="T71" fmla="*/ 14857174 h 1049"/>
                <a:gd name="T72" fmla="*/ 34536419 w 1050"/>
                <a:gd name="T73" fmla="*/ 18275020 h 1049"/>
                <a:gd name="T74" fmla="*/ 36449309 w 1050"/>
                <a:gd name="T75" fmla="*/ 21169708 h 1049"/>
                <a:gd name="T76" fmla="*/ 33736473 w 1050"/>
                <a:gd name="T77" fmla="*/ 23332038 h 1049"/>
                <a:gd name="T78" fmla="*/ 34953733 w 1050"/>
                <a:gd name="T79" fmla="*/ 26156974 h 1049"/>
                <a:gd name="T80" fmla="*/ 31927924 w 1050"/>
                <a:gd name="T81" fmla="*/ 27133533 h 1049"/>
                <a:gd name="T82" fmla="*/ 30919321 w 1050"/>
                <a:gd name="T83" fmla="*/ 28528565 h 1049"/>
                <a:gd name="T84" fmla="*/ 30884516 w 1050"/>
                <a:gd name="T85" fmla="*/ 317720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marL="0" marR="0" lvl="0" indent="0" algn="ctr" defTabSz="946785"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a:t>
              </a:r>
            </a:p>
            <a:p>
              <a:pPr marL="0" marR="0" lvl="0" indent="0" algn="ctr" defTabSz="946785" rtl="0" eaLnBrk="1" fontAlgn="auto" latinLnBrk="0" hangingPunct="1">
                <a:lnSpc>
                  <a:spcPct val="100000"/>
                </a:lnSpc>
                <a:spcBef>
                  <a:spcPts val="0"/>
                </a:spcBef>
                <a:spcAft>
                  <a:spcPts val="0"/>
                </a:spcAft>
                <a:buClrTx/>
                <a:buSzTx/>
                <a:buFontTx/>
                <a:buNone/>
                <a:defRPr/>
              </a:pPr>
              <a:endParaRPr kumimoji="0" lang="en-US" altLang="zh-CN" sz="1695" b="0" i="0" u="none" strike="noStrike" kern="1200" cap="none" spc="0" normalizeH="0" baseline="0" noProof="0">
                <a:ln>
                  <a:noFill/>
                </a:ln>
                <a:solidFill>
                  <a:srgbClr val="C00000"/>
                </a:solidFill>
                <a:effectLst/>
                <a:uLnTx/>
                <a:uFillTx/>
                <a:latin typeface="Calibri" panose="020F0502020204030204" pitchFamily="34" charset="0"/>
                <a:ea typeface="微软雅黑" panose="020B0503020204020204" charset="-122"/>
                <a:cs typeface="+mn-cs"/>
              </a:endParaRPr>
            </a:p>
          </p:txBody>
        </p:sp>
      </p:grpSp>
      <p:grpSp>
        <p:nvGrpSpPr>
          <p:cNvPr id="96301" name="Group 45"/>
          <p:cNvGrpSpPr/>
          <p:nvPr/>
        </p:nvGrpSpPr>
        <p:grpSpPr bwMode="auto">
          <a:xfrm>
            <a:off x="4973656" y="1831153"/>
            <a:ext cx="1655894" cy="1654401"/>
            <a:chOff x="3331" y="1205"/>
            <a:chExt cx="1109" cy="1108"/>
          </a:xfrm>
        </p:grpSpPr>
        <p:sp>
          <p:nvSpPr>
            <p:cNvPr id="78861" name="Freeform 6"/>
            <p:cNvSpPr/>
            <p:nvPr/>
          </p:nvSpPr>
          <p:spPr bwMode="auto">
            <a:xfrm>
              <a:off x="3331" y="1205"/>
              <a:ext cx="1109" cy="1108"/>
            </a:xfrm>
            <a:custGeom>
              <a:avLst/>
              <a:gdLst>
                <a:gd name="T0" fmla="*/ 28683952 w 637"/>
                <a:gd name="T1" fmla="*/ 35184134 h 638"/>
                <a:gd name="T2" fmla="*/ 27318068 w 637"/>
                <a:gd name="T3" fmla="*/ 35823842 h 638"/>
                <a:gd name="T4" fmla="*/ 25822071 w 637"/>
                <a:gd name="T5" fmla="*/ 36335592 h 638"/>
                <a:gd name="T6" fmla="*/ 23545534 w 637"/>
                <a:gd name="T7" fmla="*/ 40685647 h 638"/>
                <a:gd name="T8" fmla="*/ 20293411 w 637"/>
                <a:gd name="T9" fmla="*/ 37039294 h 638"/>
                <a:gd name="T10" fmla="*/ 18732385 w 637"/>
                <a:gd name="T11" fmla="*/ 36911335 h 638"/>
                <a:gd name="T12" fmla="*/ 17171346 w 637"/>
                <a:gd name="T13" fmla="*/ 36655446 h 638"/>
                <a:gd name="T14" fmla="*/ 13593978 w 637"/>
                <a:gd name="T15" fmla="*/ 39598071 h 638"/>
                <a:gd name="T16" fmla="*/ 11772781 w 637"/>
                <a:gd name="T17" fmla="*/ 38894425 h 638"/>
                <a:gd name="T18" fmla="*/ 11317489 w 637"/>
                <a:gd name="T19" fmla="*/ 34096613 h 638"/>
                <a:gd name="T20" fmla="*/ 10081684 w 637"/>
                <a:gd name="T21" fmla="*/ 33200988 h 638"/>
                <a:gd name="T22" fmla="*/ 5138416 w 637"/>
                <a:gd name="T23" fmla="*/ 33968655 h 638"/>
                <a:gd name="T24" fmla="*/ 3642426 w 637"/>
                <a:gd name="T25" fmla="*/ 32113496 h 638"/>
                <a:gd name="T26" fmla="*/ 5788812 w 637"/>
                <a:gd name="T27" fmla="*/ 27635531 h 638"/>
                <a:gd name="T28" fmla="*/ 5073363 w 637"/>
                <a:gd name="T29" fmla="*/ 26228142 h 638"/>
                <a:gd name="T30" fmla="*/ 390260 w 637"/>
                <a:gd name="T31" fmla="*/ 24500913 h 638"/>
                <a:gd name="T32" fmla="*/ 0 w 637"/>
                <a:gd name="T33" fmla="*/ 22134018 h 638"/>
                <a:gd name="T34" fmla="*/ 4162768 w 637"/>
                <a:gd name="T35" fmla="*/ 19255289 h 638"/>
                <a:gd name="T36" fmla="*/ 4357890 w 637"/>
                <a:gd name="T37" fmla="*/ 17656046 h 638"/>
                <a:gd name="T38" fmla="*/ 1105734 w 637"/>
                <a:gd name="T39" fmla="*/ 13753772 h 638"/>
                <a:gd name="T40" fmla="*/ 1951286 w 637"/>
                <a:gd name="T41" fmla="*/ 11642745 h 638"/>
                <a:gd name="T42" fmla="*/ 7089692 w 637"/>
                <a:gd name="T43" fmla="*/ 11194932 h 638"/>
                <a:gd name="T44" fmla="*/ 8065338 w 637"/>
                <a:gd name="T45" fmla="*/ 9915516 h 638"/>
                <a:gd name="T46" fmla="*/ 7219763 w 637"/>
                <a:gd name="T47" fmla="*/ 4861807 h 638"/>
                <a:gd name="T48" fmla="*/ 8975950 w 637"/>
                <a:gd name="T49" fmla="*/ 3518424 h 638"/>
                <a:gd name="T50" fmla="*/ 13724070 w 637"/>
                <a:gd name="T51" fmla="*/ 5629449 h 638"/>
                <a:gd name="T52" fmla="*/ 15220063 w 637"/>
                <a:gd name="T53" fmla="*/ 5053716 h 638"/>
                <a:gd name="T54" fmla="*/ 16976231 w 637"/>
                <a:gd name="T55" fmla="*/ 255894 h 638"/>
                <a:gd name="T56" fmla="*/ 18146973 w 637"/>
                <a:gd name="T57" fmla="*/ 63986 h 638"/>
                <a:gd name="T58" fmla="*/ 21464180 w 637"/>
                <a:gd name="T59" fmla="*/ 4094164 h 638"/>
                <a:gd name="T60" fmla="*/ 23090263 w 637"/>
                <a:gd name="T61" fmla="*/ 4222091 h 638"/>
                <a:gd name="T62" fmla="*/ 24651274 w 637"/>
                <a:gd name="T63" fmla="*/ 4477980 h 638"/>
                <a:gd name="T64" fmla="*/ 28358710 w 637"/>
                <a:gd name="T65" fmla="*/ 1343375 h 638"/>
                <a:gd name="T66" fmla="*/ 29984828 w 637"/>
                <a:gd name="T67" fmla="*/ 2047075 h 638"/>
                <a:gd name="T68" fmla="*/ 30440127 w 637"/>
                <a:gd name="T69" fmla="*/ 7036817 h 638"/>
                <a:gd name="T70" fmla="*/ 31740954 w 637"/>
                <a:gd name="T71" fmla="*/ 7996405 h 638"/>
                <a:gd name="T72" fmla="*/ 36554172 w 637"/>
                <a:gd name="T73" fmla="*/ 7164768 h 638"/>
                <a:gd name="T74" fmla="*/ 37659899 w 637"/>
                <a:gd name="T75" fmla="*/ 8700079 h 638"/>
                <a:gd name="T76" fmla="*/ 35643546 w 637"/>
                <a:gd name="T77" fmla="*/ 12858217 h 638"/>
                <a:gd name="T78" fmla="*/ 36033802 w 637"/>
                <a:gd name="T79" fmla="*/ 13625863 h 638"/>
                <a:gd name="T80" fmla="*/ 36619187 w 637"/>
                <a:gd name="T81" fmla="*/ 15033206 h 638"/>
                <a:gd name="T82" fmla="*/ 41107191 w 637"/>
                <a:gd name="T83" fmla="*/ 16696484 h 638"/>
                <a:gd name="T84" fmla="*/ 41432377 w 637"/>
                <a:gd name="T85" fmla="*/ 19255289 h 638"/>
                <a:gd name="T86" fmla="*/ 37529813 w 637"/>
                <a:gd name="T87" fmla="*/ 22006087 h 638"/>
                <a:gd name="T88" fmla="*/ 37334685 w 637"/>
                <a:gd name="T89" fmla="*/ 23477386 h 638"/>
                <a:gd name="T90" fmla="*/ 40326651 w 637"/>
                <a:gd name="T91" fmla="*/ 27123739 h 638"/>
                <a:gd name="T92" fmla="*/ 39285939 w 637"/>
                <a:gd name="T93" fmla="*/ 29554663 h 638"/>
                <a:gd name="T94" fmla="*/ 34602890 w 637"/>
                <a:gd name="T95" fmla="*/ 30002447 h 638"/>
                <a:gd name="T96" fmla="*/ 33692292 w 637"/>
                <a:gd name="T97" fmla="*/ 31217898 h 638"/>
                <a:gd name="T98" fmla="*/ 34407734 w 637"/>
                <a:gd name="T99" fmla="*/ 35759849 h 638"/>
                <a:gd name="T100" fmla="*/ 32846680 w 637"/>
                <a:gd name="T101" fmla="*/ 3703929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zh-CN" altLang="en-US" sz="1130"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ctr" defTabSz="859790"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a:t>
              </a:r>
            </a:p>
            <a:p>
              <a:pPr marL="0" marR="0" lvl="0" indent="0" algn="ctr" defTabSz="859790" rtl="0" eaLnBrk="1" fontAlgn="auto" latinLnBrk="0" hangingPunct="1">
                <a:lnSpc>
                  <a:spcPct val="100000"/>
                </a:lnSpc>
                <a:spcBef>
                  <a:spcPts val="0"/>
                </a:spcBef>
                <a:spcAft>
                  <a:spcPts val="0"/>
                </a:spcAft>
                <a:buClrTx/>
                <a:buSzTx/>
                <a:buFontTx/>
                <a:buNone/>
                <a:defRPr/>
              </a:pPr>
              <a:endParaRPr kumimoji="0" lang="en-US" altLang="zh-CN" sz="1130" b="0" i="0" u="none" strike="noStrike" kern="1200" cap="none" spc="0" normalizeH="0" baseline="0" noProof="0">
                <a:ln>
                  <a:noFill/>
                </a:ln>
                <a:solidFill>
                  <a:srgbClr val="C00000"/>
                </a:solidFill>
                <a:effectLst/>
                <a:uLnTx/>
                <a:uFillTx/>
                <a:latin typeface="Calibri" panose="020F0502020204030204" pitchFamily="34" charset="0"/>
                <a:ea typeface="微软雅黑" panose="020B0503020204020204" charset="-122"/>
                <a:cs typeface="+mn-cs"/>
              </a:endParaRPr>
            </a:p>
          </p:txBody>
        </p:sp>
      </p:grpSp>
      <p:grpSp>
        <p:nvGrpSpPr>
          <p:cNvPr id="96299" name="Group 43"/>
          <p:cNvGrpSpPr/>
          <p:nvPr/>
        </p:nvGrpSpPr>
        <p:grpSpPr bwMode="auto">
          <a:xfrm>
            <a:off x="1049680" y="2079014"/>
            <a:ext cx="1918687" cy="1923167"/>
            <a:chOff x="703" y="1371"/>
            <a:chExt cx="1285" cy="1288"/>
          </a:xfrm>
        </p:grpSpPr>
        <p:sp>
          <p:nvSpPr>
            <p:cNvPr id="78859" name="Freeform 8"/>
            <p:cNvSpPr/>
            <p:nvPr/>
          </p:nvSpPr>
          <p:spPr bwMode="auto">
            <a:xfrm>
              <a:off x="703" y="1371"/>
              <a:ext cx="1285" cy="1288"/>
            </a:xfrm>
            <a:custGeom>
              <a:avLst/>
              <a:gdLst>
                <a:gd name="T0" fmla="*/ 24396665 w 808"/>
                <a:gd name="T1" fmla="*/ 28691301 h 810"/>
                <a:gd name="T2" fmla="*/ 22983560 w 808"/>
                <a:gd name="T3" fmla="*/ 29480257 h 810"/>
                <a:gd name="T4" fmla="*/ 22235462 w 808"/>
                <a:gd name="T5" fmla="*/ 32760413 h 810"/>
                <a:gd name="T6" fmla="*/ 21154853 w 808"/>
                <a:gd name="T7" fmla="*/ 33092609 h 810"/>
                <a:gd name="T8" fmla="*/ 18702730 w 808"/>
                <a:gd name="T9" fmla="*/ 30767366 h 810"/>
                <a:gd name="T10" fmla="*/ 17663700 w 808"/>
                <a:gd name="T11" fmla="*/ 30891930 h 810"/>
                <a:gd name="T12" fmla="*/ 15710284 w 808"/>
                <a:gd name="T13" fmla="*/ 33632360 h 810"/>
                <a:gd name="T14" fmla="*/ 14588111 w 808"/>
                <a:gd name="T15" fmla="*/ 33507796 h 810"/>
                <a:gd name="T16" fmla="*/ 13175028 w 808"/>
                <a:gd name="T17" fmla="*/ 30435246 h 810"/>
                <a:gd name="T18" fmla="*/ 12135998 w 808"/>
                <a:gd name="T19" fmla="*/ 30144572 h 810"/>
                <a:gd name="T20" fmla="*/ 9351372 w 808"/>
                <a:gd name="T21" fmla="*/ 31930013 h 810"/>
                <a:gd name="T22" fmla="*/ 8270763 w 808"/>
                <a:gd name="T23" fmla="*/ 31348689 h 810"/>
                <a:gd name="T24" fmla="*/ 8187639 w 808"/>
                <a:gd name="T25" fmla="*/ 28027011 h 810"/>
                <a:gd name="T26" fmla="*/ 7356410 w 808"/>
                <a:gd name="T27" fmla="*/ 27321099 h 810"/>
                <a:gd name="T28" fmla="*/ 4114605 w 808"/>
                <a:gd name="T29" fmla="*/ 27902422 h 810"/>
                <a:gd name="T30" fmla="*/ 3366481 w 808"/>
                <a:gd name="T31" fmla="*/ 26947432 h 810"/>
                <a:gd name="T32" fmla="*/ 4280851 w 808"/>
                <a:gd name="T33" fmla="*/ 23376582 h 810"/>
                <a:gd name="T34" fmla="*/ 3823664 w 808"/>
                <a:gd name="T35" fmla="*/ 22421593 h 810"/>
                <a:gd name="T36" fmla="*/ 664983 w 808"/>
                <a:gd name="T37" fmla="*/ 21632688 h 810"/>
                <a:gd name="T38" fmla="*/ 2784624 w 808"/>
                <a:gd name="T39" fmla="*/ 19141385 h 810"/>
                <a:gd name="T40" fmla="*/ 2659958 w 808"/>
                <a:gd name="T41" fmla="*/ 18103366 h 810"/>
                <a:gd name="T42" fmla="*/ 2576832 w 808"/>
                <a:gd name="T43" fmla="*/ 17023787 h 810"/>
                <a:gd name="T44" fmla="*/ 41567 w 808"/>
                <a:gd name="T45" fmla="*/ 15030777 h 810"/>
                <a:gd name="T46" fmla="*/ 2909319 w 808"/>
                <a:gd name="T47" fmla="*/ 13619041 h 810"/>
                <a:gd name="T48" fmla="*/ 3241807 w 808"/>
                <a:gd name="T49" fmla="*/ 12581018 h 810"/>
                <a:gd name="T50" fmla="*/ 3574308 w 808"/>
                <a:gd name="T51" fmla="*/ 11542973 h 810"/>
                <a:gd name="T52" fmla="*/ 1994956 w 808"/>
                <a:gd name="T53" fmla="*/ 8802549 h 810"/>
                <a:gd name="T54" fmla="*/ 5195214 w 808"/>
                <a:gd name="T55" fmla="*/ 8553421 h 810"/>
                <a:gd name="T56" fmla="*/ 5818626 w 808"/>
                <a:gd name="T57" fmla="*/ 7722989 h 810"/>
                <a:gd name="T58" fmla="*/ 6525172 w 808"/>
                <a:gd name="T59" fmla="*/ 6892563 h 810"/>
                <a:gd name="T60" fmla="*/ 6151129 w 808"/>
                <a:gd name="T61" fmla="*/ 3778449 h 810"/>
                <a:gd name="T62" fmla="*/ 9185117 w 808"/>
                <a:gd name="T63" fmla="*/ 4733457 h 810"/>
                <a:gd name="T64" fmla="*/ 10598222 w 808"/>
                <a:gd name="T65" fmla="*/ 3944537 h 810"/>
                <a:gd name="T66" fmla="*/ 11304775 w 808"/>
                <a:gd name="T67" fmla="*/ 871955 h 810"/>
                <a:gd name="T68" fmla="*/ 12551606 w 808"/>
                <a:gd name="T69" fmla="*/ 498260 h 810"/>
                <a:gd name="T70" fmla="*/ 14879068 w 808"/>
                <a:gd name="T71" fmla="*/ 2615860 h 810"/>
                <a:gd name="T72" fmla="*/ 15918085 w 808"/>
                <a:gd name="T73" fmla="*/ 2532823 h 810"/>
                <a:gd name="T74" fmla="*/ 17746805 w 808"/>
                <a:gd name="T75" fmla="*/ 0 h 810"/>
                <a:gd name="T76" fmla="*/ 19076767 w 808"/>
                <a:gd name="T77" fmla="*/ 124566 h 810"/>
                <a:gd name="T78" fmla="*/ 20406754 w 808"/>
                <a:gd name="T79" fmla="*/ 2948028 h 810"/>
                <a:gd name="T80" fmla="*/ 21404232 w 808"/>
                <a:gd name="T81" fmla="*/ 3238673 h 810"/>
                <a:gd name="T82" fmla="*/ 24064156 w 808"/>
                <a:gd name="T83" fmla="*/ 1619328 h 810"/>
                <a:gd name="T84" fmla="*/ 25227895 w 808"/>
                <a:gd name="T85" fmla="*/ 2242162 h 810"/>
                <a:gd name="T86" fmla="*/ 25394156 w 808"/>
                <a:gd name="T87" fmla="*/ 5397792 h 810"/>
                <a:gd name="T88" fmla="*/ 26183807 w 808"/>
                <a:gd name="T89" fmla="*/ 6062132 h 810"/>
                <a:gd name="T90" fmla="*/ 29300930 w 808"/>
                <a:gd name="T91" fmla="*/ 5563886 h 810"/>
                <a:gd name="T92" fmla="*/ 30132159 w 808"/>
                <a:gd name="T93" fmla="*/ 6560391 h 810"/>
                <a:gd name="T94" fmla="*/ 29300930 w 808"/>
                <a:gd name="T95" fmla="*/ 10006666 h 810"/>
                <a:gd name="T96" fmla="*/ 29758110 w 808"/>
                <a:gd name="T97" fmla="*/ 10961675 h 810"/>
                <a:gd name="T98" fmla="*/ 32875239 w 808"/>
                <a:gd name="T99" fmla="*/ 11833628 h 810"/>
                <a:gd name="T100" fmla="*/ 30755601 w 808"/>
                <a:gd name="T101" fmla="*/ 14241847 h 810"/>
                <a:gd name="T102" fmla="*/ 30921836 w 808"/>
                <a:gd name="T103" fmla="*/ 15279892 h 810"/>
                <a:gd name="T104" fmla="*/ 30963389 w 808"/>
                <a:gd name="T105" fmla="*/ 16400980 h 810"/>
                <a:gd name="T106" fmla="*/ 33540233 w 808"/>
                <a:gd name="T107" fmla="*/ 18352493 h 810"/>
                <a:gd name="T108" fmla="*/ 30630892 w 808"/>
                <a:gd name="T109" fmla="*/ 19805739 h 810"/>
                <a:gd name="T110" fmla="*/ 30339973 w 808"/>
                <a:gd name="T111" fmla="*/ 20843771 h 810"/>
                <a:gd name="T112" fmla="*/ 30007502 w 808"/>
                <a:gd name="T113" fmla="*/ 21840282 h 810"/>
                <a:gd name="T114" fmla="*/ 31669960 w 808"/>
                <a:gd name="T115" fmla="*/ 24705251 h 810"/>
                <a:gd name="T116" fmla="*/ 28386545 w 808"/>
                <a:gd name="T117" fmla="*/ 24871362 h 810"/>
                <a:gd name="T118" fmla="*/ 27763155 w 808"/>
                <a:gd name="T119" fmla="*/ 25743283 h 810"/>
                <a:gd name="T120" fmla="*/ 27056608 w 808"/>
                <a:gd name="T121" fmla="*/ 26532200 h 810"/>
                <a:gd name="T122" fmla="*/ 27513788 w 808"/>
                <a:gd name="T123" fmla="*/ 2981242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marL="0" marR="0" lvl="0" indent="0" algn="ctr" defTabSz="94678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a:t>
              </a:r>
            </a:p>
            <a:p>
              <a:pPr marL="0" marR="0" lvl="0" indent="0" algn="ctr" defTabSz="946785" rtl="0" eaLnBrk="1" fontAlgn="auto" latinLnBrk="0" hangingPunct="1">
                <a:lnSpc>
                  <a:spcPct val="100000"/>
                </a:lnSpc>
                <a:spcBef>
                  <a:spcPts val="0"/>
                </a:spcBef>
                <a:spcAft>
                  <a:spcPts val="0"/>
                </a:spcAft>
                <a:buClrTx/>
                <a:buSzTx/>
                <a:buFontTx/>
                <a:buNone/>
                <a:defRPr/>
              </a:pPr>
              <a:endParaRPr kumimoji="0" lang="en-US" altLang="zh-CN" sz="1315" b="0" i="0" u="none" strike="noStrike" kern="1200" cap="none" spc="0" normalizeH="0" baseline="0" noProof="0">
                <a:ln>
                  <a:noFill/>
                </a:ln>
                <a:solidFill>
                  <a:srgbClr val="900000"/>
                </a:solidFill>
                <a:effectLst/>
                <a:uLnTx/>
                <a:uFillTx/>
                <a:latin typeface="Calibri" panose="020F0502020204030204" pitchFamily="34" charset="0"/>
                <a:ea typeface="微软雅黑" panose="020B0503020204020204" charset="-122"/>
                <a:cs typeface="+mn-cs"/>
              </a:endParaRPr>
            </a:p>
          </p:txBody>
        </p:sp>
      </p:grpSp>
      <p:sp>
        <p:nvSpPr>
          <p:cNvPr id="15" name="TextBox 53"/>
          <p:cNvSpPr txBox="1">
            <a:spLocks noChangeArrowheads="1"/>
          </p:cNvSpPr>
          <p:nvPr/>
        </p:nvSpPr>
        <p:spPr bwMode="auto">
          <a:xfrm>
            <a:off x="1234829" y="1668400"/>
            <a:ext cx="1596168" cy="327340"/>
          </a:xfrm>
          <a:prstGeom prst="rect">
            <a:avLst/>
          </a:prstGeom>
          <a:noFill/>
          <a:ln w="9525">
            <a:noFill/>
            <a:miter lim="800000"/>
          </a:ln>
        </p:spPr>
        <p:txBody>
          <a:bodyPr lIns="94811" tIns="47406" rIns="94811" bIns="47406">
            <a:spAutoFit/>
          </a:bodyPr>
          <a:lstStyle/>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900000"/>
                </a:solidFill>
                <a:effectLst/>
                <a:uLnTx/>
                <a:uFillTx/>
                <a:latin typeface="微软雅黑" panose="020B0503020204020204" charset="-122"/>
                <a:ea typeface="宋体" panose="02010600030101010101" pitchFamily="2" charset="-122"/>
                <a:cs typeface="+mn-cs"/>
              </a:rPr>
              <a:t>添加标题内容</a:t>
            </a:r>
            <a:endParaRPr kumimoji="0" lang="zh-CN" altLang="en-US" sz="1505" b="0" i="0" u="none" strike="noStrike" kern="1200" cap="none" spc="0" normalizeH="0" baseline="0" noProof="0">
              <a:ln>
                <a:noFill/>
              </a:ln>
              <a:solidFill>
                <a:srgbClr val="900000"/>
              </a:solidFill>
              <a:effectLst/>
              <a:uLnTx/>
              <a:uFillTx/>
              <a:latin typeface="等线" panose="02010600030101010101" charset="-122"/>
              <a:ea typeface="宋体" panose="02010600030101010101" pitchFamily="2" charset="-122"/>
              <a:cs typeface="+mn-cs"/>
            </a:endParaRPr>
          </a:p>
        </p:txBody>
      </p:sp>
      <p:sp>
        <p:nvSpPr>
          <p:cNvPr id="16" name="TextBox 53"/>
          <p:cNvSpPr txBox="1">
            <a:spLocks noChangeArrowheads="1"/>
          </p:cNvSpPr>
          <p:nvPr/>
        </p:nvSpPr>
        <p:spPr bwMode="auto">
          <a:xfrm>
            <a:off x="3284913" y="1828167"/>
            <a:ext cx="1599155" cy="558942"/>
          </a:xfrm>
          <a:prstGeom prst="rect">
            <a:avLst/>
          </a:prstGeom>
          <a:noFill/>
          <a:ln w="9525">
            <a:noFill/>
            <a:miter lim="800000"/>
          </a:ln>
        </p:spPr>
        <p:txBody>
          <a:bodyPr lIns="94811" tIns="47406" rIns="94811" bIns="47406">
            <a:spAutoFit/>
          </a:bodyPr>
          <a:lstStyle/>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添加标题内容</a:t>
            </a:r>
          </a:p>
          <a:p>
            <a:pPr marL="0" marR="0" lvl="0" indent="0" algn="ctr" defTabSz="946785" rtl="0" eaLnBrk="1" fontAlgn="auto" latinLnBrk="0" hangingPunct="1">
              <a:lnSpc>
                <a:spcPct val="100000"/>
              </a:lnSpc>
              <a:spcBef>
                <a:spcPts val="0"/>
              </a:spcBef>
              <a:spcAft>
                <a:spcPts val="0"/>
              </a:spcAft>
              <a:buClrTx/>
              <a:buSzTx/>
              <a:buFontTx/>
              <a:buNone/>
              <a:defRPr/>
            </a:pPr>
            <a:endParaRPr kumimoji="0" lang="zh-CN" altLang="en-US" sz="1505" b="0" i="0" u="none" strike="noStrike" kern="1200" cap="none" spc="0" normalizeH="0" baseline="0" noProof="0">
              <a:ln>
                <a:noFill/>
              </a:ln>
              <a:solidFill>
                <a:srgbClr val="C00000"/>
              </a:solidFill>
              <a:effectLst/>
              <a:uLnTx/>
              <a:uFillTx/>
              <a:latin typeface="等线" panose="02010600030101010101" charset="-122"/>
              <a:ea typeface="宋体" panose="02010600030101010101" pitchFamily="2" charset="-122"/>
              <a:cs typeface="+mn-cs"/>
            </a:endParaRPr>
          </a:p>
        </p:txBody>
      </p:sp>
      <p:sp>
        <p:nvSpPr>
          <p:cNvPr id="17" name="TextBox 53"/>
          <p:cNvSpPr txBox="1">
            <a:spLocks noChangeArrowheads="1"/>
          </p:cNvSpPr>
          <p:nvPr/>
        </p:nvSpPr>
        <p:spPr bwMode="auto">
          <a:xfrm>
            <a:off x="6535482" y="2141726"/>
            <a:ext cx="1397581" cy="327340"/>
          </a:xfrm>
          <a:prstGeom prst="rect">
            <a:avLst/>
          </a:prstGeom>
          <a:noFill/>
          <a:ln w="9525">
            <a:noFill/>
            <a:miter lim="800000"/>
          </a:ln>
        </p:spPr>
        <p:txBody>
          <a:bodyPr lIns="94811" tIns="47406" rIns="94811" bIns="47406">
            <a:spAutoFit/>
          </a:bodyPr>
          <a:lstStyle/>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添加标题内容</a:t>
            </a:r>
          </a:p>
        </p:txBody>
      </p:sp>
      <p:grpSp>
        <p:nvGrpSpPr>
          <p:cNvPr id="96302" name="Group 46"/>
          <p:cNvGrpSpPr/>
          <p:nvPr/>
        </p:nvGrpSpPr>
        <p:grpSpPr bwMode="auto">
          <a:xfrm>
            <a:off x="6363770" y="2683736"/>
            <a:ext cx="1530471" cy="1534950"/>
            <a:chOff x="4262" y="1776"/>
            <a:chExt cx="1025" cy="1028"/>
          </a:xfrm>
        </p:grpSpPr>
        <p:sp>
          <p:nvSpPr>
            <p:cNvPr id="78857" name="Freeform 8"/>
            <p:cNvSpPr/>
            <p:nvPr/>
          </p:nvSpPr>
          <p:spPr bwMode="auto">
            <a:xfrm>
              <a:off x="4262" y="1776"/>
              <a:ext cx="1025" cy="1028"/>
            </a:xfrm>
            <a:custGeom>
              <a:avLst/>
              <a:gdLst>
                <a:gd name="T0" fmla="*/ 6284276 w 808"/>
                <a:gd name="T1" fmla="*/ 7416764 h 810"/>
                <a:gd name="T2" fmla="*/ 5920274 w 808"/>
                <a:gd name="T3" fmla="*/ 7620694 h 810"/>
                <a:gd name="T4" fmla="*/ 5727569 w 808"/>
                <a:gd name="T5" fmla="*/ 8468623 h 810"/>
                <a:gd name="T6" fmla="*/ 5449226 w 808"/>
                <a:gd name="T7" fmla="*/ 8554488 h 810"/>
                <a:gd name="T8" fmla="*/ 4817584 w 808"/>
                <a:gd name="T9" fmla="*/ 7953431 h 810"/>
                <a:gd name="T10" fmla="*/ 4549944 w 808"/>
                <a:gd name="T11" fmla="*/ 7985631 h 810"/>
                <a:gd name="T12" fmla="*/ 4046776 w 808"/>
                <a:gd name="T13" fmla="*/ 8694032 h 810"/>
                <a:gd name="T14" fmla="*/ 3757714 w 808"/>
                <a:gd name="T15" fmla="*/ 8661831 h 810"/>
                <a:gd name="T16" fmla="*/ 3393725 w 808"/>
                <a:gd name="T17" fmla="*/ 7867566 h 810"/>
                <a:gd name="T18" fmla="*/ 3126080 w 808"/>
                <a:gd name="T19" fmla="*/ 7792433 h 810"/>
                <a:gd name="T20" fmla="*/ 2408794 w 808"/>
                <a:gd name="T21" fmla="*/ 8253962 h 810"/>
                <a:gd name="T22" fmla="*/ 2130443 w 808"/>
                <a:gd name="T23" fmla="*/ 8103696 h 810"/>
                <a:gd name="T24" fmla="*/ 2109034 w 808"/>
                <a:gd name="T25" fmla="*/ 7245025 h 810"/>
                <a:gd name="T26" fmla="*/ 1894919 w 808"/>
                <a:gd name="T27" fmla="*/ 7062563 h 810"/>
                <a:gd name="T28" fmla="*/ 1059869 w 808"/>
                <a:gd name="T29" fmla="*/ 7212824 h 810"/>
                <a:gd name="T30" fmla="*/ 867161 w 808"/>
                <a:gd name="T31" fmla="*/ 6965952 h 810"/>
                <a:gd name="T32" fmla="*/ 1102696 w 808"/>
                <a:gd name="T33" fmla="*/ 6042889 h 810"/>
                <a:gd name="T34" fmla="*/ 984929 w 808"/>
                <a:gd name="T35" fmla="*/ 5796022 h 810"/>
                <a:gd name="T36" fmla="*/ 171294 w 808"/>
                <a:gd name="T37" fmla="*/ 5592087 h 810"/>
                <a:gd name="T38" fmla="*/ 717286 w 808"/>
                <a:gd name="T39" fmla="*/ 4948084 h 810"/>
                <a:gd name="T40" fmla="*/ 685168 w 808"/>
                <a:gd name="T41" fmla="*/ 4679755 h 810"/>
                <a:gd name="T42" fmla="*/ 663757 w 808"/>
                <a:gd name="T43" fmla="*/ 4400680 h 810"/>
                <a:gd name="T44" fmla="*/ 10704 w 808"/>
                <a:gd name="T45" fmla="*/ 3885482 h 810"/>
                <a:gd name="T46" fmla="*/ 749406 w 808"/>
                <a:gd name="T47" fmla="*/ 3520547 h 810"/>
                <a:gd name="T48" fmla="*/ 835050 w 808"/>
                <a:gd name="T49" fmla="*/ 3252219 h 810"/>
                <a:gd name="T50" fmla="*/ 920697 w 808"/>
                <a:gd name="T51" fmla="*/ 2983881 h 810"/>
                <a:gd name="T52" fmla="*/ 513878 w 808"/>
                <a:gd name="T53" fmla="*/ 2275477 h 810"/>
                <a:gd name="T54" fmla="*/ 1338220 w 808"/>
                <a:gd name="T55" fmla="*/ 2211077 h 810"/>
                <a:gd name="T56" fmla="*/ 1498806 w 808"/>
                <a:gd name="T57" fmla="*/ 1996409 h 810"/>
                <a:gd name="T58" fmla="*/ 1680805 w 808"/>
                <a:gd name="T59" fmla="*/ 1781740 h 810"/>
                <a:gd name="T60" fmla="*/ 1584451 w 808"/>
                <a:gd name="T61" fmla="*/ 976737 h 810"/>
                <a:gd name="T62" fmla="*/ 2365969 w 808"/>
                <a:gd name="T63" fmla="*/ 1223608 h 810"/>
                <a:gd name="T64" fmla="*/ 2729969 w 808"/>
                <a:gd name="T65" fmla="*/ 1019671 h 810"/>
                <a:gd name="T66" fmla="*/ 2911967 w 808"/>
                <a:gd name="T67" fmla="*/ 225402 h 810"/>
                <a:gd name="T68" fmla="*/ 3233140 w 808"/>
                <a:gd name="T69" fmla="*/ 128803 h 810"/>
                <a:gd name="T70" fmla="*/ 3832660 w 808"/>
                <a:gd name="T71" fmla="*/ 676202 h 810"/>
                <a:gd name="T72" fmla="*/ 4100299 w 808"/>
                <a:gd name="T73" fmla="*/ 654741 h 810"/>
                <a:gd name="T74" fmla="*/ 4571353 w 808"/>
                <a:gd name="T75" fmla="*/ 0 h 810"/>
                <a:gd name="T76" fmla="*/ 4913936 w 808"/>
                <a:gd name="T77" fmla="*/ 32203 h 810"/>
                <a:gd name="T78" fmla="*/ 5256522 w 808"/>
                <a:gd name="T79" fmla="*/ 762068 h 810"/>
                <a:gd name="T80" fmla="*/ 5513456 w 808"/>
                <a:gd name="T81" fmla="*/ 837206 h 810"/>
                <a:gd name="T82" fmla="*/ 6198627 w 808"/>
                <a:gd name="T83" fmla="*/ 418600 h 810"/>
                <a:gd name="T84" fmla="*/ 6498389 w 808"/>
                <a:gd name="T85" fmla="*/ 579605 h 810"/>
                <a:gd name="T86" fmla="*/ 6541211 w 808"/>
                <a:gd name="T87" fmla="*/ 1395336 h 810"/>
                <a:gd name="T88" fmla="*/ 6744612 w 808"/>
                <a:gd name="T89" fmla="*/ 1567071 h 810"/>
                <a:gd name="T90" fmla="*/ 7547547 w 808"/>
                <a:gd name="T91" fmla="*/ 1438275 h 810"/>
                <a:gd name="T92" fmla="*/ 7761671 w 808"/>
                <a:gd name="T93" fmla="*/ 1695876 h 810"/>
                <a:gd name="T94" fmla="*/ 7547547 w 808"/>
                <a:gd name="T95" fmla="*/ 2586745 h 810"/>
                <a:gd name="T96" fmla="*/ 7665310 w 808"/>
                <a:gd name="T97" fmla="*/ 2833610 h 810"/>
                <a:gd name="T98" fmla="*/ 8468240 w 808"/>
                <a:gd name="T99" fmla="*/ 3059014 h 810"/>
                <a:gd name="T100" fmla="*/ 7922251 w 808"/>
                <a:gd name="T101" fmla="*/ 3681547 h 810"/>
                <a:gd name="T102" fmla="*/ 7965072 w 808"/>
                <a:gd name="T103" fmla="*/ 3949881 h 810"/>
                <a:gd name="T104" fmla="*/ 7975779 w 808"/>
                <a:gd name="T105" fmla="*/ 4239683 h 810"/>
                <a:gd name="T106" fmla="*/ 8639532 w 808"/>
                <a:gd name="T107" fmla="*/ 4744156 h 810"/>
                <a:gd name="T108" fmla="*/ 7890136 w 808"/>
                <a:gd name="T109" fmla="*/ 5119823 h 810"/>
                <a:gd name="T110" fmla="*/ 7815194 w 808"/>
                <a:gd name="T111" fmla="*/ 5388152 h 810"/>
                <a:gd name="T112" fmla="*/ 7729545 w 808"/>
                <a:gd name="T113" fmla="*/ 5645751 h 810"/>
                <a:gd name="T114" fmla="*/ 8157777 w 808"/>
                <a:gd name="T115" fmla="*/ 6386358 h 810"/>
                <a:gd name="T116" fmla="*/ 7312026 w 808"/>
                <a:gd name="T117" fmla="*/ 6429290 h 810"/>
                <a:gd name="T118" fmla="*/ 7151436 w 808"/>
                <a:gd name="T119" fmla="*/ 6654694 h 810"/>
                <a:gd name="T120" fmla="*/ 6969442 w 808"/>
                <a:gd name="T121" fmla="*/ 6858624 h 810"/>
                <a:gd name="T122" fmla="*/ 7087201 w 808"/>
                <a:gd name="T123" fmla="*/ 770656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a:t>
              </a:r>
            </a:p>
          </p:txBody>
        </p:sp>
      </p:grpSp>
      <p:sp>
        <p:nvSpPr>
          <p:cNvPr id="21" name="TextBox 53"/>
          <p:cNvSpPr txBox="1">
            <a:spLocks noChangeArrowheads="1"/>
          </p:cNvSpPr>
          <p:nvPr/>
        </p:nvSpPr>
        <p:spPr bwMode="auto">
          <a:xfrm>
            <a:off x="5045326" y="1420538"/>
            <a:ext cx="1599155" cy="327340"/>
          </a:xfrm>
          <a:prstGeom prst="rect">
            <a:avLst/>
          </a:prstGeom>
          <a:noFill/>
          <a:ln w="9525">
            <a:noFill/>
            <a:miter lim="800000"/>
          </a:ln>
        </p:spPr>
        <p:txBody>
          <a:bodyPr lIns="94811" tIns="47406" rIns="94811" bIns="47406">
            <a:spAutoFit/>
          </a:bodyPr>
          <a:lstStyle/>
          <a:p>
            <a:pPr marL="0" marR="0" lvl="0" indent="0" algn="ctr" defTabSz="94678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rPr>
              <a:t>添加标题内容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780914" y="1114444"/>
            <a:ext cx="7535886" cy="1070696"/>
            <a:chOff x="5004842" y="1600880"/>
            <a:chExt cx="6377930" cy="1083879"/>
          </a:xfrm>
        </p:grpSpPr>
        <p:sp>
          <p:nvSpPr>
            <p:cNvPr id="42002" name="TextBox 45"/>
            <p:cNvSpPr txBox="1">
              <a:spLocks noChangeArrowheads="1"/>
            </p:cNvSpPr>
            <p:nvPr/>
          </p:nvSpPr>
          <p:spPr bwMode="auto">
            <a:xfrm>
              <a:off x="5017479" y="1931904"/>
              <a:ext cx="6365293" cy="752855"/>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p>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a:t>
              </a:r>
              <a:endParaRPr kumimoji="0" lang="en-US" altLang="zh-CN"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l" defTabSz="910590" rtl="0" eaLnBrk="1" fontAlgn="auto" latinLnBrk="0" hangingPunct="1">
                <a:lnSpc>
                  <a:spcPct val="100000"/>
                </a:lnSpc>
                <a:spcBef>
                  <a:spcPts val="0"/>
                </a:spcBef>
                <a:spcAft>
                  <a:spcPts val="0"/>
                </a:spcAft>
                <a:buClrTx/>
                <a:buSzTx/>
                <a:buFontTx/>
                <a:buNone/>
                <a:defRPr/>
              </a:pPr>
              <a:endParaRPr kumimoji="0" lang="en-US" altLang="zh-CN"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2003" name="TextBox 53"/>
            <p:cNvSpPr txBox="1">
              <a:spLocks noChangeArrowheads="1"/>
            </p:cNvSpPr>
            <p:nvPr/>
          </p:nvSpPr>
          <p:spPr bwMode="auto">
            <a:xfrm>
              <a:off x="5004842" y="1600880"/>
              <a:ext cx="2679059" cy="327502"/>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808080"/>
                  </a:solidFill>
                  <a:effectLst/>
                  <a:uLnTx/>
                  <a:uFillTx/>
                  <a:latin typeface="TeXGyreAdventor"/>
                  <a:ea typeface="微软雅黑" panose="020B0503020204020204" charset="-122"/>
                  <a:cs typeface="+mn-cs"/>
                </a:rPr>
                <a:t>请在此处添加标题</a:t>
              </a:r>
            </a:p>
          </p:txBody>
        </p:sp>
      </p:grpSp>
      <p:sp>
        <p:nvSpPr>
          <p:cNvPr id="22" name="Freeform 5"/>
          <p:cNvSpPr/>
          <p:nvPr/>
        </p:nvSpPr>
        <p:spPr bwMode="auto">
          <a:xfrm>
            <a:off x="780914" y="2258192"/>
            <a:ext cx="1826112" cy="1878372"/>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315" b="0" i="0" u="none" strike="noStrike" kern="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23" name="矩形 22"/>
          <p:cNvSpPr>
            <a:spLocks noChangeArrowheads="1"/>
          </p:cNvSpPr>
          <p:nvPr/>
        </p:nvSpPr>
        <p:spPr bwMode="auto">
          <a:xfrm>
            <a:off x="1049679" y="2704640"/>
            <a:ext cx="1157185" cy="1343542"/>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2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388623" y="2334341"/>
            <a:ext cx="261300" cy="284277"/>
          </a:xfrm>
          <a:prstGeom prst="rect">
            <a:avLst/>
          </a:prstGeom>
          <a:noFill/>
          <a:ln w="9525">
            <a:noFill/>
            <a:miter lim="800000"/>
          </a:ln>
        </p:spPr>
        <p:txBody>
          <a:bodyPr lIns="91028" tIns="45514" rIns="91028" bIns="45514">
            <a:spAutoFit/>
          </a:bodyPr>
          <a:lstStyle/>
          <a:p>
            <a:pPr marL="0" marR="0" lvl="0" indent="0" algn="ctr" defTabSz="910590" rtl="0" eaLnBrk="1" fontAlgn="auto" latinLnBrk="0" hangingPunct="1">
              <a:lnSpc>
                <a:spcPts val="1495"/>
              </a:lnSpc>
              <a:spcBef>
                <a:spcPts val="0"/>
              </a:spcBef>
              <a:spcAft>
                <a:spcPts val="0"/>
              </a:spcAft>
              <a:buClrTx/>
              <a:buSzTx/>
              <a:buFontTx/>
              <a:buNone/>
              <a:defRPr/>
            </a:pPr>
            <a:r>
              <a:rPr kumimoji="0" lang="en-US" altLang="zh-CN"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1</a:t>
            </a:r>
            <a:endPar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26" name="Freeform 10"/>
          <p:cNvSpPr/>
          <p:nvPr/>
        </p:nvSpPr>
        <p:spPr bwMode="auto">
          <a:xfrm>
            <a:off x="2368123" y="2256698"/>
            <a:ext cx="1827605" cy="1878372"/>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315" b="0" i="0" u="none" strike="noStrike" kern="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27" name="矩形 26"/>
          <p:cNvSpPr>
            <a:spLocks noChangeArrowheads="1"/>
          </p:cNvSpPr>
          <p:nvPr/>
        </p:nvSpPr>
        <p:spPr bwMode="auto">
          <a:xfrm>
            <a:off x="2733944" y="2785271"/>
            <a:ext cx="1088500" cy="1265123"/>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r>
              <a:rPr kumimoji="1" lang="zh-CN" altLang="en-US" sz="845" b="0" i="0" u="none" strike="noStrike" kern="1200" cap="none" spc="0" normalizeH="0" baseline="0" noProof="0">
                <a:ln>
                  <a:noFill/>
                </a:ln>
                <a:solidFill>
                  <a:srgbClr val="FFC000"/>
                </a:solidFill>
                <a:effectLst/>
                <a:uLnTx/>
                <a:uFillTx/>
                <a:latin typeface="Ping Hei"/>
                <a:ea typeface="微软雅黑" panose="020B0503020204020204" charset="-122"/>
                <a:cs typeface="+mn-cs"/>
              </a:rPr>
              <a:t>。</a:t>
            </a:r>
          </a:p>
        </p:txBody>
      </p:sp>
      <p:sp>
        <p:nvSpPr>
          <p:cNvPr id="28" name="矩形 27"/>
          <p:cNvSpPr>
            <a:spLocks noChangeArrowheads="1"/>
          </p:cNvSpPr>
          <p:nvPr/>
        </p:nvSpPr>
        <p:spPr bwMode="auto">
          <a:xfrm>
            <a:off x="2980311" y="2322396"/>
            <a:ext cx="259807" cy="284277"/>
          </a:xfrm>
          <a:prstGeom prst="rect">
            <a:avLst/>
          </a:prstGeom>
          <a:noFill/>
          <a:ln w="9525">
            <a:noFill/>
            <a:miter lim="800000"/>
          </a:ln>
        </p:spPr>
        <p:txBody>
          <a:bodyPr lIns="91028" tIns="45514" rIns="91028" bIns="45514">
            <a:spAutoFit/>
          </a:bodyPr>
          <a:lstStyle/>
          <a:p>
            <a:pPr marL="0" marR="0" lvl="0" indent="0" algn="ctr" defTabSz="910590" rtl="0" eaLnBrk="1" fontAlgn="auto" latinLnBrk="0" hangingPunct="1">
              <a:lnSpc>
                <a:spcPts val="1495"/>
              </a:lnSpc>
              <a:spcBef>
                <a:spcPts val="0"/>
              </a:spcBef>
              <a:spcAft>
                <a:spcPts val="0"/>
              </a:spcAft>
              <a:buClrTx/>
              <a:buSzTx/>
              <a:buFontTx/>
              <a:buNone/>
              <a:defRPr/>
            </a:pPr>
            <a:r>
              <a:rPr kumimoji="0" lang="en-US" altLang="zh-CN"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2</a:t>
            </a:r>
            <a:endPar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30" name="Freeform 10"/>
          <p:cNvSpPr/>
          <p:nvPr/>
        </p:nvSpPr>
        <p:spPr bwMode="auto">
          <a:xfrm>
            <a:off x="3961306" y="2256698"/>
            <a:ext cx="1824620" cy="1878372"/>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315" b="0" i="0" u="none" strike="noStrike" kern="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31" name="矩形 30"/>
          <p:cNvSpPr>
            <a:spLocks noChangeArrowheads="1"/>
          </p:cNvSpPr>
          <p:nvPr/>
        </p:nvSpPr>
        <p:spPr bwMode="auto">
          <a:xfrm>
            <a:off x="4319661" y="2785271"/>
            <a:ext cx="1107911" cy="1265123"/>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r>
              <a:rPr kumimoji="1" lang="zh-CN" altLang="en-US" sz="845" b="0" i="0" u="none" strike="noStrike" kern="1200" cap="none" spc="0" normalizeH="0" baseline="0" noProof="0">
                <a:ln>
                  <a:noFill/>
                </a:ln>
                <a:solidFill>
                  <a:srgbClr val="FFC000"/>
                </a:solidFill>
                <a:effectLst/>
                <a:uLnTx/>
                <a:uFillTx/>
                <a:latin typeface="Ping Hei"/>
                <a:ea typeface="微软雅黑" panose="020B0503020204020204" charset="-122"/>
                <a:cs typeface="+mn-cs"/>
              </a:rPr>
              <a:t>。</a:t>
            </a:r>
          </a:p>
        </p:txBody>
      </p:sp>
      <p:sp>
        <p:nvSpPr>
          <p:cNvPr id="32" name="矩形 31"/>
          <p:cNvSpPr>
            <a:spLocks noChangeArrowheads="1"/>
          </p:cNvSpPr>
          <p:nvPr/>
        </p:nvSpPr>
        <p:spPr bwMode="auto">
          <a:xfrm>
            <a:off x="4572001" y="2322396"/>
            <a:ext cx="262793" cy="284277"/>
          </a:xfrm>
          <a:prstGeom prst="rect">
            <a:avLst/>
          </a:prstGeom>
          <a:noFill/>
          <a:ln w="9525">
            <a:noFill/>
            <a:miter lim="800000"/>
          </a:ln>
        </p:spPr>
        <p:txBody>
          <a:bodyPr lIns="91028" tIns="45514" rIns="91028" bIns="45514">
            <a:spAutoFit/>
          </a:bodyPr>
          <a:lstStyle/>
          <a:p>
            <a:pPr marL="0" marR="0" lvl="0" indent="0" algn="ctr" defTabSz="910590" rtl="0" eaLnBrk="1" fontAlgn="auto" latinLnBrk="0" hangingPunct="1">
              <a:lnSpc>
                <a:spcPts val="1495"/>
              </a:lnSpc>
              <a:spcBef>
                <a:spcPts val="0"/>
              </a:spcBef>
              <a:spcAft>
                <a:spcPts val="0"/>
              </a:spcAft>
              <a:buClrTx/>
              <a:buSzTx/>
              <a:buFontTx/>
              <a:buNone/>
              <a:defRPr/>
            </a:pPr>
            <a:r>
              <a:rPr kumimoji="0" lang="en-US" altLang="zh-CN"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3</a:t>
            </a:r>
            <a:endPar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34" name="Freeform 14"/>
          <p:cNvSpPr/>
          <p:nvPr/>
        </p:nvSpPr>
        <p:spPr bwMode="auto">
          <a:xfrm>
            <a:off x="5545528" y="2256698"/>
            <a:ext cx="1824620" cy="1878372"/>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315" b="0" i="0" u="none" strike="noStrike" kern="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35" name="矩形 34"/>
          <p:cNvSpPr>
            <a:spLocks noChangeArrowheads="1"/>
          </p:cNvSpPr>
          <p:nvPr/>
        </p:nvSpPr>
        <p:spPr bwMode="auto">
          <a:xfrm>
            <a:off x="5897911" y="2788257"/>
            <a:ext cx="1107911" cy="1265123"/>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r>
              <a:rPr kumimoji="1" lang="zh-CN" altLang="en-US" sz="845" b="0" i="0" u="none" strike="noStrike" kern="1200" cap="none" spc="0" normalizeH="0" baseline="0" noProof="0">
                <a:ln>
                  <a:noFill/>
                </a:ln>
                <a:solidFill>
                  <a:srgbClr val="FFC000"/>
                </a:solidFill>
                <a:effectLst/>
                <a:uLnTx/>
                <a:uFillTx/>
                <a:latin typeface="Ping Hei"/>
                <a:ea typeface="微软雅黑" panose="020B0503020204020204" charset="-122"/>
                <a:cs typeface="+mn-cs"/>
              </a:rPr>
              <a:t>。</a:t>
            </a:r>
          </a:p>
        </p:txBody>
      </p:sp>
      <p:sp>
        <p:nvSpPr>
          <p:cNvPr id="36" name="矩形 35"/>
          <p:cNvSpPr>
            <a:spLocks noChangeArrowheads="1"/>
          </p:cNvSpPr>
          <p:nvPr/>
        </p:nvSpPr>
        <p:spPr bwMode="auto">
          <a:xfrm>
            <a:off x="6157717" y="2325383"/>
            <a:ext cx="262793" cy="284277"/>
          </a:xfrm>
          <a:prstGeom prst="rect">
            <a:avLst/>
          </a:prstGeom>
          <a:noFill/>
          <a:ln w="9525">
            <a:noFill/>
            <a:miter lim="800000"/>
          </a:ln>
        </p:spPr>
        <p:txBody>
          <a:bodyPr lIns="91028" tIns="45514" rIns="91028" bIns="45514">
            <a:spAutoFit/>
          </a:bodyPr>
          <a:lstStyle/>
          <a:p>
            <a:pPr marL="0" marR="0" lvl="0" indent="0" algn="ctr" defTabSz="910590" rtl="0" eaLnBrk="1" fontAlgn="auto" latinLnBrk="0" hangingPunct="1">
              <a:lnSpc>
                <a:spcPts val="1495"/>
              </a:lnSpc>
              <a:spcBef>
                <a:spcPts val="0"/>
              </a:spcBef>
              <a:spcAft>
                <a:spcPts val="0"/>
              </a:spcAft>
              <a:buClrTx/>
              <a:buSzTx/>
              <a:buFontTx/>
              <a:buNone/>
              <a:defRPr/>
            </a:pPr>
            <a:r>
              <a:rPr kumimoji="0" lang="en-US" altLang="zh-CN"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4</a:t>
            </a:r>
            <a:endPar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57" name="Freeform 6"/>
          <p:cNvSpPr/>
          <p:nvPr/>
        </p:nvSpPr>
        <p:spPr bwMode="auto">
          <a:xfrm>
            <a:off x="7129752" y="2256698"/>
            <a:ext cx="1528977" cy="1879866"/>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315" b="0" i="0" u="none" strike="noStrike" kern="0" cap="none" spc="0" normalizeH="0" baseline="0" noProof="0">
              <a:ln>
                <a:noFill/>
              </a:ln>
              <a:solidFill>
                <a:srgbClr val="FFC000"/>
              </a:solidFill>
              <a:effectLst/>
              <a:uLnTx/>
              <a:uFillTx/>
              <a:latin typeface="微软雅黑" panose="020B0503020204020204" charset="-122"/>
              <a:ea typeface="微软雅黑" panose="020B0503020204020204" charset="-122"/>
              <a:cs typeface="+mn-cs"/>
            </a:endParaRPr>
          </a:p>
        </p:txBody>
      </p:sp>
      <p:sp>
        <p:nvSpPr>
          <p:cNvPr id="58" name="矩形 57"/>
          <p:cNvSpPr>
            <a:spLocks noChangeArrowheads="1"/>
          </p:cNvSpPr>
          <p:nvPr/>
        </p:nvSpPr>
        <p:spPr bwMode="auto">
          <a:xfrm>
            <a:off x="7474669" y="2788257"/>
            <a:ext cx="1107911" cy="1265123"/>
          </a:xfrm>
          <a:prstGeom prst="rect">
            <a:avLst/>
          </a:prstGeom>
          <a:noFill/>
          <a:ln w="9525">
            <a:noFill/>
            <a:miter lim="800000"/>
          </a:ln>
        </p:spPr>
        <p:txBody>
          <a:bodyPr lIns="91028" tIns="45514" rIns="91028" bIns="45514">
            <a:spAutoFit/>
          </a:bodyPr>
          <a:lstStyle/>
          <a:p>
            <a:pPr marL="0" marR="0" lvl="0" indent="0" algn="l" defTabSz="910590" rtl="0" eaLnBrk="1" fontAlgn="auto" latinLnBrk="0" hangingPunct="1">
              <a:lnSpc>
                <a:spcPct val="100000"/>
              </a:lnSpc>
              <a:spcBef>
                <a:spcPts val="0"/>
              </a:spcBef>
              <a:spcAft>
                <a:spcPts val="0"/>
              </a:spcAft>
              <a:buClrTx/>
              <a:buSzTx/>
              <a:buFontTx/>
              <a:buNone/>
              <a:defRPr/>
            </a:pPr>
            <a:r>
              <a:rPr kumimoji="0" lang="zh-CN" altLang="en-US" sz="84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请在此处插入你需要的文字内容请在此处插入你需要的文字内容请在此处插入你需要的文字内容请在此处插入你需要的文字内容请在此处插入你需要的文字内容</a:t>
            </a:r>
            <a:r>
              <a:rPr kumimoji="1" lang="zh-CN" altLang="en-US" sz="845" b="0" i="0" u="none" strike="noStrike" kern="1200" cap="none" spc="0" normalizeH="0" baseline="0" noProof="0">
                <a:ln>
                  <a:noFill/>
                </a:ln>
                <a:solidFill>
                  <a:srgbClr val="FFC000"/>
                </a:solidFill>
                <a:effectLst/>
                <a:uLnTx/>
                <a:uFillTx/>
                <a:latin typeface="Ping Hei"/>
                <a:ea typeface="微软雅黑" panose="020B0503020204020204" charset="-122"/>
                <a:cs typeface="+mn-cs"/>
              </a:rPr>
              <a:t>。</a:t>
            </a:r>
          </a:p>
        </p:txBody>
      </p:sp>
      <p:sp>
        <p:nvSpPr>
          <p:cNvPr id="59" name="矩形 58"/>
          <p:cNvSpPr>
            <a:spLocks noChangeArrowheads="1"/>
          </p:cNvSpPr>
          <p:nvPr/>
        </p:nvSpPr>
        <p:spPr bwMode="auto">
          <a:xfrm>
            <a:off x="7740447" y="2325383"/>
            <a:ext cx="261300" cy="284277"/>
          </a:xfrm>
          <a:prstGeom prst="rect">
            <a:avLst/>
          </a:prstGeom>
          <a:noFill/>
          <a:ln w="9525">
            <a:noFill/>
            <a:miter lim="800000"/>
          </a:ln>
        </p:spPr>
        <p:txBody>
          <a:bodyPr lIns="91028" tIns="45514" rIns="91028" bIns="45514">
            <a:spAutoFit/>
          </a:bodyPr>
          <a:lstStyle/>
          <a:p>
            <a:pPr marL="0" marR="0" lvl="0" indent="0" algn="ctr" defTabSz="910590" rtl="0" eaLnBrk="1" fontAlgn="auto" latinLnBrk="0" hangingPunct="1">
              <a:lnSpc>
                <a:spcPts val="1495"/>
              </a:lnSpc>
              <a:spcBef>
                <a:spcPts val="0"/>
              </a:spcBef>
              <a:spcAft>
                <a:spcPts val="0"/>
              </a:spcAft>
              <a:buClrTx/>
              <a:buSzTx/>
              <a:buFontTx/>
              <a:buNone/>
              <a:defRPr/>
            </a:pPr>
            <a:r>
              <a:rPr kumimoji="0" lang="en-US" altLang="zh-CN"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5</a:t>
            </a:r>
            <a:endParaRPr kumimoji="0" lang="zh-CN" altLang="en-US" sz="169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3" name="圆角矩形 2"/>
          <p:cNvSpPr>
            <a:spLocks noChangeArrowheads="1"/>
          </p:cNvSpPr>
          <p:nvPr/>
        </p:nvSpPr>
        <p:spPr bwMode="auto">
          <a:xfrm>
            <a:off x="780913" y="4384425"/>
            <a:ext cx="7877816" cy="355368"/>
          </a:xfrm>
          <a:prstGeom prst="roundRect">
            <a:avLst>
              <a:gd name="adj" fmla="val 16667"/>
            </a:avLst>
          </a:prstGeom>
          <a:solidFill>
            <a:schemeClr val="tx2"/>
          </a:solidFill>
          <a:ln w="25400" algn="ctr">
            <a:noFill/>
            <a:round/>
          </a:ln>
        </p:spPr>
        <p:txBody>
          <a:bodyPr lIns="91028" tIns="45514" rIns="91028" bIns="45514" anchor="ctr"/>
          <a:lstStyle/>
          <a:p>
            <a:pPr marL="0" marR="0" lvl="0" indent="0" algn="ctr" defTabSz="910590"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prstClr val="white"/>
                </a:solidFill>
                <a:effectLst/>
                <a:uLnTx/>
                <a:uFillTx/>
                <a:latin typeface="Ping Hei"/>
                <a:ea typeface="微软雅黑" panose="020B0503020204020204" charset="-122"/>
                <a:cs typeface="+mn-cs"/>
              </a:rPr>
              <a:t>请在此添加主题内容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387940" y="1577320"/>
            <a:ext cx="2463684" cy="2433821"/>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4136" rIns="322539" bIns="161270"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A</a:t>
            </a:r>
            <a:endParaRPr kumimoji="0" lang="zh-CN" altLang="en-US"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3" name="空心弧 12"/>
          <p:cNvSpPr>
            <a:spLocks noChangeArrowheads="1"/>
          </p:cNvSpPr>
          <p:nvPr/>
        </p:nvSpPr>
        <p:spPr bwMode="auto">
          <a:xfrm flipH="1">
            <a:off x="3387940" y="1577320"/>
            <a:ext cx="2463684" cy="2433821"/>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22539" tIns="34136" rIns="0" bIns="161270"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       B</a:t>
            </a:r>
            <a:endParaRPr kumimoji="0" lang="zh-CN" altLang="en-US"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4" name="空心弧 13"/>
          <p:cNvSpPr>
            <a:spLocks noChangeArrowheads="1"/>
          </p:cNvSpPr>
          <p:nvPr/>
        </p:nvSpPr>
        <p:spPr bwMode="auto">
          <a:xfrm>
            <a:off x="3387940" y="1577320"/>
            <a:ext cx="2463684" cy="2433821"/>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61270" rIns="322539" bIns="0"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C</a:t>
            </a:r>
            <a:endParaRPr kumimoji="0" lang="zh-CN" altLang="en-US"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5" name="空心弧 14"/>
          <p:cNvSpPr>
            <a:spLocks noChangeArrowheads="1"/>
          </p:cNvSpPr>
          <p:nvPr/>
        </p:nvSpPr>
        <p:spPr bwMode="auto">
          <a:xfrm flipH="1">
            <a:off x="3398391" y="1577320"/>
            <a:ext cx="2463684" cy="2433821"/>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22539" tIns="161270" rIns="0" bIns="0" anchor="ct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        D</a:t>
            </a:r>
            <a:endParaRPr kumimoji="0" lang="zh-CN" altLang="en-US"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6" name="等腰三角形 15"/>
          <p:cNvSpPr>
            <a:spLocks noChangeArrowheads="1"/>
          </p:cNvSpPr>
          <p:nvPr/>
        </p:nvSpPr>
        <p:spPr bwMode="auto">
          <a:xfrm rot="-2700000">
            <a:off x="3553677" y="1829659"/>
            <a:ext cx="246369" cy="209040"/>
          </a:xfrm>
          <a:prstGeom prst="triangle">
            <a:avLst>
              <a:gd name="adj" fmla="val 50000"/>
            </a:avLst>
          </a:prstGeom>
          <a:solidFill>
            <a:schemeClr val="bg2"/>
          </a:solidFill>
          <a:ln w="12700"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7" name="等腰三角形 16"/>
          <p:cNvSpPr>
            <a:spLocks noChangeArrowheads="1"/>
          </p:cNvSpPr>
          <p:nvPr/>
        </p:nvSpPr>
        <p:spPr bwMode="auto">
          <a:xfrm rot="2700000" flipV="1">
            <a:off x="3553677" y="3542293"/>
            <a:ext cx="246369" cy="210533"/>
          </a:xfrm>
          <a:prstGeom prst="triangle">
            <a:avLst>
              <a:gd name="adj" fmla="val 50000"/>
            </a:avLst>
          </a:prstGeom>
          <a:solidFill>
            <a:schemeClr val="bg2"/>
          </a:solidFill>
          <a:ln w="12700" algn="ctr">
            <a:noFill/>
            <a:miter lim="800000"/>
          </a:ln>
        </p:spPr>
        <p:txBody>
          <a:bodyPr rot="10800000"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8" name="等腰三角形 17"/>
          <p:cNvSpPr>
            <a:spLocks noChangeArrowheads="1"/>
          </p:cNvSpPr>
          <p:nvPr/>
        </p:nvSpPr>
        <p:spPr bwMode="auto">
          <a:xfrm rot="2700000" flipH="1">
            <a:off x="5439517" y="1829659"/>
            <a:ext cx="246368" cy="209040"/>
          </a:xfrm>
          <a:prstGeom prst="triangle">
            <a:avLst>
              <a:gd name="adj" fmla="val 50000"/>
            </a:avLst>
          </a:prstGeom>
          <a:solidFill>
            <a:schemeClr val="tx2"/>
          </a:solidFill>
          <a:ln w="12700"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1" name="等腰三角形 20"/>
          <p:cNvSpPr>
            <a:spLocks noChangeArrowheads="1"/>
          </p:cNvSpPr>
          <p:nvPr/>
        </p:nvSpPr>
        <p:spPr bwMode="auto">
          <a:xfrm rot="-2700000" flipH="1" flipV="1">
            <a:off x="5439517" y="3542293"/>
            <a:ext cx="246368" cy="210533"/>
          </a:xfrm>
          <a:prstGeom prst="triangle">
            <a:avLst>
              <a:gd name="adj" fmla="val 50000"/>
            </a:avLst>
          </a:prstGeom>
          <a:solidFill>
            <a:schemeClr val="tx2"/>
          </a:solidFill>
          <a:ln w="12700" algn="ctr">
            <a:noFill/>
            <a:miter lim="800000"/>
          </a:ln>
        </p:spPr>
        <p:txBody>
          <a:bodyPr rot="10800000"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3" name="椭圆 22"/>
          <p:cNvSpPr>
            <a:spLocks noChangeArrowheads="1"/>
          </p:cNvSpPr>
          <p:nvPr/>
        </p:nvSpPr>
        <p:spPr bwMode="auto">
          <a:xfrm>
            <a:off x="3141570" y="1333936"/>
            <a:ext cx="2956421" cy="2920586"/>
          </a:xfrm>
          <a:prstGeom prst="ellipse">
            <a:avLst/>
          </a:prstGeom>
          <a:noFill/>
          <a:ln w="12700" algn="ctr">
            <a:solidFill>
              <a:srgbClr val="7F7F7F"/>
            </a:solidFill>
            <a:prstDash val="dash"/>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4" name="文本框 23"/>
          <p:cNvSpPr txBox="1">
            <a:spLocks noChangeArrowheads="1"/>
          </p:cNvSpPr>
          <p:nvPr/>
        </p:nvSpPr>
        <p:spPr bwMode="auto">
          <a:xfrm>
            <a:off x="3886648" y="2526957"/>
            <a:ext cx="1467758" cy="763873"/>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226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226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p>
        </p:txBody>
      </p:sp>
      <p:sp>
        <p:nvSpPr>
          <p:cNvPr id="28" name="文本框 27"/>
          <p:cNvSpPr txBox="1">
            <a:spLocks noChangeArrowheads="1"/>
          </p:cNvSpPr>
          <p:nvPr/>
        </p:nvSpPr>
        <p:spPr bwMode="auto">
          <a:xfrm>
            <a:off x="312068" y="1534017"/>
            <a:ext cx="2796654" cy="590235"/>
          </a:xfrm>
          <a:prstGeom prst="rect">
            <a:avLst/>
          </a:prstGeom>
          <a:noFill/>
          <a:ln w="9525">
            <a:noFill/>
            <a:miter lim="800000"/>
          </a:ln>
        </p:spPr>
        <p:txBody>
          <a:bodyPr lIns="68271" tIns="34136" rIns="68271" bIns="34136">
            <a:spAutoFit/>
          </a:bodyPr>
          <a:lstStyle/>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p:txBody>
      </p:sp>
      <p:sp>
        <p:nvSpPr>
          <p:cNvPr id="2" name="文本框 27"/>
          <p:cNvSpPr txBox="1">
            <a:spLocks noChangeArrowheads="1"/>
          </p:cNvSpPr>
          <p:nvPr/>
        </p:nvSpPr>
        <p:spPr bwMode="auto">
          <a:xfrm>
            <a:off x="304602" y="3569170"/>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p:txBody>
      </p:sp>
      <p:sp>
        <p:nvSpPr>
          <p:cNvPr id="3" name="文本框 27"/>
          <p:cNvSpPr txBox="1">
            <a:spLocks noChangeArrowheads="1"/>
          </p:cNvSpPr>
          <p:nvPr/>
        </p:nvSpPr>
        <p:spPr bwMode="auto">
          <a:xfrm>
            <a:off x="5587337" y="3569170"/>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p:txBody>
      </p:sp>
      <p:sp>
        <p:nvSpPr>
          <p:cNvPr id="4" name="文本框 27"/>
          <p:cNvSpPr txBox="1">
            <a:spLocks noChangeArrowheads="1"/>
          </p:cNvSpPr>
          <p:nvPr/>
        </p:nvSpPr>
        <p:spPr bwMode="auto">
          <a:xfrm>
            <a:off x="5587337" y="1537003"/>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a:p>
            <a:pPr marL="213360" marR="0" lvl="0" indent="-213360" algn="r" defTabSz="682625" rtl="0" eaLnBrk="1" fontAlgn="auto" latinLnBrk="0" hangingPunct="1">
              <a:lnSpc>
                <a:spcPct val="100000"/>
              </a:lnSpc>
              <a:spcBef>
                <a:spcPts val="0"/>
              </a:spcBef>
              <a:spcAft>
                <a:spcPts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a:t>
            </a:r>
          </a:p>
        </p:txBody>
      </p:sp>
      <p:sp>
        <p:nvSpPr>
          <p:cNvPr id="5" name="标题 4"/>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9144000" cy="5143501"/>
            <a:chOff x="0" y="0"/>
            <a:chExt cx="9144000" cy="5143501"/>
          </a:xfrm>
        </p:grpSpPr>
        <p:pic>
          <p:nvPicPr>
            <p:cNvPr id="9" name="图片 8"/>
            <p:cNvPicPr>
              <a:picLocks noChangeAspect="1"/>
            </p:cNvPicPr>
            <p:nvPr/>
          </p:nvPicPr>
          <p:blipFill>
            <a:blip r:embed="rId2" cstate="screen"/>
            <a:stretch>
              <a:fillRect/>
            </a:stretch>
          </p:blipFill>
          <p:spPr>
            <a:xfrm>
              <a:off x="0" y="0"/>
              <a:ext cx="9144000" cy="5143500"/>
            </a:xfrm>
            <a:prstGeom prst="rect">
              <a:avLst/>
            </a:prstGeom>
          </p:spPr>
        </p:pic>
        <p:sp>
          <p:nvSpPr>
            <p:cNvPr id="10" name="矩形 9"/>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3238" y="1549401"/>
              <a:ext cx="8290762" cy="3594100"/>
            </a:xfrm>
            <a:prstGeom prst="rect">
              <a:avLst/>
            </a:prstGeom>
          </p:spPr>
        </p:pic>
      </p:grpSp>
      <p:sp>
        <p:nvSpPr>
          <p:cNvPr id="3" name="文本框 2"/>
          <p:cNvSpPr txBox="1"/>
          <p:nvPr/>
        </p:nvSpPr>
        <p:spPr>
          <a:xfrm>
            <a:off x="4733328" y="700711"/>
            <a:ext cx="1005403" cy="58477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目录</a:t>
            </a:r>
          </a:p>
        </p:txBody>
      </p:sp>
      <p:sp>
        <p:nvSpPr>
          <p:cNvPr id="5" name="椭圆 4"/>
          <p:cNvSpPr/>
          <p:nvPr/>
        </p:nvSpPr>
        <p:spPr>
          <a:xfrm>
            <a:off x="4627559" y="384629"/>
            <a:ext cx="1216941" cy="121694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 name="圆角矩形 5"/>
          <p:cNvSpPr/>
          <p:nvPr/>
        </p:nvSpPr>
        <p:spPr>
          <a:xfrm>
            <a:off x="2924629" y="1777952"/>
            <a:ext cx="4622800" cy="1088571"/>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smtClean="0">
                <a:ln>
                  <a:noFill/>
                </a:ln>
                <a:solidFill>
                  <a:prstClr val="white"/>
                </a:solidFill>
                <a:effectLst/>
                <a:uLnTx/>
                <a:uFillTx/>
                <a:latin typeface="微软雅黑" panose="020B0503020204020204" charset="-122"/>
                <a:ea typeface="微软雅黑" panose="020B0503020204020204" charset="-122"/>
                <a:cs typeface="+mn-cs"/>
              </a:rPr>
              <a:t>第四部分</a:t>
            </a:r>
            <a:endParaRPr kumimoji="0" lang="en-US" altLang="zh-CN"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3995647" y="2559806"/>
            <a:ext cx="1088501" cy="0"/>
          </a:xfrm>
          <a:prstGeom prst="line">
            <a:avLst/>
          </a:prstGeom>
          <a:noFill/>
          <a:ln w="9525">
            <a:solidFill>
              <a:schemeClr val="bg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5299" name="直接连接符 14"/>
          <p:cNvSpPr>
            <a:spLocks noChangeShapeType="1"/>
          </p:cNvSpPr>
          <p:nvPr/>
        </p:nvSpPr>
        <p:spPr bwMode="auto">
          <a:xfrm>
            <a:off x="3995647" y="3060008"/>
            <a:ext cx="1088501" cy="0"/>
          </a:xfrm>
          <a:prstGeom prst="line">
            <a:avLst/>
          </a:prstGeom>
          <a:noFill/>
          <a:ln w="9525">
            <a:solidFill>
              <a:schemeClr val="tx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5300" name="矩形 15"/>
          <p:cNvSpPr>
            <a:spLocks noChangeArrowheads="1"/>
          </p:cNvSpPr>
          <p:nvPr/>
        </p:nvSpPr>
        <p:spPr bwMode="auto">
          <a:xfrm>
            <a:off x="777927" y="1405607"/>
            <a:ext cx="2418890" cy="242704"/>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Arial" panose="020B0604020202020204" pitchFamily="34" charset="0"/>
                <a:sym typeface="Arial" panose="020B0604020202020204" pitchFamily="34" charset="0"/>
              </a:rPr>
              <a:t>单击此处添加标题内容</a:t>
            </a:r>
            <a:endPar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Arial" panose="020B0604020202020204" pitchFamily="34" charset="0"/>
              <a:sym typeface="微软雅黑" panose="020B0503020204020204" charset="-122"/>
            </a:endParaRPr>
          </a:p>
        </p:txBody>
      </p:sp>
      <p:sp>
        <p:nvSpPr>
          <p:cNvPr id="55301" name="TextBox 16"/>
          <p:cNvSpPr>
            <a:spLocks noChangeArrowheads="1"/>
          </p:cNvSpPr>
          <p:nvPr/>
        </p:nvSpPr>
        <p:spPr bwMode="auto">
          <a:xfrm>
            <a:off x="777928" y="1747537"/>
            <a:ext cx="2045604" cy="821196"/>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30000"/>
              </a:lnSpc>
              <a:spcBef>
                <a:spcPts val="445"/>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07749" y="1732605"/>
            <a:ext cx="3113201" cy="2154603"/>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sp>
        <p:nvSpPr>
          <p:cNvPr id="55303" name="矩形 27"/>
          <p:cNvSpPr>
            <a:spLocks noChangeArrowheads="1"/>
          </p:cNvSpPr>
          <p:nvPr/>
        </p:nvSpPr>
        <p:spPr bwMode="auto">
          <a:xfrm>
            <a:off x="785392" y="3905126"/>
            <a:ext cx="2420384" cy="242704"/>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Arial" panose="020B0604020202020204" pitchFamily="34" charset="0"/>
              </a:rPr>
              <a:t>单击此处添加标题内容</a:t>
            </a:r>
          </a:p>
        </p:txBody>
      </p:sp>
      <p:sp>
        <p:nvSpPr>
          <p:cNvPr id="55304" name="TextBox 28"/>
          <p:cNvSpPr>
            <a:spLocks noChangeArrowheads="1"/>
          </p:cNvSpPr>
          <p:nvPr/>
        </p:nvSpPr>
        <p:spPr bwMode="auto">
          <a:xfrm>
            <a:off x="785393" y="3021187"/>
            <a:ext cx="2045604" cy="821196"/>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30000"/>
              </a:lnSpc>
              <a:spcBef>
                <a:spcPts val="445"/>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220024" y="1732605"/>
            <a:ext cx="3110215" cy="2154603"/>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grpSp>
      <p:sp>
        <p:nvSpPr>
          <p:cNvPr id="55306" name="矩形 36"/>
          <p:cNvSpPr>
            <a:spLocks noChangeArrowheads="1"/>
          </p:cNvSpPr>
          <p:nvPr/>
        </p:nvSpPr>
        <p:spPr bwMode="auto">
          <a:xfrm>
            <a:off x="5920307" y="1408594"/>
            <a:ext cx="2418890" cy="416470"/>
          </a:xfrm>
          <a:prstGeom prst="rect">
            <a:avLst/>
          </a:prstGeom>
          <a:noFill/>
          <a:ln w="9525">
            <a:noFill/>
            <a:miter lim="800000"/>
          </a:ln>
        </p:spPr>
        <p:txBody>
          <a:bodyPr lIns="68271" tIns="34136" rIns="68271" bIns="34136">
            <a:spAutoFit/>
          </a:bodyPr>
          <a:lstStyle/>
          <a:p>
            <a:pPr marL="0" marR="0" lvl="0" indent="0" algn="r"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Arial" panose="020B0604020202020204" pitchFamily="34" charset="0"/>
              </a:rPr>
              <a:t>单击此处添加标题内容</a:t>
            </a:r>
            <a:endPar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微软雅黑" panose="020B0503020204020204" charset="-122"/>
            </a:endParaRPr>
          </a:p>
          <a:p>
            <a:pPr marL="0" marR="0" lvl="0" indent="0" algn="r" defTabSz="682625" rtl="0" eaLnBrk="1" fontAlgn="auto" latinLnBrk="0" hangingPunct="1">
              <a:lnSpc>
                <a:spcPct val="100000"/>
              </a:lnSpc>
              <a:spcBef>
                <a:spcPts val="0"/>
              </a:spcBef>
              <a:spcAft>
                <a:spcPts val="0"/>
              </a:spcAft>
              <a:buClrTx/>
              <a:buSzTx/>
              <a:buFontTx/>
              <a:buNone/>
              <a:defRPr/>
            </a:pPr>
            <a:endParaRPr kumimoji="0" lang="en-US" altLang="zh-CN"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Arial" panose="020B0604020202020204" pitchFamily="34" charset="0"/>
              <a:sym typeface="微软雅黑" panose="020B0503020204020204" charset="-122"/>
            </a:endParaRPr>
          </a:p>
        </p:txBody>
      </p:sp>
      <p:sp>
        <p:nvSpPr>
          <p:cNvPr id="55307" name="TextBox 37"/>
          <p:cNvSpPr>
            <a:spLocks noChangeArrowheads="1"/>
          </p:cNvSpPr>
          <p:nvPr/>
        </p:nvSpPr>
        <p:spPr bwMode="auto">
          <a:xfrm>
            <a:off x="6293594" y="1752016"/>
            <a:ext cx="2045604" cy="1060557"/>
          </a:xfrm>
          <a:prstGeom prst="rect">
            <a:avLst/>
          </a:prstGeom>
          <a:noFill/>
          <a:ln w="9525">
            <a:noFill/>
            <a:miter lim="800000"/>
          </a:ln>
        </p:spPr>
        <p:txBody>
          <a:bodyPr lIns="68271" tIns="34136" rIns="68271" bIns="34136">
            <a:spAutoFit/>
          </a:bodyPr>
          <a:lstStyle/>
          <a:p>
            <a:pPr marL="0" marR="0" lvl="0" indent="0" algn="r" defTabSz="682625" rtl="0" eaLnBrk="1" fontAlgn="auto" latinLnBrk="0" hangingPunct="1">
              <a:lnSpc>
                <a:spcPct val="130000"/>
              </a:lnSpc>
              <a:spcBef>
                <a:spcPts val="445"/>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请在此处添加您需要的文字内容请在此处添加您需要的文字内容请在此处添加您需要的文字内容请在此处添加您需要的文字内容</a:t>
            </a:r>
          </a:p>
          <a:p>
            <a:pPr marL="0" marR="0" lvl="0" indent="0" algn="r" defTabSz="682625" rtl="0" eaLnBrk="1" fontAlgn="auto" latinLnBrk="0" hangingPunct="1">
              <a:lnSpc>
                <a:spcPct val="130000"/>
              </a:lnSpc>
              <a:spcBef>
                <a:spcPts val="445"/>
              </a:spcBef>
              <a:spcAft>
                <a:spcPts val="0"/>
              </a:spcAft>
              <a:buClrTx/>
              <a:buSzTx/>
              <a:buFontTx/>
              <a:buNone/>
              <a:defRPr/>
            </a:pPr>
            <a:r>
              <a:rPr kumimoji="0" lang="en-US" altLang="zh-CN" sz="94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Arial" panose="020B0604020202020204" pitchFamily="34" charset="0"/>
                <a:sym typeface="Arial" panose="020B0604020202020204" pitchFamily="34" charset="0"/>
              </a:rPr>
              <a:t>.</a:t>
            </a:r>
            <a:endParaRPr kumimoji="0" lang="zh-CN" altLang="en-US" sz="94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5920307" y="3908113"/>
            <a:ext cx="2418890" cy="416470"/>
          </a:xfrm>
          <a:prstGeom prst="rect">
            <a:avLst/>
          </a:prstGeom>
          <a:noFill/>
          <a:ln w="9525">
            <a:noFill/>
            <a:miter lim="800000"/>
          </a:ln>
        </p:spPr>
        <p:txBody>
          <a:bodyPr lIns="68271" tIns="34136" rIns="68271" bIns="34136">
            <a:spAutoFit/>
          </a:bodyPr>
          <a:lstStyle/>
          <a:p>
            <a:pPr marL="0" marR="0" lvl="0" indent="0" algn="r"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Arial" panose="020B0604020202020204" pitchFamily="34" charset="0"/>
              </a:rPr>
              <a:t>单击此处添加标题内容</a:t>
            </a:r>
            <a:endPar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微软雅黑" panose="020B0503020204020204" charset="-122"/>
            </a:endParaRPr>
          </a:p>
          <a:p>
            <a:pPr marL="0" marR="0" lvl="0" indent="0" algn="r" defTabSz="682625" rtl="0" eaLnBrk="1" fontAlgn="auto" latinLnBrk="0" hangingPunct="1">
              <a:lnSpc>
                <a:spcPct val="100000"/>
              </a:lnSpc>
              <a:spcBef>
                <a:spcPts val="0"/>
              </a:spcBef>
              <a:spcAft>
                <a:spcPts val="0"/>
              </a:spcAft>
              <a:buClrTx/>
              <a:buSzTx/>
              <a:buFontTx/>
              <a:buNone/>
              <a:defRPr/>
            </a:pPr>
            <a:endParaRPr kumimoji="0" lang="en-US" altLang="zh-CN"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Arial" panose="020B0604020202020204" pitchFamily="34" charset="0"/>
              <a:sym typeface="微软雅黑" panose="020B0503020204020204" charset="-122"/>
            </a:endParaRPr>
          </a:p>
        </p:txBody>
      </p:sp>
      <p:sp>
        <p:nvSpPr>
          <p:cNvPr id="55309" name="TextBox 39"/>
          <p:cNvSpPr>
            <a:spLocks noChangeArrowheads="1"/>
          </p:cNvSpPr>
          <p:nvPr/>
        </p:nvSpPr>
        <p:spPr bwMode="auto">
          <a:xfrm>
            <a:off x="6293594" y="3024172"/>
            <a:ext cx="2045604" cy="821196"/>
          </a:xfrm>
          <a:prstGeom prst="rect">
            <a:avLst/>
          </a:prstGeom>
          <a:noFill/>
          <a:ln w="9525">
            <a:noFill/>
            <a:miter lim="800000"/>
          </a:ln>
        </p:spPr>
        <p:txBody>
          <a:bodyPr lIns="68271" tIns="34136" rIns="68271" bIns="34136">
            <a:spAutoFit/>
          </a:bodyPr>
          <a:lstStyle/>
          <a:p>
            <a:pPr marL="0" marR="0" lvl="0" indent="0" algn="r" defTabSz="682625" rtl="0" eaLnBrk="1" fontAlgn="auto" latinLnBrk="0" hangingPunct="1">
              <a:lnSpc>
                <a:spcPct val="130000"/>
              </a:lnSpc>
              <a:spcBef>
                <a:spcPts val="445"/>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宋体" panose="02010600030101010101" pitchFamily="2" charset="-122"/>
                <a:cs typeface="+mn-cs"/>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3936524" y="2610573"/>
            <a:ext cx="1202269" cy="387359"/>
          </a:xfrm>
          <a:prstGeom prst="rect">
            <a:avLst/>
          </a:prstGeom>
          <a:noFill/>
          <a:ln w="9525">
            <a:noFill/>
            <a:miter lim="800000"/>
          </a:ln>
        </p:spPr>
        <p:txBody>
          <a:bodyPr wrap="none"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207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691046" y="1826673"/>
            <a:ext cx="1626032" cy="542011"/>
            <a:chOff x="2472" y="1202"/>
            <a:chExt cx="1089" cy="363"/>
          </a:xfrm>
        </p:grpSpPr>
        <p:sp>
          <p:nvSpPr>
            <p:cNvPr id="58386" name="AutoShape 35"/>
            <p:cNvSpPr>
              <a:spLocks noChangeArrowheads="1"/>
            </p:cNvSpPr>
            <p:nvPr/>
          </p:nvSpPr>
          <p:spPr bwMode="auto">
            <a:xfrm>
              <a:off x="2472" y="1202"/>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87" name="Rectangle 37"/>
            <p:cNvSpPr>
              <a:spLocks noChangeArrowheads="1"/>
            </p:cNvSpPr>
            <p:nvPr/>
          </p:nvSpPr>
          <p:spPr bwMode="auto">
            <a:xfrm>
              <a:off x="2823" y="1280"/>
              <a:ext cx="414" cy="236"/>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Arial" panose="020B0604020202020204" pitchFamily="34" charset="0"/>
                </a:rPr>
                <a:t>标题</a:t>
              </a:r>
            </a:p>
          </p:txBody>
        </p:sp>
      </p:grpSp>
      <p:grpSp>
        <p:nvGrpSpPr>
          <p:cNvPr id="55329" name="Group 33"/>
          <p:cNvGrpSpPr/>
          <p:nvPr/>
        </p:nvGrpSpPr>
        <p:grpSpPr bwMode="auto">
          <a:xfrm>
            <a:off x="3691046" y="3249638"/>
            <a:ext cx="1626032" cy="542010"/>
            <a:chOff x="2472" y="2155"/>
            <a:chExt cx="1089" cy="363"/>
          </a:xfrm>
        </p:grpSpPr>
        <p:sp>
          <p:nvSpPr>
            <p:cNvPr id="58384" name="AutoShape 36"/>
            <p:cNvSpPr>
              <a:spLocks noChangeArrowheads="1"/>
            </p:cNvSpPr>
            <p:nvPr/>
          </p:nvSpPr>
          <p:spPr bwMode="auto">
            <a:xfrm flipV="1">
              <a:off x="2472" y="2155"/>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58385" name="Rectangle 38"/>
            <p:cNvSpPr>
              <a:spLocks noChangeArrowheads="1"/>
            </p:cNvSpPr>
            <p:nvPr/>
          </p:nvSpPr>
          <p:spPr bwMode="auto">
            <a:xfrm>
              <a:off x="2823" y="2232"/>
              <a:ext cx="414" cy="236"/>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sym typeface="Arial" panose="020B0604020202020204" pitchFamily="34" charset="0"/>
                </a:rPr>
                <a:t>标题</a:t>
              </a:r>
            </a:p>
          </p:txBody>
        </p:sp>
      </p:gr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524498" y="3180952"/>
            <a:ext cx="1218404" cy="1218404"/>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cxnSp>
        <p:nvCxnSpPr>
          <p:cNvPr id="2048" name="直接连接符 2047"/>
          <p:cNvCxnSpPr/>
          <p:nvPr/>
        </p:nvCxnSpPr>
        <p:spPr>
          <a:xfrm flipH="1">
            <a:off x="2822038" y="3866304"/>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577973" y="3866304"/>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3797806" y="3086138"/>
            <a:ext cx="1560333"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177406" y="3315335"/>
            <a:ext cx="1560334"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321152" y="3315335"/>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717113" y="3587088"/>
            <a:ext cx="891406" cy="511997"/>
          </a:xfrm>
          <a:prstGeom prst="rect">
            <a:avLst/>
          </a:prstGeom>
          <a:noFill/>
          <a:ln w="9525">
            <a:noFill/>
            <a:miter lim="800000"/>
          </a:ln>
        </p:spPr>
        <p:txBody>
          <a:bodyPr lIns="105601" tIns="52799" rIns="105601" bIns="52799">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标题内</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容</a:t>
            </a:r>
          </a:p>
        </p:txBody>
      </p:sp>
      <p:grpSp>
        <p:nvGrpSpPr>
          <p:cNvPr id="60441" name="Group 25"/>
          <p:cNvGrpSpPr/>
          <p:nvPr/>
        </p:nvGrpSpPr>
        <p:grpSpPr bwMode="auto">
          <a:xfrm>
            <a:off x="3538747" y="3384020"/>
            <a:ext cx="1981400" cy="1761908"/>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grpSp>
      <p:sp>
        <p:nvSpPr>
          <p:cNvPr id="29" name="Rectangle 11"/>
          <p:cNvSpPr>
            <a:spLocks noChangeArrowheads="1"/>
          </p:cNvSpPr>
          <p:nvPr/>
        </p:nvSpPr>
        <p:spPr bwMode="gray">
          <a:xfrm>
            <a:off x="3931442" y="3994715"/>
            <a:ext cx="1182569" cy="613373"/>
          </a:xfrm>
          <a:prstGeom prst="rect">
            <a:avLst/>
          </a:prstGeom>
          <a:noFill/>
          <a:ln w="9525">
            <a:noFill/>
            <a:miter lim="800000"/>
          </a:ln>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38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p:txBody>
      </p:sp>
      <p:sp>
        <p:nvSpPr>
          <p:cNvPr id="59402" name="TextBox 59"/>
          <p:cNvSpPr txBox="1">
            <a:spLocks noChangeArrowheads="1"/>
          </p:cNvSpPr>
          <p:nvPr/>
        </p:nvSpPr>
        <p:spPr bwMode="auto">
          <a:xfrm>
            <a:off x="728654" y="1083089"/>
            <a:ext cx="2724984" cy="46166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225"/>
              </a:lnSpc>
              <a:spcBef>
                <a:spcPts val="0"/>
              </a:spcBef>
              <a:spcAft>
                <a:spcPts val="0"/>
              </a:spcAft>
              <a:buClrTx/>
              <a:buSzTx/>
              <a:buFontTx/>
              <a:buNone/>
              <a:defRPr/>
            </a:pPr>
            <a:r>
              <a:rPr kumimoji="0" lang="zh-CN" altLang="en-US"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请在此处添加您需要的文字内容请在此处添加您需要的文字内容请在此处添加您需要的文字内容请在此处添加您需要的文字内容请在此处添加您需要的文字内容</a:t>
            </a:r>
            <a:endParaRPr kumimoji="0" lang="en-US" altLang="zh-CN" sz="845"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2049" name="矩形 2048"/>
          <p:cNvSpPr/>
          <p:nvPr/>
        </p:nvSpPr>
        <p:spPr>
          <a:xfrm>
            <a:off x="539026" y="1101006"/>
            <a:ext cx="120944" cy="107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grpSp>
        <p:nvGrpSpPr>
          <p:cNvPr id="60460" name="Group 44"/>
          <p:cNvGrpSpPr/>
          <p:nvPr/>
        </p:nvGrpSpPr>
        <p:grpSpPr bwMode="auto">
          <a:xfrm>
            <a:off x="2336767" y="1690798"/>
            <a:ext cx="1218404" cy="1218404"/>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4" name="TextBox 22"/>
          <p:cNvSpPr txBox="1">
            <a:spLocks noChangeArrowheads="1"/>
          </p:cNvSpPr>
          <p:nvPr/>
        </p:nvSpPr>
        <p:spPr bwMode="auto">
          <a:xfrm>
            <a:off x="2539835" y="2096933"/>
            <a:ext cx="891405" cy="511997"/>
          </a:xfrm>
          <a:prstGeom prst="rect">
            <a:avLst/>
          </a:prstGeom>
          <a:noFill/>
          <a:ln w="9525">
            <a:noFill/>
            <a:miter lim="800000"/>
          </a:ln>
        </p:spPr>
        <p:txBody>
          <a:bodyPr lIns="105601" tIns="52799" rIns="105601" bIns="52799">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标题内</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容</a:t>
            </a:r>
          </a:p>
        </p:txBody>
      </p:sp>
      <p:grpSp>
        <p:nvGrpSpPr>
          <p:cNvPr id="60464" name="Group 48"/>
          <p:cNvGrpSpPr/>
          <p:nvPr/>
        </p:nvGrpSpPr>
        <p:grpSpPr bwMode="auto">
          <a:xfrm>
            <a:off x="4029990" y="945719"/>
            <a:ext cx="1218404" cy="1218404"/>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7" name="TextBox 22"/>
          <p:cNvSpPr txBox="1">
            <a:spLocks noChangeArrowheads="1"/>
          </p:cNvSpPr>
          <p:nvPr/>
        </p:nvSpPr>
        <p:spPr bwMode="auto">
          <a:xfrm>
            <a:off x="4222605" y="1351854"/>
            <a:ext cx="891406" cy="511997"/>
          </a:xfrm>
          <a:prstGeom prst="rect">
            <a:avLst/>
          </a:prstGeom>
          <a:noFill/>
          <a:ln w="9525">
            <a:noFill/>
            <a:miter lim="800000"/>
          </a:ln>
        </p:spPr>
        <p:txBody>
          <a:bodyPr lIns="105601" tIns="52799" rIns="105601" bIns="52799">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标题内</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容</a:t>
            </a:r>
          </a:p>
        </p:txBody>
      </p:sp>
      <p:grpSp>
        <p:nvGrpSpPr>
          <p:cNvPr id="60468" name="Group 52"/>
          <p:cNvGrpSpPr/>
          <p:nvPr/>
        </p:nvGrpSpPr>
        <p:grpSpPr bwMode="auto">
          <a:xfrm>
            <a:off x="5656021" y="1556415"/>
            <a:ext cx="1218404" cy="1218404"/>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10" name="TextBox 22"/>
          <p:cNvSpPr txBox="1">
            <a:spLocks noChangeArrowheads="1"/>
          </p:cNvSpPr>
          <p:nvPr/>
        </p:nvSpPr>
        <p:spPr bwMode="auto">
          <a:xfrm>
            <a:off x="5848637" y="1962550"/>
            <a:ext cx="891405" cy="511997"/>
          </a:xfrm>
          <a:prstGeom prst="rect">
            <a:avLst/>
          </a:prstGeom>
          <a:noFill/>
          <a:ln w="9525">
            <a:noFill/>
            <a:miter lim="800000"/>
          </a:ln>
        </p:spPr>
        <p:txBody>
          <a:bodyPr lIns="105601" tIns="52799" rIns="105601" bIns="52799">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标题内</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容</a:t>
            </a:r>
          </a:p>
        </p:txBody>
      </p:sp>
      <p:grpSp>
        <p:nvGrpSpPr>
          <p:cNvPr id="60472" name="Group 56"/>
          <p:cNvGrpSpPr/>
          <p:nvPr/>
        </p:nvGrpSpPr>
        <p:grpSpPr bwMode="auto">
          <a:xfrm>
            <a:off x="6401099" y="3249637"/>
            <a:ext cx="1218404" cy="1218404"/>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11" name="TextBox 22"/>
          <p:cNvSpPr txBox="1">
            <a:spLocks noChangeArrowheads="1"/>
          </p:cNvSpPr>
          <p:nvPr/>
        </p:nvSpPr>
        <p:spPr bwMode="auto">
          <a:xfrm>
            <a:off x="6592222" y="3655772"/>
            <a:ext cx="891405" cy="511997"/>
          </a:xfrm>
          <a:prstGeom prst="rect">
            <a:avLst/>
          </a:prstGeom>
          <a:noFill/>
          <a:ln w="9525">
            <a:noFill/>
            <a:miter lim="800000"/>
          </a:ln>
        </p:spPr>
        <p:txBody>
          <a:bodyPr lIns="105601" tIns="52799" rIns="105601" bIns="52799">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标题内</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容</a:t>
            </a:r>
          </a:p>
        </p:txBody>
      </p:sp>
      <p:sp>
        <p:nvSpPr>
          <p:cNvPr id="12" name="标题 1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39066" y="3009241"/>
            <a:ext cx="468847" cy="949638"/>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38" name="矩形 2"/>
          <p:cNvSpPr>
            <a:spLocks noChangeArrowheads="1"/>
          </p:cNvSpPr>
          <p:nvPr/>
        </p:nvSpPr>
        <p:spPr bwMode="auto">
          <a:xfrm>
            <a:off x="1312473" y="2783778"/>
            <a:ext cx="467353" cy="1175102"/>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39" name="矩形 3"/>
          <p:cNvSpPr>
            <a:spLocks noChangeArrowheads="1"/>
          </p:cNvSpPr>
          <p:nvPr/>
        </p:nvSpPr>
        <p:spPr bwMode="auto">
          <a:xfrm>
            <a:off x="1984386" y="2849475"/>
            <a:ext cx="468847" cy="1109404"/>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0" name="矩形 4"/>
          <p:cNvSpPr>
            <a:spLocks noChangeArrowheads="1"/>
          </p:cNvSpPr>
          <p:nvPr/>
        </p:nvSpPr>
        <p:spPr bwMode="auto">
          <a:xfrm>
            <a:off x="2656300" y="3197378"/>
            <a:ext cx="468847" cy="761502"/>
          </a:xfrm>
          <a:prstGeom prst="rect">
            <a:avLst/>
          </a:prstGeom>
          <a:solidFill>
            <a:schemeClr val="tx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1" name="矩形 5"/>
          <p:cNvSpPr>
            <a:spLocks noChangeArrowheads="1"/>
          </p:cNvSpPr>
          <p:nvPr/>
        </p:nvSpPr>
        <p:spPr bwMode="auto">
          <a:xfrm>
            <a:off x="3329706" y="2624011"/>
            <a:ext cx="467354" cy="1334869"/>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2" name="矩形 6"/>
          <p:cNvSpPr>
            <a:spLocks noChangeArrowheads="1"/>
          </p:cNvSpPr>
          <p:nvPr/>
        </p:nvSpPr>
        <p:spPr bwMode="auto">
          <a:xfrm>
            <a:off x="4001620" y="2558313"/>
            <a:ext cx="467354" cy="1400567"/>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3" name="矩形 7"/>
          <p:cNvSpPr>
            <a:spLocks noChangeArrowheads="1"/>
          </p:cNvSpPr>
          <p:nvPr/>
        </p:nvSpPr>
        <p:spPr bwMode="auto">
          <a:xfrm>
            <a:off x="4675028" y="2849475"/>
            <a:ext cx="467353" cy="1109404"/>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4" name="矩形 8"/>
          <p:cNvSpPr>
            <a:spLocks noChangeArrowheads="1"/>
          </p:cNvSpPr>
          <p:nvPr/>
        </p:nvSpPr>
        <p:spPr bwMode="auto">
          <a:xfrm>
            <a:off x="5346942" y="3009241"/>
            <a:ext cx="467353" cy="949638"/>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5" name="矩形 9"/>
          <p:cNvSpPr>
            <a:spLocks noChangeArrowheads="1"/>
          </p:cNvSpPr>
          <p:nvPr/>
        </p:nvSpPr>
        <p:spPr bwMode="auto">
          <a:xfrm>
            <a:off x="6018855" y="2783778"/>
            <a:ext cx="468847" cy="1175102"/>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6" name="矩形 10"/>
          <p:cNvSpPr>
            <a:spLocks noChangeArrowheads="1"/>
          </p:cNvSpPr>
          <p:nvPr/>
        </p:nvSpPr>
        <p:spPr bwMode="auto">
          <a:xfrm>
            <a:off x="6690769" y="2096932"/>
            <a:ext cx="468847" cy="1861947"/>
          </a:xfrm>
          <a:prstGeom prst="rect">
            <a:avLst/>
          </a:prstGeom>
          <a:solidFill>
            <a:schemeClr val="tx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7" name="矩形 11"/>
          <p:cNvSpPr>
            <a:spLocks noChangeArrowheads="1"/>
          </p:cNvSpPr>
          <p:nvPr/>
        </p:nvSpPr>
        <p:spPr bwMode="auto">
          <a:xfrm>
            <a:off x="7364175" y="2341808"/>
            <a:ext cx="467354" cy="1617072"/>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8" name="矩形 12"/>
          <p:cNvSpPr>
            <a:spLocks noChangeArrowheads="1"/>
          </p:cNvSpPr>
          <p:nvPr/>
        </p:nvSpPr>
        <p:spPr bwMode="auto">
          <a:xfrm>
            <a:off x="8036090" y="2558313"/>
            <a:ext cx="468847" cy="1400567"/>
          </a:xfrm>
          <a:prstGeom prst="rect">
            <a:avLst/>
          </a:prstGeom>
          <a:solidFill>
            <a:schemeClr val="bg2"/>
          </a:solidFill>
          <a:ln w="12700" algn="ctr">
            <a:noFill/>
            <a:miter lim="800000"/>
          </a:ln>
        </p:spPr>
        <p:txBody>
          <a:bodyPr lIns="0" tIns="53757" rIns="0" bIns="34136"/>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rPr>
              <a:t>000T</a:t>
            </a: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49" name="矩形 13"/>
          <p:cNvSpPr>
            <a:spLocks noChangeArrowheads="1"/>
          </p:cNvSpPr>
          <p:nvPr/>
        </p:nvSpPr>
        <p:spPr bwMode="auto">
          <a:xfrm>
            <a:off x="0" y="3958880"/>
            <a:ext cx="9144000" cy="70178"/>
          </a:xfrm>
          <a:prstGeom prst="rect">
            <a:avLst/>
          </a:prstGeom>
          <a:solidFill>
            <a:schemeClr val="tx2"/>
          </a:solidFill>
          <a:ln w="12700" algn="ctr">
            <a:noFill/>
            <a:miter lim="800000"/>
          </a:ln>
        </p:spPr>
        <p:txBody>
          <a:bodyPr lIns="68271" tIns="34136" rIns="68271" bIns="34136" anchor="ctr"/>
          <a:lstStyle/>
          <a:p>
            <a:pPr marL="0" marR="0" lvl="0" indent="0" algn="ctr" defTabSz="682625"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charset="-122"/>
              <a:cs typeface="+mn-cs"/>
            </a:endParaRPr>
          </a:p>
        </p:txBody>
      </p:sp>
      <p:sp>
        <p:nvSpPr>
          <p:cNvPr id="65550" name="文本框 14"/>
          <p:cNvSpPr txBox="1">
            <a:spLocks noChangeArrowheads="1"/>
          </p:cNvSpPr>
          <p:nvPr/>
        </p:nvSpPr>
        <p:spPr bwMode="auto">
          <a:xfrm>
            <a:off x="1133296" y="4241083"/>
            <a:ext cx="6877411" cy="502904"/>
          </a:xfrm>
          <a:prstGeom prst="rect">
            <a:avLst/>
          </a:prstGeom>
          <a:noFill/>
          <a:ln w="9525">
            <a:noFill/>
            <a:miter lim="800000"/>
          </a:ln>
        </p:spPr>
        <p:txBody>
          <a:bodyPr lIns="0" tIns="34136" rIns="0" bIns="34136">
            <a:spAutoFit/>
          </a:bodyPr>
          <a:lstStyle/>
          <a:p>
            <a:pPr marL="0" marR="0" lvl="0" indent="0" algn="ctr"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55490" y="1160733"/>
            <a:ext cx="2147138" cy="714930"/>
            <a:chOff x="4006936" y="791417"/>
            <a:chExt cx="2148546" cy="723498"/>
          </a:xfrm>
        </p:grpSpPr>
        <p:sp>
          <p:nvSpPr>
            <p:cNvPr id="70676" name="TextBox 81"/>
            <p:cNvSpPr txBox="1">
              <a:spLocks noChangeArrowheads="1"/>
            </p:cNvSpPr>
            <p:nvPr/>
          </p:nvSpPr>
          <p:spPr bwMode="auto">
            <a:xfrm>
              <a:off x="4006936" y="791417"/>
              <a:ext cx="2148546" cy="230948"/>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035"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请在此处添加标题内容</a:t>
              </a:r>
            </a:p>
          </p:txBody>
        </p:sp>
        <p:sp>
          <p:nvSpPr>
            <p:cNvPr id="70677" name="TextBox 82"/>
            <p:cNvSpPr txBox="1">
              <a:spLocks noChangeArrowheads="1"/>
            </p:cNvSpPr>
            <p:nvPr/>
          </p:nvSpPr>
          <p:spPr bwMode="auto">
            <a:xfrm>
              <a:off x="4086124" y="1005984"/>
              <a:ext cx="2069358" cy="508931"/>
            </a:xfrm>
            <a:prstGeom prst="rect">
              <a:avLst/>
            </a:prstGeom>
            <a:noFill/>
            <a:ln w="9525">
              <a:noFill/>
              <a:miter lim="800000"/>
            </a:ln>
          </p:spPr>
          <p:txBody>
            <a:bodyPr lIns="0" tIns="34136" rIns="0" bIns="34136">
              <a:spAutoFit/>
            </a:bodyPr>
            <a:lstStyle/>
            <a:p>
              <a:pPr marL="0" marR="0" lvl="0" indent="0" algn="just"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在此添加正文并根据需要调整字体大小，建议采用</a:t>
              </a:r>
              <a:r>
                <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1.5</a:t>
              </a: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倍行距和两端对齐方式。</a:t>
              </a:r>
            </a:p>
          </p:txBody>
        </p:sp>
      </p:grpSp>
      <p:grpSp>
        <p:nvGrpSpPr>
          <p:cNvPr id="65552" name="组合 18"/>
          <p:cNvGrpSpPr/>
          <p:nvPr/>
        </p:nvGrpSpPr>
        <p:grpSpPr bwMode="auto">
          <a:xfrm>
            <a:off x="2993750" y="1160733"/>
            <a:ext cx="2148631" cy="714930"/>
            <a:chOff x="4006936" y="791417"/>
            <a:chExt cx="2148546" cy="723498"/>
          </a:xfrm>
        </p:grpSpPr>
        <p:sp>
          <p:nvSpPr>
            <p:cNvPr id="70674" name="TextBox 81"/>
            <p:cNvSpPr txBox="1">
              <a:spLocks noChangeArrowheads="1"/>
            </p:cNvSpPr>
            <p:nvPr/>
          </p:nvSpPr>
          <p:spPr bwMode="auto">
            <a:xfrm>
              <a:off x="4006936" y="791417"/>
              <a:ext cx="2148546" cy="245613"/>
            </a:xfrm>
            <a:prstGeom prst="rect">
              <a:avLst/>
            </a:prstGeom>
            <a:noFill/>
            <a:ln w="9525">
              <a:noFill/>
              <a:miter lim="800000"/>
            </a:ln>
          </p:spPr>
          <p:txBody>
            <a:bodyPr lIns="68271" tIns="34136" rIns="68271" bIns="34136">
              <a:spAutoFit/>
            </a:bodyPr>
            <a:lstStyle/>
            <a:p>
              <a:pPr marL="0" marR="0" lvl="0" indent="0" algn="l" defTabSz="682625" rtl="0" eaLnBrk="1" fontAlgn="auto" latinLnBrk="0" hangingPunct="1">
                <a:lnSpc>
                  <a:spcPct val="100000"/>
                </a:lnSpc>
                <a:spcBef>
                  <a:spcPts val="0"/>
                </a:spcBef>
                <a:spcAft>
                  <a:spcPts val="0"/>
                </a:spcAft>
                <a:buClrTx/>
                <a:buSzTx/>
                <a:buFontTx/>
                <a:buNone/>
                <a:defRPr/>
              </a:pPr>
              <a:r>
                <a:rPr kumimoji="0" lang="zh-CN" altLang="en-US" sz="113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请在此处添加标题内容</a:t>
              </a:r>
            </a:p>
          </p:txBody>
        </p:sp>
        <p:sp>
          <p:nvSpPr>
            <p:cNvPr id="70675" name="TextBox 82"/>
            <p:cNvSpPr txBox="1">
              <a:spLocks noChangeArrowheads="1"/>
            </p:cNvSpPr>
            <p:nvPr/>
          </p:nvSpPr>
          <p:spPr bwMode="auto">
            <a:xfrm>
              <a:off x="4087562" y="1005984"/>
              <a:ext cx="2067920" cy="508931"/>
            </a:xfrm>
            <a:prstGeom prst="rect">
              <a:avLst/>
            </a:prstGeom>
            <a:noFill/>
            <a:ln w="9525">
              <a:noFill/>
              <a:miter lim="800000"/>
            </a:ln>
          </p:spPr>
          <p:txBody>
            <a:bodyPr lIns="0" tIns="34136" rIns="0" bIns="34136">
              <a:spAutoFit/>
            </a:bodyPr>
            <a:lstStyle/>
            <a:p>
              <a:pPr marL="0" marR="0" lvl="0" indent="0" algn="just" defTabSz="682625" rtl="0" eaLnBrk="1" fontAlgn="auto" latinLnBrk="0" hangingPunct="1">
                <a:lnSpc>
                  <a:spcPct val="15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在此添加正文并根据需要调整字体大小，建议采用</a:t>
              </a:r>
              <a:r>
                <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1.5</a:t>
              </a: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倍行距和两端对齐方式。</a:t>
              </a:r>
            </a:p>
          </p:txBody>
        </p:sp>
      </p:grpSp>
      <p:sp>
        <p:nvSpPr>
          <p:cNvPr id="65553" name="AutoShape 23"/>
          <p:cNvSpPr>
            <a:spLocks noChangeArrowheads="1"/>
          </p:cNvSpPr>
          <p:nvPr/>
        </p:nvSpPr>
        <p:spPr bwMode="auto">
          <a:xfrm>
            <a:off x="6807234" y="1284663"/>
            <a:ext cx="609202" cy="542010"/>
          </a:xfrm>
          <a:prstGeom prst="wedgeEllipseCallout">
            <a:avLst>
              <a:gd name="adj1" fmla="val -43750"/>
              <a:gd name="adj2" fmla="val 70000"/>
            </a:avLst>
          </a:prstGeom>
          <a:solidFill>
            <a:schemeClr val="bg2">
              <a:lumMod val="50000"/>
              <a:lumOff val="50000"/>
            </a:schemeClr>
          </a:solidFill>
          <a:ln w="9525">
            <a:solidFill>
              <a:schemeClr val="tx1"/>
            </a:solidFill>
            <a:miter lim="800000"/>
          </a:ln>
        </p:spPr>
        <p:txBody>
          <a:bodyPr/>
          <a:lstStyle/>
          <a:p>
            <a:pPr marL="0" marR="0" lvl="0" indent="0" algn="ctr" defTabSz="85979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charset="-122"/>
                <a:cs typeface="+mn-cs"/>
              </a:rPr>
              <a:t>添加标题内容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stretch>
            <a:fillRect/>
          </a:stretch>
        </p:blipFill>
        <p:spPr>
          <a:xfrm>
            <a:off x="0" y="0"/>
            <a:ext cx="9144000" cy="5143500"/>
          </a:xfrm>
          <a:prstGeom prst="rect">
            <a:avLst/>
          </a:prstGeom>
        </p:spPr>
      </p:pic>
      <p:sp>
        <p:nvSpPr>
          <p:cNvPr id="8" name="矩形 7"/>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pic>
        <p:nvPicPr>
          <p:cNvPr id="6" name="图片 5"/>
          <p:cNvPicPr>
            <a:picLocks noChangeAspect="1"/>
          </p:cNvPicPr>
          <p:nvPr/>
        </p:nvPicPr>
        <p:blipFill>
          <a:blip r:embed="rId3"/>
          <a:stretch>
            <a:fillRect/>
          </a:stretch>
        </p:blipFill>
        <p:spPr>
          <a:xfrm>
            <a:off x="853238" y="1549401"/>
            <a:ext cx="8290762" cy="3594100"/>
          </a:xfrm>
          <a:prstGeom prst="rect">
            <a:avLst/>
          </a:prstGeom>
        </p:spPr>
      </p:pic>
      <p:pic>
        <p:nvPicPr>
          <p:cNvPr id="7" name="图片 6"/>
          <p:cNvPicPr>
            <a:picLocks noChangeAspect="1"/>
          </p:cNvPicPr>
          <p:nvPr/>
        </p:nvPicPr>
        <p:blipFill>
          <a:blip r:embed="rId4"/>
          <a:stretch>
            <a:fillRect/>
          </a:stretch>
        </p:blipFill>
        <p:spPr>
          <a:xfrm>
            <a:off x="435125" y="371276"/>
            <a:ext cx="3315950" cy="554690"/>
          </a:xfrm>
          <a:prstGeom prst="rect">
            <a:avLst/>
          </a:prstGeom>
        </p:spPr>
      </p:pic>
      <p:sp>
        <p:nvSpPr>
          <p:cNvPr id="9" name="文本框 8"/>
          <p:cNvSpPr txBox="1"/>
          <p:nvPr/>
        </p:nvSpPr>
        <p:spPr>
          <a:xfrm>
            <a:off x="2963675" y="1745560"/>
            <a:ext cx="5597302" cy="70788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smtClean="0">
                <a:ln>
                  <a:noFill/>
                </a:ln>
                <a:solidFill>
                  <a:srgbClr val="FF0000"/>
                </a:solidFill>
                <a:effectLst/>
                <a:uLnTx/>
                <a:uFillTx/>
                <a:latin typeface="微软雅黑" panose="020B0503020204020204" charset="-122"/>
                <a:ea typeface="微软雅黑" panose="020B0503020204020204" charset="-122"/>
                <a:cs typeface="+mn-cs"/>
              </a:rPr>
              <a:t>感谢观看 </a:t>
            </a:r>
            <a:r>
              <a:rPr kumimoji="0" lang="en-US" altLang="zh-CN" sz="4000" b="1" i="0" u="none" strike="noStrike" kern="1200" cap="none" spc="0" normalizeH="0" baseline="0" noProof="0" dirty="0" smtClean="0">
                <a:ln>
                  <a:noFill/>
                </a:ln>
                <a:solidFill>
                  <a:srgbClr val="FF0000"/>
                </a:solidFill>
                <a:effectLst/>
                <a:uLnTx/>
                <a:uFillTx/>
                <a:latin typeface="微软雅黑" panose="020B0503020204020204" charset="-122"/>
                <a:ea typeface="微软雅黑" panose="020B0503020204020204" charset="-122"/>
                <a:cs typeface="+mn-cs"/>
              </a:rPr>
              <a:t>THANK YOU</a:t>
            </a:r>
            <a:endParaRPr kumimoji="0" lang="zh-CN" altLang="en-US" sz="4000" b="1"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mn-cs"/>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750"/>
                                        <p:tgtEl>
                                          <p:spTgt spid="8"/>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1000"/>
                                        <p:tgtEl>
                                          <p:spTgt spid="6"/>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9144000" cy="5143501"/>
            <a:chOff x="0" y="0"/>
            <a:chExt cx="9144000" cy="5143501"/>
          </a:xfrm>
        </p:grpSpPr>
        <p:pic>
          <p:nvPicPr>
            <p:cNvPr id="9" name="图片 8"/>
            <p:cNvPicPr>
              <a:picLocks noChangeAspect="1"/>
            </p:cNvPicPr>
            <p:nvPr/>
          </p:nvPicPr>
          <p:blipFill>
            <a:blip r:embed="rId2" cstate="screen"/>
            <a:stretch>
              <a:fillRect/>
            </a:stretch>
          </p:blipFill>
          <p:spPr>
            <a:xfrm>
              <a:off x="0" y="0"/>
              <a:ext cx="9144000" cy="5143500"/>
            </a:xfrm>
            <a:prstGeom prst="rect">
              <a:avLst/>
            </a:prstGeom>
          </p:spPr>
        </p:pic>
        <p:sp>
          <p:nvSpPr>
            <p:cNvPr id="10" name="矩形 9"/>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3238" y="1549401"/>
              <a:ext cx="8290762" cy="3594100"/>
            </a:xfrm>
            <a:prstGeom prst="rect">
              <a:avLst/>
            </a:prstGeom>
          </p:spPr>
        </p:pic>
      </p:grpSp>
      <p:sp>
        <p:nvSpPr>
          <p:cNvPr id="3" name="文本框 2"/>
          <p:cNvSpPr txBox="1"/>
          <p:nvPr/>
        </p:nvSpPr>
        <p:spPr>
          <a:xfrm>
            <a:off x="4733328" y="700711"/>
            <a:ext cx="1005403" cy="58477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目录</a:t>
            </a:r>
          </a:p>
        </p:txBody>
      </p:sp>
      <p:sp>
        <p:nvSpPr>
          <p:cNvPr id="5" name="椭圆 4"/>
          <p:cNvSpPr/>
          <p:nvPr/>
        </p:nvSpPr>
        <p:spPr>
          <a:xfrm>
            <a:off x="4627559" y="384629"/>
            <a:ext cx="1216941" cy="121694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 name="圆角矩形 5"/>
          <p:cNvSpPr/>
          <p:nvPr/>
        </p:nvSpPr>
        <p:spPr>
          <a:xfrm>
            <a:off x="2924629" y="1777952"/>
            <a:ext cx="4622800" cy="1088571"/>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第一部分</a:t>
            </a:r>
            <a:endParaRPr kumimoji="0" lang="en-US" altLang="zh-CN"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01818" y="2916667"/>
            <a:ext cx="1637976" cy="827201"/>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9" name="任意多边形 18"/>
          <p:cNvSpPr/>
          <p:nvPr/>
        </p:nvSpPr>
        <p:spPr bwMode="auto">
          <a:xfrm>
            <a:off x="3708965" y="2916667"/>
            <a:ext cx="1637977" cy="827201"/>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1" name="任意多边形 20"/>
          <p:cNvSpPr/>
          <p:nvPr/>
        </p:nvSpPr>
        <p:spPr bwMode="auto">
          <a:xfrm>
            <a:off x="6592222" y="2916667"/>
            <a:ext cx="1637976" cy="827201"/>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3" name="任意多边形 22"/>
          <p:cNvSpPr/>
          <p:nvPr/>
        </p:nvSpPr>
        <p:spPr bwMode="auto">
          <a:xfrm flipV="1">
            <a:off x="2260617" y="2087973"/>
            <a:ext cx="1637977" cy="828693"/>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5" name="任意多边形 24"/>
          <p:cNvSpPr/>
          <p:nvPr/>
        </p:nvSpPr>
        <p:spPr bwMode="auto">
          <a:xfrm flipV="1">
            <a:off x="5157312" y="2087973"/>
            <a:ext cx="1637977" cy="828693"/>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8" name="任意多边形 17"/>
          <p:cNvSpPr/>
          <p:nvPr/>
        </p:nvSpPr>
        <p:spPr bwMode="auto">
          <a:xfrm>
            <a:off x="2247179" y="2916667"/>
            <a:ext cx="1639470" cy="827201"/>
          </a:xfrm>
          <a:custGeom>
            <a:avLst/>
            <a:gdLst>
              <a:gd name="T0" fmla="*/ 27 w 2184400"/>
              <a:gd name="T1" fmla="*/ 0 h 1117600"/>
              <a:gd name="T2" fmla="*/ 5624 w 2184400"/>
              <a:gd name="T3" fmla="*/ 0 h 1117600"/>
              <a:gd name="T4" fmla="*/ 5569 w 2184400"/>
              <a:gd name="T5" fmla="*/ 433 h 1117600"/>
              <a:gd name="T6" fmla="*/ 23552 w 2184400"/>
              <a:gd name="T7" fmla="*/ 14625 h 1117600"/>
              <a:gd name="T8" fmla="*/ 41535 w 2184400"/>
              <a:gd name="T9" fmla="*/ 433 h 1117600"/>
              <a:gd name="T10" fmla="*/ 41480 w 2184400"/>
              <a:gd name="T11" fmla="*/ 0 h 1117600"/>
              <a:gd name="T12" fmla="*/ 47077 w 2184400"/>
              <a:gd name="T13" fmla="*/ 0 h 1117600"/>
              <a:gd name="T14" fmla="*/ 47104 w 2184400"/>
              <a:gd name="T15" fmla="*/ 433 h 1117600"/>
              <a:gd name="T16" fmla="*/ 23552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0" name="任意多边形 19"/>
          <p:cNvSpPr/>
          <p:nvPr/>
        </p:nvSpPr>
        <p:spPr bwMode="auto">
          <a:xfrm>
            <a:off x="5145367" y="2916667"/>
            <a:ext cx="1637977" cy="827201"/>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2" name="任意多边形 21"/>
          <p:cNvSpPr/>
          <p:nvPr/>
        </p:nvSpPr>
        <p:spPr bwMode="auto">
          <a:xfrm flipV="1">
            <a:off x="801818" y="2087973"/>
            <a:ext cx="1637976" cy="828693"/>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4" name="任意多边形 23"/>
          <p:cNvSpPr/>
          <p:nvPr/>
        </p:nvSpPr>
        <p:spPr bwMode="auto">
          <a:xfrm flipV="1">
            <a:off x="3697020" y="2087973"/>
            <a:ext cx="1637977" cy="828693"/>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6" name="任意多边形 25"/>
          <p:cNvSpPr/>
          <p:nvPr/>
        </p:nvSpPr>
        <p:spPr bwMode="auto">
          <a:xfrm flipV="1">
            <a:off x="6592222" y="2087973"/>
            <a:ext cx="1637976" cy="828693"/>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102415" name="文本框 27"/>
          <p:cNvSpPr txBox="1">
            <a:spLocks noChangeArrowheads="1"/>
          </p:cNvSpPr>
          <p:nvPr/>
        </p:nvSpPr>
        <p:spPr bwMode="auto">
          <a:xfrm>
            <a:off x="1245281" y="2574738"/>
            <a:ext cx="736119" cy="691417"/>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01</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693628" y="2574738"/>
            <a:ext cx="736119" cy="691417"/>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02</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152429"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03</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626159"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04</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049124"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05</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61422" y="1286155"/>
            <a:ext cx="2068002" cy="903351"/>
            <a:chOff x="376" y="840"/>
            <a:chExt cx="1385" cy="605"/>
          </a:xfrm>
        </p:grpSpPr>
        <p:sp>
          <p:nvSpPr>
            <p:cNvPr id="46109" name="文本框 32"/>
            <p:cNvSpPr txBox="1">
              <a:spLocks noChangeArrowheads="1"/>
            </p:cNvSpPr>
            <p:nvPr/>
          </p:nvSpPr>
          <p:spPr bwMode="auto">
            <a:xfrm>
              <a:off x="376" y="840"/>
              <a:ext cx="1385" cy="201"/>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rPr>
                <a:t>点击输入标题</a:t>
              </a:r>
            </a:p>
          </p:txBody>
        </p:sp>
        <p:sp>
          <p:nvSpPr>
            <p:cNvPr id="46110" name="矩形 33"/>
            <p:cNvSpPr>
              <a:spLocks noChangeArrowheads="1"/>
            </p:cNvSpPr>
            <p:nvPr/>
          </p:nvSpPr>
          <p:spPr bwMode="auto">
            <a:xfrm>
              <a:off x="399" y="1089"/>
              <a:ext cx="1310" cy="356"/>
            </a:xfrm>
            <a:prstGeom prst="rect">
              <a:avLst/>
            </a:prstGeom>
            <a:noFill/>
            <a:ln w="9525">
              <a:noFill/>
              <a:miter lim="800000"/>
            </a:ln>
          </p:spPr>
          <p:txBody>
            <a:bodyPr lIns="68271" tIns="34136" rIns="68271" bIns="34136">
              <a:spAutoFit/>
            </a:bodyPr>
            <a:lstStyle/>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charset="-122"/>
                  <a:ea typeface="微软雅黑" panose="020B0503020204020204" charset="-122"/>
                  <a:cs typeface="+mn-cs"/>
                </a:rPr>
                <a:t>……</a:t>
              </a: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endParaRPr>
            </a:p>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Times New Roman" panose="02020603050405020304" pitchFamily="18" charset="0"/>
              </a:endParaRPr>
            </a:p>
          </p:txBody>
        </p:sp>
      </p:grpSp>
      <p:grpSp>
        <p:nvGrpSpPr>
          <p:cNvPr id="102433" name="Group 33"/>
          <p:cNvGrpSpPr/>
          <p:nvPr/>
        </p:nvGrpSpPr>
        <p:grpSpPr bwMode="auto">
          <a:xfrm>
            <a:off x="2075467" y="3814045"/>
            <a:ext cx="2068002" cy="901857"/>
            <a:chOff x="1390" y="2533"/>
            <a:chExt cx="1385" cy="604"/>
          </a:xfrm>
        </p:grpSpPr>
        <p:sp>
          <p:nvSpPr>
            <p:cNvPr id="46107" name="文本框 34"/>
            <p:cNvSpPr txBox="1">
              <a:spLocks noChangeArrowheads="1"/>
            </p:cNvSpPr>
            <p:nvPr/>
          </p:nvSpPr>
          <p:spPr bwMode="auto">
            <a:xfrm>
              <a:off x="1390" y="2533"/>
              <a:ext cx="1385" cy="201"/>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rPr>
                <a:t>点击输入标题</a:t>
              </a:r>
            </a:p>
          </p:txBody>
        </p:sp>
        <p:sp>
          <p:nvSpPr>
            <p:cNvPr id="46108" name="矩形 35"/>
            <p:cNvSpPr>
              <a:spLocks noChangeArrowheads="1"/>
            </p:cNvSpPr>
            <p:nvPr/>
          </p:nvSpPr>
          <p:spPr bwMode="auto">
            <a:xfrm>
              <a:off x="1413" y="2781"/>
              <a:ext cx="1309" cy="356"/>
            </a:xfrm>
            <a:prstGeom prst="rect">
              <a:avLst/>
            </a:prstGeom>
            <a:noFill/>
            <a:ln w="9525">
              <a:noFill/>
              <a:miter lim="800000"/>
            </a:ln>
          </p:spPr>
          <p:txBody>
            <a:bodyPr lIns="68271" tIns="34136" rIns="68271" bIns="34136">
              <a:spAutoFit/>
            </a:bodyPr>
            <a:lstStyle/>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charset="-122"/>
                  <a:ea typeface="微软雅黑" panose="020B0503020204020204" charset="-122"/>
                  <a:cs typeface="+mn-cs"/>
                </a:rPr>
                <a:t>……</a:t>
              </a: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endParaRPr>
            </a:p>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Times New Roman" panose="02020603050405020304" pitchFamily="18" charset="0"/>
              </a:endParaRPr>
            </a:p>
          </p:txBody>
        </p:sp>
      </p:grpSp>
      <p:grpSp>
        <p:nvGrpSpPr>
          <p:cNvPr id="102434" name="Group 34"/>
          <p:cNvGrpSpPr/>
          <p:nvPr/>
        </p:nvGrpSpPr>
        <p:grpSpPr bwMode="auto">
          <a:xfrm>
            <a:off x="4979629" y="3814045"/>
            <a:ext cx="2068001" cy="901857"/>
            <a:chOff x="3335" y="2533"/>
            <a:chExt cx="1385" cy="604"/>
          </a:xfrm>
        </p:grpSpPr>
        <p:sp>
          <p:nvSpPr>
            <p:cNvPr id="46105" name="文本框 36"/>
            <p:cNvSpPr txBox="1">
              <a:spLocks noChangeArrowheads="1"/>
            </p:cNvSpPr>
            <p:nvPr/>
          </p:nvSpPr>
          <p:spPr bwMode="auto">
            <a:xfrm>
              <a:off x="3335" y="2533"/>
              <a:ext cx="1385" cy="201"/>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rPr>
                <a:t>点击输入标题</a:t>
              </a:r>
            </a:p>
          </p:txBody>
        </p:sp>
        <p:sp>
          <p:nvSpPr>
            <p:cNvPr id="46106" name="矩形 37"/>
            <p:cNvSpPr>
              <a:spLocks noChangeArrowheads="1"/>
            </p:cNvSpPr>
            <p:nvPr/>
          </p:nvSpPr>
          <p:spPr bwMode="auto">
            <a:xfrm>
              <a:off x="3358" y="2781"/>
              <a:ext cx="1309" cy="356"/>
            </a:xfrm>
            <a:prstGeom prst="rect">
              <a:avLst/>
            </a:prstGeom>
            <a:noFill/>
            <a:ln w="9525">
              <a:noFill/>
              <a:miter lim="800000"/>
            </a:ln>
          </p:spPr>
          <p:txBody>
            <a:bodyPr lIns="68271" tIns="34136" rIns="68271" bIns="34136">
              <a:spAutoFit/>
            </a:bodyPr>
            <a:lstStyle/>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charset="-122"/>
                  <a:ea typeface="微软雅黑" panose="020B0503020204020204" charset="-122"/>
                  <a:cs typeface="+mn-cs"/>
                </a:rPr>
                <a:t>……</a:t>
              </a: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endParaRPr>
            </a:p>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Times New Roman" panose="02020603050405020304" pitchFamily="18" charset="0"/>
              </a:endParaRPr>
            </a:p>
          </p:txBody>
        </p:sp>
      </p:grpSp>
      <p:grpSp>
        <p:nvGrpSpPr>
          <p:cNvPr id="102432" name="Group 32"/>
          <p:cNvGrpSpPr/>
          <p:nvPr/>
        </p:nvGrpSpPr>
        <p:grpSpPr bwMode="auto">
          <a:xfrm>
            <a:off x="6363770" y="1286155"/>
            <a:ext cx="2068002" cy="903351"/>
            <a:chOff x="4262" y="840"/>
            <a:chExt cx="1385" cy="605"/>
          </a:xfrm>
        </p:grpSpPr>
        <p:sp>
          <p:nvSpPr>
            <p:cNvPr id="46103" name="文本框 38"/>
            <p:cNvSpPr txBox="1">
              <a:spLocks noChangeArrowheads="1"/>
            </p:cNvSpPr>
            <p:nvPr/>
          </p:nvSpPr>
          <p:spPr bwMode="auto">
            <a:xfrm>
              <a:off x="4262" y="840"/>
              <a:ext cx="1385" cy="201"/>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rPr>
                <a:t>点击输入标题</a:t>
              </a:r>
            </a:p>
          </p:txBody>
        </p:sp>
        <p:sp>
          <p:nvSpPr>
            <p:cNvPr id="46104" name="矩形 39"/>
            <p:cNvSpPr>
              <a:spLocks noChangeArrowheads="1"/>
            </p:cNvSpPr>
            <p:nvPr/>
          </p:nvSpPr>
          <p:spPr bwMode="auto">
            <a:xfrm>
              <a:off x="4285" y="1089"/>
              <a:ext cx="1309" cy="356"/>
            </a:xfrm>
            <a:prstGeom prst="rect">
              <a:avLst/>
            </a:prstGeom>
            <a:noFill/>
            <a:ln w="9525">
              <a:noFill/>
              <a:miter lim="800000"/>
            </a:ln>
          </p:spPr>
          <p:txBody>
            <a:bodyPr lIns="68271" tIns="34136" rIns="68271" bIns="34136">
              <a:spAutoFit/>
            </a:bodyPr>
            <a:lstStyle/>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charset="-122"/>
                  <a:ea typeface="微软雅黑" panose="020B0503020204020204" charset="-122"/>
                  <a:cs typeface="+mn-cs"/>
                </a:rPr>
                <a:t>……</a:t>
              </a: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endParaRPr>
            </a:p>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Times New Roman" panose="02020603050405020304" pitchFamily="18" charset="0"/>
              </a:endParaRPr>
            </a:p>
          </p:txBody>
        </p:sp>
      </p:grpSp>
      <p:grpSp>
        <p:nvGrpSpPr>
          <p:cNvPr id="102431" name="Group 31"/>
          <p:cNvGrpSpPr/>
          <p:nvPr/>
        </p:nvGrpSpPr>
        <p:grpSpPr bwMode="auto">
          <a:xfrm>
            <a:off x="3502910" y="1286155"/>
            <a:ext cx="2066508" cy="903351"/>
            <a:chOff x="2346" y="840"/>
            <a:chExt cx="1384" cy="605"/>
          </a:xfrm>
        </p:grpSpPr>
        <p:sp>
          <p:nvSpPr>
            <p:cNvPr id="46101" name="文本框 40"/>
            <p:cNvSpPr txBox="1">
              <a:spLocks noChangeArrowheads="1"/>
            </p:cNvSpPr>
            <p:nvPr/>
          </p:nvSpPr>
          <p:spPr bwMode="auto">
            <a:xfrm>
              <a:off x="2346" y="840"/>
              <a:ext cx="1384" cy="201"/>
            </a:xfrm>
            <a:prstGeom prst="rect">
              <a:avLst/>
            </a:prstGeom>
            <a:noFill/>
            <a:ln w="9525">
              <a:noFill/>
              <a:miter lim="800000"/>
            </a:ln>
          </p:spPr>
          <p:txBody>
            <a:bodyPr lIns="68271" tIns="34136" rIns="68271" bIns="34136">
              <a:spAutoFit/>
            </a:bodyPr>
            <a:lstStyle/>
            <a:p>
              <a:pPr marL="0" marR="0" lvl="0" indent="0" algn="ctr" defTabSz="682625" rtl="0" eaLnBrk="1" fontAlgn="auto" latinLnBrk="0" hangingPunct="1">
                <a:lnSpc>
                  <a:spcPct val="100000"/>
                </a:lnSpc>
                <a:spcBef>
                  <a:spcPts val="0"/>
                </a:spcBef>
                <a:spcAft>
                  <a:spcPts val="0"/>
                </a:spcAft>
                <a:buClrTx/>
                <a:buSzTx/>
                <a:buFontTx/>
                <a:buNone/>
                <a:defRPr/>
              </a:pPr>
              <a:r>
                <a:rPr kumimoji="0" lang="zh-CN" altLang="en-US" sz="1505" b="0" i="0" u="none" strike="noStrike" kern="1200" cap="none" spc="0" normalizeH="0" baseline="0" noProof="0">
                  <a:ln>
                    <a:noFill/>
                  </a:ln>
                  <a:solidFill>
                    <a:srgbClr val="5F5F5F"/>
                  </a:solidFill>
                  <a:effectLst/>
                  <a:uLnTx/>
                  <a:uFillTx/>
                  <a:latin typeface="等线" panose="02010600030101010101" charset="-122"/>
                  <a:ea typeface="微软雅黑" panose="020B0503020204020204" charset="-122"/>
                  <a:cs typeface="+mn-cs"/>
                </a:rPr>
                <a:t>点击输入标题</a:t>
              </a:r>
            </a:p>
          </p:txBody>
        </p:sp>
        <p:sp>
          <p:nvSpPr>
            <p:cNvPr id="46102" name="矩形 41"/>
            <p:cNvSpPr>
              <a:spLocks noChangeArrowheads="1"/>
            </p:cNvSpPr>
            <p:nvPr/>
          </p:nvSpPr>
          <p:spPr bwMode="auto">
            <a:xfrm>
              <a:off x="2369" y="1089"/>
              <a:ext cx="1309" cy="356"/>
            </a:xfrm>
            <a:prstGeom prst="rect">
              <a:avLst/>
            </a:prstGeom>
            <a:noFill/>
            <a:ln w="9525">
              <a:noFill/>
              <a:miter lim="800000"/>
            </a:ln>
          </p:spPr>
          <p:txBody>
            <a:bodyPr lIns="68271" tIns="34136" rIns="68271" bIns="34136">
              <a:spAutoFit/>
            </a:bodyPr>
            <a:lstStyle/>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charset="-122"/>
                  <a:ea typeface="微软雅黑" panose="020B0503020204020204" charset="-122"/>
                  <a:cs typeface="+mn-cs"/>
                </a:rPr>
                <a:t>……</a:t>
              </a:r>
              <a:r>
                <a:rPr kumimoji="0" lang="zh-CN" altLang="en-US"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等线" panose="02010600030101010101" charset="-122"/>
                <a:ea typeface="微软雅黑" panose="020B0503020204020204" charset="-122"/>
                <a:cs typeface="+mn-cs"/>
              </a:endParaRPr>
            </a:p>
            <a:p>
              <a:pPr marL="0" marR="0" lvl="0" indent="0" algn="just" defTabSz="682625" rtl="0" eaLnBrk="1" fontAlgn="auto" latinLnBrk="0" hangingPunct="1">
                <a:lnSpc>
                  <a:spcPct val="100000"/>
                </a:lnSpc>
                <a:spcBef>
                  <a:spcPts val="0"/>
                </a:spcBef>
                <a:spcAft>
                  <a:spcPts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charset="-122"/>
                <a:ea typeface="微软雅黑" panose="020B0503020204020204" charset="-122"/>
                <a:cs typeface="Times New Roman" panose="02020603050405020304" pitchFamily="18" charset="0"/>
              </a:endParaRPr>
            </a:p>
          </p:txBody>
        </p:sp>
      </p:gr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2945970" y="1353348"/>
            <a:ext cx="2950448" cy="3047502"/>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grpSp>
      </p:grpSp>
      <p:sp>
        <p:nvSpPr>
          <p:cNvPr id="45098" name="TextBox 16"/>
          <p:cNvSpPr txBox="1">
            <a:spLocks noChangeArrowheads="1"/>
          </p:cNvSpPr>
          <p:nvPr/>
        </p:nvSpPr>
        <p:spPr bwMode="auto">
          <a:xfrm>
            <a:off x="4301742" y="1674373"/>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1</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5099" name="TextBox 17"/>
          <p:cNvSpPr txBox="1">
            <a:spLocks noChangeArrowheads="1"/>
          </p:cNvSpPr>
          <p:nvPr/>
        </p:nvSpPr>
        <p:spPr bwMode="auto">
          <a:xfrm>
            <a:off x="5249887" y="2149192"/>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6</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5100" name="TextBox 18"/>
          <p:cNvSpPr txBox="1">
            <a:spLocks noChangeArrowheads="1"/>
          </p:cNvSpPr>
          <p:nvPr/>
        </p:nvSpPr>
        <p:spPr bwMode="auto">
          <a:xfrm>
            <a:off x="5320065" y="3300405"/>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5</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5101" name="TextBox 19"/>
          <p:cNvSpPr txBox="1">
            <a:spLocks noChangeArrowheads="1"/>
          </p:cNvSpPr>
          <p:nvPr/>
        </p:nvSpPr>
        <p:spPr bwMode="auto">
          <a:xfrm>
            <a:off x="4236044" y="3911099"/>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4</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5102" name="TextBox 20"/>
          <p:cNvSpPr txBox="1">
            <a:spLocks noChangeArrowheads="1"/>
          </p:cNvSpPr>
          <p:nvPr/>
        </p:nvSpPr>
        <p:spPr bwMode="auto">
          <a:xfrm>
            <a:off x="3284913" y="3300405"/>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3</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5103" name="TextBox 21"/>
          <p:cNvSpPr txBox="1">
            <a:spLocks noChangeArrowheads="1"/>
          </p:cNvSpPr>
          <p:nvPr/>
        </p:nvSpPr>
        <p:spPr bwMode="auto">
          <a:xfrm>
            <a:off x="3284913" y="2149192"/>
            <a:ext cx="335957" cy="289438"/>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2</a:t>
            </a:r>
            <a:endParaRPr kumimoji="0" lang="zh-CN" altLang="en-US" sz="188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23" name="TextBox 22"/>
          <p:cNvSpPr txBox="1">
            <a:spLocks noChangeArrowheads="1"/>
          </p:cNvSpPr>
          <p:nvPr/>
        </p:nvSpPr>
        <p:spPr bwMode="auto">
          <a:xfrm>
            <a:off x="6299566" y="1327964"/>
            <a:ext cx="2126234"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请添加文字内容</a:t>
            </a:r>
          </a:p>
        </p:txBody>
      </p:sp>
      <p:sp>
        <p:nvSpPr>
          <p:cNvPr id="24" name="TextBox 23"/>
          <p:cNvSpPr txBox="1">
            <a:spLocks noChangeArrowheads="1"/>
          </p:cNvSpPr>
          <p:nvPr/>
        </p:nvSpPr>
        <p:spPr bwMode="auto">
          <a:xfrm>
            <a:off x="6299566" y="1632564"/>
            <a:ext cx="2088905" cy="43396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25" name="TextBox 24"/>
          <p:cNvSpPr txBox="1">
            <a:spLocks noChangeArrowheads="1"/>
          </p:cNvSpPr>
          <p:nvPr/>
        </p:nvSpPr>
        <p:spPr bwMode="auto">
          <a:xfrm>
            <a:off x="6299566" y="2377643"/>
            <a:ext cx="2126234"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请添加文字内容</a:t>
            </a:r>
          </a:p>
        </p:txBody>
      </p:sp>
      <p:sp>
        <p:nvSpPr>
          <p:cNvPr id="26" name="TextBox 25"/>
          <p:cNvSpPr txBox="1">
            <a:spLocks noChangeArrowheads="1"/>
          </p:cNvSpPr>
          <p:nvPr/>
        </p:nvSpPr>
        <p:spPr bwMode="auto">
          <a:xfrm>
            <a:off x="6299566" y="2682244"/>
            <a:ext cx="2088905" cy="43396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37" name="TextBox 36"/>
          <p:cNvSpPr txBox="1">
            <a:spLocks noChangeArrowheads="1"/>
          </p:cNvSpPr>
          <p:nvPr/>
        </p:nvSpPr>
        <p:spPr bwMode="auto">
          <a:xfrm>
            <a:off x="6299566" y="3473609"/>
            <a:ext cx="2126234"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请添加文字内容</a:t>
            </a:r>
          </a:p>
        </p:txBody>
      </p:sp>
      <p:sp>
        <p:nvSpPr>
          <p:cNvPr id="38" name="TextBox 37"/>
          <p:cNvSpPr txBox="1">
            <a:spLocks noChangeArrowheads="1"/>
          </p:cNvSpPr>
          <p:nvPr/>
        </p:nvSpPr>
        <p:spPr bwMode="auto">
          <a:xfrm>
            <a:off x="6299566" y="3776716"/>
            <a:ext cx="2088905" cy="578620"/>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just"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39" name="TextBox 38"/>
          <p:cNvSpPr txBox="1">
            <a:spLocks noChangeArrowheads="1"/>
          </p:cNvSpPr>
          <p:nvPr/>
        </p:nvSpPr>
        <p:spPr bwMode="auto">
          <a:xfrm>
            <a:off x="718201" y="1327964"/>
            <a:ext cx="2126234"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请添加文字内容</a:t>
            </a:r>
          </a:p>
        </p:txBody>
      </p:sp>
      <p:sp>
        <p:nvSpPr>
          <p:cNvPr id="40" name="TextBox 39"/>
          <p:cNvSpPr txBox="1">
            <a:spLocks noChangeArrowheads="1"/>
          </p:cNvSpPr>
          <p:nvPr/>
        </p:nvSpPr>
        <p:spPr bwMode="auto">
          <a:xfrm>
            <a:off x="718202" y="1632564"/>
            <a:ext cx="2087412" cy="43396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sp>
        <p:nvSpPr>
          <p:cNvPr id="41" name="TextBox 40"/>
          <p:cNvSpPr txBox="1">
            <a:spLocks noChangeArrowheads="1"/>
          </p:cNvSpPr>
          <p:nvPr/>
        </p:nvSpPr>
        <p:spPr bwMode="auto">
          <a:xfrm>
            <a:off x="718201" y="2377643"/>
            <a:ext cx="2126234" cy="405367"/>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请添加文字内容</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endParaRPr>
          </a:p>
        </p:txBody>
      </p:sp>
      <p:sp>
        <p:nvSpPr>
          <p:cNvPr id="42" name="TextBox 41"/>
          <p:cNvSpPr txBox="1">
            <a:spLocks noChangeArrowheads="1"/>
          </p:cNvSpPr>
          <p:nvPr/>
        </p:nvSpPr>
        <p:spPr bwMode="auto">
          <a:xfrm>
            <a:off x="718202" y="2682244"/>
            <a:ext cx="2087412" cy="578620"/>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a:p>
            <a:pPr marL="0" marR="0" lvl="0" indent="0" algn="just" defTabSz="685800" rtl="0" eaLnBrk="1" fontAlgn="auto" latinLnBrk="0" hangingPunct="1">
              <a:lnSpc>
                <a:spcPct val="100000"/>
              </a:lnSpc>
              <a:spcBef>
                <a:spcPts val="0"/>
              </a:spcBef>
              <a:spcAft>
                <a:spcPts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43" name="TextBox 42"/>
          <p:cNvSpPr txBox="1">
            <a:spLocks noChangeArrowheads="1"/>
          </p:cNvSpPr>
          <p:nvPr/>
        </p:nvSpPr>
        <p:spPr bwMode="auto">
          <a:xfrm>
            <a:off x="718201" y="3473609"/>
            <a:ext cx="2126234" cy="405367"/>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等线" panose="02010600030101010101" charset="-122"/>
                <a:ea typeface="微软雅黑" panose="020B0503020204020204" charset="-122"/>
                <a:cs typeface="+mn-cs"/>
              </a:rPr>
              <a:t>请添加文字内容</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endParaRPr>
          </a:p>
        </p:txBody>
      </p:sp>
      <p:sp>
        <p:nvSpPr>
          <p:cNvPr id="44" name="TextBox 43"/>
          <p:cNvSpPr txBox="1">
            <a:spLocks noChangeArrowheads="1"/>
          </p:cNvSpPr>
          <p:nvPr/>
        </p:nvSpPr>
        <p:spPr bwMode="auto">
          <a:xfrm>
            <a:off x="718202" y="3776716"/>
            <a:ext cx="2087412" cy="433965"/>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请在此处插入你需要的文字内容请在此处插入你需要的文字内容请在此处插入你需要的文字内容</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endParaRPr>
          </a:p>
        </p:txBody>
      </p:sp>
      <p:grpSp>
        <p:nvGrpSpPr>
          <p:cNvPr id="104" name="组合 103"/>
          <p:cNvGrpSpPr/>
          <p:nvPr/>
        </p:nvGrpSpPr>
        <p:grpSpPr bwMode="auto">
          <a:xfrm>
            <a:off x="4639193" y="3570662"/>
            <a:ext cx="1603634" cy="491244"/>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5651542" y="1436964"/>
            <a:ext cx="591284" cy="779420"/>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123247" y="1425019"/>
            <a:ext cx="2353192" cy="186642"/>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123248" y="2216384"/>
            <a:ext cx="1176596" cy="258313"/>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123248" y="3448225"/>
            <a:ext cx="1176596" cy="122438"/>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5653035" y="2474696"/>
            <a:ext cx="589792" cy="973529"/>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487980" y="2096932"/>
            <a:ext cx="1896290" cy="1558840"/>
          </a:xfrm>
          <a:prstGeom prst="hexagon">
            <a:avLst>
              <a:gd name="adj" fmla="val 30412"/>
              <a:gd name="vf" fmla="val 115470"/>
            </a:avLst>
          </a:prstGeom>
          <a:solidFill>
            <a:schemeClr val="bg2"/>
          </a:solidFill>
          <a:ln w="9525">
            <a:no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14" name="TextBox 13"/>
          <p:cNvSpPr txBox="1">
            <a:spLocks noChangeArrowheads="1"/>
          </p:cNvSpPr>
          <p:nvPr/>
        </p:nvSpPr>
        <p:spPr bwMode="auto">
          <a:xfrm>
            <a:off x="3894114" y="2526957"/>
            <a:ext cx="1048186" cy="636841"/>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7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点击输入标题</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1" y="2156657"/>
            <a:ext cx="2142659" cy="167232"/>
          </a:xfrm>
          <a:prstGeom prst="rect">
            <a:avLst/>
          </a:prstGeom>
          <a:solidFill>
            <a:schemeClr val="bg2"/>
          </a:solidFill>
          <a:ln w="9525">
            <a:noFill/>
            <a:miter lim="800000"/>
          </a:ln>
        </p:spPr>
        <p:txBody>
          <a:bodyP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6" name="Rectangle 12"/>
          <p:cNvSpPr>
            <a:spLocks noChangeArrowheads="1"/>
          </p:cNvSpPr>
          <p:nvPr/>
        </p:nvSpPr>
        <p:spPr bwMode="auto">
          <a:xfrm>
            <a:off x="1" y="2441847"/>
            <a:ext cx="4144961" cy="167232"/>
          </a:xfrm>
          <a:prstGeom prst="rect">
            <a:avLst/>
          </a:prstGeom>
          <a:solidFill>
            <a:schemeClr val="tx2"/>
          </a:solidFill>
          <a:ln w="9525">
            <a:noFill/>
            <a:miter lim="800000"/>
          </a:ln>
        </p:spPr>
        <p:txBody>
          <a:bodyP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7" name="Rectangle 13"/>
          <p:cNvSpPr>
            <a:spLocks noChangeArrowheads="1"/>
          </p:cNvSpPr>
          <p:nvPr/>
        </p:nvSpPr>
        <p:spPr bwMode="auto">
          <a:xfrm>
            <a:off x="1" y="2740475"/>
            <a:ext cx="6484715" cy="167232"/>
          </a:xfrm>
          <a:prstGeom prst="rect">
            <a:avLst/>
          </a:prstGeom>
          <a:solidFill>
            <a:schemeClr val="bg2"/>
          </a:solidFill>
          <a:ln w="9525">
            <a:noFill/>
            <a:miter lim="800000"/>
          </a:ln>
        </p:spPr>
        <p:txBody>
          <a:bodyP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8" name="Rectangle 14"/>
          <p:cNvSpPr>
            <a:spLocks noChangeArrowheads="1"/>
          </p:cNvSpPr>
          <p:nvPr/>
        </p:nvSpPr>
        <p:spPr bwMode="auto">
          <a:xfrm>
            <a:off x="1" y="3022680"/>
            <a:ext cx="4683986" cy="165738"/>
          </a:xfrm>
          <a:prstGeom prst="rect">
            <a:avLst/>
          </a:prstGeom>
          <a:solidFill>
            <a:schemeClr val="tx2"/>
          </a:solidFill>
          <a:ln w="9525">
            <a:noFill/>
            <a:miter lim="800000"/>
          </a:ln>
        </p:spPr>
        <p:txBody>
          <a:bodyP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sp>
        <p:nvSpPr>
          <p:cNvPr id="9" name="Rectangle 15"/>
          <p:cNvSpPr>
            <a:spLocks noChangeArrowheads="1"/>
          </p:cNvSpPr>
          <p:nvPr/>
        </p:nvSpPr>
        <p:spPr bwMode="auto">
          <a:xfrm>
            <a:off x="1" y="3325787"/>
            <a:ext cx="2657792" cy="165740"/>
          </a:xfrm>
          <a:prstGeom prst="rect">
            <a:avLst/>
          </a:prstGeom>
          <a:solidFill>
            <a:schemeClr val="bg2"/>
          </a:solidFill>
          <a:ln w="9525">
            <a:noFill/>
            <a:miter lim="800000"/>
          </a:ln>
        </p:spPr>
        <p:txBody>
          <a:bodyPr/>
          <a:lstStyle/>
          <a:p>
            <a:pPr marL="0" marR="0" lvl="0" indent="0" algn="l" defTabSz="85979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宋体" panose="02010600030101010101" pitchFamily="2" charset="-122"/>
              <a:cs typeface="+mn-cs"/>
            </a:endParaRPr>
          </a:p>
        </p:txBody>
      </p:sp>
      <p:grpSp>
        <p:nvGrpSpPr>
          <p:cNvPr id="95267" name="Group 35"/>
          <p:cNvGrpSpPr/>
          <p:nvPr/>
        </p:nvGrpSpPr>
        <p:grpSpPr bwMode="auto">
          <a:xfrm>
            <a:off x="1590197" y="1217471"/>
            <a:ext cx="1104925" cy="1106419"/>
            <a:chOff x="1065" y="794"/>
            <a:chExt cx="740" cy="741"/>
          </a:xfrm>
        </p:grpSpPr>
        <p:sp>
          <p:nvSpPr>
            <p:cNvPr id="60443" name="Freeform 6"/>
            <p:cNvSpPr>
              <a:spLocks noEditPoints="1"/>
            </p:cNvSpPr>
            <p:nvPr/>
          </p:nvSpPr>
          <p:spPr bwMode="auto">
            <a:xfrm>
              <a:off x="1065" y="794"/>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6 h 2222"/>
                <a:gd name="T12" fmla="*/ 650 w 2222"/>
                <a:gd name="T13" fmla="*/ 387 h 2222"/>
                <a:gd name="T14" fmla="*/ 383 w 2222"/>
                <a:gd name="T15" fmla="*/ 656 h 2222"/>
                <a:gd name="T16" fmla="*/ 115 w 2222"/>
                <a:gd name="T17" fmla="*/ 387 h 2222"/>
                <a:gd name="T18" fmla="*/ 383 w 2222"/>
                <a:gd name="T19" fmla="*/ 11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0444" name="TextBox 11"/>
            <p:cNvSpPr txBox="1">
              <a:spLocks noChangeArrowheads="1"/>
            </p:cNvSpPr>
            <p:nvPr/>
          </p:nvSpPr>
          <p:spPr bwMode="auto">
            <a:xfrm>
              <a:off x="1248" y="975"/>
              <a:ext cx="399" cy="391"/>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p>
          </p:txBody>
        </p:sp>
      </p:grpSp>
      <p:grpSp>
        <p:nvGrpSpPr>
          <p:cNvPr id="95268" name="Group 36"/>
          <p:cNvGrpSpPr/>
          <p:nvPr/>
        </p:nvGrpSpPr>
        <p:grpSpPr bwMode="auto">
          <a:xfrm>
            <a:off x="3580554" y="1502662"/>
            <a:ext cx="1104925" cy="1106417"/>
            <a:chOff x="2398" y="985"/>
            <a:chExt cx="740" cy="741"/>
          </a:xfrm>
        </p:grpSpPr>
        <p:sp>
          <p:nvSpPr>
            <p:cNvPr id="60441" name="Freeform 7"/>
            <p:cNvSpPr>
              <a:spLocks noEditPoints="1"/>
            </p:cNvSpPr>
            <p:nvPr/>
          </p:nvSpPr>
          <p:spPr bwMode="auto">
            <a:xfrm>
              <a:off x="2398" y="985"/>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7 h 2222"/>
                <a:gd name="T12" fmla="*/ 650 w 2222"/>
                <a:gd name="T13" fmla="*/ 387 h 2222"/>
                <a:gd name="T14" fmla="*/ 383 w 2222"/>
                <a:gd name="T15" fmla="*/ 656 h 2222"/>
                <a:gd name="T16" fmla="*/ 116 w 2222"/>
                <a:gd name="T17" fmla="*/ 387 h 2222"/>
                <a:gd name="T18" fmla="*/ 383 w 2222"/>
                <a:gd name="T19" fmla="*/ 117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0442" name="TextBox 14"/>
            <p:cNvSpPr txBox="1">
              <a:spLocks noChangeArrowheads="1"/>
            </p:cNvSpPr>
            <p:nvPr/>
          </p:nvSpPr>
          <p:spPr bwMode="auto">
            <a:xfrm>
              <a:off x="2576" y="1157"/>
              <a:ext cx="399" cy="391"/>
            </a:xfrm>
            <a:prstGeom prst="rect">
              <a:avLst/>
            </a:prstGeom>
            <a:noFill/>
            <a:ln w="9525">
              <a:noFill/>
              <a:miter lim="800000"/>
            </a:ln>
          </p:spPr>
          <p:txBody>
            <a:bodyPr wrap="none">
              <a:spAutoFit/>
            </a:bodyPr>
            <a:lstStyle/>
            <a:p>
              <a:pPr marL="0" marR="0" lvl="0" indent="0" algn="ctr"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ctr"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p>
          </p:txBody>
        </p:sp>
      </p:grpSp>
      <p:grpSp>
        <p:nvGrpSpPr>
          <p:cNvPr id="95269" name="Group 37"/>
          <p:cNvGrpSpPr/>
          <p:nvPr/>
        </p:nvGrpSpPr>
        <p:grpSpPr bwMode="auto">
          <a:xfrm>
            <a:off x="5932254" y="1802783"/>
            <a:ext cx="1106417" cy="1104925"/>
            <a:chOff x="3973" y="1186"/>
            <a:chExt cx="741" cy="740"/>
          </a:xfrm>
        </p:grpSpPr>
        <p:sp>
          <p:nvSpPr>
            <p:cNvPr id="60439" name="Freeform 8"/>
            <p:cNvSpPr>
              <a:spLocks noEditPoints="1"/>
            </p:cNvSpPr>
            <p:nvPr/>
          </p:nvSpPr>
          <p:spPr bwMode="auto">
            <a:xfrm>
              <a:off x="3973" y="1186"/>
              <a:ext cx="741" cy="740"/>
            </a:xfrm>
            <a:custGeom>
              <a:avLst/>
              <a:gdLst>
                <a:gd name="T0" fmla="*/ 387 w 2221"/>
                <a:gd name="T1" fmla="*/ 0 h 2222"/>
                <a:gd name="T2" fmla="*/ 775 w 2221"/>
                <a:gd name="T3" fmla="*/ 382 h 2222"/>
                <a:gd name="T4" fmla="*/ 387 w 2221"/>
                <a:gd name="T5" fmla="*/ 765 h 2222"/>
                <a:gd name="T6" fmla="*/ 0 w 2221"/>
                <a:gd name="T7" fmla="*/ 382 h 2222"/>
                <a:gd name="T8" fmla="*/ 387 w 2221"/>
                <a:gd name="T9" fmla="*/ 0 h 2222"/>
                <a:gd name="T10" fmla="*/ 387 w 2221"/>
                <a:gd name="T11" fmla="*/ 115 h 2222"/>
                <a:gd name="T12" fmla="*/ 658 w 2221"/>
                <a:gd name="T13" fmla="*/ 382 h 2222"/>
                <a:gd name="T14" fmla="*/ 387 w 2221"/>
                <a:gd name="T15" fmla="*/ 649 h 2222"/>
                <a:gd name="T16" fmla="*/ 117 w 2221"/>
                <a:gd name="T17" fmla="*/ 382 h 2222"/>
                <a:gd name="T18" fmla="*/ 387 w 2221"/>
                <a:gd name="T19" fmla="*/ 11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0440" name="TextBox 17"/>
            <p:cNvSpPr txBox="1">
              <a:spLocks noChangeArrowheads="1"/>
            </p:cNvSpPr>
            <p:nvPr/>
          </p:nvSpPr>
          <p:spPr bwMode="auto">
            <a:xfrm>
              <a:off x="4152" y="1342"/>
              <a:ext cx="399" cy="391"/>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p>
          </p:txBody>
        </p:sp>
      </p:grpSp>
      <p:grpSp>
        <p:nvGrpSpPr>
          <p:cNvPr id="95270" name="Group 38"/>
          <p:cNvGrpSpPr/>
          <p:nvPr/>
        </p:nvGrpSpPr>
        <p:grpSpPr bwMode="auto">
          <a:xfrm>
            <a:off x="4130031" y="3022681"/>
            <a:ext cx="1106419" cy="1106417"/>
            <a:chOff x="2766" y="2003"/>
            <a:chExt cx="741" cy="741"/>
          </a:xfrm>
        </p:grpSpPr>
        <p:sp>
          <p:nvSpPr>
            <p:cNvPr id="60437" name="Freeform 9"/>
            <p:cNvSpPr>
              <a:spLocks noEditPoints="1"/>
            </p:cNvSpPr>
            <p:nvPr/>
          </p:nvSpPr>
          <p:spPr bwMode="auto">
            <a:xfrm>
              <a:off x="2766" y="2003"/>
              <a:ext cx="741" cy="741"/>
            </a:xfrm>
            <a:custGeom>
              <a:avLst/>
              <a:gdLst>
                <a:gd name="T0" fmla="*/ 388 w 2221"/>
                <a:gd name="T1" fmla="*/ 773 h 2222"/>
                <a:gd name="T2" fmla="*/ 775 w 2221"/>
                <a:gd name="T3" fmla="*/ 387 h 2222"/>
                <a:gd name="T4" fmla="*/ 388 w 2221"/>
                <a:gd name="T5" fmla="*/ 0 h 2222"/>
                <a:gd name="T6" fmla="*/ 0 w 2221"/>
                <a:gd name="T7" fmla="*/ 387 h 2222"/>
                <a:gd name="T8" fmla="*/ 388 w 2221"/>
                <a:gd name="T9" fmla="*/ 773 h 2222"/>
                <a:gd name="T10" fmla="*/ 388 w 2221"/>
                <a:gd name="T11" fmla="*/ 656 h 2222"/>
                <a:gd name="T12" fmla="*/ 658 w 2221"/>
                <a:gd name="T13" fmla="*/ 387 h 2222"/>
                <a:gd name="T14" fmla="*/ 388 w 2221"/>
                <a:gd name="T15" fmla="*/ 116 h 2222"/>
                <a:gd name="T16" fmla="*/ 117 w 2221"/>
                <a:gd name="T17" fmla="*/ 387 h 2222"/>
                <a:gd name="T18" fmla="*/ 388 w 2221"/>
                <a:gd name="T19" fmla="*/ 65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0438" name="TextBox 20"/>
            <p:cNvSpPr txBox="1">
              <a:spLocks noChangeArrowheads="1"/>
            </p:cNvSpPr>
            <p:nvPr/>
          </p:nvSpPr>
          <p:spPr bwMode="auto">
            <a:xfrm>
              <a:off x="2940" y="2159"/>
              <a:ext cx="399" cy="391"/>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endParaRPr kumimoji="0" lang="en-US" altLang="zh-CN"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grpSp>
      <p:grpSp>
        <p:nvGrpSpPr>
          <p:cNvPr id="95271" name="Group 39"/>
          <p:cNvGrpSpPr/>
          <p:nvPr/>
        </p:nvGrpSpPr>
        <p:grpSpPr bwMode="auto">
          <a:xfrm>
            <a:off x="2106823" y="3325788"/>
            <a:ext cx="1103432" cy="1104925"/>
            <a:chOff x="1411" y="2206"/>
            <a:chExt cx="739" cy="740"/>
          </a:xfrm>
        </p:grpSpPr>
        <p:sp>
          <p:nvSpPr>
            <p:cNvPr id="60435" name="Freeform 10"/>
            <p:cNvSpPr>
              <a:spLocks noEditPoints="1"/>
            </p:cNvSpPr>
            <p:nvPr/>
          </p:nvSpPr>
          <p:spPr bwMode="auto">
            <a:xfrm>
              <a:off x="1411" y="2206"/>
              <a:ext cx="739" cy="740"/>
            </a:xfrm>
            <a:custGeom>
              <a:avLst/>
              <a:gdLst>
                <a:gd name="T0" fmla="*/ 379 w 2222"/>
                <a:gd name="T1" fmla="*/ 765 h 2222"/>
                <a:gd name="T2" fmla="*/ 757 w 2222"/>
                <a:gd name="T3" fmla="*/ 382 h 2222"/>
                <a:gd name="T4" fmla="*/ 379 w 2222"/>
                <a:gd name="T5" fmla="*/ 0 h 2222"/>
                <a:gd name="T6" fmla="*/ 0 w 2222"/>
                <a:gd name="T7" fmla="*/ 382 h 2222"/>
                <a:gd name="T8" fmla="*/ 379 w 2222"/>
                <a:gd name="T9" fmla="*/ 765 h 2222"/>
                <a:gd name="T10" fmla="*/ 379 w 2222"/>
                <a:gd name="T11" fmla="*/ 649 h 2222"/>
                <a:gd name="T12" fmla="*/ 643 w 2222"/>
                <a:gd name="T13" fmla="*/ 382 h 2222"/>
                <a:gd name="T14" fmla="*/ 379 w 2222"/>
                <a:gd name="T15" fmla="*/ 115 h 2222"/>
                <a:gd name="T16" fmla="*/ 114 w 2222"/>
                <a:gd name="T17" fmla="*/ 382 h 2222"/>
                <a:gd name="T18" fmla="*/ 379 w 2222"/>
                <a:gd name="T19" fmla="*/ 6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0436" name="TextBox 23"/>
            <p:cNvSpPr txBox="1">
              <a:spLocks noChangeArrowheads="1"/>
            </p:cNvSpPr>
            <p:nvPr/>
          </p:nvSpPr>
          <p:spPr bwMode="auto">
            <a:xfrm>
              <a:off x="1600" y="2374"/>
              <a:ext cx="399" cy="391"/>
            </a:xfrm>
            <a:prstGeom prst="rect">
              <a:avLst/>
            </a:prstGeom>
            <a:noFill/>
            <a:ln w="9525">
              <a:noFill/>
              <a:miter lim="800000"/>
            </a:ln>
          </p:spPr>
          <p:txBody>
            <a:bodyPr wrap="none">
              <a:spAutoFit/>
            </a:bodyPr>
            <a:lstStyle/>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标题</a:t>
              </a:r>
            </a:p>
            <a:p>
              <a:pPr marL="0" marR="0" lvl="0" indent="0" algn="l" defTabSz="85979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内容</a:t>
              </a:r>
            </a:p>
          </p:txBody>
        </p:sp>
      </p:grpSp>
      <p:sp>
        <p:nvSpPr>
          <p:cNvPr id="36" name="等腰三角形 1"/>
          <p:cNvSpPr/>
          <p:nvPr/>
        </p:nvSpPr>
        <p:spPr bwMode="auto">
          <a:xfrm flipV="1">
            <a:off x="3458116" y="1417552"/>
            <a:ext cx="1239308" cy="113479"/>
          </a:xfrm>
          <a:custGeom>
            <a:avLst/>
            <a:gdLst>
              <a:gd name="T0" fmla="*/ 18865 w 2313967"/>
              <a:gd name="T1" fmla="*/ 0 h 288032"/>
              <a:gd name="T2" fmla="*/ 23942 w 2313967"/>
              <a:gd name="T3" fmla="*/ 1167 h 288032"/>
              <a:gd name="T4" fmla="*/ 78880 w 2313967"/>
              <a:gd name="T5" fmla="*/ 1167 h 288032"/>
              <a:gd name="T6" fmla="*/ 78880 w 2313967"/>
              <a:gd name="T7" fmla="*/ 1556 h 288032"/>
              <a:gd name="T8" fmla="*/ 25635 w 2313967"/>
              <a:gd name="T9" fmla="*/ 1556 h 288032"/>
              <a:gd name="T10" fmla="*/ 12096 w 2313967"/>
              <a:gd name="T11" fmla="*/ 1556 h 288032"/>
              <a:gd name="T12" fmla="*/ 0 w 2313967"/>
              <a:gd name="T13" fmla="*/ 1556 h 288032"/>
              <a:gd name="T14" fmla="*/ 0 w 2313967"/>
              <a:gd name="T15" fmla="*/ 1167 h 288032"/>
              <a:gd name="T16" fmla="*/ 13788 w 2313967"/>
              <a:gd name="T17" fmla="*/ 116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38" name="等腰三角形 1"/>
          <p:cNvSpPr/>
          <p:nvPr/>
        </p:nvSpPr>
        <p:spPr bwMode="auto">
          <a:xfrm flipV="1">
            <a:off x="5839679" y="1725139"/>
            <a:ext cx="1237814" cy="114973"/>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0" name="等腰三角形 1"/>
          <p:cNvSpPr/>
          <p:nvPr/>
        </p:nvSpPr>
        <p:spPr bwMode="auto">
          <a:xfrm>
            <a:off x="4074785" y="4129098"/>
            <a:ext cx="1237814" cy="114973"/>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42" name="等腰三角形 1"/>
          <p:cNvSpPr/>
          <p:nvPr/>
        </p:nvSpPr>
        <p:spPr bwMode="auto">
          <a:xfrm>
            <a:off x="2050085" y="4376960"/>
            <a:ext cx="1237814" cy="116465"/>
          </a:xfrm>
          <a:custGeom>
            <a:avLst/>
            <a:gdLst>
              <a:gd name="T0" fmla="*/ 18729 w 2313967"/>
              <a:gd name="T1" fmla="*/ 0 h 288032"/>
              <a:gd name="T2" fmla="*/ 23770 w 2313967"/>
              <a:gd name="T3" fmla="*/ 1364 h 288032"/>
              <a:gd name="T4" fmla="*/ 78311 w 2313967"/>
              <a:gd name="T5" fmla="*/ 1364 h 288032"/>
              <a:gd name="T6" fmla="*/ 78311 w 2313967"/>
              <a:gd name="T7" fmla="*/ 1818 h 288032"/>
              <a:gd name="T8" fmla="*/ 25450 w 2313967"/>
              <a:gd name="T9" fmla="*/ 1818 h 288032"/>
              <a:gd name="T10" fmla="*/ 12008 w 2313967"/>
              <a:gd name="T11" fmla="*/ 1818 h 288032"/>
              <a:gd name="T12" fmla="*/ 0 w 2313967"/>
              <a:gd name="T13" fmla="*/ 1818 h 288032"/>
              <a:gd name="T14" fmla="*/ 0 w 2313967"/>
              <a:gd name="T15" fmla="*/ 1364 h 288032"/>
              <a:gd name="T16" fmla="*/ 13688 w 2313967"/>
              <a:gd name="T17" fmla="*/ 136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95263" name="Text Box 31"/>
          <p:cNvSpPr txBox="1">
            <a:spLocks noChangeArrowheads="1"/>
          </p:cNvSpPr>
          <p:nvPr/>
        </p:nvSpPr>
        <p:spPr bwMode="auto">
          <a:xfrm>
            <a:off x="3353597" y="1014404"/>
            <a:ext cx="1421471" cy="381643"/>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请在此处添加文字内容请在此处添加文字内容</a:t>
            </a:r>
          </a:p>
        </p:txBody>
      </p:sp>
      <p:sp>
        <p:nvSpPr>
          <p:cNvPr id="95264" name="Text Box 32"/>
          <p:cNvSpPr txBox="1">
            <a:spLocks noChangeArrowheads="1"/>
          </p:cNvSpPr>
          <p:nvPr/>
        </p:nvSpPr>
        <p:spPr bwMode="auto">
          <a:xfrm>
            <a:off x="5724706" y="1317513"/>
            <a:ext cx="1421471" cy="381643"/>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请在此处添加文字内容请在此处添加文字内容</a:t>
            </a:r>
          </a:p>
        </p:txBody>
      </p:sp>
      <p:sp>
        <p:nvSpPr>
          <p:cNvPr id="95265" name="Text Box 33"/>
          <p:cNvSpPr txBox="1">
            <a:spLocks noChangeArrowheads="1"/>
          </p:cNvSpPr>
          <p:nvPr/>
        </p:nvSpPr>
        <p:spPr bwMode="auto">
          <a:xfrm>
            <a:off x="1930633" y="4500891"/>
            <a:ext cx="1421471" cy="381643"/>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请在此处添加文字内容请在此处添加文字内容</a:t>
            </a:r>
          </a:p>
        </p:txBody>
      </p:sp>
      <p:sp>
        <p:nvSpPr>
          <p:cNvPr id="95266" name="Text Box 34"/>
          <p:cNvSpPr txBox="1">
            <a:spLocks noChangeArrowheads="1"/>
          </p:cNvSpPr>
          <p:nvPr/>
        </p:nvSpPr>
        <p:spPr bwMode="auto">
          <a:xfrm>
            <a:off x="3962799" y="4264975"/>
            <a:ext cx="1421471" cy="381643"/>
          </a:xfrm>
          <a:prstGeom prst="rect">
            <a:avLst/>
          </a:prstGeom>
          <a:noFill/>
          <a:ln w="9525">
            <a:noFill/>
            <a:miter lim="800000"/>
          </a:ln>
        </p:spPr>
        <p:txBody>
          <a:bodyPr>
            <a:spAutoFit/>
          </a:bodyPr>
          <a:lstStyle/>
          <a:p>
            <a:pPr marL="0" marR="0" lvl="0" indent="0" algn="l" defTabSz="859790" rtl="0" eaLnBrk="1" fontAlgn="auto" latinLnBrk="0" hangingPunct="1">
              <a:lnSpc>
                <a:spcPct val="100000"/>
              </a:lnSpc>
              <a:spcBef>
                <a:spcPct val="5000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rPr>
              <a:t>请在此处添加文字内容请在此处添加文字内容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972037" y="1677359"/>
            <a:ext cx="2057549" cy="615553"/>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22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19" name="TextBox 18"/>
          <p:cNvSpPr txBox="1">
            <a:spLocks noChangeArrowheads="1"/>
          </p:cNvSpPr>
          <p:nvPr/>
        </p:nvSpPr>
        <p:spPr bwMode="auto">
          <a:xfrm>
            <a:off x="6084554" y="1677359"/>
            <a:ext cx="2057549" cy="615553"/>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22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20" name="TextBox 19"/>
          <p:cNvSpPr txBox="1">
            <a:spLocks noChangeArrowheads="1"/>
          </p:cNvSpPr>
          <p:nvPr/>
        </p:nvSpPr>
        <p:spPr bwMode="auto">
          <a:xfrm>
            <a:off x="972037" y="3401938"/>
            <a:ext cx="2057549" cy="615553"/>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22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21" name="TextBox 20"/>
          <p:cNvSpPr txBox="1">
            <a:spLocks noChangeArrowheads="1"/>
          </p:cNvSpPr>
          <p:nvPr/>
        </p:nvSpPr>
        <p:spPr bwMode="auto">
          <a:xfrm>
            <a:off x="6084554" y="3401938"/>
            <a:ext cx="2057549" cy="615553"/>
          </a:xfrm>
          <a:prstGeom prst="rect">
            <a:avLst/>
          </a:prstGeom>
          <a:noFill/>
          <a:ln w="9525">
            <a:noFill/>
            <a:miter lim="800000"/>
          </a:ln>
        </p:spPr>
        <p:txBody>
          <a:bodyPr lIns="0" tIns="0" rIns="0" bIns="0">
            <a:spAutoFit/>
          </a:bodyPr>
          <a:lstStyle/>
          <a:p>
            <a:pPr marL="0" marR="0" lvl="0" indent="0" algn="just" defTabSz="685800" rtl="0" eaLnBrk="1" fontAlgn="auto" latinLnBrk="0" hangingPunct="1">
              <a:lnSpc>
                <a:spcPts val="1225"/>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charset="-122"/>
              <a:ea typeface="微软雅黑" panose="020B0503020204020204" charset="-122"/>
              <a:cs typeface="+mn-cs"/>
            </a:endParaRPr>
          </a:p>
        </p:txBody>
      </p:sp>
      <p:sp>
        <p:nvSpPr>
          <p:cNvPr id="25" name="TextBox 24"/>
          <p:cNvSpPr txBox="1">
            <a:spLocks noChangeArrowheads="1"/>
          </p:cNvSpPr>
          <p:nvPr/>
        </p:nvSpPr>
        <p:spPr bwMode="auto">
          <a:xfrm>
            <a:off x="972036" y="1419045"/>
            <a:ext cx="1388622"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标题关键字</a:t>
            </a:r>
          </a:p>
        </p:txBody>
      </p:sp>
      <p:sp>
        <p:nvSpPr>
          <p:cNvPr id="37" name="TextBox 36"/>
          <p:cNvSpPr txBox="1">
            <a:spLocks noChangeArrowheads="1"/>
          </p:cNvSpPr>
          <p:nvPr/>
        </p:nvSpPr>
        <p:spPr bwMode="auto">
          <a:xfrm>
            <a:off x="972036" y="3155569"/>
            <a:ext cx="1388622"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标题关键字</a:t>
            </a:r>
          </a:p>
        </p:txBody>
      </p:sp>
      <p:sp>
        <p:nvSpPr>
          <p:cNvPr id="38" name="TextBox 37"/>
          <p:cNvSpPr txBox="1">
            <a:spLocks noChangeArrowheads="1"/>
          </p:cNvSpPr>
          <p:nvPr/>
        </p:nvSpPr>
        <p:spPr bwMode="auto">
          <a:xfrm>
            <a:off x="6084554" y="1419045"/>
            <a:ext cx="1388622"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标题关键字</a:t>
            </a:r>
          </a:p>
        </p:txBody>
      </p:sp>
      <p:sp>
        <p:nvSpPr>
          <p:cNvPr id="39" name="TextBox 38"/>
          <p:cNvSpPr txBox="1">
            <a:spLocks noChangeArrowheads="1"/>
          </p:cNvSpPr>
          <p:nvPr/>
        </p:nvSpPr>
        <p:spPr bwMode="auto">
          <a:xfrm>
            <a:off x="6084554" y="3155569"/>
            <a:ext cx="1388622"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C00000"/>
                </a:solidFill>
                <a:effectLst/>
                <a:uLnTx/>
                <a:uFillTx/>
                <a:latin typeface="微软雅黑" panose="020B0503020204020204" charset="-122"/>
                <a:ea typeface="微软雅黑" panose="020B0503020204020204" charset="-122"/>
                <a:cs typeface="+mn-cs"/>
              </a:rPr>
              <a:t>标题关键字</a:t>
            </a:r>
          </a:p>
        </p:txBody>
      </p:sp>
      <p:grpSp>
        <p:nvGrpSpPr>
          <p:cNvPr id="58414" name="Group 46"/>
          <p:cNvGrpSpPr/>
          <p:nvPr/>
        </p:nvGrpSpPr>
        <p:grpSpPr bwMode="auto">
          <a:xfrm>
            <a:off x="3217721" y="1420539"/>
            <a:ext cx="2708559" cy="2708559"/>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grpSp>
      <p:sp>
        <p:nvSpPr>
          <p:cNvPr id="58412" name="椭圆 23"/>
          <p:cNvSpPr>
            <a:spLocks noChangeArrowheads="1"/>
          </p:cNvSpPr>
          <p:nvPr/>
        </p:nvSpPr>
        <p:spPr bwMode="auto">
          <a:xfrm>
            <a:off x="3819457" y="2028247"/>
            <a:ext cx="1494635" cy="1494635"/>
          </a:xfrm>
          <a:prstGeom prst="ellipse">
            <a:avLst/>
          </a:prstGeom>
          <a:solidFill>
            <a:srgbClr val="F2F2F2"/>
          </a:solidFill>
          <a:ln w="9525">
            <a:noFill/>
            <a:round/>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zh-CN" altLang="zh-CN" sz="1880" b="0" i="0" u="none" strike="noStrike" kern="1200" cap="none" spc="0" normalizeH="0" baseline="0" noProof="0">
              <a:ln>
                <a:noFill/>
              </a:ln>
              <a:solidFill>
                <a:srgbClr val="FFFFFF"/>
              </a:solidFill>
              <a:effectLst/>
              <a:uLnTx/>
              <a:uFillTx/>
              <a:latin typeface="等线" panose="02010600030101010101" charset="-122"/>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3826923" y="2504559"/>
            <a:ext cx="1490156" cy="700192"/>
          </a:xfrm>
          <a:prstGeom prst="rect">
            <a:avLst/>
          </a:prstGeom>
          <a:noFill/>
          <a:ln w="9525">
            <a:noFill/>
            <a:miter lim="800000"/>
          </a:ln>
        </p:spPr>
        <p:txBody>
          <a:bodyPr>
            <a:spAutoFit/>
          </a:bodyPr>
          <a:lstStyle/>
          <a:p>
            <a:pPr marL="0" marR="0" lvl="0" indent="0" algn="ctr" defTabSz="859790" rtl="0" eaLnBrk="1" fontAlgn="auto" latinLnBrk="0" hangingPunct="1">
              <a:lnSpc>
                <a:spcPct val="50000"/>
              </a:lnSpc>
              <a:spcBef>
                <a:spcPct val="50000"/>
              </a:spcBef>
              <a:spcAft>
                <a:spcPts val="0"/>
              </a:spcAft>
              <a:buClrTx/>
              <a:buSzTx/>
              <a:buFontTx/>
              <a:buNone/>
              <a:defRPr/>
            </a:pPr>
            <a:r>
              <a:rPr kumimoji="0" lang="zh-CN" altLang="en-US" sz="2635" b="0" i="0" u="none" strike="noStrike" kern="1200" cap="none" spc="0" normalizeH="0" baseline="0" noProof="0">
                <a:ln>
                  <a:noFill/>
                </a:ln>
                <a:solidFill>
                  <a:srgbClr val="B2B2B2"/>
                </a:solidFill>
                <a:effectLst/>
                <a:uLnTx/>
                <a:uFillTx/>
                <a:latin typeface="等线" panose="02010600030101010101" charset="-122"/>
                <a:ea typeface="方正大黑简体" pitchFamily="2" charset="-122"/>
                <a:cs typeface="+mn-cs"/>
              </a:rPr>
              <a:t>标题</a:t>
            </a:r>
          </a:p>
          <a:p>
            <a:pPr marL="0" marR="0" lvl="0" indent="0" algn="ctr" defTabSz="859790" rtl="0" eaLnBrk="1" fontAlgn="auto" latinLnBrk="0" hangingPunct="1">
              <a:lnSpc>
                <a:spcPct val="50000"/>
              </a:lnSpc>
              <a:spcBef>
                <a:spcPct val="50000"/>
              </a:spcBef>
              <a:spcAft>
                <a:spcPts val="0"/>
              </a:spcAft>
              <a:buClrTx/>
              <a:buSzTx/>
              <a:buFontTx/>
              <a:buNone/>
              <a:defRPr/>
            </a:pPr>
            <a:r>
              <a:rPr kumimoji="0" lang="zh-CN" altLang="en-US" sz="2635" b="0" i="0" u="none" strike="noStrike" kern="1200" cap="none" spc="0" normalizeH="0" baseline="0" noProof="0">
                <a:ln>
                  <a:noFill/>
                </a:ln>
                <a:solidFill>
                  <a:srgbClr val="B2B2B2"/>
                </a:solidFill>
                <a:effectLst/>
                <a:uLnTx/>
                <a:uFillTx/>
                <a:latin typeface="等线" panose="02010600030101010101" charset="-122"/>
                <a:ea typeface="方正大黑简体" pitchFamily="2" charset="-122"/>
                <a:cs typeface="+mn-cs"/>
              </a:rPr>
              <a:t>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6671359" y="2256698"/>
            <a:ext cx="1718606" cy="1446550"/>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a:t>
            </a: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内容请请输入您想要的文字</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输入您想要的文字内容请输入您想要的文字请输入您想要的文字请输入您想要的文字</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sp>
        <p:nvSpPr>
          <p:cNvPr id="17" name="TextBox 16"/>
          <p:cNvSpPr txBox="1">
            <a:spLocks noChangeArrowheads="1"/>
          </p:cNvSpPr>
          <p:nvPr/>
        </p:nvSpPr>
        <p:spPr bwMode="auto">
          <a:xfrm>
            <a:off x="6671358" y="1952096"/>
            <a:ext cx="1642456"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900000"/>
                </a:solidFill>
                <a:effectLst/>
                <a:uLnTx/>
                <a:uFillTx/>
                <a:latin typeface="等线" panose="02010600030101010101" charset="-122"/>
                <a:ea typeface="微软雅黑" panose="020B0503020204020204" charset="-122"/>
                <a:cs typeface="+mn-cs"/>
              </a:rPr>
              <a:t>请输入标题内容</a:t>
            </a:r>
          </a:p>
        </p:txBody>
      </p:sp>
      <p:sp>
        <p:nvSpPr>
          <p:cNvPr id="18" name="TextBox 17"/>
          <p:cNvSpPr txBox="1">
            <a:spLocks noChangeArrowheads="1"/>
          </p:cNvSpPr>
          <p:nvPr/>
        </p:nvSpPr>
        <p:spPr bwMode="auto">
          <a:xfrm>
            <a:off x="901859" y="2256698"/>
            <a:ext cx="1718606" cy="1446550"/>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请输入您想要的文字内容请输入您想要的文字内容请输入您想要的文字内容请输入您想要的文字</a:t>
            </a: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内容请请输入您想要的文字</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rPr>
              <a:t>输入您想要的文字内容请输入您想要的文字请输入您想要的文字请输入您想要的文字</a:t>
            </a:r>
            <a:endParaRPr kumimoji="0" lang="en-US" altLang="zh-CN" sz="940" b="0" i="0" u="none" strike="noStrike" kern="1200" cap="none" spc="0" normalizeH="0" baseline="0" noProof="0">
              <a:ln>
                <a:noFill/>
              </a:ln>
              <a:solidFill>
                <a:srgbClr val="808080"/>
              </a:solidFill>
              <a:effectLst/>
              <a:uLnTx/>
              <a:uFillTx/>
              <a:latin typeface="等线" panose="02010600030101010101" charset="-122"/>
              <a:ea typeface="微软雅黑" panose="020B0503020204020204" charset="-122"/>
              <a:cs typeface="+mn-cs"/>
              <a:sym typeface="造字工房悦黑体验版常规体" pitchFamily="50" charset="-122"/>
            </a:endParaRPr>
          </a:p>
        </p:txBody>
      </p:sp>
      <p:sp>
        <p:nvSpPr>
          <p:cNvPr id="19" name="TextBox 18"/>
          <p:cNvSpPr txBox="1">
            <a:spLocks noChangeArrowheads="1"/>
          </p:cNvSpPr>
          <p:nvPr/>
        </p:nvSpPr>
        <p:spPr bwMode="auto">
          <a:xfrm>
            <a:off x="901858" y="1952096"/>
            <a:ext cx="1642456" cy="202684"/>
          </a:xfrm>
          <a:prstGeom prst="rect">
            <a:avLst/>
          </a:prstGeom>
          <a:noFill/>
          <a:ln w="9525">
            <a:noFill/>
            <a:miter lim="800000"/>
          </a:ln>
        </p:spPr>
        <p:txBody>
          <a:bodyPr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315"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请输入标题内容</a:t>
            </a:r>
          </a:p>
        </p:txBody>
      </p:sp>
      <p:sp>
        <p:nvSpPr>
          <p:cNvPr id="10" name="TextBox 9"/>
          <p:cNvSpPr txBox="1">
            <a:spLocks noChangeArrowheads="1"/>
          </p:cNvSpPr>
          <p:nvPr/>
        </p:nvSpPr>
        <p:spPr bwMode="auto">
          <a:xfrm>
            <a:off x="3826923" y="2504560"/>
            <a:ext cx="1626031" cy="926407"/>
          </a:xfrm>
          <a:prstGeom prst="rect">
            <a:avLst/>
          </a:prstGeom>
          <a:noFill/>
          <a:ln w="9525">
            <a:noFill/>
            <a:miter lim="800000"/>
          </a:ln>
        </p:spPr>
        <p:txBody>
          <a:bodyPr lIns="0" tIns="0" rIns="0" bIns="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10"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标题</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10" b="0" i="0" u="none" strike="noStrike" kern="1200" cap="none" spc="0" normalizeH="0" baseline="0" noProof="0">
                <a:ln>
                  <a:noFill/>
                </a:ln>
                <a:solidFill>
                  <a:srgbClr val="900000"/>
                </a:solidFill>
                <a:effectLst/>
                <a:uLnTx/>
                <a:uFillTx/>
                <a:latin typeface="微软雅黑" panose="020B0503020204020204" charset="-122"/>
                <a:ea typeface="微软雅黑" panose="020B0503020204020204" charset="-122"/>
                <a:cs typeface="+mn-cs"/>
              </a:rPr>
              <a:t>内容</a:t>
            </a:r>
          </a:p>
        </p:txBody>
      </p:sp>
      <p:sp>
        <p:nvSpPr>
          <p:cNvPr id="62487" name="AutoShape 23"/>
          <p:cNvSpPr>
            <a:spLocks noChangeArrowheads="1"/>
          </p:cNvSpPr>
          <p:nvPr/>
        </p:nvSpPr>
        <p:spPr bwMode="auto">
          <a:xfrm>
            <a:off x="3353597" y="1659442"/>
            <a:ext cx="2574176" cy="2402465"/>
          </a:xfrm>
          <a:prstGeom prst="diamond">
            <a:avLst/>
          </a:prstGeom>
          <a:noFill/>
          <a:ln w="190500" cmpd="thickThin">
            <a:solidFill>
              <a:schemeClr val="tx2"/>
            </a:solid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2490" name="AutoShape 26"/>
          <p:cNvSpPr>
            <a:spLocks noChangeArrowheads="1"/>
          </p:cNvSpPr>
          <p:nvPr/>
        </p:nvSpPr>
        <p:spPr bwMode="auto">
          <a:xfrm>
            <a:off x="2878777" y="2435875"/>
            <a:ext cx="1015337" cy="946652"/>
          </a:xfrm>
          <a:prstGeom prst="diamond">
            <a:avLst/>
          </a:prstGeom>
          <a:noFill/>
          <a:ln w="190500" cmpd="thickThin">
            <a:solidFill>
              <a:schemeClr val="tx2"/>
            </a:solid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62491" name="AutoShape 27"/>
          <p:cNvSpPr>
            <a:spLocks noChangeArrowheads="1"/>
          </p:cNvSpPr>
          <p:nvPr/>
        </p:nvSpPr>
        <p:spPr bwMode="auto">
          <a:xfrm>
            <a:off x="5384269" y="2435875"/>
            <a:ext cx="1015337" cy="946652"/>
          </a:xfrm>
          <a:prstGeom prst="diamond">
            <a:avLst/>
          </a:prstGeom>
          <a:noFill/>
          <a:ln w="190500" cmpd="thickThin">
            <a:solidFill>
              <a:schemeClr val="tx2"/>
            </a:solidFill>
            <a:miter lim="800000"/>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695" b="0" i="0" u="none" strike="noStrike" kern="1200" cap="none" spc="0" normalizeH="0" baseline="0" noProof="0">
              <a:ln>
                <a:noFill/>
              </a:ln>
              <a:solidFill>
                <a:srgbClr val="FFC000"/>
              </a:solidFill>
              <a:effectLst/>
              <a:uLnTx/>
              <a:uFillTx/>
              <a:latin typeface="等线" panose="02010600030101010101"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9144000" cy="5143501"/>
            <a:chOff x="0" y="0"/>
            <a:chExt cx="9144000" cy="5143501"/>
          </a:xfrm>
        </p:grpSpPr>
        <p:pic>
          <p:nvPicPr>
            <p:cNvPr id="9" name="图片 8"/>
            <p:cNvPicPr>
              <a:picLocks noChangeAspect="1"/>
            </p:cNvPicPr>
            <p:nvPr/>
          </p:nvPicPr>
          <p:blipFill>
            <a:blip r:embed="rId2" cstate="screen"/>
            <a:stretch>
              <a:fillRect/>
            </a:stretch>
          </p:blipFill>
          <p:spPr>
            <a:xfrm>
              <a:off x="0" y="0"/>
              <a:ext cx="9144000" cy="5143500"/>
            </a:xfrm>
            <a:prstGeom prst="rect">
              <a:avLst/>
            </a:prstGeom>
          </p:spPr>
        </p:pic>
        <p:sp>
          <p:nvSpPr>
            <p:cNvPr id="10" name="矩形 9"/>
            <p:cNvSpPr/>
            <p:nvPr/>
          </p:nvSpPr>
          <p:spPr>
            <a:xfrm>
              <a:off x="0" y="3568700"/>
              <a:ext cx="9144000" cy="1574800"/>
            </a:xfrm>
            <a:prstGeom prst="rect">
              <a:avLst/>
            </a:prstGeom>
            <a:solidFill>
              <a:srgbClr val="C716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3238" y="1549401"/>
              <a:ext cx="8290762" cy="3594100"/>
            </a:xfrm>
            <a:prstGeom prst="rect">
              <a:avLst/>
            </a:prstGeom>
          </p:spPr>
        </p:pic>
      </p:grpSp>
      <p:sp>
        <p:nvSpPr>
          <p:cNvPr id="3" name="文本框 2"/>
          <p:cNvSpPr txBox="1"/>
          <p:nvPr/>
        </p:nvSpPr>
        <p:spPr>
          <a:xfrm>
            <a:off x="4733328" y="700711"/>
            <a:ext cx="1005403" cy="58477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目录</a:t>
            </a:r>
          </a:p>
        </p:txBody>
      </p:sp>
      <p:sp>
        <p:nvSpPr>
          <p:cNvPr id="5" name="椭圆 4"/>
          <p:cNvSpPr/>
          <p:nvPr/>
        </p:nvSpPr>
        <p:spPr>
          <a:xfrm>
            <a:off x="4627559" y="384629"/>
            <a:ext cx="1216941" cy="121694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等线" panose="02010600030101010101" charset="-122"/>
              <a:ea typeface="微软雅黑" panose="020B0503020204020204" charset="-122"/>
              <a:cs typeface="+mn-cs"/>
            </a:endParaRPr>
          </a:p>
        </p:txBody>
      </p:sp>
      <p:sp>
        <p:nvSpPr>
          <p:cNvPr id="6" name="圆角矩形 5"/>
          <p:cNvSpPr/>
          <p:nvPr/>
        </p:nvSpPr>
        <p:spPr>
          <a:xfrm>
            <a:off x="2924629" y="1777952"/>
            <a:ext cx="4622800" cy="1088571"/>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smtClean="0">
                <a:ln>
                  <a:noFill/>
                </a:ln>
                <a:solidFill>
                  <a:prstClr val="white"/>
                </a:solidFill>
                <a:effectLst/>
                <a:uLnTx/>
                <a:uFillTx/>
                <a:latin typeface="微软雅黑" panose="020B0503020204020204" charset="-122"/>
                <a:ea typeface="微软雅黑" panose="020B0503020204020204" charset="-122"/>
                <a:cs typeface="+mn-cs"/>
              </a:rPr>
              <a:t>第二部分</a:t>
            </a:r>
            <a:endParaRPr kumimoji="0" lang="en-US" altLang="zh-CN"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单击此处添加文字标题</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Lst>
  </p:timing>
</p:sld>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自定义 26">
      <a:dk1>
        <a:srgbClr val="FFC000"/>
      </a:dk1>
      <a:lt1>
        <a:sysClr val="window" lastClr="FFFFFF"/>
      </a:lt1>
      <a:dk2>
        <a:srgbClr val="C00000"/>
      </a:dk2>
      <a:lt2>
        <a:srgbClr val="900000"/>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2906</Words>
  <Application>Microsoft Office PowerPoint</Application>
  <PresentationFormat>全屏显示(16:9)</PresentationFormat>
  <Paragraphs>320</Paragraphs>
  <Slides>27</Slides>
  <Notes>20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27</vt:i4>
      </vt:variant>
    </vt:vector>
  </HeadingPairs>
  <TitlesOfParts>
    <vt:vector size="43" baseType="lpstr">
      <vt:lpstr>Ping Hei</vt:lpstr>
      <vt:lpstr>TeXGyreAdventor</vt:lpstr>
      <vt:lpstr>等线</vt:lpstr>
      <vt:lpstr>等线 Light</vt:lpstr>
      <vt:lpstr>方正大黑简体</vt:lpstr>
      <vt:lpstr>时尚中黑简体</vt:lpstr>
      <vt:lpstr>宋体</vt:lpstr>
      <vt:lpstr>微软雅黑</vt:lpstr>
      <vt:lpstr>造字工房悦黑体验版常规体</vt:lpstr>
      <vt:lpstr>Arial</vt:lpstr>
      <vt:lpstr>Calibri</vt:lpstr>
      <vt:lpstr>Impact</vt:lpstr>
      <vt:lpstr>Times New Roman</vt:lpstr>
      <vt:lpstr>Wingdings</vt:lpstr>
      <vt:lpstr> www.2ppt.com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2022-03-16T03:52:14Z</dcterms:created>
  <dcterms:modified xsi:type="dcterms:W3CDTF">2023-01-10T05:10:13Z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A7BB87A9583741FE95744D8418869ACA</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