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0" r:id="rId2"/>
    <p:sldId id="279" r:id="rId3"/>
    <p:sldId id="280" r:id="rId4"/>
    <p:sldId id="286" r:id="rId5"/>
    <p:sldId id="287" r:id="rId6"/>
    <p:sldId id="288" r:id="rId7"/>
    <p:sldId id="318" r:id="rId8"/>
    <p:sldId id="289" r:id="rId9"/>
    <p:sldId id="349" r:id="rId10"/>
    <p:sldId id="352" r:id="rId11"/>
    <p:sldId id="358" r:id="rId12"/>
    <p:sldId id="353" r:id="rId13"/>
    <p:sldId id="359" r:id="rId14"/>
    <p:sldId id="360" r:id="rId15"/>
    <p:sldId id="354" r:id="rId16"/>
    <p:sldId id="365" r:id="rId17"/>
    <p:sldId id="357" r:id="rId18"/>
    <p:sldId id="361" r:id="rId19"/>
    <p:sldId id="363" r:id="rId20"/>
    <p:sldId id="364" r:id="rId21"/>
    <p:sldId id="366" r:id="rId22"/>
    <p:sldId id="368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20000"/>
      </a:spcBef>
      <a:spcAft>
        <a:spcPct val="0"/>
      </a:spcAft>
      <a:buFont typeface="Arial" panose="020B0604020202020204" pitchFamily="34" charset="0"/>
      <a:defRPr sz="60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20000"/>
      </a:spcBef>
      <a:spcAft>
        <a:spcPct val="0"/>
      </a:spcAft>
      <a:buFont typeface="Arial" panose="020B0604020202020204" pitchFamily="34" charset="0"/>
      <a:defRPr sz="60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20000"/>
      </a:spcBef>
      <a:spcAft>
        <a:spcPct val="0"/>
      </a:spcAft>
      <a:buFont typeface="Arial" panose="020B0604020202020204" pitchFamily="34" charset="0"/>
      <a:defRPr sz="60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20000"/>
      </a:spcBef>
      <a:spcAft>
        <a:spcPct val="0"/>
      </a:spcAft>
      <a:buFont typeface="Arial" panose="020B0604020202020204" pitchFamily="34" charset="0"/>
      <a:defRPr sz="60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20000"/>
      </a:spcBef>
      <a:spcAft>
        <a:spcPct val="0"/>
      </a:spcAft>
      <a:buFont typeface="Arial" panose="020B0604020202020204" pitchFamily="34" charset="0"/>
      <a:defRPr sz="60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60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60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60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60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3">
          <p15:clr>
            <a:srgbClr val="A4A3A4"/>
          </p15:clr>
        </p15:guide>
        <p15:guide id="2" pos="28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00FF"/>
    <a:srgbClr val="FF0000"/>
    <a:srgbClr val="FF9900"/>
    <a:srgbClr val="00FFFF"/>
    <a:srgbClr val="FFFF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93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F5F2E-80C0-4322-929F-51C1F55A16E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F57E2-CB71-4140-853C-C905C812D5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F57E2-CB71-4140-853C-C905C812D55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93A5E-BA0B-4FBE-8A6A-9F1B209DFA9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0C662-8C81-435A-A9DA-091932FEB2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22622-F626-41D0-AB73-92B0431700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AB524-B2C5-4DDA-A362-1FA241FA8E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F4FA6-4342-4889-9C51-C10FFE9DA5E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E667C-3B27-4C85-BC20-F4F451BE99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8C72C-09E7-4FDF-B0C5-30F872017E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CE668-7AC6-408E-BB82-ADAE5D764E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18BFA-D062-4E6C-B70F-F55600C559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3BCA4-0554-4643-A3C1-45B9EA8A3DA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0"/>
              </a:spcBef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fld id="{74A21398-8DB1-4457-8E2D-44D74414465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0" y="1052736"/>
            <a:ext cx="9136126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8000" dirty="0"/>
              <a:t>Unit 2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CN" i="1" dirty="0"/>
              <a:t>Can you swim?</a:t>
            </a:r>
          </a:p>
        </p:txBody>
      </p:sp>
      <p:sp>
        <p:nvSpPr>
          <p:cNvPr id="11" name="矩形 10"/>
          <p:cNvSpPr/>
          <p:nvPr/>
        </p:nvSpPr>
        <p:spPr>
          <a:xfrm>
            <a:off x="2928691" y="537321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0" y="-892175"/>
            <a:ext cx="9107488" cy="6192838"/>
          </a:xfrm>
          <a:prstGeom prst="horizontalScroll">
            <a:avLst>
              <a:gd name="adj" fmla="val 12500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zh-CN" altLang="en-US" sz="5400" dirty="0"/>
              <a:t>Supergirl </a:t>
            </a:r>
            <a:r>
              <a:rPr lang="zh-CN" altLang="en-US" sz="5400" dirty="0">
                <a:solidFill>
                  <a:srgbClr val="FF0000"/>
                </a:solidFill>
              </a:rPr>
              <a:t>can </a:t>
            </a:r>
            <a:r>
              <a:rPr lang="zh-CN" altLang="en-US" sz="5400" dirty="0"/>
              <a:t>run fast.</a:t>
            </a:r>
          </a:p>
          <a:p>
            <a:pPr algn="ctr">
              <a:spcBef>
                <a:spcPct val="0"/>
              </a:spcBef>
            </a:pPr>
            <a:r>
              <a:rPr lang="zh-CN" altLang="en-US" sz="5400" dirty="0"/>
              <a:t>Supergirl </a:t>
            </a:r>
            <a:r>
              <a:rPr lang="zh-CN" altLang="en-US" sz="5400" dirty="0">
                <a:solidFill>
                  <a:srgbClr val="FF0000"/>
                </a:solidFill>
              </a:rPr>
              <a:t>can</a:t>
            </a:r>
            <a:r>
              <a:rPr lang="zh-CN" altLang="en-US" sz="5400" dirty="0"/>
              <a:t> swim.</a:t>
            </a:r>
          </a:p>
        </p:txBody>
      </p:sp>
      <p:sp>
        <p:nvSpPr>
          <p:cNvPr id="11267" name="文本框 12296"/>
          <p:cNvSpPr txBox="1">
            <a:spLocks noChangeArrowheads="1"/>
          </p:cNvSpPr>
          <p:nvPr/>
        </p:nvSpPr>
        <p:spPr bwMode="auto">
          <a:xfrm>
            <a:off x="0" y="3933825"/>
            <a:ext cx="9144000" cy="2530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dirty="0"/>
              <a:t>can</a:t>
            </a:r>
            <a:r>
              <a:rPr lang="zh-CN" altLang="en-US" sz="4000" dirty="0"/>
              <a:t>（能，会） 否定形式为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000" dirty="0"/>
              <a:t>can’t=can not(</a:t>
            </a:r>
            <a:r>
              <a:rPr lang="zh-CN" altLang="en-US" sz="4000" dirty="0"/>
              <a:t>不能，不会</a:t>
            </a:r>
            <a:r>
              <a:rPr lang="en-US" altLang="zh-CN" sz="4000" dirty="0"/>
              <a:t>).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000" dirty="0"/>
              <a:t>can can’t</a:t>
            </a:r>
            <a:r>
              <a:rPr lang="zh-CN" altLang="en-US" sz="4000" dirty="0"/>
              <a:t>都是情态动词，后</a:t>
            </a:r>
            <a:r>
              <a:rPr lang="en-US" altLang="zh-CN" sz="4000" dirty="0"/>
              <a:t>+</a:t>
            </a:r>
            <a:r>
              <a:rPr lang="zh-CN" altLang="en-US" sz="4000" dirty="0"/>
              <a:t>动词原形。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0" y="-819150"/>
            <a:ext cx="9107488" cy="6192838"/>
          </a:xfrm>
          <a:prstGeom prst="horizontalScroll">
            <a:avLst>
              <a:gd name="adj" fmla="val 12500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zh-CN" altLang="en-US" sz="5400" dirty="0"/>
              <a:t>Supergirl </a:t>
            </a:r>
            <a:r>
              <a:rPr lang="zh-CN" altLang="en-US" sz="5400" dirty="0">
                <a:solidFill>
                  <a:srgbClr val="FF0000"/>
                </a:solidFill>
              </a:rPr>
              <a:t>can </a:t>
            </a:r>
            <a:r>
              <a:rPr lang="zh-CN" altLang="en-US" sz="5400" dirty="0"/>
              <a:t>fly.</a:t>
            </a:r>
          </a:p>
          <a:p>
            <a:pPr algn="ctr">
              <a:spcBef>
                <a:spcPct val="0"/>
              </a:spcBef>
            </a:pPr>
            <a:r>
              <a:rPr lang="zh-CN" altLang="en-US" sz="5400" dirty="0"/>
              <a:t>Supergirl </a:t>
            </a:r>
            <a:r>
              <a:rPr lang="zh-CN" altLang="en-US" sz="5400" dirty="0">
                <a:solidFill>
                  <a:srgbClr val="FF0000"/>
                </a:solidFill>
              </a:rPr>
              <a:t>cannot </a:t>
            </a:r>
            <a:r>
              <a:rPr lang="zh-CN" altLang="en-US" sz="5400" dirty="0"/>
              <a:t>draw</a:t>
            </a:r>
            <a:r>
              <a:rPr lang="zh-CN" altLang="en-US" dirty="0"/>
              <a:t>.</a:t>
            </a:r>
          </a:p>
        </p:txBody>
      </p:sp>
      <p:sp>
        <p:nvSpPr>
          <p:cNvPr id="12290" name="文本框 33800"/>
          <p:cNvSpPr txBox="1">
            <a:spLocks noChangeArrowheads="1"/>
          </p:cNvSpPr>
          <p:nvPr/>
        </p:nvSpPr>
        <p:spPr bwMode="auto">
          <a:xfrm>
            <a:off x="0" y="4652963"/>
            <a:ext cx="9144000" cy="1006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cannot=can’t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0" y="-531813"/>
            <a:ext cx="9107488" cy="6697663"/>
          </a:xfrm>
          <a:prstGeom prst="horizontalScroll">
            <a:avLst>
              <a:gd name="adj" fmla="val 12500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zh-CN" altLang="en-US" sz="6600"/>
              <a:t>Supergirl is great!</a:t>
            </a:r>
          </a:p>
          <a:p>
            <a:pPr algn="ctr">
              <a:spcBef>
                <a:spcPct val="0"/>
              </a:spcBef>
            </a:pPr>
            <a:r>
              <a:rPr lang="zh-CN" altLang="en-US" sz="6600"/>
              <a:t>She </a:t>
            </a:r>
            <a:r>
              <a:rPr lang="zh-CN" altLang="en-US" sz="6600">
                <a:solidFill>
                  <a:srgbClr val="FF0000"/>
                </a:solidFill>
              </a:rPr>
              <a:t>can</a:t>
            </a:r>
            <a:r>
              <a:rPr lang="zh-CN" altLang="en-US" sz="6600"/>
              <a:t> swim.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0" y="-819150"/>
            <a:ext cx="9107488" cy="6697663"/>
          </a:xfrm>
          <a:prstGeom prst="horizontalScroll">
            <a:avLst>
              <a:gd name="adj" fmla="val 12500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zh-CN" altLang="en-US" sz="5400" dirty="0">
                <a:solidFill>
                  <a:srgbClr val="FF0000"/>
                </a:solidFill>
              </a:rPr>
              <a:t>Can you swim</a:t>
            </a:r>
            <a:r>
              <a:rPr lang="zh-CN" altLang="en-US" sz="5400" dirty="0"/>
              <a:t>,Alice?</a:t>
            </a:r>
          </a:p>
          <a:p>
            <a:pPr>
              <a:spcBef>
                <a:spcPct val="0"/>
              </a:spcBef>
            </a:pPr>
            <a:r>
              <a:rPr lang="zh-CN" altLang="en-US" sz="5400" dirty="0">
                <a:solidFill>
                  <a:srgbClr val="FF0000"/>
                </a:solidFill>
              </a:rPr>
              <a:t>Yes,I can.</a:t>
            </a:r>
          </a:p>
        </p:txBody>
      </p:sp>
      <p:sp>
        <p:nvSpPr>
          <p:cNvPr id="14339" name="文本框 34819"/>
          <p:cNvSpPr txBox="1">
            <a:spLocks noChangeArrowheads="1"/>
          </p:cNvSpPr>
          <p:nvPr/>
        </p:nvSpPr>
        <p:spPr bwMode="auto">
          <a:xfrm>
            <a:off x="0" y="3471863"/>
            <a:ext cx="9144000" cy="33861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800" dirty="0"/>
              <a:t>can you …?</a:t>
            </a:r>
            <a:r>
              <a:rPr lang="zh-CN" altLang="en-US" sz="4800" dirty="0"/>
              <a:t>你会</a:t>
            </a:r>
            <a:r>
              <a:rPr lang="en-US" altLang="zh-CN" sz="4800" dirty="0"/>
              <a:t>… …</a:t>
            </a:r>
            <a:r>
              <a:rPr lang="zh-CN" altLang="en-US" sz="4800" dirty="0"/>
              <a:t>？</a:t>
            </a:r>
          </a:p>
          <a:p>
            <a:pPr>
              <a:spcBef>
                <a:spcPct val="50000"/>
              </a:spcBef>
            </a:pPr>
            <a:r>
              <a:rPr lang="zh-CN" altLang="en-US" sz="4800" dirty="0"/>
              <a:t>是以情态动词</a:t>
            </a:r>
            <a:r>
              <a:rPr lang="en-US" altLang="zh-CN" sz="4800" dirty="0"/>
              <a:t>can</a:t>
            </a:r>
            <a:r>
              <a:rPr lang="zh-CN" altLang="en-US" sz="4800" dirty="0"/>
              <a:t>开头的一般疑问句，回答用</a:t>
            </a:r>
            <a:r>
              <a:rPr lang="en-US" altLang="zh-CN" sz="4800" dirty="0"/>
              <a:t>Yes</a:t>
            </a:r>
            <a:r>
              <a:rPr lang="zh-CN" altLang="en-US" sz="4800" dirty="0"/>
              <a:t>，</a:t>
            </a:r>
            <a:r>
              <a:rPr lang="en-US" altLang="zh-CN" sz="4800" dirty="0"/>
              <a:t>I can.</a:t>
            </a:r>
            <a:r>
              <a:rPr lang="zh-CN" altLang="en-US" sz="4800" dirty="0"/>
              <a:t>或</a:t>
            </a:r>
            <a:r>
              <a:rPr lang="en-US" altLang="zh-CN" sz="4800" dirty="0"/>
              <a:t>No, I can’t</a:t>
            </a:r>
            <a:r>
              <a:rPr lang="zh-CN" altLang="en-US" sz="4800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0" y="-819150"/>
            <a:ext cx="9107488" cy="6697663"/>
          </a:xfrm>
          <a:prstGeom prst="horizontalScroll">
            <a:avLst>
              <a:gd name="adj" fmla="val 12500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zh-CN" altLang="en-US" sz="5400">
                <a:solidFill>
                  <a:srgbClr val="FF0000"/>
                </a:solidFill>
              </a:rPr>
              <a:t>Can you swim</a:t>
            </a:r>
            <a:r>
              <a:rPr lang="zh-CN" altLang="en-US" sz="5400"/>
              <a:t>,Kitty?</a:t>
            </a:r>
          </a:p>
          <a:p>
            <a:pPr algn="ctr">
              <a:spcBef>
                <a:spcPct val="0"/>
              </a:spcBef>
            </a:pPr>
            <a:r>
              <a:rPr lang="zh-CN" altLang="en-US" sz="5400">
                <a:solidFill>
                  <a:srgbClr val="FF0000"/>
                </a:solidFill>
              </a:rPr>
              <a:t>No,I can't.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34925" y="376238"/>
            <a:ext cx="9109075" cy="6481762"/>
          </a:xfrm>
          <a:prstGeom prst="horizontalScroll">
            <a:avLst>
              <a:gd name="adj" fmla="val 12500"/>
            </a:avLst>
          </a:prstGeom>
          <a:solidFill>
            <a:srgbClr val="66FFFF"/>
          </a:solidFill>
          <a:ln w="38100">
            <a:solidFill>
              <a:schemeClr val="tx1"/>
            </a:solidFill>
            <a:round/>
          </a:ln>
        </p:spPr>
        <p:txBody>
          <a:bodyPr wrap="none" lIns="90170" tIns="46990" rIns="90170" bIns="46990" anchor="ctr"/>
          <a:lstStyle/>
          <a:p>
            <a:pPr algn="ctr">
              <a:spcBef>
                <a:spcPct val="0"/>
              </a:spcBef>
            </a:pPr>
            <a:r>
              <a:rPr lang="zh-CN" altLang="en-US" sz="5400">
                <a:solidFill>
                  <a:srgbClr val="FF0000"/>
                </a:solidFill>
              </a:rPr>
              <a:t>What </a:t>
            </a:r>
            <a:r>
              <a:rPr lang="zh-CN" altLang="en-US" sz="5400"/>
              <a:t>can you do?</a:t>
            </a:r>
          </a:p>
          <a:p>
            <a:pPr algn="ctr">
              <a:spcBef>
                <a:spcPct val="0"/>
              </a:spcBef>
            </a:pPr>
            <a:r>
              <a:rPr lang="zh-CN" altLang="en-US" sz="5400"/>
              <a:t>I </a:t>
            </a:r>
            <a:r>
              <a:rPr lang="zh-CN" altLang="en-US" sz="5400">
                <a:solidFill>
                  <a:srgbClr val="FF0000"/>
                </a:solidFill>
              </a:rPr>
              <a:t>can</a:t>
            </a:r>
            <a:r>
              <a:rPr lang="zh-CN" altLang="en-US" sz="5400"/>
              <a:t> draw.</a:t>
            </a:r>
          </a:p>
        </p:txBody>
      </p:sp>
      <p:sp>
        <p:nvSpPr>
          <p:cNvPr id="15365" name="箭头 497"/>
          <p:cNvSpPr>
            <a:spLocks noChangeShapeType="1"/>
          </p:cNvSpPr>
          <p:nvPr/>
        </p:nvSpPr>
        <p:spPr bwMode="auto">
          <a:xfrm flipV="1">
            <a:off x="2484438" y="1844675"/>
            <a:ext cx="0" cy="8651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692275" y="1052513"/>
            <a:ext cx="15621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zh-CN" altLang="en-US" sz="5400"/>
              <a:t>什么</a:t>
            </a:r>
          </a:p>
        </p:txBody>
      </p:sp>
      <p:sp>
        <p:nvSpPr>
          <p:cNvPr id="15367" name="箭头 497"/>
          <p:cNvSpPr>
            <a:spLocks noChangeShapeType="1"/>
          </p:cNvSpPr>
          <p:nvPr/>
        </p:nvSpPr>
        <p:spPr bwMode="auto">
          <a:xfrm flipV="1">
            <a:off x="4284663" y="1917700"/>
            <a:ext cx="0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8" name="箭头 497"/>
          <p:cNvSpPr>
            <a:spLocks noChangeShapeType="1"/>
          </p:cNvSpPr>
          <p:nvPr/>
        </p:nvSpPr>
        <p:spPr bwMode="auto">
          <a:xfrm flipV="1">
            <a:off x="5580063" y="1917700"/>
            <a:ext cx="1587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9" name="箭头 497"/>
          <p:cNvSpPr>
            <a:spLocks noChangeShapeType="1"/>
          </p:cNvSpPr>
          <p:nvPr/>
        </p:nvSpPr>
        <p:spPr bwMode="auto">
          <a:xfrm flipV="1">
            <a:off x="6804025" y="1917700"/>
            <a:ext cx="1588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852863" y="1052513"/>
            <a:ext cx="8683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zh-CN" altLang="en-US" sz="5400"/>
              <a:t>会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076825" y="1123950"/>
            <a:ext cx="10080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zh-CN" altLang="en-US" sz="5400"/>
              <a:t>你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300788" y="1052513"/>
            <a:ext cx="8683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zh-CN" altLang="en-US" sz="5400"/>
              <a:t>做</a:t>
            </a:r>
          </a:p>
        </p:txBody>
      </p:sp>
      <p:sp>
        <p:nvSpPr>
          <p:cNvPr id="16394" name="文本框 14348"/>
          <p:cNvSpPr txBox="1"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5400"/>
              <a:t>What “</a:t>
            </a:r>
            <a:r>
              <a:rPr lang="zh-CN" altLang="en-US" sz="5400"/>
              <a:t>什么”特殊疑问词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6" grpId="0" bldLvl="0"/>
      <p:bldP spid="15367" grpId="0" animBg="1"/>
      <p:bldP spid="15368" grpId="0" animBg="1"/>
      <p:bldP spid="15369" grpId="0" animBg="1"/>
      <p:bldP spid="15370" grpId="0" bldLvl="0"/>
      <p:bldP spid="15371" grpId="0" bldLvl="0"/>
      <p:bldP spid="15372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196752"/>
            <a:ext cx="7993062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4800" b="1" dirty="0" err="1" smtClean="0"/>
              <a:t>Hello!Woof!Woof</a:t>
            </a:r>
            <a:r>
              <a:rPr lang="en-US" altLang="zh-CN" sz="4800" b="1" dirty="0" smtClean="0"/>
              <a:t>!</a:t>
            </a:r>
          </a:p>
          <a:p>
            <a:pPr>
              <a:buFontTx/>
              <a:buNone/>
            </a:pPr>
            <a:r>
              <a:rPr lang="en-US" altLang="zh-CN" sz="4800" b="1" dirty="0" smtClean="0">
                <a:solidFill>
                  <a:srgbClr val="FF0000"/>
                </a:solidFill>
              </a:rPr>
              <a:t>What</a:t>
            </a:r>
            <a:r>
              <a:rPr lang="en-US" altLang="zh-CN" sz="4800" b="1" dirty="0" smtClean="0"/>
              <a:t> can you do</a:t>
            </a:r>
            <a:r>
              <a:rPr lang="zh-CN" altLang="en-US" sz="4800" b="1" dirty="0" smtClean="0"/>
              <a:t>，</a:t>
            </a:r>
            <a:r>
              <a:rPr lang="en-US" altLang="zh-CN" sz="4800" b="1" dirty="0" err="1" smtClean="0"/>
              <a:t>Supergirl</a:t>
            </a:r>
            <a:r>
              <a:rPr lang="en-US" altLang="zh-CN" sz="4800" b="1" dirty="0" smtClean="0"/>
              <a:t>?</a:t>
            </a:r>
          </a:p>
          <a:p>
            <a:pPr>
              <a:buFontTx/>
              <a:buNone/>
            </a:pPr>
            <a:r>
              <a:rPr lang="en-US" altLang="zh-CN" sz="4800" b="1" dirty="0" smtClean="0"/>
              <a:t>I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can</a:t>
            </a:r>
            <a:r>
              <a:rPr lang="en-US" altLang="zh-CN" sz="4800" b="1" dirty="0" smtClean="0"/>
              <a:t> swim and fly.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3"/>
          <p:cNvSpPr txBox="1">
            <a:spLocks noChangeArrowheads="1"/>
          </p:cNvSpPr>
          <p:nvPr/>
        </p:nvSpPr>
        <p:spPr bwMode="auto">
          <a:xfrm>
            <a:off x="0" y="0"/>
            <a:ext cx="388778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/>
              <a:t>I can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/>
              <a:t>…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/>
              <a:t>I cannot…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0" y="2636838"/>
            <a:ext cx="2376488" cy="1409700"/>
            <a:chOff x="0" y="0"/>
            <a:chExt cx="3742" cy="2220"/>
          </a:xfrm>
        </p:grpSpPr>
        <p:pic>
          <p:nvPicPr>
            <p:cNvPr id="18435" name="Picture 4" descr="3_001A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2723" cy="2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6" name="Text Box 11"/>
            <p:cNvSpPr txBox="1">
              <a:spLocks noChangeArrowheads="1"/>
            </p:cNvSpPr>
            <p:nvPr/>
          </p:nvSpPr>
          <p:spPr bwMode="auto">
            <a:xfrm>
              <a:off x="2267" y="1020"/>
              <a:ext cx="1475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400"/>
                <a:t>fly</a:t>
              </a:r>
            </a:p>
          </p:txBody>
        </p:sp>
      </p:grpSp>
      <p:grpSp>
        <p:nvGrpSpPr>
          <p:cNvPr id="3" name="Group 6"/>
          <p:cNvGrpSpPr/>
          <p:nvPr/>
        </p:nvGrpSpPr>
        <p:grpSpPr bwMode="auto">
          <a:xfrm>
            <a:off x="2484438" y="2492375"/>
            <a:ext cx="2735262" cy="1731963"/>
            <a:chOff x="0" y="0"/>
            <a:chExt cx="4309" cy="2728"/>
          </a:xfrm>
        </p:grpSpPr>
        <p:pic>
          <p:nvPicPr>
            <p:cNvPr id="18438" name="Picture 5" descr="3_002A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2652" cy="2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9" name="Text Box 12"/>
            <p:cNvSpPr txBox="1">
              <a:spLocks noChangeArrowheads="1"/>
            </p:cNvSpPr>
            <p:nvPr/>
          </p:nvSpPr>
          <p:spPr bwMode="auto">
            <a:xfrm>
              <a:off x="2606" y="1588"/>
              <a:ext cx="1703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/>
                <a:t>read</a:t>
              </a:r>
            </a:p>
          </p:txBody>
        </p:sp>
      </p:grpSp>
      <p:grpSp>
        <p:nvGrpSpPr>
          <p:cNvPr id="4" name="Group 9"/>
          <p:cNvGrpSpPr/>
          <p:nvPr/>
        </p:nvGrpSpPr>
        <p:grpSpPr bwMode="auto">
          <a:xfrm>
            <a:off x="5435600" y="2781300"/>
            <a:ext cx="3708400" cy="1438275"/>
            <a:chOff x="0" y="0"/>
            <a:chExt cx="5839" cy="2265"/>
          </a:xfrm>
        </p:grpSpPr>
        <p:pic>
          <p:nvPicPr>
            <p:cNvPr id="18441" name="Picture 9" descr="3_005A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3515" cy="2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2" name="Text Box 13"/>
            <p:cNvSpPr txBox="1">
              <a:spLocks noChangeArrowheads="1"/>
            </p:cNvSpPr>
            <p:nvPr/>
          </p:nvSpPr>
          <p:spPr bwMode="auto">
            <a:xfrm>
              <a:off x="3572" y="1133"/>
              <a:ext cx="2267" cy="1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/>
                <a:t>swim</a:t>
              </a:r>
            </a:p>
          </p:txBody>
        </p:sp>
      </p:grpSp>
      <p:grpSp>
        <p:nvGrpSpPr>
          <p:cNvPr id="5" name="Group 12"/>
          <p:cNvGrpSpPr/>
          <p:nvPr/>
        </p:nvGrpSpPr>
        <p:grpSpPr bwMode="auto">
          <a:xfrm>
            <a:off x="328613" y="4797425"/>
            <a:ext cx="3162300" cy="1876425"/>
            <a:chOff x="7" y="0"/>
            <a:chExt cx="5094" cy="2955"/>
          </a:xfrm>
        </p:grpSpPr>
        <p:pic>
          <p:nvPicPr>
            <p:cNvPr id="18444" name="Picture 8" descr="3_004A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" y="0"/>
              <a:ext cx="3503" cy="2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5" name="Text Box 14"/>
            <p:cNvSpPr txBox="1">
              <a:spLocks noChangeArrowheads="1"/>
            </p:cNvSpPr>
            <p:nvPr/>
          </p:nvSpPr>
          <p:spPr bwMode="auto">
            <a:xfrm>
              <a:off x="3175" y="2043"/>
              <a:ext cx="1926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/>
                <a:t>draw</a:t>
              </a:r>
            </a:p>
          </p:txBody>
        </p:sp>
      </p:grpSp>
      <p:grpSp>
        <p:nvGrpSpPr>
          <p:cNvPr id="6" name="Group 15"/>
          <p:cNvGrpSpPr/>
          <p:nvPr/>
        </p:nvGrpSpPr>
        <p:grpSpPr bwMode="auto">
          <a:xfrm>
            <a:off x="3419475" y="4076700"/>
            <a:ext cx="2592388" cy="2154238"/>
            <a:chOff x="0" y="0"/>
            <a:chExt cx="4083" cy="3393"/>
          </a:xfrm>
        </p:grpSpPr>
        <p:pic>
          <p:nvPicPr>
            <p:cNvPr id="18447" name="Picture 6" descr="3_003A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2293" cy="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8" name="Text Box 15"/>
            <p:cNvSpPr txBox="1">
              <a:spLocks noChangeArrowheads="1"/>
            </p:cNvSpPr>
            <p:nvPr/>
          </p:nvSpPr>
          <p:spPr bwMode="auto">
            <a:xfrm>
              <a:off x="2155" y="2383"/>
              <a:ext cx="1928" cy="1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/>
                <a:t>sing</a:t>
              </a:r>
            </a:p>
          </p:txBody>
        </p:sp>
      </p:grpSp>
      <p:grpSp>
        <p:nvGrpSpPr>
          <p:cNvPr id="7" name="Group 18"/>
          <p:cNvGrpSpPr/>
          <p:nvPr/>
        </p:nvGrpSpPr>
        <p:grpSpPr bwMode="auto">
          <a:xfrm>
            <a:off x="6013450" y="4725988"/>
            <a:ext cx="2879725" cy="1947862"/>
            <a:chOff x="0" y="0"/>
            <a:chExt cx="4536" cy="3067"/>
          </a:xfrm>
        </p:grpSpPr>
        <p:pic>
          <p:nvPicPr>
            <p:cNvPr id="18450" name="Picture 10" descr="3_006A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0" y="0"/>
              <a:ext cx="3121" cy="2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51" name="Text Box 16"/>
            <p:cNvSpPr txBox="1">
              <a:spLocks noChangeArrowheads="1"/>
            </p:cNvSpPr>
            <p:nvPr/>
          </p:nvSpPr>
          <p:spPr bwMode="auto">
            <a:xfrm>
              <a:off x="2723" y="2154"/>
              <a:ext cx="1813" cy="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defRPr sz="6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/>
                <a:t>write</a:t>
              </a:r>
              <a:endParaRPr lang="en-US" altLang="zh-CN" sz="3200"/>
            </a:p>
          </p:txBody>
        </p:sp>
      </p:grpSp>
      <p:sp>
        <p:nvSpPr>
          <p:cNvPr id="12309" name="Text Box 3"/>
          <p:cNvSpPr txBox="1">
            <a:spLocks noChangeArrowheads="1"/>
          </p:cNvSpPr>
          <p:nvPr/>
        </p:nvSpPr>
        <p:spPr bwMode="auto">
          <a:xfrm>
            <a:off x="5040313" y="0"/>
            <a:ext cx="4103687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i="1"/>
              <a:t>Can you </a:t>
            </a:r>
            <a:r>
              <a:rPr lang="en-US" altLang="zh-CN" sz="4400" i="1"/>
              <a:t>…</a:t>
            </a:r>
            <a:r>
              <a:rPr lang="zh-CN" altLang="en-US" sz="4400" i="1"/>
              <a:t>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4400" i="1"/>
              <a:t>Yes, I can.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4400" i="1"/>
              <a:t>No,I can't.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 bldLvl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417513"/>
            <a:ext cx="9144000" cy="64404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5400" b="1" i="1" dirty="0" smtClean="0"/>
              <a:t>Good </a:t>
            </a:r>
            <a:r>
              <a:rPr lang="en-US" altLang="zh-CN" sz="5400" b="1" i="1" dirty="0" err="1" smtClean="0"/>
              <a:t>evening.I'm</a:t>
            </a:r>
            <a:r>
              <a:rPr lang="en-US" altLang="zh-CN" sz="5400" b="1" i="1" dirty="0" smtClean="0"/>
              <a:t> Kitty.</a:t>
            </a:r>
          </a:p>
          <a:p>
            <a:pPr>
              <a:buFontTx/>
              <a:buNone/>
            </a:pPr>
            <a:r>
              <a:rPr lang="en-US" altLang="zh-CN" sz="5400" b="1" i="1" dirty="0" smtClean="0">
                <a:solidFill>
                  <a:srgbClr val="FF0000"/>
                </a:solidFill>
              </a:rPr>
              <a:t>Welcome to</a:t>
            </a:r>
            <a:r>
              <a:rPr lang="en-US" altLang="zh-CN" sz="5400" b="1" i="1" dirty="0" smtClean="0"/>
              <a:t> Super Show.</a:t>
            </a:r>
          </a:p>
          <a:p>
            <a:pPr>
              <a:buFontTx/>
              <a:buNone/>
            </a:pPr>
            <a:r>
              <a:rPr lang="en-US" altLang="zh-CN" sz="5400" b="1" i="1" dirty="0" smtClean="0"/>
              <a:t>Here </a:t>
            </a:r>
            <a:r>
              <a:rPr lang="en-US" altLang="zh-CN" sz="5400" b="1" i="1" dirty="0" smtClean="0">
                <a:solidFill>
                  <a:srgbClr val="FF0000"/>
                </a:solidFill>
              </a:rPr>
              <a:t>are</a:t>
            </a:r>
            <a:r>
              <a:rPr lang="en-US" altLang="zh-CN" sz="5400" b="1" i="1" dirty="0" smtClean="0"/>
              <a:t> our friend</a:t>
            </a:r>
            <a:r>
              <a:rPr lang="en-US" altLang="zh-CN" sz="5400" b="1" i="1" dirty="0" smtClean="0">
                <a:solidFill>
                  <a:srgbClr val="FF0000"/>
                </a:solidFill>
              </a:rPr>
              <a:t>s</a:t>
            </a:r>
            <a:r>
              <a:rPr lang="en-US" altLang="zh-CN" sz="5400" b="1" i="1" dirty="0" smtClean="0"/>
              <a:t>---</a:t>
            </a:r>
            <a:r>
              <a:rPr lang="en-US" altLang="zh-CN" sz="5400" b="1" i="1" dirty="0" err="1" smtClean="0"/>
              <a:t>Supergirl</a:t>
            </a:r>
            <a:r>
              <a:rPr lang="en-US" altLang="zh-CN" sz="5400" b="1" i="1" dirty="0" smtClean="0"/>
              <a:t>  and </a:t>
            </a:r>
            <a:r>
              <a:rPr lang="en-US" altLang="zh-CN" sz="5400" b="1" i="1" dirty="0" err="1" smtClean="0"/>
              <a:t>Superdog</a:t>
            </a:r>
            <a:r>
              <a:rPr lang="en-US" altLang="zh-CN" sz="5400" b="1" i="1" dirty="0" smtClean="0"/>
              <a:t>.</a:t>
            </a:r>
          </a:p>
          <a:p>
            <a:endParaRPr lang="en-US" altLang="zh-CN" b="1" i="1" dirty="0" smtClean="0"/>
          </a:p>
        </p:txBody>
      </p:sp>
      <p:sp>
        <p:nvSpPr>
          <p:cNvPr id="19458" name="文本框 36869"/>
          <p:cNvSpPr txBox="1">
            <a:spLocks noChangeArrowheads="1"/>
          </p:cNvSpPr>
          <p:nvPr/>
        </p:nvSpPr>
        <p:spPr bwMode="auto">
          <a:xfrm>
            <a:off x="0" y="4437063"/>
            <a:ext cx="9144000" cy="19224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800" dirty="0"/>
              <a:t>welcome to +</a:t>
            </a:r>
            <a:r>
              <a:rPr lang="zh-CN" altLang="en-US" sz="4800" dirty="0"/>
              <a:t>地点</a:t>
            </a:r>
          </a:p>
          <a:p>
            <a:pPr>
              <a:spcBef>
                <a:spcPct val="50000"/>
              </a:spcBef>
            </a:pPr>
            <a:r>
              <a:rPr lang="zh-CN" altLang="en-US" sz="4800" dirty="0"/>
              <a:t>“</a:t>
            </a:r>
            <a:r>
              <a:rPr lang="en-US" altLang="zh-CN" sz="4800" dirty="0"/>
              <a:t> </a:t>
            </a:r>
            <a:r>
              <a:rPr lang="zh-CN" altLang="en-US" sz="4800" dirty="0"/>
              <a:t>欢迎来到</a:t>
            </a:r>
            <a:r>
              <a:rPr lang="en-US" altLang="zh-CN" sz="4800" dirty="0"/>
              <a:t>… 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417513"/>
            <a:ext cx="8604250" cy="64404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4800" b="1" dirty="0" smtClean="0">
                <a:solidFill>
                  <a:srgbClr val="FF0000"/>
                </a:solidFill>
              </a:rPr>
              <a:t>Can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Superdog</a:t>
            </a:r>
            <a:r>
              <a:rPr lang="en-US" altLang="zh-CN" sz="4800" b="1" dirty="0" smtClean="0"/>
              <a:t>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fly </a:t>
            </a:r>
            <a:r>
              <a:rPr lang="en-US" altLang="zh-CN" sz="4800" b="1" dirty="0" smtClean="0">
                <a:solidFill>
                  <a:schemeClr val="accent2"/>
                </a:solidFill>
              </a:rPr>
              <a:t>too</a:t>
            </a:r>
            <a:r>
              <a:rPr lang="en-US" altLang="zh-CN" sz="4800" b="1" dirty="0" smtClean="0"/>
              <a:t>?</a:t>
            </a:r>
          </a:p>
          <a:p>
            <a:pPr>
              <a:buFontTx/>
              <a:buNone/>
            </a:pPr>
            <a:r>
              <a:rPr lang="en-US" altLang="zh-CN" sz="4800" b="1" dirty="0" err="1" smtClean="0"/>
              <a:t>Yes,he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can,but</a:t>
            </a:r>
            <a:r>
              <a:rPr lang="en-US" altLang="zh-CN" sz="4800" b="1" dirty="0" smtClean="0"/>
              <a:t> he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can't write</a:t>
            </a:r>
            <a:r>
              <a:rPr lang="en-US" altLang="zh-CN" sz="4800" b="1" dirty="0" smtClean="0"/>
              <a:t> his name.</a:t>
            </a:r>
          </a:p>
          <a:p>
            <a:pPr>
              <a:buFontTx/>
              <a:buNone/>
            </a:pPr>
            <a:r>
              <a:rPr lang="en-US" altLang="zh-CN" sz="4800" b="1" dirty="0" smtClean="0"/>
              <a:t>Woof!   </a:t>
            </a:r>
          </a:p>
        </p:txBody>
      </p:sp>
      <p:sp>
        <p:nvSpPr>
          <p:cNvPr id="2" name="文本框 38917"/>
          <p:cNvSpPr txBox="1">
            <a:spLocks noChangeArrowheads="1"/>
          </p:cNvSpPr>
          <p:nvPr/>
        </p:nvSpPr>
        <p:spPr bwMode="auto">
          <a:xfrm>
            <a:off x="467544" y="4776353"/>
            <a:ext cx="85328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800" dirty="0"/>
              <a:t>too</a:t>
            </a:r>
            <a:r>
              <a:rPr lang="zh-CN" altLang="en-US" sz="4800" dirty="0"/>
              <a:t>放在句尾“也”的意思</a:t>
            </a:r>
            <a:endParaRPr lang="en-US" altLang="zh-CN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3074" name="Picture 3" descr="P02-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504363" cy="6989763"/>
          </a:xfrm>
        </p:spPr>
      </p:pic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4284663" y="4365625"/>
            <a:ext cx="4103687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8800" i="1"/>
              <a:t>r</a:t>
            </a:r>
            <a:r>
              <a:rPr lang="en-US" altLang="zh-CN" sz="8800" i="1">
                <a:solidFill>
                  <a:srgbClr val="FF0000"/>
                </a:solidFill>
              </a:rPr>
              <a:t>u</a:t>
            </a:r>
            <a:r>
              <a:rPr lang="en-US" altLang="zh-CN" sz="8800" i="1"/>
              <a:t>n</a:t>
            </a: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4213225" y="1701800"/>
            <a:ext cx="4464050" cy="27384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zh-CN" altLang="en-US" sz="1800" b="0"/>
          </a:p>
        </p:txBody>
      </p:sp>
      <p:pic>
        <p:nvPicPr>
          <p:cNvPr id="4102" name="Picture 6" descr="runninghors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1773238"/>
            <a:ext cx="4357687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AutoShape 7"/>
          <p:cNvSpPr>
            <a:spLocks noChangeArrowheads="1"/>
          </p:cNvSpPr>
          <p:nvPr/>
        </p:nvSpPr>
        <p:spPr bwMode="auto">
          <a:xfrm>
            <a:off x="250825" y="692150"/>
            <a:ext cx="6985000" cy="4318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endParaRPr lang="zh-CN" altLang="en-US" sz="18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417513"/>
            <a:ext cx="8229600" cy="394811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6000" b="1" smtClean="0">
                <a:solidFill>
                  <a:srgbClr val="FF0000"/>
                </a:solidFill>
              </a:rPr>
              <a:t>Thank</a:t>
            </a:r>
            <a:r>
              <a:rPr lang="en-US" altLang="zh-CN" sz="6000" b="1" smtClean="0"/>
              <a:t> </a:t>
            </a:r>
            <a:r>
              <a:rPr lang="en-US" altLang="zh-CN" sz="6000" b="1" smtClean="0">
                <a:solidFill>
                  <a:srgbClr val="FF0000"/>
                </a:solidFill>
              </a:rPr>
              <a:t>you</a:t>
            </a:r>
            <a:r>
              <a:rPr lang="en-US" altLang="zh-CN" sz="6000" b="1" smtClean="0"/>
              <a:t>,Supergirl and Superdog!</a:t>
            </a:r>
          </a:p>
          <a:p>
            <a:pPr>
              <a:buFontTx/>
              <a:buNone/>
            </a:pPr>
            <a:r>
              <a:rPr lang="en-US" altLang="zh-CN" sz="6000" b="1" smtClean="0">
                <a:solidFill>
                  <a:srgbClr val="FF0000"/>
                </a:solidFill>
              </a:rPr>
              <a:t>Thank you</a:t>
            </a:r>
            <a:r>
              <a:rPr lang="en-US" altLang="zh-CN" sz="6000" b="1" smtClean="0"/>
              <a:t>.</a:t>
            </a:r>
          </a:p>
        </p:txBody>
      </p:sp>
      <p:sp>
        <p:nvSpPr>
          <p:cNvPr id="21506" name="文本框 39938"/>
          <p:cNvSpPr txBox="1">
            <a:spLocks noChangeArrowheads="1"/>
          </p:cNvSpPr>
          <p:nvPr/>
        </p:nvSpPr>
        <p:spPr bwMode="auto">
          <a:xfrm>
            <a:off x="0" y="4868863"/>
            <a:ext cx="9144000" cy="914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5400"/>
              <a:t>Thank you=Thanks  </a:t>
            </a:r>
            <a:r>
              <a:rPr lang="zh-CN" altLang="en-US" sz="5400"/>
              <a:t>谢谢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41988"/>
          <p:cNvSpPr txBox="1">
            <a:spLocks noChangeArrowheads="1"/>
          </p:cNvSpPr>
          <p:nvPr/>
        </p:nvSpPr>
        <p:spPr bwMode="auto">
          <a:xfrm>
            <a:off x="323528" y="764703"/>
            <a:ext cx="8604448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8800" dirty="0" smtClean="0"/>
              <a:t>homework</a:t>
            </a:r>
            <a:endParaRPr lang="en-US" altLang="zh-CN" sz="8800" dirty="0"/>
          </a:p>
          <a:p>
            <a:pPr>
              <a:spcBef>
                <a:spcPct val="50000"/>
              </a:spcBef>
            </a:pPr>
            <a:r>
              <a:rPr lang="zh-CN" altLang="en-US" sz="3600" dirty="0"/>
              <a:t>听：</a:t>
            </a:r>
            <a:r>
              <a:rPr lang="en-US" altLang="zh-CN" sz="3600" dirty="0"/>
              <a:t>Unit2</a:t>
            </a:r>
            <a:r>
              <a:rPr lang="zh-CN" altLang="en-US" sz="3600" dirty="0"/>
              <a:t>每天一次并跟读</a:t>
            </a:r>
          </a:p>
          <a:p>
            <a:pPr>
              <a:spcBef>
                <a:spcPct val="50000"/>
              </a:spcBef>
            </a:pPr>
            <a:r>
              <a:rPr lang="zh-CN" altLang="en-US" sz="3600" dirty="0"/>
              <a:t>读：所有学过的课文</a:t>
            </a:r>
            <a:r>
              <a:rPr lang="en-US" altLang="zh-CN" sz="3600" dirty="0"/>
              <a:t>+</a:t>
            </a:r>
            <a:r>
              <a:rPr lang="zh-CN" altLang="en-US" sz="3600" dirty="0"/>
              <a:t>单词</a:t>
            </a:r>
            <a:r>
              <a:rPr lang="en-US" altLang="zh-CN" sz="3600" dirty="0"/>
              <a:t>+</a:t>
            </a:r>
            <a:r>
              <a:rPr lang="zh-CN" altLang="en-US" sz="3600" dirty="0"/>
              <a:t>笔记每天一次</a:t>
            </a:r>
          </a:p>
          <a:p>
            <a:pPr>
              <a:spcBef>
                <a:spcPct val="50000"/>
              </a:spcBef>
            </a:pPr>
            <a:r>
              <a:rPr lang="zh-CN" altLang="en-US" sz="3600" dirty="0"/>
              <a:t>背：</a:t>
            </a:r>
            <a:r>
              <a:rPr lang="en-US" altLang="zh-CN" sz="3600" dirty="0"/>
              <a:t>Unit2</a:t>
            </a:r>
            <a:r>
              <a:rPr lang="zh-CN" altLang="en-US" sz="3600" dirty="0"/>
              <a:t>的课文</a:t>
            </a:r>
            <a:r>
              <a:rPr lang="en-US" altLang="zh-CN" sz="3600" dirty="0"/>
              <a:t>+</a:t>
            </a:r>
            <a:r>
              <a:rPr lang="zh-CN" altLang="en-US" sz="3600" dirty="0"/>
              <a:t>笔记 </a:t>
            </a:r>
          </a:p>
          <a:p>
            <a:pPr>
              <a:spcBef>
                <a:spcPct val="50000"/>
              </a:spcBef>
            </a:pPr>
            <a:r>
              <a:rPr lang="zh-CN" altLang="en-US" sz="3600" dirty="0"/>
              <a:t>写：</a:t>
            </a:r>
            <a:r>
              <a:rPr lang="en-US" altLang="zh-CN" sz="3600" dirty="0"/>
              <a:t>unit1.2</a:t>
            </a:r>
            <a:r>
              <a:rPr lang="zh-CN" altLang="en-US" sz="3600" dirty="0"/>
              <a:t>单词三次并听</a:t>
            </a:r>
            <a:r>
              <a:rPr lang="zh-CN" altLang="en-US" sz="3600" dirty="0" smtClean="0"/>
              <a:t>写 </a:t>
            </a:r>
            <a:endParaRPr lang="zh-CN" altLang="en-US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028" descr="H:\My Documents\My Pictures\QQ\9318c65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09800"/>
            <a:ext cx="9144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WordArt 1029"/>
          <p:cNvSpPr>
            <a:spLocks noChangeArrowheads="1" noChangeShapeType="1" noTextEdit="1"/>
          </p:cNvSpPr>
          <p:nvPr/>
        </p:nvSpPr>
        <p:spPr bwMode="auto">
          <a:xfrm>
            <a:off x="2209800" y="838200"/>
            <a:ext cx="46482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Monotype Corsiva" panose="03010101010201010101"/>
              </a:rPr>
              <a:t>Bye-Bye!</a:t>
            </a:r>
            <a:endParaRPr lang="zh-CN" altLang="en-US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Monotype Corsiva" panose="03010101010201010101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4098" name="Picture 3" descr="P02-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42863"/>
            <a:ext cx="9291638" cy="6815137"/>
          </a:xfrm>
        </p:spPr>
      </p:pic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4067175" y="1773238"/>
            <a:ext cx="4392613" cy="2736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sz="1800" b="0"/>
          </a:p>
        </p:txBody>
      </p:sp>
      <p:pic>
        <p:nvPicPr>
          <p:cNvPr id="4100" name="Picture 9" descr="P02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3"/>
            <a:ext cx="9291638" cy="681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4067175" y="1773238"/>
            <a:ext cx="4392613" cy="2736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sz="1800" b="0"/>
          </a:p>
        </p:txBody>
      </p:sp>
      <p:pic>
        <p:nvPicPr>
          <p:cNvPr id="5127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75" y="1773238"/>
            <a:ext cx="4286250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14"/>
          <p:cNvSpPr txBox="1">
            <a:spLocks noChangeArrowheads="1"/>
          </p:cNvSpPr>
          <p:nvPr/>
        </p:nvSpPr>
        <p:spPr bwMode="auto">
          <a:xfrm>
            <a:off x="4211638" y="4508500"/>
            <a:ext cx="410368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8000" i="1">
                <a:solidFill>
                  <a:srgbClr val="FF0000"/>
                </a:solidFill>
              </a:rPr>
              <a:t>dr</a:t>
            </a:r>
            <a:r>
              <a:rPr lang="en-US" altLang="zh-CN" sz="8000" i="1">
                <a:solidFill>
                  <a:srgbClr val="FF9900"/>
                </a:solidFill>
              </a:rPr>
              <a:t>aw</a:t>
            </a:r>
          </a:p>
        </p:txBody>
      </p:sp>
      <p:sp>
        <p:nvSpPr>
          <p:cNvPr id="4104" name="AutoShape 9"/>
          <p:cNvSpPr>
            <a:spLocks noChangeArrowheads="1"/>
          </p:cNvSpPr>
          <p:nvPr/>
        </p:nvSpPr>
        <p:spPr bwMode="auto">
          <a:xfrm>
            <a:off x="250825" y="692150"/>
            <a:ext cx="6985000" cy="4318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endParaRPr lang="zh-CN" altLang="en-US" sz="18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4" descr="P02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3"/>
            <a:ext cx="9291638" cy="681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4067175" y="1773238"/>
            <a:ext cx="4392613" cy="2736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sz="1800" b="0"/>
          </a:p>
        </p:txBody>
      </p:sp>
      <p:pic>
        <p:nvPicPr>
          <p:cNvPr id="6148" name="Picture 6" descr="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75" y="1885950"/>
            <a:ext cx="4244975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4284663" y="4437063"/>
            <a:ext cx="4103687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8800" i="1"/>
              <a:t>wr</a:t>
            </a:r>
            <a:r>
              <a:rPr lang="en-US" altLang="zh-CN" sz="8800" i="1">
                <a:solidFill>
                  <a:srgbClr val="FF0000"/>
                </a:solidFill>
              </a:rPr>
              <a:t>i</a:t>
            </a:r>
            <a:r>
              <a:rPr lang="en-US" altLang="zh-CN" sz="8800" i="1"/>
              <a:t>t</a:t>
            </a:r>
            <a:r>
              <a:rPr lang="en-US" altLang="zh-CN" sz="8800" i="1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250825" y="692150"/>
            <a:ext cx="6985000" cy="4318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endParaRPr lang="zh-CN" altLang="en-US" sz="18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2" descr="P02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863"/>
            <a:ext cx="9291638" cy="681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4067175" y="4292600"/>
            <a:ext cx="4103688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8800" i="1"/>
              <a:t>fl</a:t>
            </a:r>
            <a:r>
              <a:rPr lang="en-US" altLang="zh-CN" sz="8800" i="1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4356100" y="1773238"/>
            <a:ext cx="4032250" cy="2663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endParaRPr lang="zh-CN" altLang="en-US" sz="1800" b="0"/>
          </a:p>
        </p:txBody>
      </p:sp>
      <p:pic>
        <p:nvPicPr>
          <p:cNvPr id="7173" name="Picture 4" descr="0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40200" y="1628775"/>
            <a:ext cx="4321175" cy="270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AutoShape 6"/>
          <p:cNvSpPr>
            <a:spLocks noChangeArrowheads="1"/>
          </p:cNvSpPr>
          <p:nvPr/>
        </p:nvSpPr>
        <p:spPr bwMode="auto">
          <a:xfrm>
            <a:off x="250825" y="692150"/>
            <a:ext cx="6985000" cy="4318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endParaRPr lang="zh-CN" altLang="en-US" sz="18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2" descr="P02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3"/>
            <a:ext cx="9291638" cy="681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4067175" y="1773238"/>
            <a:ext cx="4392613" cy="2736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sz="1800" b="0"/>
          </a:p>
        </p:txBody>
      </p:sp>
      <p:pic>
        <p:nvPicPr>
          <p:cNvPr id="8196" name="Picture 4" descr="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08513" y="1773238"/>
            <a:ext cx="3384550" cy="270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143375" y="4714875"/>
            <a:ext cx="41036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800" i="1"/>
              <a:t>w</a:t>
            </a:r>
            <a:r>
              <a:rPr lang="en-US" altLang="zh-CN" sz="4800" i="1">
                <a:solidFill>
                  <a:srgbClr val="FF0000"/>
                </a:solidFill>
              </a:rPr>
              <a:t>oo</a:t>
            </a:r>
            <a:r>
              <a:rPr lang="en-US" altLang="zh-CN" sz="4800" i="1"/>
              <a:t>f</a:t>
            </a:r>
          </a:p>
        </p:txBody>
      </p:sp>
      <p:sp>
        <p:nvSpPr>
          <p:cNvPr id="7173" name="AutoShape 6"/>
          <p:cNvSpPr>
            <a:spLocks noChangeArrowheads="1"/>
          </p:cNvSpPr>
          <p:nvPr/>
        </p:nvSpPr>
        <p:spPr bwMode="auto">
          <a:xfrm>
            <a:off x="250825" y="692150"/>
            <a:ext cx="6985000" cy="4318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endParaRPr lang="zh-CN" altLang="en-US" sz="18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2" descr="P02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3"/>
            <a:ext cx="9291638" cy="681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4067175" y="1773238"/>
            <a:ext cx="4392613" cy="2736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sz="1800" b="0"/>
          </a:p>
        </p:txBody>
      </p:sp>
      <p:pic>
        <p:nvPicPr>
          <p:cNvPr id="9220" name="Picture 4" descr="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0200" y="1865313"/>
            <a:ext cx="4321175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211638" y="4652963"/>
            <a:ext cx="410368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6600" i="1"/>
              <a:t>w</a:t>
            </a:r>
            <a:r>
              <a:rPr lang="en-US" altLang="zh-CN" sz="6600" i="1">
                <a:solidFill>
                  <a:srgbClr val="FF0000"/>
                </a:solidFill>
              </a:rPr>
              <a:t>e</a:t>
            </a:r>
            <a:r>
              <a:rPr lang="en-US" altLang="zh-CN" sz="6600" i="1"/>
              <a:t>lcome</a:t>
            </a:r>
          </a:p>
        </p:txBody>
      </p:sp>
      <p:sp>
        <p:nvSpPr>
          <p:cNvPr id="8197" name="AutoShape 6"/>
          <p:cNvSpPr>
            <a:spLocks noChangeArrowheads="1"/>
          </p:cNvSpPr>
          <p:nvPr/>
        </p:nvSpPr>
        <p:spPr bwMode="auto">
          <a:xfrm>
            <a:off x="250825" y="692150"/>
            <a:ext cx="6985000" cy="4318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endParaRPr lang="zh-CN" altLang="en-US" sz="18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2" descr="P02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450"/>
            <a:ext cx="9291638" cy="681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4067175" y="1773238"/>
            <a:ext cx="4392613" cy="2736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zh-CN" altLang="en-US" sz="1800" b="0"/>
          </a:p>
        </p:txBody>
      </p:sp>
      <p:pic>
        <p:nvPicPr>
          <p:cNvPr id="10244" name="Picture 4" descr="3_00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844675"/>
            <a:ext cx="3429000" cy="249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357688" y="4786313"/>
            <a:ext cx="41036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6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i="1"/>
              <a:t>j</a:t>
            </a:r>
            <a:r>
              <a:rPr lang="en-US" altLang="zh-CN" i="1">
                <a:solidFill>
                  <a:srgbClr val="FF0000"/>
                </a:solidFill>
              </a:rPr>
              <a:t>u</a:t>
            </a:r>
            <a:r>
              <a:rPr lang="en-US" altLang="zh-CN" i="1"/>
              <a:t>mp</a:t>
            </a:r>
          </a:p>
        </p:txBody>
      </p:sp>
      <p:sp>
        <p:nvSpPr>
          <p:cNvPr id="9221" name="AutoShape 6"/>
          <p:cNvSpPr>
            <a:spLocks noChangeArrowheads="1"/>
          </p:cNvSpPr>
          <p:nvPr/>
        </p:nvSpPr>
        <p:spPr bwMode="auto">
          <a:xfrm>
            <a:off x="250825" y="692150"/>
            <a:ext cx="6985000" cy="4318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endParaRPr lang="zh-CN" altLang="en-US" sz="18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2" descr="P02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450"/>
            <a:ext cx="9291638" cy="681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143375" y="1701800"/>
            <a:ext cx="4318000" cy="3960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zh-CN" altLang="en-US" sz="4400" dirty="0"/>
              <a:t>f</a:t>
            </a:r>
            <a:r>
              <a:rPr lang="zh-CN" altLang="en-US" sz="4400" dirty="0">
                <a:solidFill>
                  <a:srgbClr val="FF0000"/>
                </a:solidFill>
              </a:rPr>
              <a:t>a</a:t>
            </a:r>
            <a:r>
              <a:rPr lang="zh-CN" altLang="en-US" sz="4400" dirty="0"/>
              <a:t>st 快地;迅速地;</a:t>
            </a:r>
          </a:p>
          <a:p>
            <a:pPr>
              <a:spcBef>
                <a:spcPct val="0"/>
              </a:spcBef>
            </a:pPr>
            <a:r>
              <a:rPr lang="zh-CN" altLang="en-US" sz="4400" dirty="0"/>
              <a:t>       快的</a:t>
            </a:r>
          </a:p>
          <a:p>
            <a:pPr>
              <a:spcBef>
                <a:spcPct val="0"/>
              </a:spcBef>
            </a:pPr>
            <a:r>
              <a:rPr lang="zh-CN" altLang="en-US" sz="4400" dirty="0"/>
              <a:t>b</a:t>
            </a:r>
            <a:r>
              <a:rPr lang="zh-CN" altLang="en-US" sz="4400" dirty="0">
                <a:solidFill>
                  <a:srgbClr val="FF0000"/>
                </a:solidFill>
              </a:rPr>
              <a:t>u</a:t>
            </a:r>
            <a:r>
              <a:rPr lang="zh-CN" altLang="en-US" sz="4400" dirty="0"/>
              <a:t>t   但是</a:t>
            </a:r>
          </a:p>
        </p:txBody>
      </p:sp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250825" y="692150"/>
            <a:ext cx="6985000" cy="4318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endParaRPr lang="zh-CN" altLang="en-US" sz="18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全屏显示(4:3)</PresentationFormat>
  <Paragraphs>69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宋体</vt:lpstr>
      <vt:lpstr>微软雅黑</vt:lpstr>
      <vt:lpstr>Arial</vt:lpstr>
      <vt:lpstr>Calibri</vt:lpstr>
      <vt:lpstr>Monotype Corsiva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2011-11-03T12:12:00Z</dcterms:created>
  <dcterms:modified xsi:type="dcterms:W3CDTF">2023-01-16T14:26:19Z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F555D800BDD9417095B292CCC2958B13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