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03" d="100"/>
          <a:sy n="103" d="100"/>
        </p:scale>
        <p:origin x="-108" y="-36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1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Teenage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8602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36433" y="4554150"/>
            <a:ext cx="1840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676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1.Jack was the only boy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醒着的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I came 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2.Some teenagers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how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their problems.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怀疑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whether he had any real understanding of Shakespeare.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put the computer over there at your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5.To solve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step is to find out what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6.Mother went 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cooking,as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went on with my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7.Nothing is 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宝贵的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nothing is less valued as well.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8.There is nothing in the box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 piece of paper.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94246" y="2221831"/>
            <a:ext cx="8729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94246" y="2544047"/>
            <a:ext cx="8729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07736" y="2642245"/>
            <a:ext cx="8729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907736" y="2964461"/>
            <a:ext cx="8729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97888" y="3052148"/>
            <a:ext cx="8729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997888" y="3374364"/>
            <a:ext cx="8729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907735" y="3413923"/>
            <a:ext cx="14510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4907736" y="3736139"/>
            <a:ext cx="1451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093590" y="3800945"/>
            <a:ext cx="9888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7093590" y="4123161"/>
            <a:ext cx="988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084596" y="4227525"/>
            <a:ext cx="143030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6084597" y="4549741"/>
            <a:ext cx="1430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658224" y="4589300"/>
            <a:ext cx="11675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2658225" y="4911516"/>
            <a:ext cx="1167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750108" y="5004129"/>
            <a:ext cx="68525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3750108" y="5326345"/>
            <a:ext cx="685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3" grpId="0" animBg="1"/>
      <p:bldP spid="16" grpId="0" animBg="1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本次会议将处理这些问题。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meeting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工作日的时候我不会在外面待得很晚。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on weekdays.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我期待着你下周来访。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visit next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恐怕我们别无选择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只能乘出租车了。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we 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taxi.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这个老师对每个人都严厉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男孩和女孩一样。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everybody,boys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girls alike.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05969" y="2190300"/>
            <a:ext cx="180837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605969" y="2512516"/>
            <a:ext cx="1808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596976" y="3010107"/>
            <a:ext cx="176633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596976" y="3332323"/>
            <a:ext cx="1766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34520" y="3829914"/>
            <a:ext cx="35636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34521" y="4152130"/>
            <a:ext cx="3563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16321" y="4641693"/>
            <a:ext cx="39574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16322" y="4963909"/>
            <a:ext cx="3957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991410" y="5398891"/>
            <a:ext cx="285385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991411" y="5721107"/>
            <a:ext cx="28538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3041" y="1050034"/>
            <a:ext cx="114300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)1.—Tell me what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proud of in your junior high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school,Tony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captain of the school football team.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A.choose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C.am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chosen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 could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text.Could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please explain it for 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A.sometimes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B.always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D.clearly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endless loud music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mad.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bringing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C.driving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D.getting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late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tonight,or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will feel sleepy in class 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C.stay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)5.—Have you read the book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famous book and really worth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read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read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D.read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898" y="153494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3898" y="281230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3898" y="360137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83898" y="439043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83898" y="51464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little silly?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 a story called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《愚公移山》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better and faster than moving a mountain.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opinion,it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really interesting.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prefer to read stories?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 still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agree with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you?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doing,Li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read 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of the story?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 Gong found a good way to deal with his problem.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Emma:Really?3.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seems impossible to move a mountain.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Lin:But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story is trying to show us that anything is possible if you work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hard.Yu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Gong kept trying and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give up.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we should try to find other ways to deal with a problem.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Lin:But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could Yu Gong do except moving the mountains?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build a road.5.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Lin:We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different opinions about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story.There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sides to a story and many ways to understand 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Emma:Yes,that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17998" y="140202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617998" y="172424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617998" y="212267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617998" y="244488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584950" y="261665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2584950" y="293887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617998" y="384282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617998" y="416503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172012" y="458905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172012" y="491127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70736" y="916882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Rebecca was a middle school student,she was often bullied(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欺凌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).At that time,she didn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want to tell others.However,she now thinks people who are bullied should talk about their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Rebecca says that many people who are bullied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silence.She says that although she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heard a lot about bullying when she was in primary school,she never thought it would happen to her.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Rebecca told us that the bullying began when she went to middle school.People started making fun of her for being a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and knowing all the answers.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went on to say that every time she answered a question correctly in class,everyone would start shouting and saying that she was too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them.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told us that by the end of the year,she was very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bullying and became ill.She began to hate school.But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had a friend who could talk to,and they told their head teacher about her problem.She believes that talking to the teacher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 lot.They found ways to deal with the problem,and the bullying finally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yourself as the problem.Nobody should be bullied.But if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tell anyone what is going on,nobody will know that you need help.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)1.A.experiences	B.jokes	C.hobbies	D.studies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)2.A.sleep	B.laugh	C.suffer	D.play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)3.A.seldom	B.always	C.never	D.suddenly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)4.A.bad	B.happy	C.silent	D.good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)5.A.clever	B.slow	C.noisy	D.proud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)6.A.pleased	B.worried	C.satisfied	D.amazed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)7.A.usually	B.interestingly	C.luckily	D.strangely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)8.A.surprised	B.controlled	C.excited	D.helped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)9.A.started	B.stopped	C.increased	D.continued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)10.A.problem	B.agreement	C.condition	D.advice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9837" y="203476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9837" y="243148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9837" y="282821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9837" y="322493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9837" y="362166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9837" y="401838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9837" y="441510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9837" y="481183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9837" y="520855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9837" y="560527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177</Words>
  <Application>Microsoft Office PowerPoint</Application>
  <PresentationFormat>宽屏</PresentationFormat>
  <Paragraphs>73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Teenage problems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2018-05-15T10:25:00Z</dcterms:created>
  <dcterms:modified xsi:type="dcterms:W3CDTF">2023-01-16T14:26:35Z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991B55BADB944A949E8D81EC1BCF5059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