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3" r:id="rId2"/>
    <p:sldId id="257" r:id="rId3"/>
    <p:sldId id="262" r:id="rId4"/>
    <p:sldId id="269" r:id="rId5"/>
    <p:sldId id="270" r:id="rId6"/>
    <p:sldId id="275" r:id="rId7"/>
    <p:sldId id="268" r:id="rId8"/>
    <p:sldId id="265" r:id="rId9"/>
    <p:sldId id="271" r:id="rId10"/>
    <p:sldId id="277" r:id="rId11"/>
    <p:sldId id="274" r:id="rId12"/>
    <p:sldId id="267" r:id="rId13"/>
    <p:sldId id="276" r:id="rId14"/>
    <p:sldId id="261" r:id="rId15"/>
    <p:sldId id="280" r:id="rId16"/>
    <p:sldId id="272" r:id="rId17"/>
    <p:sldId id="266" r:id="rId18"/>
    <p:sldId id="273" r:id="rId19"/>
    <p:sldId id="279" r:id="rId20"/>
    <p:sldId id="278" r:id="rId21"/>
    <p:sldId id="28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7E89"/>
    <a:srgbClr val="EC5077"/>
    <a:srgbClr val="EEBCD9"/>
    <a:srgbClr val="3E0846"/>
    <a:srgbClr val="8BA2AB"/>
    <a:srgbClr val="A8B9C0"/>
    <a:srgbClr val="CC1641"/>
    <a:srgbClr val="620C6E"/>
    <a:srgbClr val="E38EBE"/>
    <a:srgbClr val="7A9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6429" autoAdjust="0"/>
  </p:normalViewPr>
  <p:slideViewPr>
    <p:cSldViewPr snapToGrid="0">
      <p:cViewPr varScale="1">
        <p:scale>
          <a:sx n="57" d="100"/>
          <a:sy n="57" d="100"/>
        </p:scale>
        <p:origin x="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CAFF-F6DB-4E17-A574-2E899D01E9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6DA3-C18E-493D-9657-4303D0DF0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jpeg"/><Relationship Id="rId4" Type="http://schemas.openxmlformats.org/officeDocument/2006/relationships/image" Target="../media/image4.emf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15" Type="http://schemas.openxmlformats.org/officeDocument/2006/relationships/image" Target="../media/image6.emf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50" t="14646" r="21285" b="26323"/>
          <a:stretch>
            <a:fillRect/>
          </a:stretch>
        </p:blipFill>
        <p:spPr>
          <a:xfrm>
            <a:off x="-10997" y="-74142"/>
            <a:ext cx="12202997" cy="6932141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4677547" y="1928217"/>
            <a:ext cx="6419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cap="all" dirty="0">
                <a:solidFill>
                  <a:srgbClr val="3E0846"/>
                </a:solidFill>
                <a:cs typeface="Arial" panose="020B0604020202020204" pitchFamily="34" charset="0"/>
              </a:rPr>
              <a:t>清新手绘荷花商务</a:t>
            </a:r>
            <a:r>
              <a:rPr lang="en-US" altLang="zh-CN" sz="3600" cap="all" dirty="0">
                <a:solidFill>
                  <a:srgbClr val="3E0846"/>
                </a:solidFill>
                <a:cs typeface="Arial" panose="020B0604020202020204" pitchFamily="34" charset="0"/>
              </a:rPr>
              <a:t>PPT</a:t>
            </a:r>
            <a:r>
              <a:rPr lang="zh-CN" altLang="en-US" sz="3600" cap="all" dirty="0">
                <a:solidFill>
                  <a:srgbClr val="3E0846"/>
                </a:solidFill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139155" y="3991166"/>
            <a:ext cx="2448183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smtClean="0">
                <a:cs typeface="Arial" panose="020B0604020202020204" pitchFamily="34" charset="0"/>
              </a:rPr>
              <a:t>汇报人：</a:t>
            </a:r>
            <a:r>
              <a:rPr lang="en-US" altLang="zh-CN" sz="1800" cap="all" smtClean="0">
                <a:cs typeface="Arial" panose="020B0604020202020204" pitchFamily="34" charset="0"/>
              </a:rPr>
              <a:t>PPT818</a:t>
            </a:r>
            <a:endParaRPr lang="en-US" altLang="zh-CN" sz="1800" cap="all" dirty="0"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369525" y="2661187"/>
            <a:ext cx="5183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cs typeface="Arial" panose="020B0604020202020204" pitchFamily="34" charset="0"/>
              </a:rPr>
              <a:t>适用于商务汇报</a:t>
            </a:r>
            <a:r>
              <a:rPr lang="en-US" altLang="zh-CN" sz="1800" cap="all" dirty="0">
                <a:cs typeface="Arial" panose="020B0604020202020204" pitchFamily="34" charset="0"/>
              </a:rPr>
              <a:t>/</a:t>
            </a:r>
            <a:r>
              <a:rPr lang="zh-CN" altLang="en-US" sz="1800" cap="all" dirty="0">
                <a:cs typeface="Arial" panose="020B0604020202020204" pitchFamily="34" charset="0"/>
              </a:rPr>
              <a:t>述职报告</a:t>
            </a:r>
            <a:r>
              <a:rPr lang="en-US" altLang="zh-CN" sz="1800" cap="all" dirty="0">
                <a:cs typeface="Arial" panose="020B0604020202020204" pitchFamily="34" charset="0"/>
              </a:rPr>
              <a:t>/</a:t>
            </a:r>
            <a:r>
              <a:rPr lang="zh-CN" altLang="en-US" sz="1800" cap="all" dirty="0">
                <a:cs typeface="Arial" panose="020B0604020202020204" pitchFamily="34" charset="0"/>
              </a:rPr>
              <a:t>演讲课件通用模板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8738801" y="3991165"/>
            <a:ext cx="24481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cs typeface="Arial" panose="020B0604020202020204" pitchFamily="34" charset="0"/>
              </a:rPr>
              <a:t>日期：</a:t>
            </a:r>
            <a:r>
              <a:rPr lang="en-US" altLang="zh-CN" sz="1800" cap="all" dirty="0">
                <a:cs typeface="Arial" panose="020B0604020202020204" pitchFamily="34" charset="0"/>
              </a:rPr>
              <a:t>20XX.XX.XX</a:t>
            </a:r>
            <a:endParaRPr lang="en-US" sz="1800" cap="all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299088"/>
            <a:ext cx="3331046" cy="4001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sp>
        <p:nvSpPr>
          <p:cNvPr id="25" name="Oval 6"/>
          <p:cNvSpPr>
            <a:spLocks noChangeAspect="1"/>
          </p:cNvSpPr>
          <p:nvPr/>
        </p:nvSpPr>
        <p:spPr>
          <a:xfrm>
            <a:off x="1260295" y="1967645"/>
            <a:ext cx="1800225" cy="18002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3C3C3C"/>
              </a:solidFill>
            </a:endParaRPr>
          </a:p>
        </p:txBody>
      </p:sp>
      <p:sp>
        <p:nvSpPr>
          <p:cNvPr id="26" name="Oval 8"/>
          <p:cNvSpPr>
            <a:spLocks noChangeAspect="1"/>
          </p:cNvSpPr>
          <p:nvPr/>
        </p:nvSpPr>
        <p:spPr>
          <a:xfrm>
            <a:off x="5194120" y="1967645"/>
            <a:ext cx="1800225" cy="18002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3C3C3C"/>
              </a:solidFill>
            </a:endParaRPr>
          </a:p>
        </p:txBody>
      </p:sp>
      <p:sp>
        <p:nvSpPr>
          <p:cNvPr id="27" name="Oval 10"/>
          <p:cNvSpPr>
            <a:spLocks noChangeAspect="1"/>
          </p:cNvSpPr>
          <p:nvPr/>
        </p:nvSpPr>
        <p:spPr>
          <a:xfrm>
            <a:off x="9127945" y="1967645"/>
            <a:ext cx="1800225" cy="1800225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3C3C3C"/>
              </a:solidFill>
            </a:endParaRPr>
          </a:p>
        </p:txBody>
      </p:sp>
      <p:cxnSp>
        <p:nvCxnSpPr>
          <p:cNvPr id="28" name="Straight Connector 11"/>
          <p:cNvCxnSpPr/>
          <p:nvPr/>
        </p:nvCxnSpPr>
        <p:spPr>
          <a:xfrm>
            <a:off x="2160407" y="3875820"/>
            <a:ext cx="0" cy="407987"/>
          </a:xfrm>
          <a:prstGeom prst="line">
            <a:avLst/>
          </a:prstGeom>
          <a:ln w="12700">
            <a:solidFill>
              <a:srgbClr val="EC5077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3"/>
          <p:cNvCxnSpPr/>
          <p:nvPr/>
        </p:nvCxnSpPr>
        <p:spPr>
          <a:xfrm>
            <a:off x="4127320" y="4128232"/>
            <a:ext cx="0" cy="180975"/>
          </a:xfrm>
          <a:prstGeom prst="line">
            <a:avLst/>
          </a:prstGeom>
          <a:ln w="12700">
            <a:solidFill>
              <a:srgbClr val="EC5077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5"/>
          <p:cNvCxnSpPr/>
          <p:nvPr/>
        </p:nvCxnSpPr>
        <p:spPr>
          <a:xfrm>
            <a:off x="6092645" y="3913920"/>
            <a:ext cx="0" cy="407987"/>
          </a:xfrm>
          <a:prstGeom prst="line">
            <a:avLst/>
          </a:prstGeom>
          <a:ln w="12700">
            <a:solidFill>
              <a:srgbClr val="EC5077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7"/>
          <p:cNvCxnSpPr/>
          <p:nvPr/>
        </p:nvCxnSpPr>
        <p:spPr>
          <a:xfrm>
            <a:off x="8056382" y="4167920"/>
            <a:ext cx="0" cy="180975"/>
          </a:xfrm>
          <a:prstGeom prst="line">
            <a:avLst/>
          </a:prstGeom>
          <a:ln w="12700">
            <a:solidFill>
              <a:srgbClr val="EC5077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2"/>
          <p:cNvCxnSpPr/>
          <p:nvPr/>
        </p:nvCxnSpPr>
        <p:spPr>
          <a:xfrm>
            <a:off x="10020120" y="3953607"/>
            <a:ext cx="0" cy="407988"/>
          </a:xfrm>
          <a:prstGeom prst="line">
            <a:avLst/>
          </a:prstGeom>
          <a:ln w="12700">
            <a:solidFill>
              <a:srgbClr val="EC5077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7"/>
          <p:cNvSpPr>
            <a:spLocks noChangeAspect="1"/>
          </p:cNvSpPr>
          <p:nvPr/>
        </p:nvSpPr>
        <p:spPr>
          <a:xfrm>
            <a:off x="2863670" y="1526320"/>
            <a:ext cx="2519362" cy="252095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3C3C3C"/>
              </a:solidFill>
            </a:endParaRPr>
          </a:p>
        </p:txBody>
      </p:sp>
      <p:sp>
        <p:nvSpPr>
          <p:cNvPr id="34" name="Oval 9"/>
          <p:cNvSpPr>
            <a:spLocks noChangeAspect="1"/>
          </p:cNvSpPr>
          <p:nvPr/>
        </p:nvSpPr>
        <p:spPr>
          <a:xfrm>
            <a:off x="6797495" y="1554895"/>
            <a:ext cx="2519362" cy="252095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3C3C3C"/>
              </a:solidFill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5383032" y="4643953"/>
            <a:ext cx="1988913" cy="105408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1071607" y="4643953"/>
            <a:ext cx="1988913" cy="105408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3321614" y="4643953"/>
            <a:ext cx="1988913" cy="105408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7444450" y="4643953"/>
            <a:ext cx="1988913" cy="105408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9593761" y="4657627"/>
            <a:ext cx="1988913" cy="105408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318837"/>
            <a:ext cx="3331046" cy="360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E084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grpSp>
        <p:nvGrpSpPr>
          <p:cNvPr id="7" name="组合 32"/>
          <p:cNvGrpSpPr/>
          <p:nvPr/>
        </p:nvGrpSpPr>
        <p:grpSpPr bwMode="auto">
          <a:xfrm>
            <a:off x="629151" y="3302875"/>
            <a:ext cx="3623746" cy="618380"/>
            <a:chOff x="-1032447" y="0"/>
            <a:chExt cx="2967616" cy="506624"/>
          </a:xfrm>
          <a:solidFill>
            <a:srgbClr val="EC5077"/>
          </a:solidFill>
        </p:grpSpPr>
        <p:sp>
          <p:nvSpPr>
            <p:cNvPr id="8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椭圆 35"/>
          <p:cNvSpPr>
            <a:spLocks noChangeArrowheads="1"/>
          </p:cNvSpPr>
          <p:nvPr/>
        </p:nvSpPr>
        <p:spPr bwMode="auto">
          <a:xfrm>
            <a:off x="2422956" y="1697799"/>
            <a:ext cx="1294916" cy="1294916"/>
          </a:xfrm>
          <a:prstGeom prst="ellipse">
            <a:avLst/>
          </a:prstGeom>
          <a:solidFill>
            <a:srgbClr val="EC5077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36"/>
          <p:cNvGrpSpPr/>
          <p:nvPr/>
        </p:nvGrpSpPr>
        <p:grpSpPr bwMode="auto">
          <a:xfrm flipV="1">
            <a:off x="4111386" y="3393983"/>
            <a:ext cx="2363028" cy="618381"/>
            <a:chOff x="0" y="0"/>
            <a:chExt cx="1935168" cy="506624"/>
          </a:xfrm>
          <a:solidFill>
            <a:schemeClr val="accent6">
              <a:lumMod val="75000"/>
            </a:schemeClr>
          </a:solidFill>
        </p:grpSpPr>
        <p:sp>
          <p:nvSpPr>
            <p:cNvPr id="12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椭圆 39"/>
          <p:cNvSpPr>
            <a:spLocks noChangeArrowheads="1"/>
          </p:cNvSpPr>
          <p:nvPr/>
        </p:nvSpPr>
        <p:spPr bwMode="auto">
          <a:xfrm>
            <a:off x="4723950" y="4424406"/>
            <a:ext cx="1294916" cy="12949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组合 40"/>
          <p:cNvGrpSpPr/>
          <p:nvPr/>
        </p:nvGrpSpPr>
        <p:grpSpPr bwMode="auto">
          <a:xfrm>
            <a:off x="6336781" y="3302875"/>
            <a:ext cx="2364965" cy="618380"/>
            <a:chOff x="0" y="0"/>
            <a:chExt cx="1935168" cy="506624"/>
          </a:xfrm>
          <a:solidFill>
            <a:srgbClr val="EC5077"/>
          </a:solidFill>
        </p:grpSpPr>
        <p:sp>
          <p:nvSpPr>
            <p:cNvPr id="16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椭圆 43"/>
          <p:cNvSpPr>
            <a:spLocks noChangeArrowheads="1"/>
          </p:cNvSpPr>
          <p:nvPr/>
        </p:nvSpPr>
        <p:spPr bwMode="auto">
          <a:xfrm>
            <a:off x="6871803" y="1697799"/>
            <a:ext cx="1294916" cy="12949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椭圆 45"/>
          <p:cNvSpPr>
            <a:spLocks noChangeArrowheads="1"/>
          </p:cNvSpPr>
          <p:nvPr/>
        </p:nvSpPr>
        <p:spPr bwMode="auto">
          <a:xfrm>
            <a:off x="9093321" y="4424406"/>
            <a:ext cx="1294916" cy="1294916"/>
          </a:xfrm>
          <a:prstGeom prst="ellipse">
            <a:avLst/>
          </a:prstGeom>
          <a:solidFill>
            <a:srgbClr val="EC5077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50"/>
          <p:cNvSpPr>
            <a:spLocks noChangeArrowheads="1"/>
          </p:cNvSpPr>
          <p:nvPr/>
        </p:nvSpPr>
        <p:spPr bwMode="auto">
          <a:xfrm>
            <a:off x="2328935" y="3545187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5" name="TextBox 51"/>
          <p:cNvSpPr>
            <a:spLocks noChangeArrowheads="1"/>
          </p:cNvSpPr>
          <p:nvPr/>
        </p:nvSpPr>
        <p:spPr bwMode="auto">
          <a:xfrm>
            <a:off x="4550452" y="3545187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2"/>
          <p:cNvSpPr>
            <a:spLocks noChangeArrowheads="1"/>
          </p:cNvSpPr>
          <p:nvPr/>
        </p:nvSpPr>
        <p:spPr bwMode="auto">
          <a:xfrm>
            <a:off x="6874708" y="3545187"/>
            <a:ext cx="145774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7" name="组合 53"/>
          <p:cNvGrpSpPr/>
          <p:nvPr/>
        </p:nvGrpSpPr>
        <p:grpSpPr bwMode="auto">
          <a:xfrm flipV="1">
            <a:off x="8558295" y="3393981"/>
            <a:ext cx="3501620" cy="618382"/>
            <a:chOff x="-1" y="0"/>
            <a:chExt cx="2865253" cy="506625"/>
          </a:xfrm>
          <a:solidFill>
            <a:schemeClr val="accent6">
              <a:lumMod val="75000"/>
            </a:schemeClr>
          </a:solidFill>
        </p:grpSpPr>
        <p:sp>
          <p:nvSpPr>
            <p:cNvPr id="28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56"/>
          <p:cNvSpPr>
            <a:spLocks noChangeArrowheads="1"/>
          </p:cNvSpPr>
          <p:nvPr/>
        </p:nvSpPr>
        <p:spPr bwMode="auto">
          <a:xfrm>
            <a:off x="8917882" y="3545187"/>
            <a:ext cx="14596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37" name="TextBox 67"/>
          <p:cNvSpPr>
            <a:spLocks noChangeArrowheads="1"/>
          </p:cNvSpPr>
          <p:nvPr/>
        </p:nvSpPr>
        <p:spPr bwMode="auto">
          <a:xfrm>
            <a:off x="2689318" y="2104703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</a:p>
        </p:txBody>
      </p:sp>
      <p:sp>
        <p:nvSpPr>
          <p:cNvPr id="38" name="TextBox 68"/>
          <p:cNvSpPr>
            <a:spLocks noChangeArrowheads="1"/>
          </p:cNvSpPr>
          <p:nvPr/>
        </p:nvSpPr>
        <p:spPr bwMode="auto">
          <a:xfrm>
            <a:off x="7138274" y="2104703"/>
            <a:ext cx="76003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</a:p>
        </p:txBody>
      </p:sp>
      <p:sp>
        <p:nvSpPr>
          <p:cNvPr id="39" name="TextBox 70"/>
          <p:cNvSpPr>
            <a:spLocks noChangeArrowheads="1"/>
          </p:cNvSpPr>
          <p:nvPr/>
        </p:nvSpPr>
        <p:spPr bwMode="auto">
          <a:xfrm>
            <a:off x="4990313" y="4831310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</a:p>
        </p:txBody>
      </p:sp>
      <p:sp>
        <p:nvSpPr>
          <p:cNvPr id="40" name="TextBox 72"/>
          <p:cNvSpPr>
            <a:spLocks noChangeArrowheads="1"/>
          </p:cNvSpPr>
          <p:nvPr/>
        </p:nvSpPr>
        <p:spPr bwMode="auto">
          <a:xfrm>
            <a:off x="9359683" y="4831310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</a:p>
        </p:txBody>
      </p:sp>
      <p:sp>
        <p:nvSpPr>
          <p:cNvPr id="41" name="Content Placeholder 2"/>
          <p:cNvSpPr txBox="1"/>
          <p:nvPr/>
        </p:nvSpPr>
        <p:spPr>
          <a:xfrm>
            <a:off x="4574583" y="1616442"/>
            <a:ext cx="1586638" cy="326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3984234" y="2002829"/>
            <a:ext cx="2767337" cy="83297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9454665" y="1701794"/>
            <a:ext cx="1586638" cy="326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8864316" y="2088181"/>
            <a:ext cx="2767337" cy="83297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6875577" y="4545499"/>
            <a:ext cx="1586638" cy="326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6285228" y="4931886"/>
            <a:ext cx="2767337" cy="83297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2061073" y="4603444"/>
            <a:ext cx="1586638" cy="326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1470724" y="4989831"/>
            <a:ext cx="2767337" cy="83297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18" grpId="0" animBg="1"/>
      <p:bldP spid="19" grpId="0" animBg="1"/>
      <p:bldP spid="24" grpId="0"/>
      <p:bldP spid="25" grpId="0"/>
      <p:bldP spid="26" grpId="0"/>
      <p:bldP spid="30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244" y="279627"/>
            <a:ext cx="4171551" cy="399611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43036" y="1508289"/>
            <a:ext cx="1929104" cy="18099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n w="15875">
                  <a:solidFill>
                    <a:srgbClr val="3E0846"/>
                  </a:solidFill>
                </a:ln>
                <a:solidFill>
                  <a:srgbClr val="3E084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03</a:t>
            </a:r>
          </a:p>
          <a:p>
            <a:pPr algn="ctr"/>
            <a:r>
              <a:rPr lang="en-US" altLang="zh-CN" dirty="0">
                <a:solidFill>
                  <a:srgbClr val="3E084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Part Three</a:t>
            </a:r>
            <a:endParaRPr lang="zh-CN" altLang="en-US" dirty="0">
              <a:solidFill>
                <a:srgbClr val="3E0846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25257" y="4546897"/>
            <a:ext cx="6565498" cy="7755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点击输入本栏的具体文字，简明扼要的说明分项内容，此为概念图解，请根据您的具体内容酌情修改。详细内容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点击输入本栏的具体文字，简明扼要的说明分项内容，此为概念图解。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299088"/>
            <a:ext cx="3331046" cy="4001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7392620" y="2947720"/>
            <a:ext cx="2160587" cy="2995613"/>
          </a:xfrm>
          <a:custGeom>
            <a:avLst/>
            <a:gdLst>
              <a:gd name="T0" fmla="*/ 0 w 2380342"/>
              <a:gd name="T1" fmla="*/ 0 h 2931886"/>
              <a:gd name="T2" fmla="*/ 1961120 w 2380342"/>
              <a:gd name="T3" fmla="*/ 0 h 2931886"/>
              <a:gd name="T4" fmla="*/ 1961120 w 2380342"/>
              <a:gd name="T5" fmla="*/ 2994576 h 2931886"/>
              <a:gd name="T6" fmla="*/ 1908915 w 2380342"/>
              <a:gd name="T7" fmla="*/ 3060725 h 2931886"/>
              <a:gd name="T8" fmla="*/ 52205 w 2380342"/>
              <a:gd name="T9" fmla="*/ 3060725 h 2931886"/>
              <a:gd name="T10" fmla="*/ 0 w 2380342"/>
              <a:gd name="T11" fmla="*/ 2994576 h 2931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0342"/>
              <a:gd name="T19" fmla="*/ 0 h 2931886"/>
              <a:gd name="T20" fmla="*/ 2380342 w 2380342"/>
              <a:gd name="T21" fmla="*/ 2931886 h 29318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3175">
            <a:solidFill>
              <a:srgbClr val="EAEAEA"/>
            </a:solidFill>
            <a:bevel/>
          </a:ln>
        </p:spPr>
        <p:txBody>
          <a:bodyPr bIns="1440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请输入文字</a:t>
            </a:r>
          </a:p>
        </p:txBody>
      </p:sp>
      <p:sp>
        <p:nvSpPr>
          <p:cNvPr id="8" name="任意多边形 18"/>
          <p:cNvSpPr>
            <a:spLocks noChangeArrowheads="1"/>
          </p:cNvSpPr>
          <p:nvPr/>
        </p:nvSpPr>
        <p:spPr bwMode="auto">
          <a:xfrm>
            <a:off x="4921211" y="2947719"/>
            <a:ext cx="2160588" cy="2995613"/>
          </a:xfrm>
          <a:custGeom>
            <a:avLst/>
            <a:gdLst>
              <a:gd name="T0" fmla="*/ 0 w 2380342"/>
              <a:gd name="T1" fmla="*/ 0 h 2931886"/>
              <a:gd name="T2" fmla="*/ 1961122 w 2380342"/>
              <a:gd name="T3" fmla="*/ 0 h 2931886"/>
              <a:gd name="T4" fmla="*/ 1961122 w 2380342"/>
              <a:gd name="T5" fmla="*/ 2994576 h 2931886"/>
              <a:gd name="T6" fmla="*/ 1908917 w 2380342"/>
              <a:gd name="T7" fmla="*/ 3060725 h 2931886"/>
              <a:gd name="T8" fmla="*/ 52205 w 2380342"/>
              <a:gd name="T9" fmla="*/ 3060725 h 2931886"/>
              <a:gd name="T10" fmla="*/ 0 w 2380342"/>
              <a:gd name="T11" fmla="*/ 2994576 h 2931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0342"/>
              <a:gd name="T19" fmla="*/ 0 h 2931886"/>
              <a:gd name="T20" fmla="*/ 2380342 w 2380342"/>
              <a:gd name="T21" fmla="*/ 2931886 h 29318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3175">
            <a:solidFill>
              <a:srgbClr val="EAEAEA"/>
            </a:solidFill>
            <a:bevel/>
          </a:ln>
        </p:spPr>
        <p:txBody>
          <a:bodyPr bIns="1440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请输入文字</a:t>
            </a:r>
          </a:p>
        </p:txBody>
      </p:sp>
      <p:sp>
        <p:nvSpPr>
          <p:cNvPr id="9" name="任意多边形 9"/>
          <p:cNvSpPr>
            <a:spLocks noChangeArrowheads="1"/>
          </p:cNvSpPr>
          <p:nvPr/>
        </p:nvSpPr>
        <p:spPr bwMode="auto">
          <a:xfrm>
            <a:off x="2352307" y="2947720"/>
            <a:ext cx="2160588" cy="2995613"/>
          </a:xfrm>
          <a:custGeom>
            <a:avLst/>
            <a:gdLst>
              <a:gd name="T0" fmla="*/ 0 w 2380342"/>
              <a:gd name="T1" fmla="*/ 0 h 2931886"/>
              <a:gd name="T2" fmla="*/ 1961122 w 2380342"/>
              <a:gd name="T3" fmla="*/ 0 h 2931886"/>
              <a:gd name="T4" fmla="*/ 1961122 w 2380342"/>
              <a:gd name="T5" fmla="*/ 2994576 h 2931886"/>
              <a:gd name="T6" fmla="*/ 1908917 w 2380342"/>
              <a:gd name="T7" fmla="*/ 3060725 h 2931886"/>
              <a:gd name="T8" fmla="*/ 52205 w 2380342"/>
              <a:gd name="T9" fmla="*/ 3060725 h 2931886"/>
              <a:gd name="T10" fmla="*/ 0 w 2380342"/>
              <a:gd name="T11" fmla="*/ 2994576 h 2931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0342"/>
              <a:gd name="T19" fmla="*/ 0 h 2931886"/>
              <a:gd name="T20" fmla="*/ 2380342 w 2380342"/>
              <a:gd name="T21" fmla="*/ 2931886 h 29318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3175">
            <a:solidFill>
              <a:srgbClr val="EAEAEA"/>
            </a:solidFill>
            <a:bevel/>
          </a:ln>
        </p:spPr>
        <p:txBody>
          <a:bodyPr bIns="1440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请输入文字</a:t>
            </a:r>
          </a:p>
        </p:txBody>
      </p:sp>
      <p:sp>
        <p:nvSpPr>
          <p:cNvPr id="4" name="矩形 3"/>
          <p:cNvSpPr/>
          <p:nvPr/>
        </p:nvSpPr>
        <p:spPr>
          <a:xfrm>
            <a:off x="2565335" y="3111884"/>
            <a:ext cx="1734532" cy="23005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34239" y="3111884"/>
            <a:ext cx="1734532" cy="230057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05647" y="3111884"/>
            <a:ext cx="1734532" cy="23005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Content Placeholder 2"/>
          <p:cNvSpPr txBox="1"/>
          <p:nvPr/>
        </p:nvSpPr>
        <p:spPr>
          <a:xfrm>
            <a:off x="4621717" y="1079114"/>
            <a:ext cx="2152786" cy="4480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8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3079747" y="1691306"/>
            <a:ext cx="5423716" cy="83297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请在此输入您的文字内容，说明情况及详情内容。请在此输入您的文字内容说明情况及详情内容。请在此输入您的文字内容，说明情况及详情内容。请在此输入您的文字内容说明情况及详情内容。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4" grpId="0" animBg="1"/>
      <p:bldP spid="17" grpId="0" animBg="1"/>
      <p:bldP spid="18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318837"/>
            <a:ext cx="3331046" cy="360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E084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3805214" y="2510922"/>
            <a:ext cx="4151483" cy="1880468"/>
          </a:xfrm>
          <a:prstGeom prst="ellipse">
            <a:avLst/>
          </a:prstGeom>
          <a:noFill/>
          <a:ln w="19050" cap="rnd">
            <a:solidFill>
              <a:srgbClr val="3E084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 rot="5400000">
            <a:off x="3800399" y="2510922"/>
            <a:ext cx="4151483" cy="1880468"/>
          </a:xfrm>
          <a:prstGeom prst="ellipse">
            <a:avLst/>
          </a:prstGeom>
          <a:noFill/>
          <a:ln w="19050" cap="rnd">
            <a:solidFill>
              <a:srgbClr val="3E084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12751" y="1894461"/>
            <a:ext cx="1433829" cy="1433829"/>
          </a:xfrm>
          <a:prstGeom prst="ellipse">
            <a:avLst/>
          </a:prstGeom>
          <a:solidFill>
            <a:srgbClr val="EC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81778" y="1894461"/>
            <a:ext cx="1433829" cy="14338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81778" y="3603495"/>
            <a:ext cx="1433829" cy="1433829"/>
          </a:xfrm>
          <a:prstGeom prst="ellipse">
            <a:avLst/>
          </a:prstGeom>
          <a:solidFill>
            <a:srgbClr val="EC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12751" y="3618214"/>
            <a:ext cx="1433829" cy="14338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5393" y="2248869"/>
            <a:ext cx="778590" cy="7285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6403623" y="2271689"/>
            <a:ext cx="807666" cy="7285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4654270" y="3986015"/>
            <a:ext cx="740837" cy="7285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6410493" y="3986017"/>
            <a:ext cx="793926" cy="7285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14" name="Content Placeholder 2"/>
          <p:cNvSpPr txBox="1"/>
          <p:nvPr/>
        </p:nvSpPr>
        <p:spPr>
          <a:xfrm>
            <a:off x="592017" y="1936391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592018" y="2294135"/>
            <a:ext cx="3344143" cy="100762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sp>
        <p:nvSpPr>
          <p:cNvPr id="24" name="Content Placeholder 2"/>
          <p:cNvSpPr txBox="1"/>
          <p:nvPr/>
        </p:nvSpPr>
        <p:spPr>
          <a:xfrm>
            <a:off x="599436" y="4079524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599437" y="4437268"/>
            <a:ext cx="3344143" cy="100762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10212606" y="1578647"/>
            <a:ext cx="1702875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8468648" y="1894461"/>
            <a:ext cx="3344143" cy="100762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109916" y="4079524"/>
            <a:ext cx="1702875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365958" y="4395338"/>
            <a:ext cx="3344143" cy="100762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299088"/>
            <a:ext cx="3331046" cy="4001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grpSp>
        <p:nvGrpSpPr>
          <p:cNvPr id="6" name="椭圆 5"/>
          <p:cNvGrpSpPr/>
          <p:nvPr/>
        </p:nvGrpSpPr>
        <p:grpSpPr bwMode="auto">
          <a:xfrm>
            <a:off x="1135243" y="1597909"/>
            <a:ext cx="4383088" cy="4383088"/>
            <a:chOff x="0" y="0"/>
            <a:chExt cx="2761" cy="2761"/>
          </a:xfrm>
        </p:grpSpPr>
        <p:pic>
          <p:nvPicPr>
            <p:cNvPr id="7" name="椭圆 5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61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11" y="409"/>
              <a:ext cx="1938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16"/>
          <p:cNvGrpSpPr/>
          <p:nvPr/>
        </p:nvGrpSpPr>
        <p:grpSpPr bwMode="auto">
          <a:xfrm>
            <a:off x="4408668" y="1748722"/>
            <a:ext cx="919163" cy="946150"/>
            <a:chOff x="0" y="0"/>
            <a:chExt cx="2250754" cy="2312893"/>
          </a:xfrm>
        </p:grpSpPr>
        <p:grpSp>
          <p:nvGrpSpPr>
            <p:cNvPr id="10" name="组合 17"/>
            <p:cNvGrpSpPr/>
            <p:nvPr/>
          </p:nvGrpSpPr>
          <p:grpSpPr bwMode="auto">
            <a:xfrm>
              <a:off x="0" y="0"/>
              <a:ext cx="2250754" cy="2312893"/>
              <a:chOff x="0" y="0"/>
              <a:chExt cx="1884994" cy="1884995"/>
            </a:xfrm>
          </p:grpSpPr>
          <p:grpSp>
            <p:nvGrpSpPr>
              <p:cNvPr id="12" name="椭圆 19"/>
              <p:cNvGrpSpPr/>
              <p:nvPr/>
            </p:nvGrpSpPr>
            <p:grpSpPr bwMode="auto">
              <a:xfrm>
                <a:off x="-25174" y="-22378"/>
                <a:ext cx="1948228" cy="1944501"/>
                <a:chOff x="0" y="0"/>
                <a:chExt cx="950976" cy="975360"/>
              </a:xfrm>
            </p:grpSpPr>
            <p:pic>
              <p:nvPicPr>
                <p:cNvPr id="16" name="椭圆 19"/>
                <p:cNvPicPr>
                  <a:picLocks noChangeArrowheads="1"/>
                </p:cNvPicPr>
                <p:nvPr/>
              </p:nvPicPr>
              <p:blipFill>
                <a:blip r:embed="rId6"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50976" cy="975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7035" y="149693"/>
                  <a:ext cx="650616" cy="668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" name="任意多边形 20"/>
              <p:cNvGrpSpPr/>
              <p:nvPr/>
            </p:nvGrpSpPr>
            <p:grpSpPr bwMode="auto">
              <a:xfrm>
                <a:off x="24781" y="1928"/>
                <a:ext cx="1698455" cy="1434069"/>
                <a:chOff x="0" y="0"/>
                <a:chExt cx="829056" cy="719328"/>
              </a:xfrm>
            </p:grpSpPr>
            <p:pic>
              <p:nvPicPr>
                <p:cNvPr id="14" name="任意多边形 20"/>
                <p:cNvPicPr>
                  <a:picLocks noChangeArrowheads="1"/>
                </p:cNvPicPr>
                <p:nvPr/>
              </p:nvPicPr>
              <p:blipFill>
                <a:blip r:embed="rId7"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29056" cy="719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45" y="-967"/>
                  <a:ext cx="831271" cy="722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1" name="文本框 18"/>
            <p:cNvSpPr txBox="1">
              <a:spLocks noChangeArrowheads="1"/>
            </p:cNvSpPr>
            <p:nvPr/>
          </p:nvSpPr>
          <p:spPr bwMode="auto">
            <a:xfrm>
              <a:off x="306235" y="441213"/>
              <a:ext cx="1851445" cy="143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3E08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21"/>
          <p:cNvGrpSpPr/>
          <p:nvPr/>
        </p:nvGrpSpPr>
        <p:grpSpPr bwMode="auto">
          <a:xfrm>
            <a:off x="4975406" y="3115559"/>
            <a:ext cx="919162" cy="946150"/>
            <a:chOff x="0" y="0"/>
            <a:chExt cx="2250754" cy="2312893"/>
          </a:xfrm>
        </p:grpSpPr>
        <p:grpSp>
          <p:nvGrpSpPr>
            <p:cNvPr id="19" name="组合 22"/>
            <p:cNvGrpSpPr/>
            <p:nvPr/>
          </p:nvGrpSpPr>
          <p:grpSpPr bwMode="auto">
            <a:xfrm>
              <a:off x="0" y="0"/>
              <a:ext cx="2250754" cy="2312893"/>
              <a:chOff x="0" y="0"/>
              <a:chExt cx="1884994" cy="1884995"/>
            </a:xfrm>
          </p:grpSpPr>
          <p:grpSp>
            <p:nvGrpSpPr>
              <p:cNvPr id="21" name="椭圆 24"/>
              <p:cNvGrpSpPr/>
              <p:nvPr/>
            </p:nvGrpSpPr>
            <p:grpSpPr bwMode="auto">
              <a:xfrm>
                <a:off x="-23506" y="-25179"/>
                <a:ext cx="1948228" cy="1944501"/>
                <a:chOff x="0" y="0"/>
                <a:chExt cx="950976" cy="975360"/>
              </a:xfrm>
            </p:grpSpPr>
            <p:pic>
              <p:nvPicPr>
                <p:cNvPr id="27" name="椭圆 24"/>
                <p:cNvPicPr>
                  <a:picLocks noChangeArrowheads="1"/>
                </p:cNvPicPr>
                <p:nvPr/>
              </p:nvPicPr>
              <p:blipFill>
                <a:blip r:embed="rId6"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50976" cy="975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46221" y="151098"/>
                  <a:ext cx="650616" cy="668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" name="任意多边形 25"/>
              <p:cNvGrpSpPr/>
              <p:nvPr/>
            </p:nvGrpSpPr>
            <p:grpSpPr bwMode="auto">
              <a:xfrm>
                <a:off x="26448" y="-873"/>
                <a:ext cx="1698455" cy="1446222"/>
                <a:chOff x="0" y="0"/>
                <a:chExt cx="829056" cy="725424"/>
              </a:xfrm>
            </p:grpSpPr>
            <p:pic>
              <p:nvPicPr>
                <p:cNvPr id="25" name="任意多边形 25"/>
                <p:cNvPicPr>
                  <a:picLocks noChangeArrowheads="1"/>
                </p:cNvPicPr>
                <p:nvPr/>
              </p:nvPicPr>
              <p:blipFill>
                <a:blip r:embed="rId8">
                  <a:duotone>
                    <a:prstClr val="black"/>
                    <a:srgbClr val="7AC5E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29056" cy="725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-169" y="438"/>
                  <a:ext cx="831271" cy="722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0" name="文本框 23"/>
            <p:cNvSpPr txBox="1">
              <a:spLocks noChangeArrowheads="1"/>
            </p:cNvSpPr>
            <p:nvPr/>
          </p:nvSpPr>
          <p:spPr bwMode="auto">
            <a:xfrm>
              <a:off x="306235" y="441213"/>
              <a:ext cx="1851445" cy="143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3E08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6"/>
          <p:cNvGrpSpPr/>
          <p:nvPr/>
        </p:nvGrpSpPr>
        <p:grpSpPr bwMode="auto">
          <a:xfrm>
            <a:off x="4628968" y="4488314"/>
            <a:ext cx="920750" cy="946150"/>
            <a:chOff x="0" y="0"/>
            <a:chExt cx="2250754" cy="2312893"/>
          </a:xfrm>
        </p:grpSpPr>
        <p:grpSp>
          <p:nvGrpSpPr>
            <p:cNvPr id="30" name="组合 27"/>
            <p:cNvGrpSpPr/>
            <p:nvPr/>
          </p:nvGrpSpPr>
          <p:grpSpPr bwMode="auto">
            <a:xfrm>
              <a:off x="0" y="0"/>
              <a:ext cx="2250754" cy="2312893"/>
              <a:chOff x="0" y="0"/>
              <a:chExt cx="1884994" cy="1884995"/>
            </a:xfrm>
          </p:grpSpPr>
          <p:grpSp>
            <p:nvGrpSpPr>
              <p:cNvPr id="32" name="椭圆 29"/>
              <p:cNvGrpSpPr/>
              <p:nvPr/>
            </p:nvGrpSpPr>
            <p:grpSpPr bwMode="auto">
              <a:xfrm>
                <a:off x="-29652" y="-23674"/>
                <a:ext cx="1948228" cy="1944501"/>
                <a:chOff x="0" y="0"/>
                <a:chExt cx="950976" cy="975360"/>
              </a:xfrm>
            </p:grpSpPr>
            <p:pic>
              <p:nvPicPr>
                <p:cNvPr id="36" name="椭圆 29"/>
                <p:cNvPicPr>
                  <a:picLocks noChangeArrowheads="1"/>
                </p:cNvPicPr>
                <p:nvPr/>
              </p:nvPicPr>
              <p:blipFill>
                <a:blip r:embed="rId6"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50976" cy="975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49221" y="150343"/>
                  <a:ext cx="650616" cy="668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3" name="任意多边形 30"/>
              <p:cNvGrpSpPr/>
              <p:nvPr/>
            </p:nvGrpSpPr>
            <p:grpSpPr bwMode="auto">
              <a:xfrm>
                <a:off x="20302" y="632"/>
                <a:ext cx="1710944" cy="1434069"/>
                <a:chOff x="0" y="0"/>
                <a:chExt cx="835152" cy="719328"/>
              </a:xfrm>
            </p:grpSpPr>
            <p:pic>
              <p:nvPicPr>
                <p:cNvPr id="34" name="任意多边形 30"/>
                <p:cNvPicPr>
                  <a:picLocks noChangeArrowheads="1"/>
                </p:cNvPicPr>
                <p:nvPr/>
              </p:nvPicPr>
              <p:blipFill>
                <a:blip r:embed="rId9">
                  <a:duotone>
                    <a:prstClr val="black"/>
                    <a:srgbClr val="C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35152" cy="719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831" y="-317"/>
                  <a:ext cx="831271" cy="722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31" name="文本框 28"/>
            <p:cNvSpPr txBox="1">
              <a:spLocks noChangeArrowheads="1"/>
            </p:cNvSpPr>
            <p:nvPr/>
          </p:nvSpPr>
          <p:spPr bwMode="auto">
            <a:xfrm>
              <a:off x="306235" y="441213"/>
              <a:ext cx="1851445" cy="143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3E08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661359" y="2267875"/>
            <a:ext cx="3184574" cy="3184574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Content Placeholder 2"/>
          <p:cNvSpPr txBox="1"/>
          <p:nvPr/>
        </p:nvSpPr>
        <p:spPr>
          <a:xfrm>
            <a:off x="5773781" y="1518928"/>
            <a:ext cx="1672497" cy="2534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5773781" y="1859164"/>
            <a:ext cx="3888693" cy="81742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请在此输入您的文字内容，说明情况及详情内容。请在此输入您的文字内容，说明情况及详情内容。请在此输入您的文字内容。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50" name="Content Placeholder 2"/>
          <p:cNvSpPr txBox="1"/>
          <p:nvPr/>
        </p:nvSpPr>
        <p:spPr>
          <a:xfrm>
            <a:off x="6130599" y="3174202"/>
            <a:ext cx="1672497" cy="2534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6130599" y="3514438"/>
            <a:ext cx="3888693" cy="81742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请在此输入您的文字内容，说明情况及详情内容。请在此输入您的文字内容，说明情况及详情内容。请在此输入您的文字内容。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5873059" y="4868208"/>
            <a:ext cx="1672497" cy="2534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5873059" y="5208444"/>
            <a:ext cx="3888693" cy="81742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请在此输入您的文字内容，说明情况及详情内容。请在此输入您的文字内容，说明情况及详情内容。请在此输入您的文字内容。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299088"/>
            <a:ext cx="3331046" cy="4001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grpSp>
        <p:nvGrpSpPr>
          <p:cNvPr id="7" name="Group 5"/>
          <p:cNvGrpSpPr/>
          <p:nvPr/>
        </p:nvGrpSpPr>
        <p:grpSpPr>
          <a:xfrm>
            <a:off x="3655168" y="2980079"/>
            <a:ext cx="5281210" cy="2200527"/>
            <a:chOff x="3960309" y="3165179"/>
            <a:chExt cx="4579147" cy="1908000"/>
          </a:xfrm>
        </p:grpSpPr>
        <p:sp>
          <p:nvSpPr>
            <p:cNvPr id="8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EC507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EC507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任意多边形 100"/>
          <p:cNvSpPr/>
          <p:nvPr/>
        </p:nvSpPr>
        <p:spPr bwMode="auto">
          <a:xfrm>
            <a:off x="8240149" y="3444121"/>
            <a:ext cx="29406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100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08"/>
          <p:cNvSpPr/>
          <p:nvPr/>
        </p:nvSpPr>
        <p:spPr bwMode="auto">
          <a:xfrm flipH="1">
            <a:off x="1035742" y="3799588"/>
            <a:ext cx="29425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100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任意多边形 112"/>
          <p:cNvSpPr/>
          <p:nvPr/>
        </p:nvSpPr>
        <p:spPr>
          <a:xfrm>
            <a:off x="6403873" y="2636238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100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任意多边形 113"/>
          <p:cNvSpPr/>
          <p:nvPr/>
        </p:nvSpPr>
        <p:spPr>
          <a:xfrm flipH="1">
            <a:off x="4428841" y="2628635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100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167140" y="3983562"/>
            <a:ext cx="261706" cy="278781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120378" y="3957947"/>
            <a:ext cx="337297" cy="33765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393472" y="3972484"/>
            <a:ext cx="293862" cy="29478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7850581" y="3984915"/>
            <a:ext cx="280240" cy="29063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946870" y="2620180"/>
            <a:ext cx="1672497" cy="2534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946870" y="2904787"/>
            <a:ext cx="2833759" cy="81742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3867275" y="1353216"/>
            <a:ext cx="1672497" cy="2534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3867275" y="1637823"/>
            <a:ext cx="2833759" cy="81742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7379140" y="1381707"/>
            <a:ext cx="1672497" cy="2534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7379140" y="1666314"/>
            <a:ext cx="2833759" cy="81742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9233539" y="3808010"/>
            <a:ext cx="1672497" cy="2534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9233539" y="4092617"/>
            <a:ext cx="2833759" cy="81742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244" y="279627"/>
            <a:ext cx="4171551" cy="399611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43036" y="1508289"/>
            <a:ext cx="1835966" cy="18099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n w="15875">
                  <a:solidFill>
                    <a:srgbClr val="3E0846"/>
                  </a:solidFill>
                </a:ln>
                <a:solidFill>
                  <a:srgbClr val="3E084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04</a:t>
            </a:r>
          </a:p>
          <a:p>
            <a:pPr algn="ctr"/>
            <a:r>
              <a:rPr lang="en-US" altLang="zh-CN" dirty="0">
                <a:solidFill>
                  <a:srgbClr val="3E084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Part Four</a:t>
            </a:r>
            <a:endParaRPr lang="zh-CN" altLang="en-US" dirty="0">
              <a:solidFill>
                <a:srgbClr val="3E0846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125257" y="4546897"/>
            <a:ext cx="6565498" cy="7755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点击输入本栏的具体文字，简明扼要的说明分项内容，此为概念图解，请根据您的具体内容酌情修改。详细内容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点击输入本栏的具体文字，简明扼要的说明分项内容，此为概念图解。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299088"/>
            <a:ext cx="3331046" cy="4001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8382638" y="2683224"/>
            <a:ext cx="1848344" cy="1848344"/>
          </a:xfrm>
          <a:prstGeom prst="ellipse">
            <a:avLst/>
          </a:prstGeom>
          <a:noFill/>
          <a:ln>
            <a:solidFill>
              <a:srgbClr val="EC5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70988" y="2071574"/>
            <a:ext cx="3071644" cy="3071644"/>
          </a:xfrm>
          <a:prstGeom prst="ellipse">
            <a:avLst/>
          </a:prstGeom>
          <a:noFill/>
          <a:ln>
            <a:solidFill>
              <a:srgbClr val="EC5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09738" y="821486"/>
            <a:ext cx="5574052" cy="5574052"/>
          </a:xfrm>
          <a:prstGeom prst="ellipse">
            <a:avLst/>
          </a:prstGeom>
          <a:noFill/>
          <a:ln>
            <a:solidFill>
              <a:srgbClr val="EC5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V="1">
            <a:off x="-10809" y="3542661"/>
            <a:ext cx="9391284" cy="64736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11" name="组合 29"/>
          <p:cNvGrpSpPr/>
          <p:nvPr/>
        </p:nvGrpSpPr>
        <p:grpSpPr bwMode="auto">
          <a:xfrm>
            <a:off x="1469206" y="3210047"/>
            <a:ext cx="774609" cy="776840"/>
            <a:chOff x="2307521" y="2283162"/>
            <a:chExt cx="551398" cy="551398"/>
          </a:xfrm>
        </p:grpSpPr>
        <p:sp>
          <p:nvSpPr>
            <p:cNvPr id="12" name="矩形 11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13" name="五角星 12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4" name="组合 41"/>
          <p:cNvGrpSpPr/>
          <p:nvPr/>
        </p:nvGrpSpPr>
        <p:grpSpPr bwMode="auto">
          <a:xfrm>
            <a:off x="4652465" y="3210047"/>
            <a:ext cx="776840" cy="776840"/>
            <a:chOff x="2307521" y="2283162"/>
            <a:chExt cx="551398" cy="551398"/>
          </a:xfrm>
        </p:grpSpPr>
        <p:sp>
          <p:nvSpPr>
            <p:cNvPr id="15" name="矩形 14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EC507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9" name="组合 54"/>
          <p:cNvGrpSpPr/>
          <p:nvPr/>
        </p:nvGrpSpPr>
        <p:grpSpPr bwMode="auto">
          <a:xfrm>
            <a:off x="8918390" y="3210047"/>
            <a:ext cx="776840" cy="776840"/>
            <a:chOff x="2307521" y="2283162"/>
            <a:chExt cx="551398" cy="551398"/>
          </a:xfrm>
        </p:grpSpPr>
        <p:sp>
          <p:nvSpPr>
            <p:cNvPr id="30" name="矩形 29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1" name="五角星 30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1469206" y="1288430"/>
            <a:ext cx="2423920" cy="326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8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1429968" y="1759152"/>
            <a:ext cx="4607408" cy="108214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请在此输入您的文字内容，说明情况及详情内容。请在此输入您的文字内容说明情况及详情内容。请在此输入您的文字内容，说明情况及详情内容。请在此输入您的文字内容说明情况及详情内容。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2175354" y="4607762"/>
            <a:ext cx="2423920" cy="326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8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2136116" y="5078484"/>
            <a:ext cx="4607408" cy="108214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请在此输入您的文字内容，说明情况及详情内容。请在此输入您的文字内容说明情况及详情内容。请在此输入您的文字内容，说明情况及详情内容。请在此输入您的文字内容说明情况及详情内容。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299088"/>
            <a:ext cx="3331046" cy="4001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sp>
        <p:nvSpPr>
          <p:cNvPr id="38" name="Rectangle 15"/>
          <p:cNvSpPr/>
          <p:nvPr/>
        </p:nvSpPr>
        <p:spPr bwMode="auto">
          <a:xfrm>
            <a:off x="2461800" y="1106189"/>
            <a:ext cx="7709722" cy="479499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0" name="Rectangle 6"/>
          <p:cNvSpPr/>
          <p:nvPr/>
        </p:nvSpPr>
        <p:spPr>
          <a:xfrm>
            <a:off x="2618423" y="3872152"/>
            <a:ext cx="3003751" cy="2868012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381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/>
          <p:nvPr/>
        </p:nvSpPr>
        <p:spPr>
          <a:xfrm>
            <a:off x="3058126" y="4187645"/>
            <a:ext cx="1672497" cy="36394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2929728" y="4721978"/>
            <a:ext cx="2381140" cy="1609840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请在此输入您的文字内容，说明情况及详情内容。请在此输入您的文字内容，说明情况及详情内容。请在此输入您的文字内容，说明情况及详情内容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40" grpId="0" animBg="1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/>
          <a:srcRect b="24800"/>
          <a:stretch>
            <a:fillRect/>
          </a:stretch>
        </p:blipFill>
        <p:spPr>
          <a:xfrm>
            <a:off x="1206167" y="5241956"/>
            <a:ext cx="2550357" cy="16396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3"/>
          <a:srcRect l="6891" b="8809"/>
          <a:stretch>
            <a:fillRect/>
          </a:stretch>
        </p:blipFill>
        <p:spPr>
          <a:xfrm>
            <a:off x="0" y="3957865"/>
            <a:ext cx="3116281" cy="29237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4"/>
          <a:srcRect t="10670" r="35589"/>
          <a:stretch>
            <a:fillRect/>
          </a:stretch>
        </p:blipFill>
        <p:spPr>
          <a:xfrm>
            <a:off x="10756944" y="-1"/>
            <a:ext cx="1423871" cy="1403411"/>
          </a:xfrm>
          <a:prstGeom prst="rect">
            <a:avLst/>
          </a:prstGeom>
        </p:spPr>
      </p:pic>
      <p:sp>
        <p:nvSpPr>
          <p:cNvPr id="11" name="MH_Others_1"/>
          <p:cNvSpPr txBox="1"/>
          <p:nvPr>
            <p:custDataLst>
              <p:tags r:id="rId1"/>
            </p:custDataLst>
          </p:nvPr>
        </p:nvSpPr>
        <p:spPr>
          <a:xfrm>
            <a:off x="3455909" y="642052"/>
            <a:ext cx="4830776" cy="135421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800" dirty="0">
                <a:solidFill>
                  <a:srgbClr val="3E084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12" name="MH_Number_1"/>
          <p:cNvSpPr/>
          <p:nvPr>
            <p:custDataLst>
              <p:tags r:id="rId2"/>
            </p:custDataLst>
          </p:nvPr>
        </p:nvSpPr>
        <p:spPr>
          <a:xfrm>
            <a:off x="4079302" y="2782470"/>
            <a:ext cx="482210" cy="482210"/>
          </a:xfrm>
          <a:prstGeom prst="ellipse">
            <a:avLst/>
          </a:prstGeom>
          <a:solidFill>
            <a:srgbClr val="3E084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4661825" y="2805901"/>
            <a:ext cx="3331046" cy="4326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4" name="MH_Others_2"/>
          <p:cNvSpPr txBox="1"/>
          <p:nvPr>
            <p:custDataLst>
              <p:tags r:id="rId4"/>
            </p:custDataLst>
          </p:nvPr>
        </p:nvSpPr>
        <p:spPr>
          <a:xfrm>
            <a:off x="4320407" y="1892023"/>
            <a:ext cx="329929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1"/>
          <p:cNvSpPr/>
          <p:nvPr>
            <p:custDataLst>
              <p:tags r:id="rId5"/>
            </p:custDataLst>
          </p:nvPr>
        </p:nvSpPr>
        <p:spPr>
          <a:xfrm>
            <a:off x="4079302" y="3518719"/>
            <a:ext cx="482210" cy="482210"/>
          </a:xfrm>
          <a:prstGeom prst="ellipse">
            <a:avLst/>
          </a:prstGeom>
          <a:solidFill>
            <a:srgbClr val="3E084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1"/>
          <p:cNvSpPr/>
          <p:nvPr>
            <p:custDataLst>
              <p:tags r:id="rId6"/>
            </p:custDataLst>
          </p:nvPr>
        </p:nvSpPr>
        <p:spPr>
          <a:xfrm>
            <a:off x="4661825" y="3542150"/>
            <a:ext cx="3331046" cy="4326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7" name="MH_Number_1"/>
          <p:cNvSpPr/>
          <p:nvPr>
            <p:custDataLst>
              <p:tags r:id="rId7"/>
            </p:custDataLst>
          </p:nvPr>
        </p:nvSpPr>
        <p:spPr>
          <a:xfrm>
            <a:off x="4079302" y="4927244"/>
            <a:ext cx="482210" cy="482210"/>
          </a:xfrm>
          <a:prstGeom prst="ellipse">
            <a:avLst/>
          </a:prstGeom>
          <a:solidFill>
            <a:srgbClr val="3E084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1"/>
          <p:cNvSpPr/>
          <p:nvPr>
            <p:custDataLst>
              <p:tags r:id="rId8"/>
            </p:custDataLst>
          </p:nvPr>
        </p:nvSpPr>
        <p:spPr>
          <a:xfrm>
            <a:off x="4661825" y="4950675"/>
            <a:ext cx="3331046" cy="4326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9" name="MH_Number_1"/>
          <p:cNvSpPr/>
          <p:nvPr>
            <p:custDataLst>
              <p:tags r:id="rId9"/>
            </p:custDataLst>
          </p:nvPr>
        </p:nvSpPr>
        <p:spPr>
          <a:xfrm>
            <a:off x="4079302" y="4230754"/>
            <a:ext cx="482210" cy="482210"/>
          </a:xfrm>
          <a:prstGeom prst="ellipse">
            <a:avLst/>
          </a:prstGeom>
          <a:solidFill>
            <a:srgbClr val="3E084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11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MH_Entry_1"/>
          <p:cNvSpPr/>
          <p:nvPr>
            <p:custDataLst>
              <p:tags r:id="rId10"/>
            </p:custDataLst>
          </p:nvPr>
        </p:nvSpPr>
        <p:spPr>
          <a:xfrm>
            <a:off x="4661825" y="4254185"/>
            <a:ext cx="3331046" cy="4326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/>
          <a:srcRect t="1" r="33344" b="30905"/>
          <a:stretch>
            <a:fillRect/>
          </a:stretch>
        </p:blipFill>
        <p:spPr>
          <a:xfrm>
            <a:off x="10878362" y="5542090"/>
            <a:ext cx="1310496" cy="1320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318837"/>
            <a:ext cx="3331046" cy="360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E084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sp>
        <p:nvSpPr>
          <p:cNvPr id="7" name="Up Arrow 64"/>
          <p:cNvSpPr/>
          <p:nvPr/>
        </p:nvSpPr>
        <p:spPr>
          <a:xfrm>
            <a:off x="5995841" y="1818329"/>
            <a:ext cx="452424" cy="5039670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EC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Bent Arrow 65"/>
          <p:cNvSpPr/>
          <p:nvPr/>
        </p:nvSpPr>
        <p:spPr>
          <a:xfrm>
            <a:off x="6107638" y="2694090"/>
            <a:ext cx="2854108" cy="416391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EC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Bent Arrow 53"/>
          <p:cNvSpPr/>
          <p:nvPr/>
        </p:nvSpPr>
        <p:spPr>
          <a:xfrm flipH="1">
            <a:off x="3508852" y="3531518"/>
            <a:ext cx="2854108" cy="3326481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EC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Bent Arrow 50"/>
          <p:cNvSpPr/>
          <p:nvPr/>
        </p:nvSpPr>
        <p:spPr>
          <a:xfrm>
            <a:off x="6109006" y="3996758"/>
            <a:ext cx="2532380" cy="2861241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EC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45"/>
          <p:cNvSpPr/>
          <p:nvPr/>
        </p:nvSpPr>
        <p:spPr bwMode="auto">
          <a:xfrm>
            <a:off x="5395089" y="5280512"/>
            <a:ext cx="404931" cy="40493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EC5077"/>
          </a:solidFill>
          <a:ln w="9525">
            <a:noFill/>
            <a:round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6542402" y="2099706"/>
            <a:ext cx="452258" cy="45225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EC5077"/>
          </a:solidFill>
          <a:ln w="9525">
            <a:noFill/>
            <a:round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217"/>
          <p:cNvSpPr>
            <a:spLocks noEditPoints="1"/>
          </p:cNvSpPr>
          <p:nvPr/>
        </p:nvSpPr>
        <p:spPr bwMode="auto">
          <a:xfrm>
            <a:off x="5457982" y="4115009"/>
            <a:ext cx="462651" cy="346988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EC5077"/>
          </a:solidFill>
          <a:ln w="9525">
            <a:noFill/>
            <a:round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216"/>
          <p:cNvSpPr>
            <a:spLocks noEditPoints="1"/>
          </p:cNvSpPr>
          <p:nvPr/>
        </p:nvSpPr>
        <p:spPr bwMode="auto">
          <a:xfrm>
            <a:off x="6557570" y="4551737"/>
            <a:ext cx="414068" cy="416883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EC5077"/>
          </a:solidFill>
          <a:ln w="9525">
            <a:noFill/>
            <a:round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35"/>
          <p:cNvSpPr>
            <a:spLocks noEditPoints="1"/>
          </p:cNvSpPr>
          <p:nvPr/>
        </p:nvSpPr>
        <p:spPr bwMode="auto">
          <a:xfrm>
            <a:off x="6515181" y="3277578"/>
            <a:ext cx="370434" cy="34698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EC5077"/>
          </a:solidFill>
          <a:ln w="9525">
            <a:noFill/>
            <a:round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4583401" y="1652563"/>
            <a:ext cx="1809374" cy="28391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2975048" y="1930448"/>
            <a:ext cx="3065674" cy="91576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951946" y="3396787"/>
            <a:ext cx="1809374" cy="28391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343593" y="3674672"/>
            <a:ext cx="3065674" cy="91576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9015257" y="2562296"/>
            <a:ext cx="1809374" cy="28391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28662" y="2846212"/>
            <a:ext cx="3065674" cy="91576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5257" y="4178081"/>
            <a:ext cx="1809374" cy="28391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9028662" y="4461997"/>
            <a:ext cx="3065674" cy="91576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3656274" y="5170494"/>
            <a:ext cx="1809374" cy="28391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2047921" y="5448379"/>
            <a:ext cx="3065674" cy="91576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5050" t="14646" r="21285" b="26323"/>
          <a:stretch>
            <a:fillRect/>
          </a:stretch>
        </p:blipFill>
        <p:spPr>
          <a:xfrm>
            <a:off x="-10997" y="-74142"/>
            <a:ext cx="12202997" cy="6932141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054619" y="2248728"/>
            <a:ext cx="6419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800" cap="all" dirty="0">
                <a:solidFill>
                  <a:srgbClr val="3E0846"/>
                </a:solidFill>
                <a:cs typeface="Arial" panose="020B0604020202020204" pitchFamily="34" charset="0"/>
              </a:rPr>
              <a:t>感谢您的聆听及指正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576915" y="3014768"/>
            <a:ext cx="5183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cs typeface="Arial" panose="020B0604020202020204" pitchFamily="34" charset="0"/>
              </a:rPr>
              <a:t>适用于商务汇报</a:t>
            </a:r>
            <a:r>
              <a:rPr lang="en-US" altLang="zh-CN" sz="1800" cap="all" dirty="0">
                <a:cs typeface="Arial" panose="020B0604020202020204" pitchFamily="34" charset="0"/>
              </a:rPr>
              <a:t>/</a:t>
            </a:r>
            <a:r>
              <a:rPr lang="zh-CN" altLang="en-US" sz="1800" cap="all" dirty="0">
                <a:cs typeface="Arial" panose="020B0604020202020204" pitchFamily="34" charset="0"/>
              </a:rPr>
              <a:t>述职报告</a:t>
            </a:r>
            <a:r>
              <a:rPr lang="en-US" altLang="zh-CN" sz="1800" cap="all" dirty="0">
                <a:cs typeface="Arial" panose="020B0604020202020204" pitchFamily="34" charset="0"/>
              </a:rPr>
              <a:t>/</a:t>
            </a:r>
            <a:r>
              <a:rPr lang="zh-CN" altLang="en-US" sz="1800" cap="all" dirty="0">
                <a:cs typeface="Arial" panose="020B0604020202020204" pitchFamily="34" charset="0"/>
              </a:rPr>
              <a:t>演讲课件通用模板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244" y="279627"/>
            <a:ext cx="4171551" cy="399611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43036" y="1508289"/>
            <a:ext cx="1835966" cy="18099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n w="15875">
                  <a:solidFill>
                    <a:srgbClr val="3E0846"/>
                  </a:solidFill>
                </a:ln>
                <a:solidFill>
                  <a:srgbClr val="3E084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01</a:t>
            </a:r>
          </a:p>
          <a:p>
            <a:pPr algn="ctr"/>
            <a:r>
              <a:rPr lang="en-US" altLang="zh-CN" dirty="0">
                <a:solidFill>
                  <a:srgbClr val="3E084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Part One</a:t>
            </a:r>
            <a:endParaRPr lang="zh-CN" altLang="en-US" dirty="0">
              <a:solidFill>
                <a:srgbClr val="3E0846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25257" y="4546897"/>
            <a:ext cx="6565498" cy="7755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点击输入本栏的具体文字，简明扼要的说明分项内容，此为概念图解，请根据您的具体内容酌情修改。详细内容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点击输入本栏的具体文字，简明扼要的说明分项内容，此为概念图解。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318837"/>
            <a:ext cx="3331046" cy="360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E084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sp>
        <p:nvSpPr>
          <p:cNvPr id="5" name="椭圆 4"/>
          <p:cNvSpPr/>
          <p:nvPr/>
        </p:nvSpPr>
        <p:spPr>
          <a:xfrm rot="5400000">
            <a:off x="3800399" y="2510922"/>
            <a:ext cx="4151483" cy="1880468"/>
          </a:xfrm>
          <a:prstGeom prst="ellips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35359" y="1473372"/>
            <a:ext cx="2771481" cy="4053526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314F0F"/>
                </a:gs>
                <a:gs pos="74000">
                  <a:srgbClr val="6E3E3F"/>
                </a:gs>
                <a:gs pos="83000">
                  <a:srgbClr val="B07795"/>
                </a:gs>
                <a:gs pos="100000">
                  <a:srgbClr val="516A0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466955" y="2057834"/>
            <a:ext cx="1357460" cy="63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50165" y="1473372"/>
            <a:ext cx="2771481" cy="4053526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314F0F"/>
                </a:gs>
                <a:gs pos="74000">
                  <a:srgbClr val="6E3E3F"/>
                </a:gs>
                <a:gs pos="83000">
                  <a:srgbClr val="B07795"/>
                </a:gs>
                <a:gs pos="100000">
                  <a:srgbClr val="516A0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81761" y="2057834"/>
            <a:ext cx="1357460" cy="63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16727" y="1473372"/>
            <a:ext cx="2771481" cy="4053526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314F0F"/>
                </a:gs>
                <a:gs pos="74000">
                  <a:srgbClr val="6E3E3F"/>
                </a:gs>
                <a:gs pos="83000">
                  <a:srgbClr val="B07795"/>
                </a:gs>
                <a:gs pos="100000">
                  <a:srgbClr val="516A0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8323" y="2057834"/>
            <a:ext cx="1357460" cy="63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678122" y="1473372"/>
            <a:ext cx="2771481" cy="4053526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314F0F"/>
                </a:gs>
                <a:gs pos="74000">
                  <a:srgbClr val="6E3E3F"/>
                </a:gs>
                <a:gs pos="83000">
                  <a:srgbClr val="B07795"/>
                </a:gs>
                <a:gs pos="100000">
                  <a:srgbClr val="516A0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309718" y="2057834"/>
            <a:ext cx="1357460" cy="631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8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1323112" y="2995374"/>
            <a:ext cx="1809374" cy="50396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1106068" y="3658411"/>
            <a:ext cx="2196327" cy="141947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3928604" y="2995374"/>
            <a:ext cx="1809374" cy="50396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3711560" y="3658411"/>
            <a:ext cx="2196327" cy="141947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6579960" y="2995374"/>
            <a:ext cx="1809374" cy="50396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6362916" y="3658411"/>
            <a:ext cx="2196327" cy="141947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9115712" y="2995374"/>
            <a:ext cx="1809374" cy="50396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8898668" y="3658411"/>
            <a:ext cx="2196327" cy="141947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4" grpId="0" animBg="1"/>
      <p:bldP spid="25" grpId="0"/>
      <p:bldP spid="28" grpId="0" animBg="1"/>
      <p:bldP spid="29" grpId="0"/>
      <p:bldP spid="32" grpId="0" animBg="1"/>
      <p:bldP spid="33" grpId="0"/>
      <p:bldP spid="36" grpId="0" animBg="1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299088"/>
            <a:ext cx="3331046" cy="4001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sp>
        <p:nvSpPr>
          <p:cNvPr id="7" name="Shape 1452"/>
          <p:cNvSpPr/>
          <p:nvPr/>
        </p:nvSpPr>
        <p:spPr>
          <a:xfrm>
            <a:off x="1229958" y="2772143"/>
            <a:ext cx="2417940" cy="2754755"/>
          </a:xfrm>
          <a:prstGeom prst="roundRect">
            <a:avLst>
              <a:gd name="adj" fmla="val 6924"/>
            </a:avLst>
          </a:prstGeom>
          <a:ln w="12700">
            <a:solidFill>
              <a:schemeClr val="bg1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454"/>
          <p:cNvSpPr/>
          <p:nvPr/>
        </p:nvSpPr>
        <p:spPr>
          <a:xfrm>
            <a:off x="3916298" y="2772143"/>
            <a:ext cx="2417942" cy="2754755"/>
          </a:xfrm>
          <a:prstGeom prst="roundRect">
            <a:avLst>
              <a:gd name="adj" fmla="val 6924"/>
            </a:avLst>
          </a:prstGeom>
          <a:ln w="12700">
            <a:solidFill>
              <a:schemeClr val="bg1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456"/>
          <p:cNvSpPr/>
          <p:nvPr/>
        </p:nvSpPr>
        <p:spPr>
          <a:xfrm>
            <a:off x="6581076" y="2772143"/>
            <a:ext cx="2417942" cy="2754755"/>
          </a:xfrm>
          <a:prstGeom prst="roundRect">
            <a:avLst>
              <a:gd name="adj" fmla="val 6924"/>
            </a:avLst>
          </a:prstGeom>
          <a:ln w="12700">
            <a:solidFill>
              <a:schemeClr val="bg1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458"/>
          <p:cNvSpPr/>
          <p:nvPr/>
        </p:nvSpPr>
        <p:spPr>
          <a:xfrm>
            <a:off x="9267417" y="2772143"/>
            <a:ext cx="2417942" cy="2754755"/>
          </a:xfrm>
          <a:prstGeom prst="roundRect">
            <a:avLst>
              <a:gd name="adj" fmla="val 6924"/>
            </a:avLst>
          </a:prstGeom>
          <a:ln w="12700">
            <a:solidFill>
              <a:schemeClr val="bg1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460"/>
          <p:cNvSpPr/>
          <p:nvPr/>
        </p:nvSpPr>
        <p:spPr>
          <a:xfrm>
            <a:off x="1548967" y="1887336"/>
            <a:ext cx="1779920" cy="177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20"/>
          <p:cNvGrpSpPr/>
          <p:nvPr/>
        </p:nvGrpSpPr>
        <p:grpSpPr>
          <a:xfrm>
            <a:off x="1472789" y="1929764"/>
            <a:ext cx="499886" cy="499886"/>
            <a:chOff x="1369087" y="2088729"/>
            <a:chExt cx="474017" cy="474016"/>
          </a:xfrm>
        </p:grpSpPr>
        <p:sp>
          <p:nvSpPr>
            <p:cNvPr id="13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Shape 1465"/>
          <p:cNvSpPr/>
          <p:nvPr/>
        </p:nvSpPr>
        <p:spPr>
          <a:xfrm>
            <a:off x="4235310" y="1887336"/>
            <a:ext cx="1779920" cy="177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5077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468"/>
          <p:cNvSpPr/>
          <p:nvPr/>
        </p:nvSpPr>
        <p:spPr>
          <a:xfrm>
            <a:off x="6918932" y="1887479"/>
            <a:ext cx="1776273" cy="177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471"/>
          <p:cNvSpPr/>
          <p:nvPr/>
        </p:nvSpPr>
        <p:spPr>
          <a:xfrm>
            <a:off x="9609818" y="1889157"/>
            <a:ext cx="1776273" cy="177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5077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32"/>
          <p:cNvGrpSpPr/>
          <p:nvPr/>
        </p:nvGrpSpPr>
        <p:grpSpPr>
          <a:xfrm>
            <a:off x="4148768" y="1929762"/>
            <a:ext cx="499886" cy="499886"/>
            <a:chOff x="3906591" y="2088732"/>
            <a:chExt cx="474017" cy="474017"/>
          </a:xfrm>
        </p:grpSpPr>
        <p:sp>
          <p:nvSpPr>
            <p:cNvPr id="19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164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21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40"/>
          <p:cNvGrpSpPr/>
          <p:nvPr/>
        </p:nvGrpSpPr>
        <p:grpSpPr>
          <a:xfrm>
            <a:off x="9514824" y="1929763"/>
            <a:ext cx="499886" cy="499886"/>
            <a:chOff x="8994965" y="2088733"/>
            <a:chExt cx="474017" cy="474017"/>
          </a:xfrm>
        </p:grpSpPr>
        <p:sp>
          <p:nvSpPr>
            <p:cNvPr id="26" name="Shape 1476"/>
            <p:cNvSpPr/>
            <p:nvPr/>
          </p:nvSpPr>
          <p:spPr>
            <a:xfrm>
              <a:off x="8994965" y="2088733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164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 Placeholder 5"/>
          <p:cNvSpPr txBox="1"/>
          <p:nvPr/>
        </p:nvSpPr>
        <p:spPr>
          <a:xfrm>
            <a:off x="1715249" y="2571646"/>
            <a:ext cx="1379668" cy="411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点击输入文字内容</a:t>
            </a:r>
          </a:p>
        </p:txBody>
      </p:sp>
      <p:sp>
        <p:nvSpPr>
          <p:cNvPr id="30" name="Text Placeholder 5"/>
          <p:cNvSpPr txBox="1"/>
          <p:nvPr/>
        </p:nvSpPr>
        <p:spPr>
          <a:xfrm>
            <a:off x="4577577" y="2602740"/>
            <a:ext cx="1147051" cy="41130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点击输入文字内容</a:t>
            </a:r>
          </a:p>
        </p:txBody>
      </p:sp>
      <p:sp>
        <p:nvSpPr>
          <p:cNvPr id="31" name="Text Placeholder 5"/>
          <p:cNvSpPr txBox="1"/>
          <p:nvPr/>
        </p:nvSpPr>
        <p:spPr>
          <a:xfrm>
            <a:off x="10014710" y="2585153"/>
            <a:ext cx="1127838" cy="41130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点击输入文字内容</a:t>
            </a:r>
          </a:p>
        </p:txBody>
      </p:sp>
      <p:sp>
        <p:nvSpPr>
          <p:cNvPr id="35" name="Text Placeholder 5"/>
          <p:cNvSpPr txBox="1"/>
          <p:nvPr/>
        </p:nvSpPr>
        <p:spPr>
          <a:xfrm>
            <a:off x="7289451" y="2579806"/>
            <a:ext cx="1127907" cy="41130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点击输入文字内容</a:t>
            </a:r>
          </a:p>
        </p:txBody>
      </p:sp>
      <p:sp>
        <p:nvSpPr>
          <p:cNvPr id="36" name="Shape 1475"/>
          <p:cNvSpPr/>
          <p:nvPr/>
        </p:nvSpPr>
        <p:spPr>
          <a:xfrm>
            <a:off x="6831796" y="1929762"/>
            <a:ext cx="499886" cy="499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Shape 1480"/>
          <p:cNvSpPr/>
          <p:nvPr/>
        </p:nvSpPr>
        <p:spPr>
          <a:xfrm>
            <a:off x="6983141" y="2059537"/>
            <a:ext cx="196517" cy="196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4148768" y="4008217"/>
            <a:ext cx="2095657" cy="111570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1429968" y="4009749"/>
            <a:ext cx="2095657" cy="111570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6831796" y="4006247"/>
            <a:ext cx="2095657" cy="111570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9450125" y="4006247"/>
            <a:ext cx="2095657" cy="111570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28" grpId="0"/>
      <p:bldP spid="30" grpId="0"/>
      <p:bldP spid="31" grpId="0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299088"/>
            <a:ext cx="3331046" cy="4001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6396979" y="3495626"/>
            <a:ext cx="2203913" cy="2203913"/>
          </a:xfrm>
          <a:custGeom>
            <a:avLst/>
            <a:gdLst>
              <a:gd name="connsiteX0" fmla="*/ 1801344 w 2537804"/>
              <a:gd name="connsiteY0" fmla="*/ 404624 h 2537804"/>
              <a:gd name="connsiteX1" fmla="*/ 1998745 w 2537804"/>
              <a:gd name="connsiteY1" fmla="*/ 238976 h 2537804"/>
              <a:gd name="connsiteX2" fmla="*/ 2156445 w 2537804"/>
              <a:gd name="connsiteY2" fmla="*/ 371302 h 2537804"/>
              <a:gd name="connsiteX3" fmla="*/ 2027593 w 2537804"/>
              <a:gd name="connsiteY3" fmla="*/ 594468 h 2537804"/>
              <a:gd name="connsiteX4" fmla="*/ 2232324 w 2537804"/>
              <a:gd name="connsiteY4" fmla="*/ 949073 h 2537804"/>
              <a:gd name="connsiteX5" fmla="*/ 2490018 w 2537804"/>
              <a:gd name="connsiteY5" fmla="*/ 949067 h 2537804"/>
              <a:gd name="connsiteX6" fmla="*/ 2525766 w 2537804"/>
              <a:gd name="connsiteY6" fmla="*/ 1151803 h 2537804"/>
              <a:gd name="connsiteX7" fmla="*/ 2283610 w 2537804"/>
              <a:gd name="connsiteY7" fmla="*/ 1239933 h 2537804"/>
              <a:gd name="connsiteX8" fmla="*/ 2212508 w 2537804"/>
              <a:gd name="connsiteY8" fmla="*/ 1643175 h 2537804"/>
              <a:gd name="connsiteX9" fmla="*/ 2409917 w 2537804"/>
              <a:gd name="connsiteY9" fmla="*/ 1808812 h 2537804"/>
              <a:gd name="connsiteX10" fmla="*/ 2306986 w 2537804"/>
              <a:gd name="connsiteY10" fmla="*/ 1987095 h 2537804"/>
              <a:gd name="connsiteX11" fmla="*/ 2064835 w 2537804"/>
              <a:gd name="connsiteY11" fmla="*/ 1898952 h 2537804"/>
              <a:gd name="connsiteX12" fmla="*/ 1751168 w 2537804"/>
              <a:gd name="connsiteY12" fmla="*/ 2162150 h 2537804"/>
              <a:gd name="connsiteX13" fmla="*/ 1795923 w 2537804"/>
              <a:gd name="connsiteY13" fmla="*/ 2415928 h 2537804"/>
              <a:gd name="connsiteX14" fmla="*/ 1602475 w 2537804"/>
              <a:gd name="connsiteY14" fmla="*/ 2486337 h 2537804"/>
              <a:gd name="connsiteX15" fmla="*/ 1473633 w 2537804"/>
              <a:gd name="connsiteY15" fmla="*/ 2263164 h 2537804"/>
              <a:gd name="connsiteX16" fmla="*/ 1064170 w 2537804"/>
              <a:gd name="connsiteY16" fmla="*/ 2263164 h 2537804"/>
              <a:gd name="connsiteX17" fmla="*/ 935329 w 2537804"/>
              <a:gd name="connsiteY17" fmla="*/ 2486337 h 2537804"/>
              <a:gd name="connsiteX18" fmla="*/ 741881 w 2537804"/>
              <a:gd name="connsiteY18" fmla="*/ 2415928 h 2537804"/>
              <a:gd name="connsiteX19" fmla="*/ 786636 w 2537804"/>
              <a:gd name="connsiteY19" fmla="*/ 2162150 h 2537804"/>
              <a:gd name="connsiteX20" fmla="*/ 472969 w 2537804"/>
              <a:gd name="connsiteY20" fmla="*/ 1898952 h 2537804"/>
              <a:gd name="connsiteX21" fmla="*/ 230818 w 2537804"/>
              <a:gd name="connsiteY21" fmla="*/ 1987095 h 2537804"/>
              <a:gd name="connsiteX22" fmla="*/ 127887 w 2537804"/>
              <a:gd name="connsiteY22" fmla="*/ 1808812 h 2537804"/>
              <a:gd name="connsiteX23" fmla="*/ 325296 w 2537804"/>
              <a:gd name="connsiteY23" fmla="*/ 1643175 h 2537804"/>
              <a:gd name="connsiteX24" fmla="*/ 254193 w 2537804"/>
              <a:gd name="connsiteY24" fmla="*/ 1239933 h 2537804"/>
              <a:gd name="connsiteX25" fmla="*/ 12038 w 2537804"/>
              <a:gd name="connsiteY25" fmla="*/ 1151803 h 2537804"/>
              <a:gd name="connsiteX26" fmla="*/ 47786 w 2537804"/>
              <a:gd name="connsiteY26" fmla="*/ 949067 h 2537804"/>
              <a:gd name="connsiteX27" fmla="*/ 305480 w 2537804"/>
              <a:gd name="connsiteY27" fmla="*/ 949074 h 2537804"/>
              <a:gd name="connsiteX28" fmla="*/ 510211 w 2537804"/>
              <a:gd name="connsiteY28" fmla="*/ 594469 h 2537804"/>
              <a:gd name="connsiteX29" fmla="*/ 381359 w 2537804"/>
              <a:gd name="connsiteY29" fmla="*/ 371302 h 2537804"/>
              <a:gd name="connsiteX30" fmla="*/ 539059 w 2537804"/>
              <a:gd name="connsiteY30" fmla="*/ 238976 h 2537804"/>
              <a:gd name="connsiteX31" fmla="*/ 736460 w 2537804"/>
              <a:gd name="connsiteY31" fmla="*/ 404624 h 2537804"/>
              <a:gd name="connsiteX32" fmla="*/ 1121229 w 2537804"/>
              <a:gd name="connsiteY32" fmla="*/ 264579 h 2537804"/>
              <a:gd name="connsiteX33" fmla="*/ 1165970 w 2537804"/>
              <a:gd name="connsiteY33" fmla="*/ 10799 h 2537804"/>
              <a:gd name="connsiteX34" fmla="*/ 1371834 w 2537804"/>
              <a:gd name="connsiteY34" fmla="*/ 10799 h 2537804"/>
              <a:gd name="connsiteX35" fmla="*/ 1416575 w 2537804"/>
              <a:gd name="connsiteY35" fmla="*/ 264579 h 2537804"/>
              <a:gd name="connsiteX36" fmla="*/ 1801344 w 2537804"/>
              <a:gd name="connsiteY36" fmla="*/ 404623 h 2537804"/>
              <a:gd name="connsiteX37" fmla="*/ 1801344 w 2537804"/>
              <a:gd name="connsiteY37" fmla="*/ 404624 h 25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37804" h="2537804">
                <a:moveTo>
                  <a:pt x="1801344" y="404624"/>
                </a:moveTo>
                <a:lnTo>
                  <a:pt x="1998745" y="238976"/>
                </a:lnTo>
                <a:lnTo>
                  <a:pt x="2156445" y="371302"/>
                </a:lnTo>
                <a:lnTo>
                  <a:pt x="2027593" y="594468"/>
                </a:lnTo>
                <a:cubicBezTo>
                  <a:pt x="2119215" y="697536"/>
                  <a:pt x="2188876" y="818192"/>
                  <a:pt x="2232324" y="949073"/>
                </a:cubicBezTo>
                <a:lnTo>
                  <a:pt x="2490018" y="949067"/>
                </a:lnTo>
                <a:lnTo>
                  <a:pt x="2525766" y="1151803"/>
                </a:lnTo>
                <a:lnTo>
                  <a:pt x="2283610" y="1239933"/>
                </a:lnTo>
                <a:cubicBezTo>
                  <a:pt x="2287545" y="1377781"/>
                  <a:pt x="2263353" y="1514986"/>
                  <a:pt x="2212508" y="1643175"/>
                </a:cubicBezTo>
                <a:lnTo>
                  <a:pt x="2409917" y="1808812"/>
                </a:lnTo>
                <a:lnTo>
                  <a:pt x="2306986" y="1987095"/>
                </a:lnTo>
                <a:lnTo>
                  <a:pt x="2064835" y="1898952"/>
                </a:lnTo>
                <a:cubicBezTo>
                  <a:pt x="1979243" y="2007080"/>
                  <a:pt x="1872516" y="2096634"/>
                  <a:pt x="1751168" y="2162150"/>
                </a:cubicBezTo>
                <a:lnTo>
                  <a:pt x="1795923" y="2415928"/>
                </a:lnTo>
                <a:lnTo>
                  <a:pt x="1602475" y="2486337"/>
                </a:lnTo>
                <a:lnTo>
                  <a:pt x="1473633" y="2263164"/>
                </a:lnTo>
                <a:cubicBezTo>
                  <a:pt x="1338562" y="2290977"/>
                  <a:pt x="1199241" y="2290977"/>
                  <a:pt x="1064170" y="2263164"/>
                </a:cubicBezTo>
                <a:lnTo>
                  <a:pt x="935329" y="2486337"/>
                </a:lnTo>
                <a:lnTo>
                  <a:pt x="741881" y="2415928"/>
                </a:lnTo>
                <a:lnTo>
                  <a:pt x="786636" y="2162150"/>
                </a:lnTo>
                <a:cubicBezTo>
                  <a:pt x="665288" y="2096634"/>
                  <a:pt x="558562" y="2007080"/>
                  <a:pt x="472969" y="1898952"/>
                </a:cubicBezTo>
                <a:lnTo>
                  <a:pt x="230818" y="1987095"/>
                </a:lnTo>
                <a:lnTo>
                  <a:pt x="127887" y="1808812"/>
                </a:lnTo>
                <a:lnTo>
                  <a:pt x="325296" y="1643175"/>
                </a:lnTo>
                <a:cubicBezTo>
                  <a:pt x="274451" y="1514986"/>
                  <a:pt x="250258" y="1377781"/>
                  <a:pt x="254193" y="1239933"/>
                </a:cubicBezTo>
                <a:lnTo>
                  <a:pt x="12038" y="1151803"/>
                </a:lnTo>
                <a:lnTo>
                  <a:pt x="47786" y="949067"/>
                </a:lnTo>
                <a:lnTo>
                  <a:pt x="305480" y="949074"/>
                </a:lnTo>
                <a:cubicBezTo>
                  <a:pt x="348929" y="818193"/>
                  <a:pt x="418589" y="697537"/>
                  <a:pt x="510211" y="594469"/>
                </a:cubicBezTo>
                <a:lnTo>
                  <a:pt x="381359" y="371302"/>
                </a:lnTo>
                <a:lnTo>
                  <a:pt x="539059" y="238976"/>
                </a:lnTo>
                <a:lnTo>
                  <a:pt x="736460" y="404624"/>
                </a:lnTo>
                <a:cubicBezTo>
                  <a:pt x="853872" y="332292"/>
                  <a:pt x="984792" y="284641"/>
                  <a:pt x="1121229" y="264579"/>
                </a:cubicBezTo>
                <a:lnTo>
                  <a:pt x="1165970" y="10799"/>
                </a:lnTo>
                <a:lnTo>
                  <a:pt x="1371834" y="10799"/>
                </a:lnTo>
                <a:lnTo>
                  <a:pt x="1416575" y="264579"/>
                </a:lnTo>
                <a:cubicBezTo>
                  <a:pt x="1553012" y="284640"/>
                  <a:pt x="1683932" y="332291"/>
                  <a:pt x="1801344" y="404623"/>
                </a:cubicBezTo>
                <a:lnTo>
                  <a:pt x="1801344" y="404624"/>
                </a:lnTo>
                <a:close/>
              </a:path>
            </a:pathLst>
          </a:custGeom>
          <a:solidFill>
            <a:srgbClr val="EC507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965" tIns="547137" rIns="473965" bIns="585682" numCol="1" spcCol="1270" anchor="ctr" anchorCtr="0">
            <a:noAutofit/>
          </a:bodyPr>
          <a:lstStyle/>
          <a:p>
            <a:pPr algn="ctr" defTabSz="1080770">
              <a:lnSpc>
                <a:spcPct val="120000"/>
              </a:lnSpc>
            </a:pPr>
            <a:r>
              <a:rPr lang="tr-TR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5114702" y="2974701"/>
            <a:ext cx="1602846" cy="1602846"/>
          </a:xfrm>
          <a:custGeom>
            <a:avLst/>
            <a:gdLst>
              <a:gd name="connsiteX0" fmla="*/ 1381022 w 1845676"/>
              <a:gd name="connsiteY0" fmla="*/ 467463 h 1845676"/>
              <a:gd name="connsiteX1" fmla="*/ 1653321 w 1845676"/>
              <a:gd name="connsiteY1" fmla="*/ 385397 h 1845676"/>
              <a:gd name="connsiteX2" fmla="*/ 1753517 w 1845676"/>
              <a:gd name="connsiteY2" fmla="*/ 558942 h 1845676"/>
              <a:gd name="connsiteX3" fmla="*/ 1546296 w 1845676"/>
              <a:gd name="connsiteY3" fmla="*/ 753727 h 1845676"/>
              <a:gd name="connsiteX4" fmla="*/ 1546296 w 1845676"/>
              <a:gd name="connsiteY4" fmla="*/ 1091949 h 1845676"/>
              <a:gd name="connsiteX5" fmla="*/ 1753517 w 1845676"/>
              <a:gd name="connsiteY5" fmla="*/ 1286734 h 1845676"/>
              <a:gd name="connsiteX6" fmla="*/ 1653321 w 1845676"/>
              <a:gd name="connsiteY6" fmla="*/ 1460279 h 1845676"/>
              <a:gd name="connsiteX7" fmla="*/ 1381022 w 1845676"/>
              <a:gd name="connsiteY7" fmla="*/ 1378213 h 1845676"/>
              <a:gd name="connsiteX8" fmla="*/ 1088113 w 1845676"/>
              <a:gd name="connsiteY8" fmla="*/ 1547324 h 1845676"/>
              <a:gd name="connsiteX9" fmla="*/ 1023034 w 1845676"/>
              <a:gd name="connsiteY9" fmla="*/ 1824176 h 1845676"/>
              <a:gd name="connsiteX10" fmla="*/ 822642 w 1845676"/>
              <a:gd name="connsiteY10" fmla="*/ 1824176 h 1845676"/>
              <a:gd name="connsiteX11" fmla="*/ 757563 w 1845676"/>
              <a:gd name="connsiteY11" fmla="*/ 1547324 h 1845676"/>
              <a:gd name="connsiteX12" fmla="*/ 464654 w 1845676"/>
              <a:gd name="connsiteY12" fmla="*/ 1378213 h 1845676"/>
              <a:gd name="connsiteX13" fmla="*/ 192355 w 1845676"/>
              <a:gd name="connsiteY13" fmla="*/ 1460279 h 1845676"/>
              <a:gd name="connsiteX14" fmla="*/ 92159 w 1845676"/>
              <a:gd name="connsiteY14" fmla="*/ 1286734 h 1845676"/>
              <a:gd name="connsiteX15" fmla="*/ 299380 w 1845676"/>
              <a:gd name="connsiteY15" fmla="*/ 1091949 h 1845676"/>
              <a:gd name="connsiteX16" fmla="*/ 299380 w 1845676"/>
              <a:gd name="connsiteY16" fmla="*/ 753727 h 1845676"/>
              <a:gd name="connsiteX17" fmla="*/ 92159 w 1845676"/>
              <a:gd name="connsiteY17" fmla="*/ 558942 h 1845676"/>
              <a:gd name="connsiteX18" fmla="*/ 192355 w 1845676"/>
              <a:gd name="connsiteY18" fmla="*/ 385397 h 1845676"/>
              <a:gd name="connsiteX19" fmla="*/ 464654 w 1845676"/>
              <a:gd name="connsiteY19" fmla="*/ 467463 h 1845676"/>
              <a:gd name="connsiteX20" fmla="*/ 757563 w 1845676"/>
              <a:gd name="connsiteY20" fmla="*/ 298352 h 1845676"/>
              <a:gd name="connsiteX21" fmla="*/ 822642 w 1845676"/>
              <a:gd name="connsiteY21" fmla="*/ 21500 h 1845676"/>
              <a:gd name="connsiteX22" fmla="*/ 1023034 w 1845676"/>
              <a:gd name="connsiteY22" fmla="*/ 21500 h 1845676"/>
              <a:gd name="connsiteX23" fmla="*/ 1088113 w 1845676"/>
              <a:gd name="connsiteY23" fmla="*/ 298352 h 1845676"/>
              <a:gd name="connsiteX24" fmla="*/ 1381022 w 1845676"/>
              <a:gd name="connsiteY24" fmla="*/ 467463 h 184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45676" h="1845676">
                <a:moveTo>
                  <a:pt x="1381022" y="467463"/>
                </a:moveTo>
                <a:lnTo>
                  <a:pt x="1653321" y="385397"/>
                </a:lnTo>
                <a:lnTo>
                  <a:pt x="1753517" y="558942"/>
                </a:lnTo>
                <a:lnTo>
                  <a:pt x="1546296" y="753727"/>
                </a:lnTo>
                <a:cubicBezTo>
                  <a:pt x="1576334" y="864467"/>
                  <a:pt x="1576334" y="981209"/>
                  <a:pt x="1546296" y="1091949"/>
                </a:cubicBezTo>
                <a:lnTo>
                  <a:pt x="1753517" y="1286734"/>
                </a:lnTo>
                <a:lnTo>
                  <a:pt x="1653321" y="1460279"/>
                </a:lnTo>
                <a:lnTo>
                  <a:pt x="1381022" y="1378213"/>
                </a:lnTo>
                <a:cubicBezTo>
                  <a:pt x="1300137" y="1459597"/>
                  <a:pt x="1199036" y="1517968"/>
                  <a:pt x="1088113" y="1547324"/>
                </a:cubicBezTo>
                <a:lnTo>
                  <a:pt x="1023034" y="1824176"/>
                </a:lnTo>
                <a:lnTo>
                  <a:pt x="822642" y="1824176"/>
                </a:lnTo>
                <a:lnTo>
                  <a:pt x="757563" y="1547324"/>
                </a:lnTo>
                <a:cubicBezTo>
                  <a:pt x="646640" y="1517968"/>
                  <a:pt x="545539" y="1459596"/>
                  <a:pt x="464654" y="1378213"/>
                </a:cubicBezTo>
                <a:lnTo>
                  <a:pt x="192355" y="1460279"/>
                </a:lnTo>
                <a:lnTo>
                  <a:pt x="92159" y="1286734"/>
                </a:lnTo>
                <a:lnTo>
                  <a:pt x="299380" y="1091949"/>
                </a:lnTo>
                <a:cubicBezTo>
                  <a:pt x="269342" y="981209"/>
                  <a:pt x="269342" y="864467"/>
                  <a:pt x="299380" y="753727"/>
                </a:cubicBezTo>
                <a:lnTo>
                  <a:pt x="92159" y="558942"/>
                </a:lnTo>
                <a:lnTo>
                  <a:pt x="192355" y="385397"/>
                </a:lnTo>
                <a:lnTo>
                  <a:pt x="464654" y="467463"/>
                </a:lnTo>
                <a:cubicBezTo>
                  <a:pt x="545539" y="386079"/>
                  <a:pt x="646640" y="327708"/>
                  <a:pt x="757563" y="298352"/>
                </a:cubicBezTo>
                <a:lnTo>
                  <a:pt x="822642" y="21500"/>
                </a:lnTo>
                <a:lnTo>
                  <a:pt x="1023034" y="21500"/>
                </a:lnTo>
                <a:lnTo>
                  <a:pt x="1088113" y="298352"/>
                </a:lnTo>
                <a:cubicBezTo>
                  <a:pt x="1199036" y="327708"/>
                  <a:pt x="1300137" y="386080"/>
                  <a:pt x="1381022" y="46746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4402" tIns="436841" rIns="434402" bIns="436841" numCol="1" spcCol="1270" anchor="ctr" anchorCtr="0">
            <a:noAutofit/>
          </a:bodyPr>
          <a:lstStyle/>
          <a:p>
            <a:pPr algn="ctr" defTabSz="1080770">
              <a:lnSpc>
                <a:spcPct val="120000"/>
              </a:lnSpc>
            </a:pPr>
            <a:r>
              <a:rPr lang="tr-TR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5835983" y="1692424"/>
            <a:ext cx="1923415" cy="1923415"/>
          </a:xfrm>
          <a:custGeom>
            <a:avLst/>
            <a:gdLst>
              <a:gd name="connsiteX0" fmla="*/ 1353119 w 1808385"/>
              <a:gd name="connsiteY0" fmla="*/ 458018 h 1808385"/>
              <a:gd name="connsiteX1" fmla="*/ 1619917 w 1808385"/>
              <a:gd name="connsiteY1" fmla="*/ 377610 h 1808385"/>
              <a:gd name="connsiteX2" fmla="*/ 1718088 w 1808385"/>
              <a:gd name="connsiteY2" fmla="*/ 547649 h 1808385"/>
              <a:gd name="connsiteX3" fmla="*/ 1515054 w 1808385"/>
              <a:gd name="connsiteY3" fmla="*/ 738498 h 1808385"/>
              <a:gd name="connsiteX4" fmla="*/ 1515054 w 1808385"/>
              <a:gd name="connsiteY4" fmla="*/ 1069887 h 1808385"/>
              <a:gd name="connsiteX5" fmla="*/ 1718088 w 1808385"/>
              <a:gd name="connsiteY5" fmla="*/ 1260736 h 1808385"/>
              <a:gd name="connsiteX6" fmla="*/ 1619917 w 1808385"/>
              <a:gd name="connsiteY6" fmla="*/ 1430775 h 1808385"/>
              <a:gd name="connsiteX7" fmla="*/ 1353119 w 1808385"/>
              <a:gd name="connsiteY7" fmla="*/ 1350367 h 1808385"/>
              <a:gd name="connsiteX8" fmla="*/ 1066128 w 1808385"/>
              <a:gd name="connsiteY8" fmla="*/ 1516061 h 1808385"/>
              <a:gd name="connsiteX9" fmla="*/ 1002364 w 1808385"/>
              <a:gd name="connsiteY9" fmla="*/ 1787319 h 1808385"/>
              <a:gd name="connsiteX10" fmla="*/ 806021 w 1808385"/>
              <a:gd name="connsiteY10" fmla="*/ 1787319 h 1808385"/>
              <a:gd name="connsiteX11" fmla="*/ 742257 w 1808385"/>
              <a:gd name="connsiteY11" fmla="*/ 1516061 h 1808385"/>
              <a:gd name="connsiteX12" fmla="*/ 455266 w 1808385"/>
              <a:gd name="connsiteY12" fmla="*/ 1350367 h 1808385"/>
              <a:gd name="connsiteX13" fmla="*/ 188468 w 1808385"/>
              <a:gd name="connsiteY13" fmla="*/ 1430775 h 1808385"/>
              <a:gd name="connsiteX14" fmla="*/ 90297 w 1808385"/>
              <a:gd name="connsiteY14" fmla="*/ 1260736 h 1808385"/>
              <a:gd name="connsiteX15" fmla="*/ 293331 w 1808385"/>
              <a:gd name="connsiteY15" fmla="*/ 1069887 h 1808385"/>
              <a:gd name="connsiteX16" fmla="*/ 293331 w 1808385"/>
              <a:gd name="connsiteY16" fmla="*/ 738498 h 1808385"/>
              <a:gd name="connsiteX17" fmla="*/ 90297 w 1808385"/>
              <a:gd name="connsiteY17" fmla="*/ 547649 h 1808385"/>
              <a:gd name="connsiteX18" fmla="*/ 188468 w 1808385"/>
              <a:gd name="connsiteY18" fmla="*/ 377610 h 1808385"/>
              <a:gd name="connsiteX19" fmla="*/ 455266 w 1808385"/>
              <a:gd name="connsiteY19" fmla="*/ 458018 h 1808385"/>
              <a:gd name="connsiteX20" fmla="*/ 742257 w 1808385"/>
              <a:gd name="connsiteY20" fmla="*/ 292324 h 1808385"/>
              <a:gd name="connsiteX21" fmla="*/ 806021 w 1808385"/>
              <a:gd name="connsiteY21" fmla="*/ 21066 h 1808385"/>
              <a:gd name="connsiteX22" fmla="*/ 1002364 w 1808385"/>
              <a:gd name="connsiteY22" fmla="*/ 21066 h 1808385"/>
              <a:gd name="connsiteX23" fmla="*/ 1066128 w 1808385"/>
              <a:gd name="connsiteY23" fmla="*/ 292324 h 1808385"/>
              <a:gd name="connsiteX24" fmla="*/ 1353119 w 1808385"/>
              <a:gd name="connsiteY24" fmla="*/ 458018 h 180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8385" h="1808385">
                <a:moveTo>
                  <a:pt x="1163962" y="457437"/>
                </a:moveTo>
                <a:lnTo>
                  <a:pt x="1357386" y="337640"/>
                </a:lnTo>
                <a:lnTo>
                  <a:pt x="1470745" y="450999"/>
                </a:lnTo>
                <a:lnTo>
                  <a:pt x="1350948" y="644423"/>
                </a:lnTo>
                <a:cubicBezTo>
                  <a:pt x="1397089" y="723777"/>
                  <a:pt x="1421261" y="813988"/>
                  <a:pt x="1420979" y="905781"/>
                </a:cubicBezTo>
                <a:lnTo>
                  <a:pt x="1621438" y="1013393"/>
                </a:lnTo>
                <a:lnTo>
                  <a:pt x="1579946" y="1168245"/>
                </a:lnTo>
                <a:lnTo>
                  <a:pt x="1352537" y="1161210"/>
                </a:lnTo>
                <a:cubicBezTo>
                  <a:pt x="1306886" y="1240845"/>
                  <a:pt x="1240846" y="1306885"/>
                  <a:pt x="1161210" y="1352537"/>
                </a:cubicBezTo>
                <a:lnTo>
                  <a:pt x="1168244" y="1579946"/>
                </a:lnTo>
                <a:lnTo>
                  <a:pt x="1013394" y="1621438"/>
                </a:lnTo>
                <a:lnTo>
                  <a:pt x="905781" y="1420979"/>
                </a:lnTo>
                <a:cubicBezTo>
                  <a:pt x="813989" y="1421261"/>
                  <a:pt x="723777" y="1397089"/>
                  <a:pt x="644423" y="1350948"/>
                </a:cubicBezTo>
                <a:lnTo>
                  <a:pt x="450999" y="1470745"/>
                </a:lnTo>
                <a:lnTo>
                  <a:pt x="337640" y="1357386"/>
                </a:lnTo>
                <a:lnTo>
                  <a:pt x="457437" y="1163962"/>
                </a:lnTo>
                <a:cubicBezTo>
                  <a:pt x="411296" y="1084608"/>
                  <a:pt x="387124" y="994397"/>
                  <a:pt x="387406" y="902604"/>
                </a:cubicBezTo>
                <a:lnTo>
                  <a:pt x="186947" y="794992"/>
                </a:lnTo>
                <a:lnTo>
                  <a:pt x="228439" y="640140"/>
                </a:lnTo>
                <a:lnTo>
                  <a:pt x="455848" y="647175"/>
                </a:lnTo>
                <a:cubicBezTo>
                  <a:pt x="501499" y="567540"/>
                  <a:pt x="567539" y="501500"/>
                  <a:pt x="647175" y="455848"/>
                </a:cubicBezTo>
                <a:lnTo>
                  <a:pt x="640141" y="228439"/>
                </a:lnTo>
                <a:lnTo>
                  <a:pt x="794991" y="186947"/>
                </a:lnTo>
                <a:lnTo>
                  <a:pt x="902604" y="387406"/>
                </a:lnTo>
                <a:cubicBezTo>
                  <a:pt x="994396" y="387124"/>
                  <a:pt x="1084608" y="411296"/>
                  <a:pt x="1163962" y="457437"/>
                </a:cubicBezTo>
                <a:close/>
              </a:path>
            </a:pathLst>
          </a:custGeom>
          <a:solidFill>
            <a:srgbClr val="EC507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1807" tIns="551807" rIns="551807" bIns="551807" numCol="1" spcCol="1270" anchor="ctr" anchorCtr="0">
            <a:noAutofit/>
          </a:bodyPr>
          <a:lstStyle/>
          <a:p>
            <a:pPr algn="ctr" defTabSz="1080770">
              <a:lnSpc>
                <a:spcPct val="120000"/>
              </a:lnSpc>
            </a:pPr>
            <a:r>
              <a:rPr lang="tr-TR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10" name="环形箭头 9"/>
          <p:cNvSpPr/>
          <p:nvPr/>
        </p:nvSpPr>
        <p:spPr>
          <a:xfrm>
            <a:off x="6231537" y="3160767"/>
            <a:ext cx="2821008" cy="2821008"/>
          </a:xfrm>
          <a:prstGeom prst="circularArrow">
            <a:avLst>
              <a:gd name="adj1" fmla="val 4688"/>
              <a:gd name="adj2" fmla="val 299029"/>
              <a:gd name="adj3" fmla="val 2525365"/>
              <a:gd name="adj4" fmla="val 15841599"/>
              <a:gd name="adj5" fmla="val 5469"/>
            </a:avLst>
          </a:prstGeom>
          <a:solidFill>
            <a:srgbClr val="EC5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形状 10"/>
          <p:cNvSpPr/>
          <p:nvPr/>
        </p:nvSpPr>
        <p:spPr>
          <a:xfrm>
            <a:off x="4830841" y="2618487"/>
            <a:ext cx="2049639" cy="2049639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环形箭头 11"/>
          <p:cNvSpPr/>
          <p:nvPr/>
        </p:nvSpPr>
        <p:spPr>
          <a:xfrm>
            <a:off x="5649196" y="1523347"/>
            <a:ext cx="2209923" cy="2209923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EC507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2193349" y="1717253"/>
            <a:ext cx="1809374" cy="28391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2193349" y="2001860"/>
            <a:ext cx="3065674" cy="91576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1623237" y="3577652"/>
            <a:ext cx="1809374" cy="28391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623237" y="3862259"/>
            <a:ext cx="3065674" cy="91576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3651557" y="5227893"/>
            <a:ext cx="1809374" cy="28391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651557" y="5512500"/>
            <a:ext cx="3065674" cy="91576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8677474" y="1875998"/>
            <a:ext cx="1809374" cy="28391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4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677474" y="2160605"/>
            <a:ext cx="3065674" cy="91576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318837"/>
            <a:ext cx="3331046" cy="360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E084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cxnSp>
        <p:nvCxnSpPr>
          <p:cNvPr id="24" name="Straight Connector 13"/>
          <p:cNvCxnSpPr/>
          <p:nvPr/>
        </p:nvCxnSpPr>
        <p:spPr>
          <a:xfrm rot="16200000" flipH="1">
            <a:off x="3848231" y="3668432"/>
            <a:ext cx="457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5"/>
          <p:cNvSpPr/>
          <p:nvPr/>
        </p:nvSpPr>
        <p:spPr bwMode="auto">
          <a:xfrm>
            <a:off x="800126" y="970962"/>
            <a:ext cx="4775580" cy="290307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1" name="Content Placeholder 2"/>
          <p:cNvSpPr txBox="1"/>
          <p:nvPr/>
        </p:nvSpPr>
        <p:spPr>
          <a:xfrm>
            <a:off x="1515844" y="4390128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1515845" y="4747872"/>
            <a:ext cx="3344143" cy="100762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7061385" y="154046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7061386" y="1898209"/>
            <a:ext cx="3344143" cy="100762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5" name="Rectangle 15"/>
          <p:cNvSpPr/>
          <p:nvPr/>
        </p:nvSpPr>
        <p:spPr bwMode="auto">
          <a:xfrm>
            <a:off x="6660521" y="3117461"/>
            <a:ext cx="4775580" cy="290307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244" y="279627"/>
            <a:ext cx="4171551" cy="399611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43036" y="1508289"/>
            <a:ext cx="1835966" cy="18099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n w="15875">
                  <a:solidFill>
                    <a:srgbClr val="3E0846"/>
                  </a:solidFill>
                </a:ln>
                <a:solidFill>
                  <a:srgbClr val="3E084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02</a:t>
            </a:r>
          </a:p>
          <a:p>
            <a:pPr algn="ctr"/>
            <a:r>
              <a:rPr lang="en-US" altLang="zh-CN" dirty="0">
                <a:solidFill>
                  <a:srgbClr val="3E084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Part Two</a:t>
            </a:r>
            <a:endParaRPr lang="zh-CN" altLang="en-US" dirty="0">
              <a:solidFill>
                <a:srgbClr val="3E0846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25257" y="4546897"/>
            <a:ext cx="6565498" cy="7755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点击输入本栏的具体文字，简明扼要的说明分项内容，此为概念图解，请根据您的具体内容酌情修改。详细内容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点击输入本栏的具体文字，简明扼要的说明分项内容，此为概念图解。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3845"/>
            <a:ext cx="207390" cy="4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E0846"/>
              </a:solidFill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372629" y="318837"/>
            <a:ext cx="3331046" cy="3606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E084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b="24800"/>
          <a:stretch>
            <a:fillRect/>
          </a:stretch>
        </p:blipFill>
        <p:spPr>
          <a:xfrm>
            <a:off x="706148" y="6116130"/>
            <a:ext cx="1170282" cy="752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6891" b="8809"/>
          <a:stretch>
            <a:fillRect/>
          </a:stretch>
        </p:blipFill>
        <p:spPr>
          <a:xfrm>
            <a:off x="0" y="5526898"/>
            <a:ext cx="1429968" cy="13416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84353" y="2060692"/>
            <a:ext cx="1536171" cy="1536171"/>
            <a:chOff x="4572000" y="1995686"/>
            <a:chExt cx="1152128" cy="1152128"/>
          </a:xfrm>
        </p:grpSpPr>
        <p:sp>
          <p:nvSpPr>
            <p:cNvPr id="8" name="椭圆 4"/>
            <p:cNvSpPr/>
            <p:nvPr/>
          </p:nvSpPr>
          <p:spPr>
            <a:xfrm>
              <a:off x="4572000" y="1995686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726" y="2277014"/>
              <a:ext cx="596675" cy="596675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9206311" y="2060692"/>
            <a:ext cx="1536171" cy="1536171"/>
            <a:chOff x="6084168" y="1995686"/>
            <a:chExt cx="1152128" cy="1152128"/>
          </a:xfrm>
        </p:grpSpPr>
        <p:sp>
          <p:nvSpPr>
            <p:cNvPr id="11" name="椭圆 4"/>
            <p:cNvSpPr/>
            <p:nvPr/>
          </p:nvSpPr>
          <p:spPr>
            <a:xfrm>
              <a:off x="6084168" y="1995686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EC5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126" y="2247064"/>
              <a:ext cx="589829" cy="58982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962393" y="2060692"/>
            <a:ext cx="1536171" cy="1536171"/>
            <a:chOff x="2915816" y="1995686"/>
            <a:chExt cx="1152128" cy="1152128"/>
          </a:xfrm>
          <a:solidFill>
            <a:srgbClr val="6E3E3F"/>
          </a:solidFill>
        </p:grpSpPr>
        <p:sp>
          <p:nvSpPr>
            <p:cNvPr id="14" name="椭圆 4"/>
            <p:cNvSpPr/>
            <p:nvPr/>
          </p:nvSpPr>
          <p:spPr>
            <a:xfrm>
              <a:off x="2915816" y="1995686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EC5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139" y="2277014"/>
              <a:ext cx="529930" cy="529930"/>
            </a:xfrm>
            <a:prstGeom prst="rect">
              <a:avLst/>
            </a:prstGeom>
            <a:noFill/>
          </p:spPr>
        </p:pic>
      </p:grpSp>
      <p:grpSp>
        <p:nvGrpSpPr>
          <p:cNvPr id="16" name="组合 15"/>
          <p:cNvGrpSpPr/>
          <p:nvPr/>
        </p:nvGrpSpPr>
        <p:grpSpPr>
          <a:xfrm>
            <a:off x="1340433" y="2060692"/>
            <a:ext cx="1536171" cy="1536171"/>
            <a:chOff x="1475656" y="1995686"/>
            <a:chExt cx="1152128" cy="1152128"/>
          </a:xfrm>
        </p:grpSpPr>
        <p:sp>
          <p:nvSpPr>
            <p:cNvPr id="17" name="椭圆 4"/>
            <p:cNvSpPr/>
            <p:nvPr/>
          </p:nvSpPr>
          <p:spPr>
            <a:xfrm>
              <a:off x="1475656" y="1995686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985" y="2277014"/>
              <a:ext cx="589470" cy="589470"/>
            </a:xfrm>
            <a:prstGeom prst="rect">
              <a:avLst/>
            </a:prstGeom>
          </p:spPr>
        </p:pic>
      </p:grpSp>
      <p:sp>
        <p:nvSpPr>
          <p:cNvPr id="33" name="Content Placeholder 2"/>
          <p:cNvSpPr txBox="1"/>
          <p:nvPr/>
        </p:nvSpPr>
        <p:spPr>
          <a:xfrm>
            <a:off x="3935059" y="3803824"/>
            <a:ext cx="1809374" cy="50396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3753424" y="4248620"/>
            <a:ext cx="2196327" cy="141947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1231810" y="3803824"/>
            <a:ext cx="1809374" cy="50396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1050175" y="4248620"/>
            <a:ext cx="2196327" cy="141947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6695135" y="3803824"/>
            <a:ext cx="1809374" cy="50396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6513500" y="4248620"/>
            <a:ext cx="2196327" cy="141947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9240372" y="3803824"/>
            <a:ext cx="1809374" cy="50396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3E08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请输入文字内容</a:t>
            </a:r>
            <a:endParaRPr lang="en-US" sz="1600" b="1" dirty="0">
              <a:solidFill>
                <a:srgbClr val="3E08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9058737" y="4248620"/>
            <a:ext cx="2196327" cy="141947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请在此输入您的文字内容，说明情况及详情内容。请在此输入您的文字内容，说明情况及详情内容。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2005</Words>
  <Application>Microsoft Office PowerPoint</Application>
  <PresentationFormat>宽屏</PresentationFormat>
  <Paragraphs>156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Meiryo</vt:lpstr>
      <vt:lpstr>宋体</vt:lpstr>
      <vt:lpstr>微软雅黑</vt:lpstr>
      <vt:lpstr>Arial</vt:lpstr>
      <vt:lpstr>Calibri</vt:lpstr>
      <vt:lpstr>Calibri Light</vt:lpstr>
      <vt:lpstr>Ebrima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2017-02-24T09:01:00Z</dcterms:created>
  <dcterms:modified xsi:type="dcterms:W3CDTF">2023-01-10T09:58:31Z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BBC7752154434E19A73074A61C8A5AEA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