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wav" ContentType="audio/x-wav"/>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7"/>
  </p:notesMasterIdLst>
  <p:handoutMasterIdLst>
    <p:handoutMasterId r:id="rId18"/>
  </p:handout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107" d="100"/>
          <a:sy n="107" d="100"/>
        </p:scale>
        <p:origin x="-8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2023-01-16</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02699FC-8A64-4928-8526-682EA5A286A9}" type="datetimeFigureOut">
              <a:rPr lang="zh-CN" altLang="en-US" smtClean="0"/>
              <a:t>2023-01-16</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F8EB272-1CF4-4E30-BCDF-482F7AB2C042}"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F406D33C-9D5E-4130-AD29-1B560FA2B73A}" type="slidenum">
              <a:rPr lang="zh-CN" altLang="en-US" smtClean="0">
                <a:solidFill>
                  <a:prstClr val="black"/>
                </a:solidFill>
              </a:rPr>
              <a:t>3</a:t>
            </a:fld>
            <a:endParaRPr lang="zh-CN" altLang="en-US">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F8EB272-1CF4-4E30-BCDF-482F7AB2C042}" type="slidenum">
              <a:rPr lang="zh-CN" altLang="en-US" smtClean="0"/>
              <a:t>4</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solidFill>
                <a:srgbClr val="000000"/>
              </a:solidFill>
            </a:endParaRPr>
          </a:p>
        </p:txBody>
      </p:sp>
      <p:sp>
        <p:nvSpPr>
          <p:cNvPr id="5" name="页脚占位符 4"/>
          <p:cNvSpPr>
            <a:spLocks noGrp="1"/>
          </p:cNvSpPr>
          <p:nvPr>
            <p:ph type="ftr" sz="quarter" idx="11"/>
          </p:nvPr>
        </p:nvSpPr>
        <p:spPr/>
        <p:txBody>
          <a:bodyPr/>
          <a:lstStyle>
            <a:lvl1pPr>
              <a:defRPr/>
            </a:lvl1pPr>
          </a:lstStyle>
          <a:p>
            <a:endParaRPr lang="en-US" altLang="zh-CN">
              <a:solidFill>
                <a:srgbClr val="000000"/>
              </a:solidFill>
            </a:endParaRPr>
          </a:p>
        </p:txBody>
      </p:sp>
      <p:sp>
        <p:nvSpPr>
          <p:cNvPr id="6" name="灯片编号占位符 5"/>
          <p:cNvSpPr>
            <a:spLocks noGrp="1"/>
          </p:cNvSpPr>
          <p:nvPr>
            <p:ph type="sldNum" sz="quarter" idx="12"/>
          </p:nvPr>
        </p:nvSpPr>
        <p:spPr/>
        <p:txBody>
          <a:bodyPr/>
          <a:lstStyle>
            <a:lvl1pPr>
              <a:defRPr/>
            </a:lvl1pPr>
          </a:lstStyle>
          <a:p>
            <a:fld id="{42576BC6-E65B-4ECB-8FDA-EEA4F057C531}" type="slidenum">
              <a:rPr lang="en-US" altLang="zh-CN">
                <a:solidFill>
                  <a:srgbClr val="000000"/>
                </a:solidFill>
              </a:rPr>
              <a:t>‹#›</a:t>
            </a:fld>
            <a:endParaRPr lang="en-US" altLang="zh-CN">
              <a:solidFill>
                <a:srgbClr val="000000"/>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solidFill>
                <a:srgbClr val="000000"/>
              </a:solidFill>
            </a:endParaRPr>
          </a:p>
        </p:txBody>
      </p:sp>
      <p:sp>
        <p:nvSpPr>
          <p:cNvPr id="5" name="页脚占位符 4"/>
          <p:cNvSpPr>
            <a:spLocks noGrp="1"/>
          </p:cNvSpPr>
          <p:nvPr>
            <p:ph type="ftr" sz="quarter" idx="11"/>
          </p:nvPr>
        </p:nvSpPr>
        <p:spPr/>
        <p:txBody>
          <a:bodyPr/>
          <a:lstStyle>
            <a:lvl1pPr>
              <a:defRPr/>
            </a:lvl1pPr>
          </a:lstStyle>
          <a:p>
            <a:endParaRPr lang="en-US" altLang="zh-CN">
              <a:solidFill>
                <a:srgbClr val="000000"/>
              </a:solidFill>
            </a:endParaRPr>
          </a:p>
        </p:txBody>
      </p:sp>
      <p:sp>
        <p:nvSpPr>
          <p:cNvPr id="6" name="灯片编号占位符 5"/>
          <p:cNvSpPr>
            <a:spLocks noGrp="1"/>
          </p:cNvSpPr>
          <p:nvPr>
            <p:ph type="sldNum" sz="quarter" idx="12"/>
          </p:nvPr>
        </p:nvSpPr>
        <p:spPr/>
        <p:txBody>
          <a:bodyPr/>
          <a:lstStyle>
            <a:lvl1pPr>
              <a:defRPr/>
            </a:lvl1pPr>
          </a:lstStyle>
          <a:p>
            <a:fld id="{1279E3BF-3E55-4ADB-BADF-D34C9344254A}" type="slidenum">
              <a:rPr lang="en-US" altLang="zh-CN">
                <a:solidFill>
                  <a:srgbClr val="000000"/>
                </a:solidFill>
              </a:rPr>
              <a:t>‹#›</a:t>
            </a:fld>
            <a:endParaRPr lang="en-US" altLang="zh-CN">
              <a:solidFill>
                <a:srgbClr val="000000"/>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solidFill>
                <a:srgbClr val="000000"/>
              </a:solidFill>
            </a:endParaRPr>
          </a:p>
        </p:txBody>
      </p:sp>
      <p:sp>
        <p:nvSpPr>
          <p:cNvPr id="5" name="页脚占位符 4"/>
          <p:cNvSpPr>
            <a:spLocks noGrp="1"/>
          </p:cNvSpPr>
          <p:nvPr>
            <p:ph type="ftr" sz="quarter" idx="11"/>
          </p:nvPr>
        </p:nvSpPr>
        <p:spPr/>
        <p:txBody>
          <a:bodyPr/>
          <a:lstStyle>
            <a:lvl1pPr>
              <a:defRPr/>
            </a:lvl1pPr>
          </a:lstStyle>
          <a:p>
            <a:endParaRPr lang="en-US" altLang="zh-CN">
              <a:solidFill>
                <a:srgbClr val="000000"/>
              </a:solidFill>
            </a:endParaRPr>
          </a:p>
        </p:txBody>
      </p:sp>
      <p:sp>
        <p:nvSpPr>
          <p:cNvPr id="6" name="灯片编号占位符 5"/>
          <p:cNvSpPr>
            <a:spLocks noGrp="1"/>
          </p:cNvSpPr>
          <p:nvPr>
            <p:ph type="sldNum" sz="quarter" idx="12"/>
          </p:nvPr>
        </p:nvSpPr>
        <p:spPr/>
        <p:txBody>
          <a:bodyPr/>
          <a:lstStyle>
            <a:lvl1pPr>
              <a:defRPr/>
            </a:lvl1pPr>
          </a:lstStyle>
          <a:p>
            <a:fld id="{A256DDE6-0F68-4B9A-A1E5-4FA042B82CC4}" type="slidenum">
              <a:rPr lang="en-US" altLang="zh-CN">
                <a:solidFill>
                  <a:srgbClr val="000000"/>
                </a:solidFill>
              </a:rPr>
              <a:t>‹#›</a:t>
            </a:fld>
            <a:endParaRPr lang="en-US" altLang="zh-CN">
              <a:solidFill>
                <a:srgbClr val="000000"/>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标题，文本与两项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457200" y="1600200"/>
            <a:ext cx="4038600" cy="452596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quarter" idx="2"/>
          </p:nvPr>
        </p:nvSpPr>
        <p:spPr>
          <a:xfrm>
            <a:off x="4648200" y="1600200"/>
            <a:ext cx="4038600" cy="21859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内容占位符 4"/>
          <p:cNvSpPr>
            <a:spLocks noGrp="1"/>
          </p:cNvSpPr>
          <p:nvPr>
            <p:ph sz="quarter" idx="3"/>
          </p:nvPr>
        </p:nvSpPr>
        <p:spPr>
          <a:xfrm>
            <a:off x="4648200" y="3938588"/>
            <a:ext cx="4038600" cy="2187575"/>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日期占位符 5"/>
          <p:cNvSpPr>
            <a:spLocks noGrp="1"/>
          </p:cNvSpPr>
          <p:nvPr>
            <p:ph type="dt" sz="half" idx="10"/>
          </p:nvPr>
        </p:nvSpPr>
        <p:spPr>
          <a:xfrm>
            <a:off x="457200" y="6245225"/>
            <a:ext cx="2133600" cy="476250"/>
          </a:xfrm>
        </p:spPr>
        <p:txBody>
          <a:bodyPr/>
          <a:lstStyle>
            <a:lvl1pPr>
              <a:defRPr/>
            </a:lvl1pPr>
          </a:lstStyle>
          <a:p>
            <a:endParaRPr lang="en-US" altLang="zh-CN">
              <a:solidFill>
                <a:srgbClr val="000000"/>
              </a:solidFill>
            </a:endParaRPr>
          </a:p>
        </p:txBody>
      </p:sp>
      <p:sp>
        <p:nvSpPr>
          <p:cNvPr id="7" name="页脚占位符 6"/>
          <p:cNvSpPr>
            <a:spLocks noGrp="1"/>
          </p:cNvSpPr>
          <p:nvPr>
            <p:ph type="ftr" sz="quarter" idx="11"/>
          </p:nvPr>
        </p:nvSpPr>
        <p:spPr>
          <a:xfrm>
            <a:off x="3124200" y="6245225"/>
            <a:ext cx="2895600" cy="476250"/>
          </a:xfrm>
        </p:spPr>
        <p:txBody>
          <a:bodyPr/>
          <a:lstStyle>
            <a:lvl1pPr>
              <a:defRPr/>
            </a:lvl1pPr>
          </a:lstStyle>
          <a:p>
            <a:endParaRPr lang="en-US" altLang="zh-CN">
              <a:solidFill>
                <a:srgbClr val="000000"/>
              </a:solidFill>
            </a:endParaRPr>
          </a:p>
        </p:txBody>
      </p:sp>
      <p:sp>
        <p:nvSpPr>
          <p:cNvPr id="8" name="灯片编号占位符 7"/>
          <p:cNvSpPr>
            <a:spLocks noGrp="1"/>
          </p:cNvSpPr>
          <p:nvPr>
            <p:ph type="sldNum" sz="quarter" idx="12"/>
          </p:nvPr>
        </p:nvSpPr>
        <p:spPr>
          <a:xfrm>
            <a:off x="6553200" y="6245225"/>
            <a:ext cx="2133600" cy="476250"/>
          </a:xfrm>
        </p:spPr>
        <p:txBody>
          <a:bodyPr/>
          <a:lstStyle>
            <a:lvl1pPr>
              <a:defRPr/>
            </a:lvl1pPr>
          </a:lstStyle>
          <a:p>
            <a:fld id="{B9707FE9-56D1-4A81-86AC-FEB233A85EC9}" type="slidenum">
              <a:rPr lang="en-US" altLang="zh-CN">
                <a:solidFill>
                  <a:srgbClr val="000000"/>
                </a:solidFill>
              </a:rPr>
              <a:t>‹#›</a:t>
            </a:fld>
            <a:endParaRPr lang="en-US" altLang="zh-CN">
              <a:solidFill>
                <a:srgbClr val="000000"/>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457200" y="1600200"/>
            <a:ext cx="4038600" cy="452596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a:xfrm>
            <a:off x="457200" y="6245225"/>
            <a:ext cx="2133600" cy="476250"/>
          </a:xfrm>
        </p:spPr>
        <p:txBody>
          <a:bodyPr/>
          <a:lstStyle>
            <a:lvl1pPr>
              <a:defRPr/>
            </a:lvl1pPr>
          </a:lstStyle>
          <a:p>
            <a:endParaRPr lang="en-US" altLang="zh-CN">
              <a:solidFill>
                <a:srgbClr val="000000"/>
              </a:solidFill>
            </a:endParaRPr>
          </a:p>
        </p:txBody>
      </p:sp>
      <p:sp>
        <p:nvSpPr>
          <p:cNvPr id="6" name="页脚占位符 5"/>
          <p:cNvSpPr>
            <a:spLocks noGrp="1"/>
          </p:cNvSpPr>
          <p:nvPr>
            <p:ph type="ftr" sz="quarter" idx="11"/>
          </p:nvPr>
        </p:nvSpPr>
        <p:spPr>
          <a:xfrm>
            <a:off x="3124200" y="6245225"/>
            <a:ext cx="2895600" cy="476250"/>
          </a:xfrm>
        </p:spPr>
        <p:txBody>
          <a:bodyPr/>
          <a:lstStyle>
            <a:lvl1pPr>
              <a:defRPr/>
            </a:lvl1pPr>
          </a:lstStyle>
          <a:p>
            <a:endParaRPr lang="en-US" altLang="zh-CN">
              <a:solidFill>
                <a:srgbClr val="000000"/>
              </a:solidFill>
            </a:endParaRPr>
          </a:p>
        </p:txBody>
      </p:sp>
      <p:sp>
        <p:nvSpPr>
          <p:cNvPr id="7" name="灯片编号占位符 6"/>
          <p:cNvSpPr>
            <a:spLocks noGrp="1"/>
          </p:cNvSpPr>
          <p:nvPr>
            <p:ph type="sldNum" sz="quarter" idx="12"/>
          </p:nvPr>
        </p:nvSpPr>
        <p:spPr>
          <a:xfrm>
            <a:off x="6553200" y="6245225"/>
            <a:ext cx="2133600" cy="476250"/>
          </a:xfrm>
        </p:spPr>
        <p:txBody>
          <a:bodyPr/>
          <a:lstStyle>
            <a:lvl1pPr>
              <a:defRPr/>
            </a:lvl1pPr>
          </a:lstStyle>
          <a:p>
            <a:fld id="{52516616-2FDE-4A84-B70F-0F9B2FE0F986}" type="slidenum">
              <a:rPr lang="en-US" altLang="zh-CN">
                <a:solidFill>
                  <a:srgbClr val="000000"/>
                </a:solidFill>
              </a:rPr>
              <a:t>‹#›</a:t>
            </a:fld>
            <a:endParaRPr lang="en-US" altLang="zh-CN">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solidFill>
                <a:srgbClr val="000000"/>
              </a:solidFill>
            </a:endParaRPr>
          </a:p>
        </p:txBody>
      </p:sp>
      <p:sp>
        <p:nvSpPr>
          <p:cNvPr id="5" name="页脚占位符 4"/>
          <p:cNvSpPr>
            <a:spLocks noGrp="1"/>
          </p:cNvSpPr>
          <p:nvPr>
            <p:ph type="ftr" sz="quarter" idx="11"/>
          </p:nvPr>
        </p:nvSpPr>
        <p:spPr/>
        <p:txBody>
          <a:bodyPr/>
          <a:lstStyle>
            <a:lvl1pPr>
              <a:defRPr/>
            </a:lvl1pPr>
          </a:lstStyle>
          <a:p>
            <a:endParaRPr lang="en-US" altLang="zh-CN">
              <a:solidFill>
                <a:srgbClr val="000000"/>
              </a:solidFill>
            </a:endParaRPr>
          </a:p>
        </p:txBody>
      </p:sp>
      <p:sp>
        <p:nvSpPr>
          <p:cNvPr id="6" name="灯片编号占位符 5"/>
          <p:cNvSpPr>
            <a:spLocks noGrp="1"/>
          </p:cNvSpPr>
          <p:nvPr>
            <p:ph type="sldNum" sz="quarter" idx="12"/>
          </p:nvPr>
        </p:nvSpPr>
        <p:spPr/>
        <p:txBody>
          <a:bodyPr/>
          <a:lstStyle>
            <a:lvl1pPr>
              <a:defRPr/>
            </a:lvl1pPr>
          </a:lstStyle>
          <a:p>
            <a:fld id="{8A2AC168-2C2C-49C3-A7C3-6E20166DB958}" type="slidenum">
              <a:rPr lang="en-US" altLang="zh-CN">
                <a:solidFill>
                  <a:srgbClr val="000000"/>
                </a:solidFill>
              </a:rPr>
              <a:t>‹#›</a:t>
            </a:fld>
            <a:endParaRPr lang="en-US" altLang="zh-CN">
              <a:solidFill>
                <a:srgbClr val="000000"/>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blipFill dpi="0" rotWithShape="1">
          <a:blip r:embed="rId2" cstate="email"/>
          <a:srcRect/>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endParaRPr lang="en-US" altLang="zh-CN">
              <a:solidFill>
                <a:srgbClr val="000000"/>
              </a:solidFill>
            </a:endParaRPr>
          </a:p>
        </p:txBody>
      </p:sp>
      <p:sp>
        <p:nvSpPr>
          <p:cNvPr id="6" name="页脚占位符 5"/>
          <p:cNvSpPr>
            <a:spLocks noGrp="1"/>
          </p:cNvSpPr>
          <p:nvPr>
            <p:ph type="ftr" sz="quarter" idx="11"/>
          </p:nvPr>
        </p:nvSpPr>
        <p:spPr/>
        <p:txBody>
          <a:bodyPr/>
          <a:lstStyle>
            <a:lvl1pPr>
              <a:defRPr/>
            </a:lvl1pPr>
          </a:lstStyle>
          <a:p>
            <a:endParaRPr lang="en-US" altLang="zh-CN">
              <a:solidFill>
                <a:srgbClr val="000000"/>
              </a:solidFill>
            </a:endParaRPr>
          </a:p>
        </p:txBody>
      </p:sp>
      <p:sp>
        <p:nvSpPr>
          <p:cNvPr id="7" name="灯片编号占位符 6"/>
          <p:cNvSpPr>
            <a:spLocks noGrp="1"/>
          </p:cNvSpPr>
          <p:nvPr>
            <p:ph type="sldNum" sz="quarter" idx="12"/>
          </p:nvPr>
        </p:nvSpPr>
        <p:spPr/>
        <p:txBody>
          <a:bodyPr/>
          <a:lstStyle>
            <a:lvl1pPr>
              <a:defRPr/>
            </a:lvl1pPr>
          </a:lstStyle>
          <a:p>
            <a:fld id="{57F6A792-DDE5-43FD-9A51-4A2A57C6FE97}" type="slidenum">
              <a:rPr lang="en-US" altLang="zh-CN">
                <a:solidFill>
                  <a:srgbClr val="000000"/>
                </a:solidFill>
              </a:rPr>
              <a:t>‹#›</a:t>
            </a:fld>
            <a:endParaRPr lang="en-US" altLang="zh-CN">
              <a:solidFill>
                <a:srgbClr val="000000"/>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endParaRPr lang="en-US" altLang="zh-CN">
              <a:solidFill>
                <a:srgbClr val="000000"/>
              </a:solidFill>
            </a:endParaRPr>
          </a:p>
        </p:txBody>
      </p:sp>
      <p:sp>
        <p:nvSpPr>
          <p:cNvPr id="8" name="页脚占位符 7"/>
          <p:cNvSpPr>
            <a:spLocks noGrp="1"/>
          </p:cNvSpPr>
          <p:nvPr>
            <p:ph type="ftr" sz="quarter" idx="11"/>
          </p:nvPr>
        </p:nvSpPr>
        <p:spPr/>
        <p:txBody>
          <a:bodyPr/>
          <a:lstStyle>
            <a:lvl1pPr>
              <a:defRPr/>
            </a:lvl1pPr>
          </a:lstStyle>
          <a:p>
            <a:endParaRPr lang="en-US" altLang="zh-CN">
              <a:solidFill>
                <a:srgbClr val="000000"/>
              </a:solidFill>
            </a:endParaRPr>
          </a:p>
        </p:txBody>
      </p:sp>
      <p:sp>
        <p:nvSpPr>
          <p:cNvPr id="9" name="灯片编号占位符 8"/>
          <p:cNvSpPr>
            <a:spLocks noGrp="1"/>
          </p:cNvSpPr>
          <p:nvPr>
            <p:ph type="sldNum" sz="quarter" idx="12"/>
          </p:nvPr>
        </p:nvSpPr>
        <p:spPr/>
        <p:txBody>
          <a:bodyPr/>
          <a:lstStyle>
            <a:lvl1pPr>
              <a:defRPr/>
            </a:lvl1pPr>
          </a:lstStyle>
          <a:p>
            <a:fld id="{A491AF12-C4A9-49E9-8E04-CCC59E8F0CCF}" type="slidenum">
              <a:rPr lang="en-US" altLang="zh-CN">
                <a:solidFill>
                  <a:srgbClr val="000000"/>
                </a:solidFill>
              </a:rPr>
              <a:t>‹#›</a:t>
            </a:fld>
            <a:endParaRPr lang="en-US" altLang="zh-CN">
              <a:solidFill>
                <a:srgbClr val="000000"/>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endParaRPr lang="en-US" altLang="zh-CN">
              <a:solidFill>
                <a:srgbClr val="000000"/>
              </a:solidFill>
            </a:endParaRPr>
          </a:p>
        </p:txBody>
      </p:sp>
      <p:sp>
        <p:nvSpPr>
          <p:cNvPr id="4" name="页脚占位符 3"/>
          <p:cNvSpPr>
            <a:spLocks noGrp="1"/>
          </p:cNvSpPr>
          <p:nvPr>
            <p:ph type="ftr" sz="quarter" idx="11"/>
          </p:nvPr>
        </p:nvSpPr>
        <p:spPr/>
        <p:txBody>
          <a:bodyPr/>
          <a:lstStyle>
            <a:lvl1pPr>
              <a:defRPr/>
            </a:lvl1pPr>
          </a:lstStyle>
          <a:p>
            <a:endParaRPr lang="en-US" altLang="zh-CN">
              <a:solidFill>
                <a:srgbClr val="000000"/>
              </a:solidFill>
            </a:endParaRPr>
          </a:p>
        </p:txBody>
      </p:sp>
      <p:sp>
        <p:nvSpPr>
          <p:cNvPr id="5" name="灯片编号占位符 4"/>
          <p:cNvSpPr>
            <a:spLocks noGrp="1"/>
          </p:cNvSpPr>
          <p:nvPr>
            <p:ph type="sldNum" sz="quarter" idx="12"/>
          </p:nvPr>
        </p:nvSpPr>
        <p:spPr/>
        <p:txBody>
          <a:bodyPr/>
          <a:lstStyle>
            <a:lvl1pPr>
              <a:defRPr/>
            </a:lvl1pPr>
          </a:lstStyle>
          <a:p>
            <a:fld id="{9B71F432-7A5D-481B-A19D-C44DDE7911C0}" type="slidenum">
              <a:rPr lang="en-US" altLang="zh-CN">
                <a:solidFill>
                  <a:srgbClr val="000000"/>
                </a:solidFill>
              </a:rPr>
              <a:t>‹#›</a:t>
            </a:fld>
            <a:endParaRPr lang="en-US" altLang="zh-CN">
              <a:solidFill>
                <a:srgbClr val="000000"/>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endParaRPr lang="en-US" altLang="zh-CN">
              <a:solidFill>
                <a:srgbClr val="000000"/>
              </a:solidFill>
            </a:endParaRPr>
          </a:p>
        </p:txBody>
      </p:sp>
      <p:sp>
        <p:nvSpPr>
          <p:cNvPr id="3" name="页脚占位符 2"/>
          <p:cNvSpPr>
            <a:spLocks noGrp="1"/>
          </p:cNvSpPr>
          <p:nvPr>
            <p:ph type="ftr" sz="quarter" idx="11"/>
          </p:nvPr>
        </p:nvSpPr>
        <p:spPr/>
        <p:txBody>
          <a:bodyPr/>
          <a:lstStyle>
            <a:lvl1pPr>
              <a:defRPr/>
            </a:lvl1pPr>
          </a:lstStyle>
          <a:p>
            <a:endParaRPr lang="en-US" altLang="zh-CN">
              <a:solidFill>
                <a:srgbClr val="000000"/>
              </a:solidFill>
            </a:endParaRPr>
          </a:p>
        </p:txBody>
      </p:sp>
      <p:sp>
        <p:nvSpPr>
          <p:cNvPr id="4" name="灯片编号占位符 3"/>
          <p:cNvSpPr>
            <a:spLocks noGrp="1"/>
          </p:cNvSpPr>
          <p:nvPr>
            <p:ph type="sldNum" sz="quarter" idx="12"/>
          </p:nvPr>
        </p:nvSpPr>
        <p:spPr/>
        <p:txBody>
          <a:bodyPr/>
          <a:lstStyle>
            <a:lvl1pPr>
              <a:defRPr/>
            </a:lvl1pPr>
          </a:lstStyle>
          <a:p>
            <a:fld id="{2C67ADEA-A9B8-4573-80DD-582E92D4574D}" type="slidenum">
              <a:rPr lang="en-US" altLang="zh-CN">
                <a:solidFill>
                  <a:srgbClr val="000000"/>
                </a:solidFill>
              </a:rPr>
              <a:t>‹#›</a:t>
            </a:fld>
            <a:endParaRPr lang="en-US" altLang="zh-CN">
              <a:solidFill>
                <a:srgbClr val="000000"/>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solidFill>
                <a:srgbClr val="000000"/>
              </a:solidFill>
            </a:endParaRPr>
          </a:p>
        </p:txBody>
      </p:sp>
      <p:sp>
        <p:nvSpPr>
          <p:cNvPr id="6" name="页脚占位符 5"/>
          <p:cNvSpPr>
            <a:spLocks noGrp="1"/>
          </p:cNvSpPr>
          <p:nvPr>
            <p:ph type="ftr" sz="quarter" idx="11"/>
          </p:nvPr>
        </p:nvSpPr>
        <p:spPr/>
        <p:txBody>
          <a:bodyPr/>
          <a:lstStyle>
            <a:lvl1pPr>
              <a:defRPr/>
            </a:lvl1pPr>
          </a:lstStyle>
          <a:p>
            <a:endParaRPr lang="en-US" altLang="zh-CN">
              <a:solidFill>
                <a:srgbClr val="000000"/>
              </a:solidFill>
            </a:endParaRPr>
          </a:p>
        </p:txBody>
      </p:sp>
      <p:sp>
        <p:nvSpPr>
          <p:cNvPr id="7" name="灯片编号占位符 6"/>
          <p:cNvSpPr>
            <a:spLocks noGrp="1"/>
          </p:cNvSpPr>
          <p:nvPr>
            <p:ph type="sldNum" sz="quarter" idx="12"/>
          </p:nvPr>
        </p:nvSpPr>
        <p:spPr/>
        <p:txBody>
          <a:bodyPr/>
          <a:lstStyle>
            <a:lvl1pPr>
              <a:defRPr/>
            </a:lvl1pPr>
          </a:lstStyle>
          <a:p>
            <a:fld id="{4A0BF2A9-F325-46B2-A2C6-40793B99C5D4}" type="slidenum">
              <a:rPr lang="en-US" altLang="zh-CN">
                <a:solidFill>
                  <a:srgbClr val="000000"/>
                </a:solidFill>
              </a:rPr>
              <a:t>‹#›</a:t>
            </a:fld>
            <a:endParaRPr lang="en-US" altLang="zh-CN">
              <a:solidFill>
                <a:srgbClr val="000000"/>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solidFill>
                <a:srgbClr val="000000"/>
              </a:solidFill>
            </a:endParaRPr>
          </a:p>
        </p:txBody>
      </p:sp>
      <p:sp>
        <p:nvSpPr>
          <p:cNvPr id="6" name="页脚占位符 5"/>
          <p:cNvSpPr>
            <a:spLocks noGrp="1"/>
          </p:cNvSpPr>
          <p:nvPr>
            <p:ph type="ftr" sz="quarter" idx="11"/>
          </p:nvPr>
        </p:nvSpPr>
        <p:spPr/>
        <p:txBody>
          <a:bodyPr/>
          <a:lstStyle>
            <a:lvl1pPr>
              <a:defRPr/>
            </a:lvl1pPr>
          </a:lstStyle>
          <a:p>
            <a:endParaRPr lang="en-US" altLang="zh-CN">
              <a:solidFill>
                <a:srgbClr val="000000"/>
              </a:solidFill>
            </a:endParaRPr>
          </a:p>
        </p:txBody>
      </p:sp>
      <p:sp>
        <p:nvSpPr>
          <p:cNvPr id="7" name="灯片编号占位符 6"/>
          <p:cNvSpPr>
            <a:spLocks noGrp="1"/>
          </p:cNvSpPr>
          <p:nvPr>
            <p:ph type="sldNum" sz="quarter" idx="12"/>
          </p:nvPr>
        </p:nvSpPr>
        <p:spPr/>
        <p:txBody>
          <a:bodyPr/>
          <a:lstStyle>
            <a:lvl1pPr>
              <a:defRPr/>
            </a:lvl1pPr>
          </a:lstStyle>
          <a:p>
            <a:fld id="{113D0943-87FB-4626-B928-C62247F73C79}" type="slidenum">
              <a:rPr lang="en-US" altLang="zh-CN">
                <a:solidFill>
                  <a:srgbClr val="000000"/>
                </a:solidFill>
              </a:rPr>
              <a:t>‹#›</a:t>
            </a:fld>
            <a:endParaRPr lang="en-US" altLang="zh-CN">
              <a:solidFill>
                <a:srgbClr val="000000"/>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cstate="email">
            <a:lum/>
          </a:blip>
          <a:srcRect/>
          <a:stretch>
            <a:fillRect/>
          </a:stretch>
        </a:blip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522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522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pPr fontAlgn="base">
              <a:spcBef>
                <a:spcPct val="0"/>
              </a:spcBef>
              <a:spcAft>
                <a:spcPct val="0"/>
              </a:spcAft>
            </a:pPr>
            <a:endParaRPr lang="en-US" altLang="zh-CN">
              <a:solidFill>
                <a:srgbClr val="000000"/>
              </a:solidFill>
            </a:endParaRPr>
          </a:p>
        </p:txBody>
      </p:sp>
      <p:sp>
        <p:nvSpPr>
          <p:cNvPr id="522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pPr fontAlgn="base">
              <a:spcBef>
                <a:spcPct val="0"/>
              </a:spcBef>
              <a:spcAft>
                <a:spcPct val="0"/>
              </a:spcAft>
            </a:pPr>
            <a:endParaRPr lang="en-US" altLang="zh-CN">
              <a:solidFill>
                <a:srgbClr val="000000"/>
              </a:solidFill>
            </a:endParaRPr>
          </a:p>
        </p:txBody>
      </p:sp>
      <p:sp>
        <p:nvSpPr>
          <p:cNvPr id="522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pPr fontAlgn="base">
              <a:spcBef>
                <a:spcPct val="0"/>
              </a:spcBef>
              <a:spcAft>
                <a:spcPct val="0"/>
              </a:spcAft>
            </a:pPr>
            <a:fld id="{68C4F61A-028E-4366-832A-345E72A529EB}" type="slidenum">
              <a:rPr lang="en-US" altLang="zh-CN">
                <a:solidFill>
                  <a:srgbClr val="000000"/>
                </a:solidFill>
              </a:rPr>
              <a:t>‹#›</a:t>
            </a:fld>
            <a:endParaRPr lang="en-US" altLang="zh-CN">
              <a:solidFill>
                <a:srgbClr val="000000"/>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13.xml"/><Relationship Id="rId1" Type="http://schemas.openxmlformats.org/officeDocument/2006/relationships/vmlDrawing" Target="../drawings/vmlDrawing3.vml"/><Relationship Id="rId5" Type="http://schemas.openxmlformats.org/officeDocument/2006/relationships/image" Target="../media/image5.wmf"/><Relationship Id="rId4" Type="http://schemas.openxmlformats.org/officeDocument/2006/relationships/oleObject" Target="../embeddings/oleObject3.bin"/></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image" Target="../media/image1.jpeg"/><Relationship Id="rId7" Type="http://schemas.openxmlformats.org/officeDocument/2006/relationships/image" Target="../media/image7.wmf"/><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oleObject" Target="../embeddings/oleObject5.bin"/><Relationship Id="rId5" Type="http://schemas.openxmlformats.org/officeDocument/2006/relationships/image" Target="../media/image6.wmf"/><Relationship Id="rId4" Type="http://schemas.openxmlformats.org/officeDocument/2006/relationships/oleObject" Target="../embeddings/oleObject4.bin"/><Relationship Id="rId9" Type="http://schemas.openxmlformats.org/officeDocument/2006/relationships/image" Target="../media/image8.wmf"/></Relationships>
</file>

<file path=ppt/slides/_rels/slide15.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audio" Target="../media/audio4.wav"/><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2.xml"/><Relationship Id="rId1" Type="http://schemas.openxmlformats.org/officeDocument/2006/relationships/vmlDrawing" Target="../drawings/vmlDrawing2.vml"/><Relationship Id="rId5" Type="http://schemas.openxmlformats.org/officeDocument/2006/relationships/image" Target="../media/image3.wmf"/><Relationship Id="rId4" Type="http://schemas.openxmlformats.org/officeDocument/2006/relationships/oleObject" Target="../embeddings/oleObject2.bin"/></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340768"/>
            <a:ext cx="7772400" cy="1470025"/>
          </a:xfrm>
        </p:spPr>
        <p:txBody>
          <a:bodyPr/>
          <a:lstStyle/>
          <a:p>
            <a:r>
              <a:rPr lang="en-US" altLang="zh-CN" b="1" dirty="0"/>
              <a:t>6.2  </a:t>
            </a:r>
            <a:r>
              <a:rPr lang="zh-CN" altLang="en-US" b="1" dirty="0"/>
              <a:t>二元一次方程组的解法</a:t>
            </a:r>
          </a:p>
        </p:txBody>
      </p:sp>
      <p:sp>
        <p:nvSpPr>
          <p:cNvPr id="2051" name="Rectangle 3"/>
          <p:cNvSpPr>
            <a:spLocks noGrp="1" noChangeArrowheads="1"/>
          </p:cNvSpPr>
          <p:nvPr>
            <p:ph type="subTitle" idx="1"/>
          </p:nvPr>
        </p:nvSpPr>
        <p:spPr>
          <a:xfrm>
            <a:off x="1371600" y="3501008"/>
            <a:ext cx="6400800" cy="1752600"/>
          </a:xfrm>
        </p:spPr>
        <p:txBody>
          <a:bodyPr/>
          <a:lstStyle/>
          <a:p>
            <a:r>
              <a:rPr lang="zh-CN" altLang="en-US" dirty="0"/>
              <a:t>第二课时   加减消元法</a:t>
            </a:r>
          </a:p>
        </p:txBody>
      </p:sp>
      <p:sp>
        <p:nvSpPr>
          <p:cNvPr id="6" name="矩形 5"/>
          <p:cNvSpPr/>
          <p:nvPr/>
        </p:nvSpPr>
        <p:spPr>
          <a:xfrm>
            <a:off x="0" y="5661248"/>
            <a:ext cx="9144000" cy="497205"/>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4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4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6082" name="Group 2"/>
          <p:cNvGrpSpPr/>
          <p:nvPr/>
        </p:nvGrpSpPr>
        <p:grpSpPr bwMode="auto">
          <a:xfrm>
            <a:off x="968375" y="754063"/>
            <a:ext cx="7924800" cy="2819400"/>
            <a:chOff x="336" y="0"/>
            <a:chExt cx="4992" cy="1776"/>
          </a:xfrm>
        </p:grpSpPr>
        <p:grpSp>
          <p:nvGrpSpPr>
            <p:cNvPr id="46083" name="Group 3"/>
            <p:cNvGrpSpPr/>
            <p:nvPr/>
          </p:nvGrpSpPr>
          <p:grpSpPr bwMode="auto">
            <a:xfrm>
              <a:off x="336" y="0"/>
              <a:ext cx="4992" cy="1776"/>
              <a:chOff x="384" y="0"/>
              <a:chExt cx="4992" cy="1776"/>
            </a:xfrm>
          </p:grpSpPr>
          <p:sp>
            <p:nvSpPr>
              <p:cNvPr id="46084" name="AutoShape 4"/>
              <p:cNvSpPr>
                <a:spLocks noChangeArrowheads="1"/>
              </p:cNvSpPr>
              <p:nvPr/>
            </p:nvSpPr>
            <p:spPr bwMode="auto">
              <a:xfrm>
                <a:off x="384" y="0"/>
                <a:ext cx="4992" cy="1776"/>
              </a:xfrm>
              <a:prstGeom prst="cloudCallout">
                <a:avLst>
                  <a:gd name="adj1" fmla="val 48657"/>
                  <a:gd name="adj2" fmla="val 86037"/>
                </a:avLst>
              </a:prstGeom>
              <a:solidFill>
                <a:schemeClr val="bg1"/>
              </a:solidFill>
              <a:ln w="3175">
                <a:solidFill>
                  <a:schemeClr val="bg1"/>
                </a:solidFill>
                <a:round/>
              </a:ln>
              <a:effectLst/>
              <a:extLst>
                <a:ext uri="{AF507438-7753-43E0-B8FC-AC1667EBCBE1}">
                  <a14:hiddenEffects xmlns:a14="http://schemas.microsoft.com/office/drawing/2010/main">
                    <a:effectLst>
                      <a:outerShdw dist="89803" dir="2700000" algn="ctr" rotWithShape="0">
                        <a:schemeClr val="bg2"/>
                      </a:outerShdw>
                    </a:effectLst>
                  </a14:hiddenEffects>
                </a:ext>
              </a:extLst>
            </p:spPr>
            <p:txBody>
              <a:bodyPr anchor="b"/>
              <a:lstStyle/>
              <a:p>
                <a:pPr fontAlgn="base">
                  <a:spcBef>
                    <a:spcPct val="50000"/>
                  </a:spcBef>
                  <a:spcAft>
                    <a:spcPct val="0"/>
                  </a:spcAft>
                </a:pPr>
                <a:r>
                  <a:rPr kumimoji="1" lang="en-US" altLang="zh-CN" sz="2000">
                    <a:solidFill>
                      <a:srgbClr val="333399"/>
                    </a:solidFill>
                    <a:latin typeface="Times New Roman" panose="02020603050405020304" pitchFamily="18" charset="0"/>
                  </a:rPr>
                  <a:t>                   </a:t>
                </a:r>
              </a:p>
            </p:txBody>
          </p:sp>
          <p:grpSp>
            <p:nvGrpSpPr>
              <p:cNvPr id="46085" name="Group 5"/>
              <p:cNvGrpSpPr/>
              <p:nvPr/>
            </p:nvGrpSpPr>
            <p:grpSpPr bwMode="auto">
              <a:xfrm>
                <a:off x="960" y="154"/>
                <a:ext cx="3792" cy="1392"/>
                <a:chOff x="960" y="154"/>
                <a:chExt cx="3792" cy="1392"/>
              </a:xfrm>
            </p:grpSpPr>
            <p:sp>
              <p:nvSpPr>
                <p:cNvPr id="46086" name="Rectangle 6"/>
                <p:cNvSpPr>
                  <a:spLocks noChangeArrowheads="1"/>
                </p:cNvSpPr>
                <p:nvPr/>
              </p:nvSpPr>
              <p:spPr bwMode="auto">
                <a:xfrm>
                  <a:off x="960" y="1028"/>
                  <a:ext cx="3792"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89803" dir="2700000" algn="ctr" rotWithShape="0">
                          <a:schemeClr val="bg2"/>
                        </a:outerShdw>
                      </a:effectLst>
                    </a14:hiddenEffects>
                  </a:ext>
                </a:extLst>
              </p:spPr>
              <p:txBody>
                <a:bodyPr anchor="b">
                  <a:spAutoFit/>
                </a:bodyPr>
                <a:lstStyle/>
                <a:p>
                  <a:pPr fontAlgn="base">
                    <a:spcBef>
                      <a:spcPct val="50000"/>
                    </a:spcBef>
                    <a:spcAft>
                      <a:spcPct val="0"/>
                    </a:spcAft>
                  </a:pPr>
                  <a:r>
                    <a:rPr kumimoji="1" lang="zh-CN" altLang="en-US" sz="2400" b="1" dirty="0">
                      <a:solidFill>
                        <a:srgbClr val="333399"/>
                      </a:solidFill>
                      <a:latin typeface="Times New Roman" panose="02020603050405020304" pitchFamily="18" charset="0"/>
                    </a:rPr>
                    <a:t>时，用了代入法。现在你会不会用加减法来解？试试看，并比较一下哪种方法更方便？</a:t>
                  </a:r>
                  <a:endParaRPr kumimoji="1" lang="zh-CN" altLang="en-US" sz="2400" b="1" i="1" dirty="0">
                    <a:solidFill>
                      <a:srgbClr val="FF33CC"/>
                    </a:solidFill>
                    <a:latin typeface="华文行楷" panose="02010800040101010101" pitchFamily="2" charset="-122"/>
                    <a:ea typeface="华文行楷" panose="02010800040101010101" pitchFamily="2" charset="-122"/>
                  </a:endParaRPr>
                </a:p>
              </p:txBody>
            </p:sp>
            <p:sp>
              <p:nvSpPr>
                <p:cNvPr id="46087" name="Text Box 7"/>
                <p:cNvSpPr txBox="1">
                  <a:spLocks noChangeArrowheads="1"/>
                </p:cNvSpPr>
                <p:nvPr/>
              </p:nvSpPr>
              <p:spPr bwMode="auto">
                <a:xfrm>
                  <a:off x="1296" y="154"/>
                  <a:ext cx="23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89803" dir="2700000" algn="ctr" rotWithShape="0">
                          <a:schemeClr val="bg2"/>
                        </a:outerShdw>
                      </a:effectLst>
                    </a14:hiddenEffects>
                  </a:ext>
                </a:extLst>
              </p:spPr>
              <p:txBody>
                <a:bodyPr anchor="b">
                  <a:spAutoFit/>
                </a:bodyPr>
                <a:lstStyle/>
                <a:p>
                  <a:pPr fontAlgn="base">
                    <a:spcBef>
                      <a:spcPct val="50000"/>
                    </a:spcBef>
                    <a:spcAft>
                      <a:spcPct val="0"/>
                    </a:spcAft>
                  </a:pPr>
                  <a:r>
                    <a:rPr kumimoji="1" lang="zh-CN" altLang="en-US" sz="2400" b="1">
                      <a:solidFill>
                        <a:srgbClr val="333399"/>
                      </a:solidFill>
                      <a:latin typeface="Times New Roman" panose="02020603050405020304" pitchFamily="18" charset="0"/>
                    </a:rPr>
                    <a:t>你在解本节例</a:t>
                  </a:r>
                  <a:r>
                    <a:rPr kumimoji="1" lang="en-US" altLang="zh-CN" sz="2400" b="1">
                      <a:solidFill>
                        <a:srgbClr val="333399"/>
                      </a:solidFill>
                      <a:latin typeface="Times New Roman" panose="02020603050405020304" pitchFamily="18" charset="0"/>
                    </a:rPr>
                    <a:t>2</a:t>
                  </a:r>
                  <a:r>
                    <a:rPr kumimoji="1" lang="zh-CN" altLang="en-US" sz="2400" b="1">
                      <a:solidFill>
                        <a:srgbClr val="333399"/>
                      </a:solidFill>
                      <a:latin typeface="Times New Roman" panose="02020603050405020304" pitchFamily="18" charset="0"/>
                    </a:rPr>
                    <a:t>的方程组</a:t>
                  </a:r>
                </a:p>
              </p:txBody>
            </p:sp>
            <p:sp>
              <p:nvSpPr>
                <p:cNvPr id="46088" name="Text Box 8"/>
                <p:cNvSpPr txBox="1">
                  <a:spLocks noChangeArrowheads="1"/>
                </p:cNvSpPr>
                <p:nvPr/>
              </p:nvSpPr>
              <p:spPr bwMode="auto">
                <a:xfrm>
                  <a:off x="1728" y="337"/>
                  <a:ext cx="1872" cy="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89803" dir="2700000" algn="ctr" rotWithShape="0">
                          <a:schemeClr val="bg2"/>
                        </a:outerShdw>
                      </a:effectLst>
                    </a14:hiddenEffects>
                  </a:ext>
                </a:extLst>
              </p:spPr>
              <p:txBody>
                <a:bodyPr anchor="b">
                  <a:spAutoFit/>
                </a:bodyPr>
                <a:lstStyle/>
                <a:p>
                  <a:pPr fontAlgn="base">
                    <a:spcBef>
                      <a:spcPct val="50000"/>
                    </a:spcBef>
                    <a:spcAft>
                      <a:spcPct val="0"/>
                    </a:spcAft>
                  </a:pPr>
                  <a:r>
                    <a:rPr kumimoji="1" lang="en-US" altLang="zh-CN" sz="2400" b="1">
                      <a:solidFill>
                        <a:srgbClr val="333399"/>
                      </a:solidFill>
                      <a:latin typeface="宋体" panose="02010600030101010101" pitchFamily="2" charset="-122"/>
                    </a:rPr>
                    <a:t>2X-7Y=8        ①</a:t>
                  </a:r>
                </a:p>
                <a:p>
                  <a:pPr fontAlgn="base">
                    <a:spcBef>
                      <a:spcPct val="50000"/>
                    </a:spcBef>
                    <a:spcAft>
                      <a:spcPct val="0"/>
                    </a:spcAft>
                  </a:pPr>
                  <a:r>
                    <a:rPr kumimoji="1" lang="en-US" altLang="zh-CN" sz="2400" b="1">
                      <a:solidFill>
                        <a:srgbClr val="333399"/>
                      </a:solidFill>
                      <a:latin typeface="宋体" panose="02010600030101010101" pitchFamily="2" charset="-122"/>
                    </a:rPr>
                    <a:t>3X-8Y-10=0     ②</a:t>
                  </a:r>
                </a:p>
              </p:txBody>
            </p:sp>
          </p:grpSp>
        </p:grpSp>
        <p:sp>
          <p:nvSpPr>
            <p:cNvPr id="46089" name="AutoShape 9"/>
            <p:cNvSpPr/>
            <p:nvPr/>
          </p:nvSpPr>
          <p:spPr bwMode="auto">
            <a:xfrm>
              <a:off x="1632" y="528"/>
              <a:ext cx="96" cy="336"/>
            </a:xfrm>
            <a:prstGeom prst="leftBrace">
              <a:avLst>
                <a:gd name="adj1" fmla="val 29167"/>
                <a:gd name="adj2" fmla="val 50000"/>
              </a:avLst>
            </a:prstGeom>
            <a:noFill/>
            <a:ln w="28575">
              <a:solidFill>
                <a:srgbClr val="7A83DC"/>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89803" dir="2700000" algn="ctr" rotWithShape="0">
                      <a:schemeClr val="bg2"/>
                    </a:outerShdw>
                  </a:effectLst>
                </a14:hiddenEffects>
              </a:ext>
            </a:extLst>
          </p:spPr>
          <p:txBody>
            <a:bodyPr wrap="none" anchor="ctr"/>
            <a:lstStyle/>
            <a:p>
              <a:pPr algn="ctr" fontAlgn="base">
                <a:spcBef>
                  <a:spcPct val="0"/>
                </a:spcBef>
                <a:spcAft>
                  <a:spcPct val="0"/>
                </a:spcAft>
              </a:pPr>
              <a:endParaRPr kumimoji="1" lang="zh-CN" altLang="zh-CN" sz="2800">
                <a:solidFill>
                  <a:srgbClr val="333399"/>
                </a:solidFill>
                <a:latin typeface="Times New Roman" panose="02020603050405020304" pitchFamily="18" charset="0"/>
              </a:endParaRPr>
            </a:p>
          </p:txBody>
        </p:sp>
      </p:grpSp>
      <p:sp>
        <p:nvSpPr>
          <p:cNvPr id="46090" name="Text Box 10"/>
          <p:cNvSpPr txBox="1">
            <a:spLocks noChangeArrowheads="1"/>
          </p:cNvSpPr>
          <p:nvPr/>
        </p:nvSpPr>
        <p:spPr bwMode="auto">
          <a:xfrm>
            <a:off x="1219200" y="3429000"/>
            <a:ext cx="4451350" cy="2447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89803" dir="2700000" algn="ctr" rotWithShape="0">
                    <a:schemeClr val="bg2"/>
                  </a:outerShdw>
                </a:effectLst>
              </a14:hiddenEffects>
            </a:ext>
          </a:extLst>
        </p:spPr>
        <p:txBody>
          <a:bodyPr vert="eaVert" anchor="b">
            <a:spAutoFit/>
          </a:bodyPr>
          <a:lstStyle/>
          <a:p>
            <a:pPr fontAlgn="base">
              <a:spcBef>
                <a:spcPct val="0"/>
              </a:spcBef>
              <a:spcAft>
                <a:spcPct val="0"/>
              </a:spcAft>
            </a:pPr>
            <a:r>
              <a:rPr kumimoji="1" lang="zh-CN" altLang="en-US" sz="4000" b="1" i="1">
                <a:solidFill>
                  <a:srgbClr val="B92125"/>
                </a:solidFill>
                <a:latin typeface="Times New Roman" panose="02020603050405020304" pitchFamily="18" charset="0"/>
                <a:ea typeface="方正行楷简体" pitchFamily="2" charset="-122"/>
              </a:rPr>
              <a:t>在解二元一次方程组时，要根据题目的特征，选择适当的解法。</a:t>
            </a:r>
          </a:p>
        </p:txBody>
      </p:sp>
      <p:pic>
        <p:nvPicPr>
          <p:cNvPr id="46091" name="Picture 11" descr="002"/>
          <p:cNvPicPr>
            <a:picLocks noChangeAspect="1" noChangeArrowheads="1"/>
          </p:cNvPicPr>
          <p:nvPr/>
        </p:nvPicPr>
        <p:blipFill>
          <a:blip r:embed="rId3" cstate="email">
            <a:clrChange>
              <a:clrFrom>
                <a:srgbClr val="E3E9F3"/>
              </a:clrFrom>
              <a:clrTo>
                <a:srgbClr val="E3E9F3">
                  <a:alpha val="0"/>
                </a:srgbClr>
              </a:clrTo>
            </a:clrChange>
          </a:blip>
          <a:srcRect/>
          <a:stretch>
            <a:fillRect/>
          </a:stretch>
        </p:blipFill>
        <p:spPr bwMode="auto">
          <a:xfrm>
            <a:off x="5486400" y="4876800"/>
            <a:ext cx="3733800" cy="1981200"/>
          </a:xfrm>
          <a:prstGeom prst="rect">
            <a:avLst/>
          </a:prstGeom>
          <a:noFill/>
          <a:extLst>
            <a:ext uri="{909E8E84-426E-40DD-AFC4-6F175D3DCCD1}">
              <a14:hiddenFill xmlns:a14="http://schemas.microsoft.com/office/drawing/2010/main">
                <a:solidFill>
                  <a:srgbClr val="FFFFFF"/>
                </a:solidFill>
              </a14:hiddenFill>
            </a:ext>
          </a:extLst>
        </p:spPr>
      </p:pic>
      <p:sp>
        <p:nvSpPr>
          <p:cNvPr id="46092" name="WordArt 12"/>
          <p:cNvSpPr>
            <a:spLocks noChangeArrowheads="1" noChangeShapeType="1" noTextEdit="1"/>
          </p:cNvSpPr>
          <p:nvPr/>
        </p:nvSpPr>
        <p:spPr bwMode="auto">
          <a:xfrm>
            <a:off x="228600" y="152400"/>
            <a:ext cx="1638300" cy="1204913"/>
          </a:xfrm>
          <a:prstGeom prst="rect">
            <a:avLst/>
          </a:prstGeom>
        </p:spPr>
        <p:txBody>
          <a:bodyPr wrap="none" fromWordArt="1">
            <a:prstTxWarp prst="textSlantUp">
              <a:avLst>
                <a:gd name="adj" fmla="val 32056"/>
              </a:avLst>
            </a:prstTxWarp>
          </a:bodyPr>
          <a:lstStyle/>
          <a:p>
            <a:pPr algn="ctr" fontAlgn="base">
              <a:spcBef>
                <a:spcPct val="0"/>
              </a:spcBef>
              <a:spcAft>
                <a:spcPct val="0"/>
              </a:spcAft>
            </a:pPr>
            <a:r>
              <a:rPr lang="zh-CN" altLang="en-US" sz="3200" kern="10">
                <a:ln w="9525">
                  <a:solidFill>
                    <a:srgbClr val="CC99FF"/>
                  </a:solidFill>
                  <a:round/>
                </a:ln>
                <a:gradFill rotWithShape="0">
                  <a:gsLst>
                    <a:gs pos="0">
                      <a:srgbClr val="6600CC"/>
                    </a:gs>
                    <a:gs pos="100000">
                      <a:srgbClr val="CC00CC"/>
                    </a:gs>
                  </a:gsLst>
                  <a:lin ang="5400000" scaled="1"/>
                </a:gradFill>
                <a:effectLst>
                  <a:outerShdw dist="53882" dir="2700000" algn="ctr" rotWithShape="0">
                    <a:srgbClr val="9999FF"/>
                  </a:outerShdw>
                </a:effectLst>
                <a:latin typeface="宋体" panose="02010600030101010101" pitchFamily="2" charset="-122"/>
              </a:rPr>
              <a:t>试一试：</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46092"/>
                                        </p:tgtEl>
                                        <p:attrNameLst>
                                          <p:attrName>style.visibility</p:attrName>
                                        </p:attrNameLst>
                                      </p:cBhvr>
                                      <p:to>
                                        <p:strVal val="visible"/>
                                      </p:to>
                                    </p:set>
                                    <p:anim calcmode="lin" valueType="num">
                                      <p:cBhvr>
                                        <p:cTn id="7" dur="500" fill="hold"/>
                                        <p:tgtEl>
                                          <p:spTgt spid="46092"/>
                                        </p:tgtEl>
                                        <p:attrNameLst>
                                          <p:attrName>ppt_w</p:attrName>
                                        </p:attrNameLst>
                                      </p:cBhvr>
                                      <p:tavLst>
                                        <p:tav tm="0">
                                          <p:val>
                                            <p:fltVal val="0"/>
                                          </p:val>
                                        </p:tav>
                                        <p:tav tm="100000">
                                          <p:val>
                                            <p:strVal val="#ppt_w"/>
                                          </p:val>
                                        </p:tav>
                                      </p:tavLst>
                                    </p:anim>
                                    <p:anim calcmode="lin" valueType="num">
                                      <p:cBhvr>
                                        <p:cTn id="8" dur="500" fill="hold"/>
                                        <p:tgtEl>
                                          <p:spTgt spid="46092"/>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6082"/>
                                        </p:tgtEl>
                                        <p:attrNameLst>
                                          <p:attrName>style.visibility</p:attrName>
                                        </p:attrNameLst>
                                      </p:cBhvr>
                                      <p:to>
                                        <p:strVal val="visible"/>
                                      </p:to>
                                    </p:set>
                                    <p:anim calcmode="lin" valueType="num">
                                      <p:cBhvr additive="base">
                                        <p:cTn id="13" dur="500" fill="hold"/>
                                        <p:tgtEl>
                                          <p:spTgt spid="46082"/>
                                        </p:tgtEl>
                                        <p:attrNameLst>
                                          <p:attrName>ppt_x</p:attrName>
                                        </p:attrNameLst>
                                      </p:cBhvr>
                                      <p:tavLst>
                                        <p:tav tm="0">
                                          <p:val>
                                            <p:strVal val="#ppt_x"/>
                                          </p:val>
                                        </p:tav>
                                        <p:tav tm="100000">
                                          <p:val>
                                            <p:strVal val="#ppt_x"/>
                                          </p:val>
                                        </p:tav>
                                      </p:tavLst>
                                    </p:anim>
                                    <p:anim calcmode="lin" valueType="num">
                                      <p:cBhvr additive="base">
                                        <p:cTn id="14" dur="500" fill="hold"/>
                                        <p:tgtEl>
                                          <p:spTgt spid="4608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46090"/>
                                        </p:tgtEl>
                                        <p:attrNameLst>
                                          <p:attrName>style.visibility</p:attrName>
                                        </p:attrNameLst>
                                      </p:cBhvr>
                                      <p:to>
                                        <p:strVal val="visible"/>
                                      </p:to>
                                    </p:set>
                                    <p:anim calcmode="lin" valueType="num">
                                      <p:cBhvr>
                                        <p:cTn id="19" dur="500" fill="hold"/>
                                        <p:tgtEl>
                                          <p:spTgt spid="46090"/>
                                        </p:tgtEl>
                                        <p:attrNameLst>
                                          <p:attrName>ppt_w</p:attrName>
                                        </p:attrNameLst>
                                      </p:cBhvr>
                                      <p:tavLst>
                                        <p:tav tm="0">
                                          <p:val>
                                            <p:fltVal val="0"/>
                                          </p:val>
                                        </p:tav>
                                        <p:tav tm="100000">
                                          <p:val>
                                            <p:strVal val="#ppt_w"/>
                                          </p:val>
                                        </p:tav>
                                      </p:tavLst>
                                    </p:anim>
                                    <p:anim calcmode="lin" valueType="num">
                                      <p:cBhvr>
                                        <p:cTn id="20" dur="500" fill="hold"/>
                                        <p:tgtEl>
                                          <p:spTgt spid="4609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90" grpId="0" autoUpdateAnimBg="0"/>
      <p:bldP spid="4609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WordArt 2"/>
          <p:cNvSpPr>
            <a:spLocks noChangeArrowheads="1" noChangeShapeType="1" noTextEdit="1"/>
          </p:cNvSpPr>
          <p:nvPr/>
        </p:nvSpPr>
        <p:spPr bwMode="auto">
          <a:xfrm>
            <a:off x="228600" y="381000"/>
            <a:ext cx="2514600" cy="1066800"/>
          </a:xfrm>
          <a:prstGeom prst="rect">
            <a:avLst/>
          </a:prstGeom>
          <a:extLst>
            <a:ext uri="{AF507438-7753-43E0-B8FC-AC1667EBCBE1}">
              <a14:hiddenEffects xmlns:a14="http://schemas.microsoft.com/office/drawing/2010/main">
                <a:effectLst/>
              </a14:hiddenEffects>
            </a:ext>
          </a:extLst>
        </p:spPr>
        <p:txBody>
          <a:bodyPr wrap="none" fromWordArt="1">
            <a:prstTxWarp prst="textCascadeUp">
              <a:avLst>
                <a:gd name="adj" fmla="val 55208"/>
              </a:avLst>
            </a:prstTxWarp>
            <a:scene3d>
              <a:camera prst="legacyPerspectiveFront">
                <a:rot lat="20519999" lon="1080000" rev="0"/>
              </a:camera>
              <a:lightRig rig="legacyHarsh2" dir="b"/>
            </a:scene3d>
            <a:sp3d extrusionH="430200" prstMaterial="legacyMatte">
              <a:extrusionClr>
                <a:srgbClr val="FF6600"/>
              </a:extrusionClr>
            </a:sp3d>
          </a:bodyPr>
          <a:lstStyle/>
          <a:p>
            <a:pPr algn="ctr" fontAlgn="base">
              <a:spcBef>
                <a:spcPct val="0"/>
              </a:spcBef>
              <a:spcAft>
                <a:spcPct val="0"/>
              </a:spcAft>
            </a:pPr>
            <a:r>
              <a:rPr lang="en-US" altLang="zh-CN" sz="2800" kern="10" dirty="0">
                <a:ln w="9525">
                  <a:round/>
                </a:ln>
                <a:gradFill rotWithShape="0">
                  <a:gsLst>
                    <a:gs pos="0">
                      <a:srgbClr val="FFE701"/>
                    </a:gs>
                    <a:gs pos="100000">
                      <a:srgbClr val="FE3E02"/>
                    </a:gs>
                  </a:gsLst>
                  <a:lin ang="5400000" scaled="1"/>
                </a:gradFill>
                <a:latin typeface="宋体" panose="02010600030101010101" pitchFamily="2" charset="-122"/>
              </a:rPr>
              <a:t>1</a:t>
            </a:r>
            <a:r>
              <a:rPr lang="zh-CN" altLang="en-US" sz="2800" kern="10" dirty="0">
                <a:ln w="9525">
                  <a:round/>
                </a:ln>
                <a:gradFill rotWithShape="0">
                  <a:gsLst>
                    <a:gs pos="0">
                      <a:srgbClr val="FFE701"/>
                    </a:gs>
                    <a:gs pos="100000">
                      <a:srgbClr val="FE3E02"/>
                    </a:gs>
                  </a:gsLst>
                  <a:lin ang="5400000" scaled="1"/>
                </a:gradFill>
                <a:latin typeface="宋体" panose="02010600030101010101" pitchFamily="2" charset="-122"/>
              </a:rPr>
              <a:t>、解下列方程组</a:t>
            </a:r>
            <a:r>
              <a:rPr lang="en-US" altLang="zh-CN" sz="2800" kern="10" dirty="0">
                <a:ln w="9525">
                  <a:round/>
                </a:ln>
                <a:gradFill rotWithShape="0">
                  <a:gsLst>
                    <a:gs pos="0">
                      <a:srgbClr val="FFE701"/>
                    </a:gs>
                    <a:gs pos="100000">
                      <a:srgbClr val="FE3E02"/>
                    </a:gs>
                  </a:gsLst>
                  <a:lin ang="5400000" scaled="1"/>
                </a:gradFill>
                <a:latin typeface="宋体" panose="02010600030101010101" pitchFamily="2" charset="-122"/>
              </a:rPr>
              <a:t>:</a:t>
            </a:r>
            <a:endParaRPr lang="zh-CN" altLang="en-US" sz="2800" kern="10" dirty="0">
              <a:ln w="9525">
                <a:round/>
              </a:ln>
              <a:gradFill rotWithShape="0">
                <a:gsLst>
                  <a:gs pos="0">
                    <a:srgbClr val="FFE701"/>
                  </a:gs>
                  <a:gs pos="100000">
                    <a:srgbClr val="FE3E02"/>
                  </a:gs>
                </a:gsLst>
                <a:lin ang="5400000" scaled="1"/>
              </a:gradFill>
              <a:latin typeface="宋体" panose="02010600030101010101" pitchFamily="2" charset="-122"/>
            </a:endParaRPr>
          </a:p>
        </p:txBody>
      </p:sp>
      <p:grpSp>
        <p:nvGrpSpPr>
          <p:cNvPr id="47107" name="Group 3"/>
          <p:cNvGrpSpPr/>
          <p:nvPr/>
        </p:nvGrpSpPr>
        <p:grpSpPr bwMode="auto">
          <a:xfrm>
            <a:off x="395288" y="1412875"/>
            <a:ext cx="4343400" cy="2590800"/>
            <a:chOff x="240" y="912"/>
            <a:chExt cx="2736" cy="1632"/>
          </a:xfrm>
        </p:grpSpPr>
        <p:grpSp>
          <p:nvGrpSpPr>
            <p:cNvPr id="47108" name="Group 4"/>
            <p:cNvGrpSpPr/>
            <p:nvPr/>
          </p:nvGrpSpPr>
          <p:grpSpPr bwMode="auto">
            <a:xfrm>
              <a:off x="240" y="912"/>
              <a:ext cx="2736" cy="1632"/>
              <a:chOff x="240" y="912"/>
              <a:chExt cx="2736" cy="1632"/>
            </a:xfrm>
          </p:grpSpPr>
          <p:sp>
            <p:nvSpPr>
              <p:cNvPr id="47109" name="AutoShape 5"/>
              <p:cNvSpPr>
                <a:spLocks noChangeArrowheads="1"/>
              </p:cNvSpPr>
              <p:nvPr/>
            </p:nvSpPr>
            <p:spPr bwMode="auto">
              <a:xfrm>
                <a:off x="240" y="912"/>
                <a:ext cx="2736" cy="1632"/>
              </a:xfrm>
              <a:prstGeom prst="irregularSeal1">
                <a:avLst/>
              </a:prstGeom>
              <a:solidFill>
                <a:srgbClr val="000000"/>
              </a:solidFill>
              <a:ln w="3175">
                <a:solidFill>
                  <a:schemeClr val="bg1"/>
                </a:solidFill>
                <a:miter lim="800000"/>
              </a:ln>
              <a:effectLst/>
              <a:extLst>
                <a:ext uri="{AF507438-7753-43E0-B8FC-AC1667EBCBE1}">
                  <a14:hiddenEffects xmlns:a14="http://schemas.microsoft.com/office/drawing/2010/main">
                    <a:effectLst>
                      <a:outerShdw dist="89803" dir="2700000" algn="ctr" rotWithShape="0">
                        <a:schemeClr val="bg2"/>
                      </a:outerShdw>
                    </a:effectLst>
                  </a14:hiddenEffects>
                </a:ext>
              </a:extLst>
            </p:spPr>
            <p:txBody>
              <a:bodyPr wrap="none" anchor="ctr"/>
              <a:lstStyle/>
              <a:p>
                <a:pPr algn="ctr" fontAlgn="base">
                  <a:spcBef>
                    <a:spcPct val="0"/>
                  </a:spcBef>
                  <a:spcAft>
                    <a:spcPct val="0"/>
                  </a:spcAft>
                </a:pPr>
                <a:endParaRPr kumimoji="1" lang="zh-CN" altLang="zh-CN" sz="3600">
                  <a:solidFill>
                    <a:srgbClr val="000000"/>
                  </a:solidFill>
                  <a:latin typeface="Times New Roman" panose="02020603050405020304" pitchFamily="18" charset="0"/>
                </a:endParaRPr>
              </a:p>
            </p:txBody>
          </p:sp>
          <p:grpSp>
            <p:nvGrpSpPr>
              <p:cNvPr id="47110" name="Group 6"/>
              <p:cNvGrpSpPr/>
              <p:nvPr/>
            </p:nvGrpSpPr>
            <p:grpSpPr bwMode="auto">
              <a:xfrm>
                <a:off x="1080" y="1352"/>
                <a:ext cx="1608" cy="672"/>
                <a:chOff x="1080" y="1352"/>
                <a:chExt cx="1608" cy="672"/>
              </a:xfrm>
            </p:grpSpPr>
            <p:sp>
              <p:nvSpPr>
                <p:cNvPr id="47111" name="AutoShape 7"/>
                <p:cNvSpPr/>
                <p:nvPr/>
              </p:nvSpPr>
              <p:spPr bwMode="auto">
                <a:xfrm>
                  <a:off x="1080" y="1448"/>
                  <a:ext cx="96" cy="480"/>
                </a:xfrm>
                <a:prstGeom prst="leftBrace">
                  <a:avLst>
                    <a:gd name="adj1" fmla="val 41667"/>
                    <a:gd name="adj2" fmla="val 50000"/>
                  </a:avLst>
                </a:prstGeom>
                <a:solidFill>
                  <a:srgbClr val="000000"/>
                </a:solidFill>
                <a:ln w="25400">
                  <a:solidFill>
                    <a:schemeClr val="tx1"/>
                  </a:solidFill>
                  <a:round/>
                </a:ln>
                <a:effectLst/>
                <a:extLst>
                  <a:ext uri="{AF507438-7753-43E0-B8FC-AC1667EBCBE1}">
                    <a14:hiddenEffects xmlns:a14="http://schemas.microsoft.com/office/drawing/2010/main">
                      <a:effectLst>
                        <a:outerShdw dist="89803" dir="2700000" algn="ctr" rotWithShape="0">
                          <a:schemeClr val="bg2"/>
                        </a:outerShdw>
                      </a:effectLst>
                    </a14:hiddenEffects>
                  </a:ext>
                </a:extLst>
              </p:spPr>
              <p:txBody>
                <a:bodyPr wrap="none" anchor="ctr"/>
                <a:lstStyle/>
                <a:p>
                  <a:pPr fontAlgn="base">
                    <a:spcBef>
                      <a:spcPct val="0"/>
                    </a:spcBef>
                    <a:spcAft>
                      <a:spcPct val="0"/>
                    </a:spcAft>
                  </a:pPr>
                  <a:endParaRPr lang="zh-CN" altLang="en-US">
                    <a:solidFill>
                      <a:srgbClr val="000000"/>
                    </a:solidFill>
                  </a:endParaRPr>
                </a:p>
              </p:txBody>
            </p:sp>
            <p:sp>
              <p:nvSpPr>
                <p:cNvPr id="47112" name="Text Box 8"/>
                <p:cNvSpPr txBox="1">
                  <a:spLocks noChangeArrowheads="1"/>
                </p:cNvSpPr>
                <p:nvPr/>
              </p:nvSpPr>
              <p:spPr bwMode="auto">
                <a:xfrm>
                  <a:off x="1152" y="1352"/>
                  <a:ext cx="1536" cy="672"/>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89803" dir="2700000" algn="ctr" rotWithShape="0">
                          <a:schemeClr val="bg2"/>
                        </a:outerShdw>
                      </a:effectLst>
                    </a14:hiddenEffects>
                  </a:ext>
                </a:extLst>
              </p:spPr>
              <p:txBody>
                <a:bodyPr anchor="b">
                  <a:spAutoFit/>
                </a:bodyPr>
                <a:lstStyle/>
                <a:p>
                  <a:pPr fontAlgn="base">
                    <a:spcBef>
                      <a:spcPct val="0"/>
                    </a:spcBef>
                    <a:spcAft>
                      <a:spcPct val="0"/>
                    </a:spcAft>
                  </a:pPr>
                  <a:r>
                    <a:rPr kumimoji="1" lang="en-US" altLang="zh-CN" sz="3200" dirty="0">
                      <a:solidFill>
                        <a:srgbClr val="FFFFFF"/>
                      </a:solidFill>
                      <a:latin typeface="宋体" panose="02010600030101010101" pitchFamily="2" charset="-122"/>
                    </a:rPr>
                    <a:t>3X-2Y=6</a:t>
                  </a:r>
                </a:p>
                <a:p>
                  <a:pPr fontAlgn="base">
                    <a:spcBef>
                      <a:spcPct val="0"/>
                    </a:spcBef>
                    <a:spcAft>
                      <a:spcPct val="0"/>
                    </a:spcAft>
                  </a:pPr>
                  <a:r>
                    <a:rPr kumimoji="1" lang="en-US" altLang="zh-CN" sz="3200" dirty="0">
                      <a:solidFill>
                        <a:srgbClr val="FFFFFF"/>
                      </a:solidFill>
                      <a:latin typeface="宋体" panose="02010600030101010101" pitchFamily="2" charset="-122"/>
                    </a:rPr>
                    <a:t>2X+3Y=17</a:t>
                  </a:r>
                </a:p>
              </p:txBody>
            </p:sp>
          </p:grpSp>
        </p:grpSp>
        <p:sp>
          <p:nvSpPr>
            <p:cNvPr id="47113" name="Text Box 9"/>
            <p:cNvSpPr txBox="1">
              <a:spLocks noChangeArrowheads="1"/>
            </p:cNvSpPr>
            <p:nvPr/>
          </p:nvSpPr>
          <p:spPr bwMode="auto">
            <a:xfrm>
              <a:off x="864" y="1536"/>
              <a:ext cx="212" cy="288"/>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89803" dir="2700000" algn="ctr" rotWithShape="0">
                      <a:schemeClr val="bg2"/>
                    </a:outerShdw>
                  </a:effectLst>
                </a14:hiddenEffects>
              </a:ext>
            </a:extLst>
          </p:spPr>
          <p:txBody>
            <a:bodyPr wrap="none" anchor="b">
              <a:spAutoFit/>
            </a:bodyPr>
            <a:lstStyle/>
            <a:p>
              <a:pPr fontAlgn="base">
                <a:spcBef>
                  <a:spcPct val="0"/>
                </a:spcBef>
                <a:spcAft>
                  <a:spcPct val="0"/>
                </a:spcAft>
              </a:pPr>
              <a:r>
                <a:rPr kumimoji="1" lang="en-US" altLang="zh-CN" sz="2400" dirty="0">
                  <a:solidFill>
                    <a:srgbClr val="FFFFFF"/>
                  </a:solidFill>
                  <a:latin typeface="Times New Roman" panose="02020603050405020304" pitchFamily="18" charset="0"/>
                </a:rPr>
                <a:t>1</a:t>
              </a:r>
            </a:p>
          </p:txBody>
        </p:sp>
      </p:grpSp>
      <p:grpSp>
        <p:nvGrpSpPr>
          <p:cNvPr id="47114" name="Group 10"/>
          <p:cNvGrpSpPr/>
          <p:nvPr/>
        </p:nvGrpSpPr>
        <p:grpSpPr bwMode="auto">
          <a:xfrm>
            <a:off x="4800600" y="228600"/>
            <a:ext cx="4343400" cy="2590800"/>
            <a:chOff x="3024" y="144"/>
            <a:chExt cx="2736" cy="1632"/>
          </a:xfrm>
        </p:grpSpPr>
        <p:grpSp>
          <p:nvGrpSpPr>
            <p:cNvPr id="47115" name="Group 11"/>
            <p:cNvGrpSpPr/>
            <p:nvPr/>
          </p:nvGrpSpPr>
          <p:grpSpPr bwMode="auto">
            <a:xfrm>
              <a:off x="3024" y="144"/>
              <a:ext cx="2736" cy="1632"/>
              <a:chOff x="3024" y="144"/>
              <a:chExt cx="2736" cy="1632"/>
            </a:xfrm>
          </p:grpSpPr>
          <p:sp>
            <p:nvSpPr>
              <p:cNvPr id="47116" name="AutoShape 12"/>
              <p:cNvSpPr>
                <a:spLocks noChangeArrowheads="1"/>
              </p:cNvSpPr>
              <p:nvPr/>
            </p:nvSpPr>
            <p:spPr bwMode="auto">
              <a:xfrm>
                <a:off x="3024" y="144"/>
                <a:ext cx="2736" cy="1632"/>
              </a:xfrm>
              <a:prstGeom prst="irregularSeal1">
                <a:avLst/>
              </a:prstGeom>
              <a:solidFill>
                <a:schemeClr val="bg1"/>
              </a:solidFill>
              <a:ln w="3175">
                <a:solidFill>
                  <a:srgbClr val="FFFF25"/>
                </a:solidFill>
                <a:miter lim="800000"/>
              </a:ln>
              <a:effectLst/>
              <a:extLst>
                <a:ext uri="{AF507438-7753-43E0-B8FC-AC1667EBCBE1}">
                  <a14:hiddenEffects xmlns:a14="http://schemas.microsoft.com/office/drawing/2010/main">
                    <a:effectLst>
                      <a:outerShdw dist="89803" dir="2700000" algn="ctr" rotWithShape="0">
                        <a:schemeClr val="bg2"/>
                      </a:outerShdw>
                    </a:effectLst>
                  </a14:hiddenEffects>
                </a:ext>
              </a:extLst>
            </p:spPr>
            <p:txBody>
              <a:bodyPr wrap="none" anchor="ctr"/>
              <a:lstStyle/>
              <a:p>
                <a:pPr fontAlgn="base">
                  <a:spcBef>
                    <a:spcPct val="0"/>
                  </a:spcBef>
                  <a:spcAft>
                    <a:spcPct val="0"/>
                  </a:spcAft>
                </a:pPr>
                <a:endParaRPr lang="zh-CN" altLang="en-US">
                  <a:solidFill>
                    <a:srgbClr val="000000"/>
                  </a:solidFill>
                </a:endParaRPr>
              </a:p>
            </p:txBody>
          </p:sp>
          <p:sp>
            <p:nvSpPr>
              <p:cNvPr id="47117" name="Text Box 13"/>
              <p:cNvSpPr txBox="1">
                <a:spLocks noChangeArrowheads="1"/>
              </p:cNvSpPr>
              <p:nvPr/>
            </p:nvSpPr>
            <p:spPr bwMode="auto">
              <a:xfrm>
                <a:off x="3832" y="608"/>
                <a:ext cx="1140" cy="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89803" dir="2700000" algn="ctr" rotWithShape="0">
                        <a:schemeClr val="bg2"/>
                      </a:outerShdw>
                    </a:effectLst>
                  </a14:hiddenEffects>
                </a:ext>
              </a:extLst>
            </p:spPr>
            <p:txBody>
              <a:bodyPr anchor="b">
                <a:spAutoFit/>
              </a:bodyPr>
              <a:lstStyle/>
              <a:p>
                <a:pPr fontAlgn="base">
                  <a:spcBef>
                    <a:spcPct val="0"/>
                  </a:spcBef>
                  <a:spcAft>
                    <a:spcPct val="0"/>
                  </a:spcAft>
                </a:pPr>
                <a:r>
                  <a:rPr kumimoji="1" lang="en-US" altLang="zh-CN" sz="3200" dirty="0">
                    <a:solidFill>
                      <a:srgbClr val="000000"/>
                    </a:solidFill>
                    <a:latin typeface="宋体" panose="02010600030101010101" pitchFamily="2" charset="-122"/>
                  </a:rPr>
                  <a:t>4X-2Y=14</a:t>
                </a:r>
              </a:p>
              <a:p>
                <a:pPr fontAlgn="base">
                  <a:spcBef>
                    <a:spcPct val="0"/>
                  </a:spcBef>
                  <a:spcAft>
                    <a:spcPct val="0"/>
                  </a:spcAft>
                </a:pPr>
                <a:r>
                  <a:rPr kumimoji="1" lang="en-US" altLang="zh-CN" sz="3200" dirty="0">
                    <a:solidFill>
                      <a:srgbClr val="000000"/>
                    </a:solidFill>
                    <a:latin typeface="宋体" panose="02010600030101010101" pitchFamily="2" charset="-122"/>
                  </a:rPr>
                  <a:t>5X+Y=7</a:t>
                </a:r>
                <a:endParaRPr kumimoji="1" lang="en-US" altLang="zh-CN" sz="3600" dirty="0">
                  <a:solidFill>
                    <a:srgbClr val="000000"/>
                  </a:solidFill>
                  <a:latin typeface="宋体" panose="02010600030101010101" pitchFamily="2" charset="-122"/>
                </a:endParaRPr>
              </a:p>
            </p:txBody>
          </p:sp>
          <p:sp>
            <p:nvSpPr>
              <p:cNvPr id="47118" name="AutoShape 14"/>
              <p:cNvSpPr/>
              <p:nvPr/>
            </p:nvSpPr>
            <p:spPr bwMode="auto">
              <a:xfrm>
                <a:off x="3744" y="720"/>
                <a:ext cx="96" cy="480"/>
              </a:xfrm>
              <a:prstGeom prst="leftBrace">
                <a:avLst>
                  <a:gd name="adj1" fmla="val 41667"/>
                  <a:gd name="adj2" fmla="val 50000"/>
                </a:avLst>
              </a:prstGeom>
              <a:noFill/>
              <a:ln w="25400">
                <a:solidFill>
                  <a:schemeClr val="tx1"/>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89803" dir="2700000" algn="ctr" rotWithShape="0">
                        <a:schemeClr val="bg2"/>
                      </a:outerShdw>
                    </a:effectLst>
                  </a14:hiddenEffects>
                </a:ext>
              </a:extLst>
            </p:spPr>
            <p:txBody>
              <a:bodyPr wrap="none" anchor="ctr"/>
              <a:lstStyle/>
              <a:p>
                <a:pPr fontAlgn="base">
                  <a:spcBef>
                    <a:spcPct val="0"/>
                  </a:spcBef>
                  <a:spcAft>
                    <a:spcPct val="0"/>
                  </a:spcAft>
                </a:pPr>
                <a:endParaRPr lang="zh-CN" altLang="en-US">
                  <a:solidFill>
                    <a:srgbClr val="000000"/>
                  </a:solidFill>
                </a:endParaRPr>
              </a:p>
            </p:txBody>
          </p:sp>
        </p:grpSp>
        <p:sp>
          <p:nvSpPr>
            <p:cNvPr id="47119" name="Text Box 15"/>
            <p:cNvSpPr txBox="1">
              <a:spLocks noChangeArrowheads="1"/>
            </p:cNvSpPr>
            <p:nvPr/>
          </p:nvSpPr>
          <p:spPr bwMode="auto">
            <a:xfrm>
              <a:off x="3504" y="816"/>
              <a:ext cx="21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89803" dir="2700000" algn="ctr" rotWithShape="0">
                      <a:schemeClr val="bg2"/>
                    </a:outerShdw>
                  </a:effectLst>
                </a14:hiddenEffects>
              </a:ext>
            </a:extLst>
          </p:spPr>
          <p:txBody>
            <a:bodyPr wrap="none" anchor="b">
              <a:spAutoFit/>
            </a:bodyPr>
            <a:lstStyle/>
            <a:p>
              <a:pPr fontAlgn="base">
                <a:spcBef>
                  <a:spcPct val="0"/>
                </a:spcBef>
                <a:spcAft>
                  <a:spcPct val="0"/>
                </a:spcAft>
              </a:pPr>
              <a:r>
                <a:rPr kumimoji="1" lang="en-US" altLang="zh-CN" sz="2400">
                  <a:solidFill>
                    <a:srgbClr val="000000"/>
                  </a:solidFill>
                  <a:latin typeface="Times New Roman" panose="02020603050405020304" pitchFamily="18" charset="0"/>
                </a:rPr>
                <a:t>2</a:t>
              </a:r>
            </a:p>
          </p:txBody>
        </p:sp>
      </p:grpSp>
      <p:grpSp>
        <p:nvGrpSpPr>
          <p:cNvPr id="47120" name="Group 16"/>
          <p:cNvGrpSpPr/>
          <p:nvPr/>
        </p:nvGrpSpPr>
        <p:grpSpPr bwMode="auto">
          <a:xfrm>
            <a:off x="4572000" y="3429000"/>
            <a:ext cx="4343400" cy="2590800"/>
            <a:chOff x="2880" y="2160"/>
            <a:chExt cx="2736" cy="1632"/>
          </a:xfrm>
        </p:grpSpPr>
        <p:grpSp>
          <p:nvGrpSpPr>
            <p:cNvPr id="47121" name="Group 17"/>
            <p:cNvGrpSpPr/>
            <p:nvPr/>
          </p:nvGrpSpPr>
          <p:grpSpPr bwMode="auto">
            <a:xfrm>
              <a:off x="2880" y="2160"/>
              <a:ext cx="2736" cy="1632"/>
              <a:chOff x="2880" y="2160"/>
              <a:chExt cx="2736" cy="1632"/>
            </a:xfrm>
          </p:grpSpPr>
          <p:sp>
            <p:nvSpPr>
              <p:cNvPr id="47122" name="AutoShape 18"/>
              <p:cNvSpPr>
                <a:spLocks noChangeArrowheads="1"/>
              </p:cNvSpPr>
              <p:nvPr/>
            </p:nvSpPr>
            <p:spPr bwMode="auto">
              <a:xfrm>
                <a:off x="2880" y="2160"/>
                <a:ext cx="2736" cy="1632"/>
              </a:xfrm>
              <a:prstGeom prst="irregularSeal1">
                <a:avLst/>
              </a:prstGeom>
              <a:solidFill>
                <a:schemeClr val="bg1"/>
              </a:solidFill>
              <a:ln w="3175">
                <a:solidFill>
                  <a:srgbClr val="FFFF25"/>
                </a:solidFill>
                <a:miter lim="800000"/>
              </a:ln>
              <a:effectLst/>
              <a:extLst>
                <a:ext uri="{AF507438-7753-43E0-B8FC-AC1667EBCBE1}">
                  <a14:hiddenEffects xmlns:a14="http://schemas.microsoft.com/office/drawing/2010/main">
                    <a:effectLst>
                      <a:outerShdw dist="89803" dir="2700000" algn="ctr" rotWithShape="0">
                        <a:schemeClr val="bg2"/>
                      </a:outerShdw>
                    </a:effectLst>
                  </a14:hiddenEffects>
                </a:ext>
              </a:extLst>
            </p:spPr>
            <p:txBody>
              <a:bodyPr wrap="none" anchor="ctr"/>
              <a:lstStyle/>
              <a:p>
                <a:pPr fontAlgn="base">
                  <a:spcBef>
                    <a:spcPct val="0"/>
                  </a:spcBef>
                  <a:spcAft>
                    <a:spcPct val="0"/>
                  </a:spcAft>
                </a:pPr>
                <a:endParaRPr lang="zh-CN" altLang="en-US">
                  <a:solidFill>
                    <a:srgbClr val="000000"/>
                  </a:solidFill>
                </a:endParaRPr>
              </a:p>
            </p:txBody>
          </p:sp>
          <p:sp>
            <p:nvSpPr>
              <p:cNvPr id="47123" name="Text Box 19"/>
              <p:cNvSpPr txBox="1">
                <a:spLocks noChangeArrowheads="1"/>
              </p:cNvSpPr>
              <p:nvPr/>
            </p:nvSpPr>
            <p:spPr bwMode="auto">
              <a:xfrm>
                <a:off x="3744" y="2623"/>
                <a:ext cx="1012" cy="67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89803" dir="2700000" algn="ctr" rotWithShape="0">
                        <a:schemeClr val="bg2"/>
                      </a:outerShdw>
                    </a:effectLst>
                  </a14:hiddenEffects>
                </a:ext>
              </a:extLst>
            </p:spPr>
            <p:txBody>
              <a:bodyPr wrap="none" anchor="b">
                <a:spAutoFit/>
              </a:bodyPr>
              <a:lstStyle/>
              <a:p>
                <a:pPr fontAlgn="base">
                  <a:spcBef>
                    <a:spcPct val="0"/>
                  </a:spcBef>
                  <a:spcAft>
                    <a:spcPct val="0"/>
                  </a:spcAft>
                </a:pPr>
                <a:r>
                  <a:rPr kumimoji="1" lang="en-US" altLang="zh-CN" sz="3200" dirty="0">
                    <a:solidFill>
                      <a:srgbClr val="000000"/>
                    </a:solidFill>
                    <a:latin typeface="宋体" panose="02010600030101010101" pitchFamily="2" charset="-122"/>
                  </a:rPr>
                  <a:t>2X-3Y=8</a:t>
                </a:r>
              </a:p>
              <a:p>
                <a:pPr fontAlgn="base">
                  <a:spcBef>
                    <a:spcPct val="0"/>
                  </a:spcBef>
                  <a:spcAft>
                    <a:spcPct val="0"/>
                  </a:spcAft>
                </a:pPr>
                <a:r>
                  <a:rPr kumimoji="1" lang="en-US" altLang="zh-CN" sz="3200" dirty="0">
                    <a:solidFill>
                      <a:srgbClr val="000000"/>
                    </a:solidFill>
                    <a:latin typeface="宋体" panose="02010600030101010101" pitchFamily="2" charset="-122"/>
                  </a:rPr>
                  <a:t>5Y-7X=5</a:t>
                </a:r>
              </a:p>
            </p:txBody>
          </p:sp>
          <p:sp>
            <p:nvSpPr>
              <p:cNvPr id="47124" name="AutoShape 20"/>
              <p:cNvSpPr/>
              <p:nvPr/>
            </p:nvSpPr>
            <p:spPr bwMode="auto">
              <a:xfrm>
                <a:off x="3696" y="2736"/>
                <a:ext cx="96" cy="480"/>
              </a:xfrm>
              <a:prstGeom prst="leftBrace">
                <a:avLst>
                  <a:gd name="adj1" fmla="val 41667"/>
                  <a:gd name="adj2" fmla="val 50000"/>
                </a:avLst>
              </a:prstGeom>
              <a:solidFill>
                <a:schemeClr val="bg1"/>
              </a:solidFill>
              <a:ln w="25400">
                <a:solidFill>
                  <a:schemeClr val="tx1"/>
                </a:solidFill>
                <a:round/>
              </a:ln>
              <a:effectLst/>
              <a:extLst>
                <a:ext uri="{AF507438-7753-43E0-B8FC-AC1667EBCBE1}">
                  <a14:hiddenEffects xmlns:a14="http://schemas.microsoft.com/office/drawing/2010/main">
                    <a:effectLst>
                      <a:outerShdw dist="89803" dir="2700000" algn="ctr" rotWithShape="0">
                        <a:schemeClr val="bg2"/>
                      </a:outerShdw>
                    </a:effectLst>
                  </a14:hiddenEffects>
                </a:ext>
              </a:extLst>
            </p:spPr>
            <p:txBody>
              <a:bodyPr wrap="none" anchor="ctr"/>
              <a:lstStyle/>
              <a:p>
                <a:pPr fontAlgn="base">
                  <a:spcBef>
                    <a:spcPct val="0"/>
                  </a:spcBef>
                  <a:spcAft>
                    <a:spcPct val="0"/>
                  </a:spcAft>
                </a:pPr>
                <a:endParaRPr lang="zh-CN" altLang="en-US">
                  <a:solidFill>
                    <a:srgbClr val="000000"/>
                  </a:solidFill>
                </a:endParaRPr>
              </a:p>
            </p:txBody>
          </p:sp>
        </p:grpSp>
        <p:sp>
          <p:nvSpPr>
            <p:cNvPr id="47125" name="Text Box 21"/>
            <p:cNvSpPr txBox="1">
              <a:spLocks noChangeArrowheads="1"/>
            </p:cNvSpPr>
            <p:nvPr/>
          </p:nvSpPr>
          <p:spPr bwMode="auto">
            <a:xfrm>
              <a:off x="3456" y="2832"/>
              <a:ext cx="212" cy="28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89803" dir="2700000" algn="ctr" rotWithShape="0">
                      <a:schemeClr val="bg2"/>
                    </a:outerShdw>
                  </a:effectLst>
                </a14:hiddenEffects>
              </a:ext>
            </a:extLst>
          </p:spPr>
          <p:txBody>
            <a:bodyPr wrap="none" anchor="b">
              <a:spAutoFit/>
            </a:bodyPr>
            <a:lstStyle/>
            <a:p>
              <a:pPr fontAlgn="base">
                <a:spcBef>
                  <a:spcPct val="0"/>
                </a:spcBef>
                <a:spcAft>
                  <a:spcPct val="0"/>
                </a:spcAft>
              </a:pPr>
              <a:r>
                <a:rPr kumimoji="1" lang="en-US" altLang="zh-CN" sz="2400">
                  <a:solidFill>
                    <a:srgbClr val="000000"/>
                  </a:solidFill>
                  <a:latin typeface="Times New Roman" panose="02020603050405020304" pitchFamily="18" charset="0"/>
                </a:rPr>
                <a:t>3</a:t>
              </a:r>
            </a:p>
          </p:txBody>
        </p:sp>
      </p:grpSp>
      <p:grpSp>
        <p:nvGrpSpPr>
          <p:cNvPr id="47126" name="Group 22"/>
          <p:cNvGrpSpPr/>
          <p:nvPr/>
        </p:nvGrpSpPr>
        <p:grpSpPr bwMode="auto">
          <a:xfrm>
            <a:off x="0" y="4267200"/>
            <a:ext cx="4343400" cy="2590800"/>
            <a:chOff x="0" y="2688"/>
            <a:chExt cx="2736" cy="1632"/>
          </a:xfrm>
        </p:grpSpPr>
        <p:grpSp>
          <p:nvGrpSpPr>
            <p:cNvPr id="47127" name="Group 23"/>
            <p:cNvGrpSpPr/>
            <p:nvPr/>
          </p:nvGrpSpPr>
          <p:grpSpPr bwMode="auto">
            <a:xfrm>
              <a:off x="0" y="2688"/>
              <a:ext cx="2736" cy="1632"/>
              <a:chOff x="0" y="2688"/>
              <a:chExt cx="2736" cy="1632"/>
            </a:xfrm>
          </p:grpSpPr>
          <p:sp>
            <p:nvSpPr>
              <p:cNvPr id="47128" name="AutoShape 24"/>
              <p:cNvSpPr>
                <a:spLocks noChangeArrowheads="1"/>
              </p:cNvSpPr>
              <p:nvPr/>
            </p:nvSpPr>
            <p:spPr bwMode="auto">
              <a:xfrm>
                <a:off x="0" y="2688"/>
                <a:ext cx="2736" cy="1632"/>
              </a:xfrm>
              <a:prstGeom prst="irregularSeal1">
                <a:avLst/>
              </a:prstGeom>
              <a:solidFill>
                <a:schemeClr val="bg1"/>
              </a:solidFill>
              <a:ln w="3175">
                <a:solidFill>
                  <a:srgbClr val="FFFF25"/>
                </a:solidFill>
                <a:miter lim="800000"/>
              </a:ln>
              <a:effectLst/>
              <a:extLst>
                <a:ext uri="{AF507438-7753-43E0-B8FC-AC1667EBCBE1}">
                  <a14:hiddenEffects xmlns:a14="http://schemas.microsoft.com/office/drawing/2010/main">
                    <a:effectLst>
                      <a:outerShdw dist="89803" dir="2700000" algn="ctr" rotWithShape="0">
                        <a:schemeClr val="bg2"/>
                      </a:outerShdw>
                    </a:effectLst>
                  </a14:hiddenEffects>
                </a:ext>
              </a:extLst>
            </p:spPr>
            <p:txBody>
              <a:bodyPr wrap="none" anchor="ctr"/>
              <a:lstStyle/>
              <a:p>
                <a:pPr fontAlgn="base">
                  <a:spcBef>
                    <a:spcPct val="0"/>
                  </a:spcBef>
                  <a:spcAft>
                    <a:spcPct val="0"/>
                  </a:spcAft>
                </a:pPr>
                <a:endParaRPr lang="zh-CN" altLang="en-US">
                  <a:solidFill>
                    <a:srgbClr val="000000"/>
                  </a:solidFill>
                </a:endParaRPr>
              </a:p>
            </p:txBody>
          </p:sp>
          <p:sp>
            <p:nvSpPr>
              <p:cNvPr id="47129" name="Text Box 25"/>
              <p:cNvSpPr txBox="1">
                <a:spLocks noChangeArrowheads="1"/>
              </p:cNvSpPr>
              <p:nvPr/>
            </p:nvSpPr>
            <p:spPr bwMode="auto">
              <a:xfrm>
                <a:off x="844" y="3152"/>
                <a:ext cx="1268" cy="67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89803" dir="2700000" algn="ctr" rotWithShape="0">
                        <a:schemeClr val="bg2"/>
                      </a:outerShdw>
                    </a:effectLst>
                  </a14:hiddenEffects>
                </a:ext>
              </a:extLst>
            </p:spPr>
            <p:txBody>
              <a:bodyPr wrap="none" anchor="b">
                <a:spAutoFit/>
              </a:bodyPr>
              <a:lstStyle/>
              <a:p>
                <a:pPr fontAlgn="base">
                  <a:spcBef>
                    <a:spcPct val="0"/>
                  </a:spcBef>
                  <a:spcAft>
                    <a:spcPct val="0"/>
                  </a:spcAft>
                </a:pPr>
                <a:r>
                  <a:rPr kumimoji="1" lang="en-US" altLang="zh-CN" sz="3200" dirty="0">
                    <a:solidFill>
                      <a:srgbClr val="000000"/>
                    </a:solidFill>
                    <a:latin typeface="宋体" panose="02010600030101010101" pitchFamily="2" charset="-122"/>
                  </a:rPr>
                  <a:t>X-3Y=-20</a:t>
                </a:r>
              </a:p>
              <a:p>
                <a:pPr fontAlgn="base">
                  <a:spcBef>
                    <a:spcPct val="0"/>
                  </a:spcBef>
                  <a:spcAft>
                    <a:spcPct val="0"/>
                  </a:spcAft>
                </a:pPr>
                <a:r>
                  <a:rPr kumimoji="1" lang="en-US" altLang="zh-CN" sz="3200" dirty="0">
                    <a:solidFill>
                      <a:srgbClr val="000000"/>
                    </a:solidFill>
                    <a:latin typeface="宋体" panose="02010600030101010101" pitchFamily="2" charset="-122"/>
                  </a:rPr>
                  <a:t>3X+7Y=100</a:t>
                </a:r>
              </a:p>
            </p:txBody>
          </p:sp>
          <p:sp>
            <p:nvSpPr>
              <p:cNvPr id="47130" name="AutoShape 26"/>
              <p:cNvSpPr/>
              <p:nvPr/>
            </p:nvSpPr>
            <p:spPr bwMode="auto">
              <a:xfrm>
                <a:off x="768" y="3264"/>
                <a:ext cx="96" cy="480"/>
              </a:xfrm>
              <a:prstGeom prst="leftBrace">
                <a:avLst>
                  <a:gd name="adj1" fmla="val 41667"/>
                  <a:gd name="adj2" fmla="val 50000"/>
                </a:avLst>
              </a:prstGeom>
              <a:noFill/>
              <a:ln w="25400">
                <a:solidFill>
                  <a:schemeClr val="tx1"/>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89803" dir="2700000" algn="ctr" rotWithShape="0">
                        <a:schemeClr val="bg2"/>
                      </a:outerShdw>
                    </a:effectLst>
                  </a14:hiddenEffects>
                </a:ext>
              </a:extLst>
            </p:spPr>
            <p:txBody>
              <a:bodyPr wrap="none" anchor="ctr"/>
              <a:lstStyle/>
              <a:p>
                <a:pPr fontAlgn="base">
                  <a:spcBef>
                    <a:spcPct val="0"/>
                  </a:spcBef>
                  <a:spcAft>
                    <a:spcPct val="0"/>
                  </a:spcAft>
                </a:pPr>
                <a:endParaRPr lang="zh-CN" altLang="en-US">
                  <a:solidFill>
                    <a:srgbClr val="000000"/>
                  </a:solidFill>
                </a:endParaRPr>
              </a:p>
            </p:txBody>
          </p:sp>
        </p:grpSp>
        <p:sp>
          <p:nvSpPr>
            <p:cNvPr id="47131" name="Text Box 27"/>
            <p:cNvSpPr txBox="1">
              <a:spLocks noChangeArrowheads="1"/>
            </p:cNvSpPr>
            <p:nvPr/>
          </p:nvSpPr>
          <p:spPr bwMode="auto">
            <a:xfrm>
              <a:off x="480" y="3360"/>
              <a:ext cx="21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89803" dir="2700000" algn="ctr" rotWithShape="0">
                      <a:schemeClr val="bg2"/>
                    </a:outerShdw>
                  </a:effectLst>
                </a14:hiddenEffects>
              </a:ext>
            </a:extLst>
          </p:spPr>
          <p:txBody>
            <a:bodyPr wrap="none" anchor="b">
              <a:spAutoFit/>
            </a:bodyPr>
            <a:lstStyle/>
            <a:p>
              <a:pPr fontAlgn="base">
                <a:spcBef>
                  <a:spcPct val="0"/>
                </a:spcBef>
                <a:spcAft>
                  <a:spcPct val="0"/>
                </a:spcAft>
              </a:pPr>
              <a:r>
                <a:rPr kumimoji="1" lang="en-US" altLang="zh-CN" sz="2400">
                  <a:solidFill>
                    <a:srgbClr val="000000"/>
                  </a:solidFill>
                  <a:latin typeface="Times New Roman" panose="02020603050405020304" pitchFamily="18" charset="0"/>
                </a:rPr>
                <a:t>4</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47106"/>
                                        </p:tgtEl>
                                        <p:attrNameLst>
                                          <p:attrName>style.visibility</p:attrName>
                                        </p:attrNameLst>
                                      </p:cBhvr>
                                      <p:to>
                                        <p:strVal val="visible"/>
                                      </p:to>
                                    </p:set>
                                    <p:anim calcmode="lin" valueType="num">
                                      <p:cBhvr>
                                        <p:cTn id="7" dur="1000" fill="hold"/>
                                        <p:tgtEl>
                                          <p:spTgt spid="47106"/>
                                        </p:tgtEl>
                                        <p:attrNameLst>
                                          <p:attrName>ppt_w</p:attrName>
                                        </p:attrNameLst>
                                      </p:cBhvr>
                                      <p:tavLst>
                                        <p:tav tm="0">
                                          <p:val>
                                            <p:fltVal val="0"/>
                                          </p:val>
                                        </p:tav>
                                        <p:tav tm="100000">
                                          <p:val>
                                            <p:strVal val="#ppt_w"/>
                                          </p:val>
                                        </p:tav>
                                      </p:tavLst>
                                    </p:anim>
                                    <p:anim calcmode="lin" valueType="num">
                                      <p:cBhvr>
                                        <p:cTn id="8" dur="1000" fill="hold"/>
                                        <p:tgtEl>
                                          <p:spTgt spid="47106"/>
                                        </p:tgtEl>
                                        <p:attrNameLst>
                                          <p:attrName>ppt_h</p:attrName>
                                        </p:attrNameLst>
                                      </p:cBhvr>
                                      <p:tavLst>
                                        <p:tav tm="0">
                                          <p:val>
                                            <p:fltVal val="0"/>
                                          </p:val>
                                        </p:tav>
                                        <p:tav tm="100000">
                                          <p:val>
                                            <p:strVal val="#ppt_h"/>
                                          </p:val>
                                        </p:tav>
                                      </p:tavLst>
                                    </p:anim>
                                    <p:anim calcmode="lin" valueType="num">
                                      <p:cBhvr>
                                        <p:cTn id="9" dur="1000" fill="hold"/>
                                        <p:tgtEl>
                                          <p:spTgt spid="47106"/>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7106"/>
                                        </p:tgtEl>
                                        <p:attrNameLst>
                                          <p:attrName>ppt_y</p:attrName>
                                        </p:attrNameLst>
                                      </p:cBhvr>
                                      <p:tavLst>
                                        <p:tav tm="0" fmla="#ppt_y+(sin(-2*pi*(1-$))*-#ppt_x+cos(-2*pi*(1-$))*(1-#ppt_y))*(1-$)">
                                          <p:val>
                                            <p:fltVal val="0"/>
                                          </p:val>
                                        </p:tav>
                                        <p:tav tm="100000">
                                          <p:val>
                                            <p:fltVal val="1"/>
                                          </p:val>
                                        </p:tav>
                                      </p:tavLst>
                                    </p:anim>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par>
                    <p:cTn id="11" fill="hold">
                      <p:stCondLst>
                        <p:cond delay="indefinite"/>
                      </p:stCondLst>
                      <p:childTnLst>
                        <p:par>
                          <p:cTn id="12" fill="hold">
                            <p:stCondLst>
                              <p:cond delay="0"/>
                            </p:stCondLst>
                            <p:childTnLst>
                              <p:par>
                                <p:cTn id="13" presetID="23" presetClass="entr" presetSubtype="16" fill="hold" nodeType="clickEffect">
                                  <p:stCondLst>
                                    <p:cond delay="0"/>
                                  </p:stCondLst>
                                  <p:childTnLst>
                                    <p:set>
                                      <p:cBhvr>
                                        <p:cTn id="14" dur="1" fill="hold">
                                          <p:stCondLst>
                                            <p:cond delay="0"/>
                                          </p:stCondLst>
                                        </p:cTn>
                                        <p:tgtEl>
                                          <p:spTgt spid="47107"/>
                                        </p:tgtEl>
                                        <p:attrNameLst>
                                          <p:attrName>style.visibility</p:attrName>
                                        </p:attrNameLst>
                                      </p:cBhvr>
                                      <p:to>
                                        <p:strVal val="visible"/>
                                      </p:to>
                                    </p:set>
                                    <p:anim calcmode="lin" valueType="num">
                                      <p:cBhvr>
                                        <p:cTn id="15" dur="500" fill="hold"/>
                                        <p:tgtEl>
                                          <p:spTgt spid="47107"/>
                                        </p:tgtEl>
                                        <p:attrNameLst>
                                          <p:attrName>ppt_w</p:attrName>
                                        </p:attrNameLst>
                                      </p:cBhvr>
                                      <p:tavLst>
                                        <p:tav tm="0">
                                          <p:val>
                                            <p:fltVal val="0"/>
                                          </p:val>
                                        </p:tav>
                                        <p:tav tm="100000">
                                          <p:val>
                                            <p:strVal val="#ppt_w"/>
                                          </p:val>
                                        </p:tav>
                                      </p:tavLst>
                                    </p:anim>
                                    <p:anim calcmode="lin" valueType="num">
                                      <p:cBhvr>
                                        <p:cTn id="16" dur="500" fill="hold"/>
                                        <p:tgtEl>
                                          <p:spTgt spid="47107"/>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13"/>
                                            </p:cond>
                                          </p:stCondLst>
                                          <p:endCondLst>
                                            <p:cond evt="onStopAudio" delay="0">
                                              <p:tgtEl>
                                                <p:sldTgt/>
                                              </p:tgtEl>
                                            </p:cond>
                                          </p:endCondLst>
                                        </p:cTn>
                                        <p:tgtEl>
                                          <p:sndTgt r:embed="rId3" name="explode.wav"/>
                                        </p:tgtEl>
                                      </p:cMediaNode>
                                    </p:audio>
                                  </p:subTnLst>
                                </p:cTn>
                              </p:par>
                            </p:childTnLst>
                          </p:cTn>
                        </p:par>
                      </p:childTnLst>
                    </p:cTn>
                  </p:par>
                  <p:par>
                    <p:cTn id="17" fill="hold">
                      <p:stCondLst>
                        <p:cond delay="indefinite"/>
                      </p:stCondLst>
                      <p:childTnLst>
                        <p:par>
                          <p:cTn id="18" fill="hold">
                            <p:stCondLst>
                              <p:cond delay="0"/>
                            </p:stCondLst>
                            <p:childTnLst>
                              <p:par>
                                <p:cTn id="19" presetID="23" presetClass="entr" presetSubtype="16" fill="hold" nodeType="clickEffect">
                                  <p:stCondLst>
                                    <p:cond delay="0"/>
                                  </p:stCondLst>
                                  <p:childTnLst>
                                    <p:set>
                                      <p:cBhvr>
                                        <p:cTn id="20" dur="1" fill="hold">
                                          <p:stCondLst>
                                            <p:cond delay="0"/>
                                          </p:stCondLst>
                                        </p:cTn>
                                        <p:tgtEl>
                                          <p:spTgt spid="47114"/>
                                        </p:tgtEl>
                                        <p:attrNameLst>
                                          <p:attrName>style.visibility</p:attrName>
                                        </p:attrNameLst>
                                      </p:cBhvr>
                                      <p:to>
                                        <p:strVal val="visible"/>
                                      </p:to>
                                    </p:set>
                                    <p:anim calcmode="lin" valueType="num">
                                      <p:cBhvr>
                                        <p:cTn id="21" dur="500" fill="hold"/>
                                        <p:tgtEl>
                                          <p:spTgt spid="47114"/>
                                        </p:tgtEl>
                                        <p:attrNameLst>
                                          <p:attrName>ppt_w</p:attrName>
                                        </p:attrNameLst>
                                      </p:cBhvr>
                                      <p:tavLst>
                                        <p:tav tm="0">
                                          <p:val>
                                            <p:fltVal val="0"/>
                                          </p:val>
                                        </p:tav>
                                        <p:tav tm="100000">
                                          <p:val>
                                            <p:strVal val="#ppt_w"/>
                                          </p:val>
                                        </p:tav>
                                      </p:tavLst>
                                    </p:anim>
                                    <p:anim calcmode="lin" valueType="num">
                                      <p:cBhvr>
                                        <p:cTn id="22" dur="500" fill="hold"/>
                                        <p:tgtEl>
                                          <p:spTgt spid="47114"/>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19"/>
                                            </p:cond>
                                          </p:stCondLst>
                                          <p:endCondLst>
                                            <p:cond evt="onStopAudio" delay="0">
                                              <p:tgtEl>
                                                <p:sldTgt/>
                                              </p:tgtEl>
                                            </p:cond>
                                          </p:endCondLst>
                                        </p:cTn>
                                        <p:tgtEl>
                                          <p:sndTgt r:embed="rId3" name="explode.wav"/>
                                        </p:tgtEl>
                                      </p:cMediaNode>
                                    </p:audio>
                                  </p:subTnLst>
                                </p:cTn>
                              </p:par>
                            </p:childTnLst>
                          </p:cTn>
                        </p:par>
                      </p:childTnLst>
                    </p:cTn>
                  </p:par>
                  <p:par>
                    <p:cTn id="23" fill="hold">
                      <p:stCondLst>
                        <p:cond delay="indefinite"/>
                      </p:stCondLst>
                      <p:childTnLst>
                        <p:par>
                          <p:cTn id="24" fill="hold">
                            <p:stCondLst>
                              <p:cond delay="0"/>
                            </p:stCondLst>
                            <p:childTnLst>
                              <p:par>
                                <p:cTn id="25" presetID="23" presetClass="entr" presetSubtype="16" fill="hold" nodeType="clickEffect">
                                  <p:stCondLst>
                                    <p:cond delay="0"/>
                                  </p:stCondLst>
                                  <p:childTnLst>
                                    <p:set>
                                      <p:cBhvr>
                                        <p:cTn id="26" dur="1" fill="hold">
                                          <p:stCondLst>
                                            <p:cond delay="0"/>
                                          </p:stCondLst>
                                        </p:cTn>
                                        <p:tgtEl>
                                          <p:spTgt spid="47120"/>
                                        </p:tgtEl>
                                        <p:attrNameLst>
                                          <p:attrName>style.visibility</p:attrName>
                                        </p:attrNameLst>
                                      </p:cBhvr>
                                      <p:to>
                                        <p:strVal val="visible"/>
                                      </p:to>
                                    </p:set>
                                    <p:anim calcmode="lin" valueType="num">
                                      <p:cBhvr>
                                        <p:cTn id="27" dur="500" fill="hold"/>
                                        <p:tgtEl>
                                          <p:spTgt spid="47120"/>
                                        </p:tgtEl>
                                        <p:attrNameLst>
                                          <p:attrName>ppt_w</p:attrName>
                                        </p:attrNameLst>
                                      </p:cBhvr>
                                      <p:tavLst>
                                        <p:tav tm="0">
                                          <p:val>
                                            <p:fltVal val="0"/>
                                          </p:val>
                                        </p:tav>
                                        <p:tav tm="100000">
                                          <p:val>
                                            <p:strVal val="#ppt_w"/>
                                          </p:val>
                                        </p:tav>
                                      </p:tavLst>
                                    </p:anim>
                                    <p:anim calcmode="lin" valueType="num">
                                      <p:cBhvr>
                                        <p:cTn id="28" dur="500" fill="hold"/>
                                        <p:tgtEl>
                                          <p:spTgt spid="47120"/>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25"/>
                                            </p:cond>
                                          </p:stCondLst>
                                          <p:endCondLst>
                                            <p:cond evt="onStopAudio" delay="0">
                                              <p:tgtEl>
                                                <p:sldTgt/>
                                              </p:tgtEl>
                                            </p:cond>
                                          </p:endCondLst>
                                        </p:cTn>
                                        <p:tgtEl>
                                          <p:sndTgt r:embed="rId3" name="explode.wav"/>
                                        </p:tgtEl>
                                      </p:cMediaNode>
                                    </p:audio>
                                  </p:subTnLst>
                                </p:cTn>
                              </p:par>
                            </p:childTnLst>
                          </p:cTn>
                        </p:par>
                      </p:childTnLst>
                    </p:cTn>
                  </p:par>
                  <p:par>
                    <p:cTn id="29" fill="hold">
                      <p:stCondLst>
                        <p:cond delay="indefinite"/>
                      </p:stCondLst>
                      <p:childTnLst>
                        <p:par>
                          <p:cTn id="30" fill="hold">
                            <p:stCondLst>
                              <p:cond delay="0"/>
                            </p:stCondLst>
                            <p:childTnLst>
                              <p:par>
                                <p:cTn id="31" presetID="23" presetClass="entr" presetSubtype="16" fill="hold" nodeType="clickEffect">
                                  <p:stCondLst>
                                    <p:cond delay="0"/>
                                  </p:stCondLst>
                                  <p:childTnLst>
                                    <p:set>
                                      <p:cBhvr>
                                        <p:cTn id="32" dur="1" fill="hold">
                                          <p:stCondLst>
                                            <p:cond delay="0"/>
                                          </p:stCondLst>
                                        </p:cTn>
                                        <p:tgtEl>
                                          <p:spTgt spid="47126"/>
                                        </p:tgtEl>
                                        <p:attrNameLst>
                                          <p:attrName>style.visibility</p:attrName>
                                        </p:attrNameLst>
                                      </p:cBhvr>
                                      <p:to>
                                        <p:strVal val="visible"/>
                                      </p:to>
                                    </p:set>
                                    <p:anim calcmode="lin" valueType="num">
                                      <p:cBhvr>
                                        <p:cTn id="33" dur="500" fill="hold"/>
                                        <p:tgtEl>
                                          <p:spTgt spid="47126"/>
                                        </p:tgtEl>
                                        <p:attrNameLst>
                                          <p:attrName>ppt_w</p:attrName>
                                        </p:attrNameLst>
                                      </p:cBhvr>
                                      <p:tavLst>
                                        <p:tav tm="0">
                                          <p:val>
                                            <p:fltVal val="0"/>
                                          </p:val>
                                        </p:tav>
                                        <p:tav tm="100000">
                                          <p:val>
                                            <p:strVal val="#ppt_w"/>
                                          </p:val>
                                        </p:tav>
                                      </p:tavLst>
                                    </p:anim>
                                    <p:anim calcmode="lin" valueType="num">
                                      <p:cBhvr>
                                        <p:cTn id="34" dur="500" fill="hold"/>
                                        <p:tgtEl>
                                          <p:spTgt spid="47126"/>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31"/>
                                            </p:cond>
                                          </p:stCondLst>
                                          <p:endCondLst>
                                            <p:cond evt="onStopAudio" delay="0">
                                              <p:tgtEl>
                                                <p:sldTgt/>
                                              </p:tgtEl>
                                            </p:cond>
                                          </p:endCondLst>
                                        </p:cTn>
                                        <p:tgtEl>
                                          <p:sndTgt r:embed="rId3" name="explod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2" name="Rectangle 4"/>
          <p:cNvSpPr>
            <a:spLocks noChangeArrowheads="1"/>
          </p:cNvSpPr>
          <p:nvPr/>
        </p:nvSpPr>
        <p:spPr bwMode="auto">
          <a:xfrm>
            <a:off x="1134095" y="2148607"/>
            <a:ext cx="2884488" cy="584200"/>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pPr>
            <a:r>
              <a:rPr lang="en-US" altLang="zh-CN" sz="3200" b="1" dirty="0">
                <a:solidFill>
                  <a:srgbClr val="FFFFFF"/>
                </a:solidFill>
                <a:cs typeface="Courier New" panose="02070309020205020404" pitchFamily="49" charset="0"/>
              </a:rPr>
              <a:t>2</a:t>
            </a:r>
            <a:r>
              <a:rPr lang="zh-CN" altLang="en-US" sz="3200" b="1" dirty="0">
                <a:solidFill>
                  <a:srgbClr val="FFFFFF"/>
                </a:solidFill>
                <a:cs typeface="Courier New" panose="02070309020205020404" pitchFamily="49" charset="0"/>
              </a:rPr>
              <a:t>、</a:t>
            </a:r>
            <a:r>
              <a:rPr lang="zh-CN" altLang="en-US" sz="3200" b="1" dirty="0">
                <a:solidFill>
                  <a:srgbClr val="FFFFFF"/>
                </a:solidFill>
              </a:rPr>
              <a:t>已知方程组</a:t>
            </a:r>
          </a:p>
        </p:txBody>
      </p:sp>
      <p:sp>
        <p:nvSpPr>
          <p:cNvPr id="48134" name="Rectangle 6"/>
          <p:cNvSpPr>
            <a:spLocks noChangeArrowheads="1"/>
          </p:cNvSpPr>
          <p:nvPr/>
        </p:nvSpPr>
        <p:spPr bwMode="auto">
          <a:xfrm>
            <a:off x="6606208" y="2151782"/>
            <a:ext cx="1511300" cy="579438"/>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fontAlgn="base">
              <a:spcBef>
                <a:spcPct val="0"/>
              </a:spcBef>
              <a:spcAft>
                <a:spcPct val="0"/>
              </a:spcAft>
            </a:pPr>
            <a:r>
              <a:rPr lang="zh-CN" altLang="en-US" sz="3200" b="1" dirty="0">
                <a:solidFill>
                  <a:srgbClr val="FFFFFF"/>
                </a:solidFill>
                <a:cs typeface="Courier New" panose="02070309020205020404" pitchFamily="49" charset="0"/>
              </a:rPr>
              <a:t>的解是</a:t>
            </a:r>
            <a:endParaRPr lang="zh-CN" altLang="en-US" sz="3200" b="1" dirty="0">
              <a:solidFill>
                <a:srgbClr val="FFFFFF"/>
              </a:solidFill>
            </a:endParaRPr>
          </a:p>
        </p:txBody>
      </p:sp>
      <p:sp>
        <p:nvSpPr>
          <p:cNvPr id="48136" name="Rectangle 8"/>
          <p:cNvSpPr>
            <a:spLocks noChangeArrowheads="1"/>
          </p:cNvSpPr>
          <p:nvPr/>
        </p:nvSpPr>
        <p:spPr bwMode="auto">
          <a:xfrm>
            <a:off x="3655045" y="3228614"/>
            <a:ext cx="2196435" cy="584775"/>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pPr>
            <a:r>
              <a:rPr lang="zh-CN" altLang="en-US" sz="3200" b="1" dirty="0">
                <a:solidFill>
                  <a:srgbClr val="FFFFFF"/>
                </a:solidFill>
                <a:cs typeface="Courier New" panose="02070309020205020404" pitchFamily="49" charset="0"/>
              </a:rPr>
              <a:t>求</a:t>
            </a:r>
            <a:r>
              <a:rPr lang="en-US" altLang="zh-CN" sz="3200" b="1" dirty="0">
                <a:solidFill>
                  <a:srgbClr val="FFFFFF"/>
                </a:solidFill>
                <a:cs typeface="Courier New" panose="02070309020205020404" pitchFamily="49" charset="0"/>
              </a:rPr>
              <a:t>m</a:t>
            </a:r>
            <a:r>
              <a:rPr lang="zh-CN" altLang="en-US" sz="3200" b="1" dirty="0">
                <a:solidFill>
                  <a:srgbClr val="FFFFFF"/>
                </a:solidFill>
                <a:cs typeface="Courier New" panose="02070309020205020404" pitchFamily="49" charset="0"/>
              </a:rPr>
              <a:t>的值</a:t>
            </a:r>
            <a:r>
              <a:rPr lang="zh-CN" altLang="en-US" sz="3200" b="1" dirty="0">
                <a:solidFill>
                  <a:srgbClr val="FFFFFF"/>
                </a:solidFill>
              </a:rPr>
              <a:t></a:t>
            </a:r>
          </a:p>
        </p:txBody>
      </p:sp>
      <p:grpSp>
        <p:nvGrpSpPr>
          <p:cNvPr id="2" name="Group 11"/>
          <p:cNvGrpSpPr>
            <a:grpSpLocks noChangeAspect="1"/>
          </p:cNvGrpSpPr>
          <p:nvPr/>
        </p:nvGrpSpPr>
        <p:grpSpPr bwMode="auto">
          <a:xfrm>
            <a:off x="1043608" y="2882031"/>
            <a:ext cx="1662113" cy="1371600"/>
            <a:chOff x="1054" y="1955"/>
            <a:chExt cx="1047" cy="864"/>
          </a:xfrm>
        </p:grpSpPr>
        <p:sp>
          <p:nvSpPr>
            <p:cNvPr id="4" name="Rectangle 12"/>
            <p:cNvSpPr>
              <a:spLocks noChangeArrowheads="1"/>
            </p:cNvSpPr>
            <p:nvPr/>
          </p:nvSpPr>
          <p:spPr bwMode="auto">
            <a:xfrm>
              <a:off x="1054" y="2426"/>
              <a:ext cx="300"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p>
              <a:pPr fontAlgn="base">
                <a:spcBef>
                  <a:spcPct val="0"/>
                </a:spcBef>
                <a:spcAft>
                  <a:spcPct val="0"/>
                </a:spcAft>
              </a:pPr>
              <a:r>
                <a:rPr lang="zh-CN" altLang="zh-CN" sz="3400">
                  <a:solidFill>
                    <a:srgbClr val="000000"/>
                  </a:solidFill>
                  <a:latin typeface="Symbol" panose="05050102010706020507" pitchFamily="18" charset="2"/>
                </a:rPr>
                <a:t>î</a:t>
              </a:r>
              <a:endParaRPr lang="zh-CN" altLang="zh-CN">
                <a:solidFill>
                  <a:srgbClr val="000000"/>
                </a:solidFill>
              </a:endParaRPr>
            </a:p>
          </p:txBody>
        </p:sp>
        <p:sp>
          <p:nvSpPr>
            <p:cNvPr id="5" name="Rectangle 13"/>
            <p:cNvSpPr>
              <a:spLocks noChangeArrowheads="1"/>
            </p:cNvSpPr>
            <p:nvPr/>
          </p:nvSpPr>
          <p:spPr bwMode="auto">
            <a:xfrm>
              <a:off x="1054" y="2200"/>
              <a:ext cx="300"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p>
              <a:pPr fontAlgn="base">
                <a:spcBef>
                  <a:spcPct val="0"/>
                </a:spcBef>
                <a:spcAft>
                  <a:spcPct val="0"/>
                </a:spcAft>
              </a:pPr>
              <a:r>
                <a:rPr lang="zh-CN" altLang="zh-CN" sz="3400">
                  <a:solidFill>
                    <a:srgbClr val="000000"/>
                  </a:solidFill>
                  <a:latin typeface="Symbol" panose="05050102010706020507" pitchFamily="18" charset="2"/>
                </a:rPr>
                <a:t>í</a:t>
              </a:r>
              <a:endParaRPr lang="zh-CN" altLang="zh-CN">
                <a:solidFill>
                  <a:srgbClr val="000000"/>
                </a:solidFill>
              </a:endParaRPr>
            </a:p>
          </p:txBody>
        </p:sp>
        <p:sp>
          <p:nvSpPr>
            <p:cNvPr id="6" name="Rectangle 14"/>
            <p:cNvSpPr>
              <a:spLocks noChangeArrowheads="1"/>
            </p:cNvSpPr>
            <p:nvPr/>
          </p:nvSpPr>
          <p:spPr bwMode="auto">
            <a:xfrm>
              <a:off x="1054" y="1975"/>
              <a:ext cx="300"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p>
              <a:pPr fontAlgn="base">
                <a:spcBef>
                  <a:spcPct val="0"/>
                </a:spcBef>
                <a:spcAft>
                  <a:spcPct val="0"/>
                </a:spcAft>
              </a:pPr>
              <a:r>
                <a:rPr lang="zh-CN" altLang="zh-CN" sz="3400">
                  <a:solidFill>
                    <a:srgbClr val="000000"/>
                  </a:solidFill>
                  <a:latin typeface="Symbol" panose="05050102010706020507" pitchFamily="18" charset="2"/>
                </a:rPr>
                <a:t>ì</a:t>
              </a:r>
              <a:endParaRPr lang="zh-CN" altLang="zh-CN">
                <a:solidFill>
                  <a:srgbClr val="000000"/>
                </a:solidFill>
              </a:endParaRPr>
            </a:p>
          </p:txBody>
        </p:sp>
        <p:sp>
          <p:nvSpPr>
            <p:cNvPr id="7" name="Rectangle 15"/>
            <p:cNvSpPr>
              <a:spLocks noChangeArrowheads="1"/>
            </p:cNvSpPr>
            <p:nvPr/>
          </p:nvSpPr>
          <p:spPr bwMode="auto">
            <a:xfrm>
              <a:off x="1637" y="2361"/>
              <a:ext cx="315"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p>
              <a:pPr fontAlgn="base">
                <a:spcBef>
                  <a:spcPct val="0"/>
                </a:spcBef>
                <a:spcAft>
                  <a:spcPct val="0"/>
                </a:spcAft>
              </a:pPr>
              <a:r>
                <a:rPr lang="zh-CN" altLang="zh-CN" sz="3400">
                  <a:solidFill>
                    <a:srgbClr val="000000"/>
                  </a:solidFill>
                  <a:latin typeface="Symbol" panose="05050102010706020507" pitchFamily="18" charset="2"/>
                </a:rPr>
                <a:t>-</a:t>
              </a:r>
              <a:endParaRPr lang="zh-CN" altLang="zh-CN">
                <a:solidFill>
                  <a:srgbClr val="000000"/>
                </a:solidFill>
              </a:endParaRPr>
            </a:p>
          </p:txBody>
        </p:sp>
        <p:sp>
          <p:nvSpPr>
            <p:cNvPr id="8" name="Rectangle 16"/>
            <p:cNvSpPr>
              <a:spLocks noChangeArrowheads="1"/>
            </p:cNvSpPr>
            <p:nvPr/>
          </p:nvSpPr>
          <p:spPr bwMode="auto">
            <a:xfrm>
              <a:off x="1416" y="2361"/>
              <a:ext cx="315"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p>
              <a:pPr fontAlgn="base">
                <a:spcBef>
                  <a:spcPct val="0"/>
                </a:spcBef>
                <a:spcAft>
                  <a:spcPct val="0"/>
                </a:spcAft>
              </a:pPr>
              <a:r>
                <a:rPr lang="zh-CN" altLang="zh-CN" sz="3400" dirty="0">
                  <a:solidFill>
                    <a:srgbClr val="000000"/>
                  </a:solidFill>
                  <a:latin typeface="Symbol" panose="05050102010706020507" pitchFamily="18" charset="2"/>
                </a:rPr>
                <a:t>=</a:t>
              </a:r>
              <a:endParaRPr lang="zh-CN" altLang="zh-CN" dirty="0">
                <a:solidFill>
                  <a:srgbClr val="000000"/>
                </a:solidFill>
              </a:endParaRPr>
            </a:p>
          </p:txBody>
        </p:sp>
        <p:sp>
          <p:nvSpPr>
            <p:cNvPr id="11" name="Rectangle 17"/>
            <p:cNvSpPr>
              <a:spLocks noChangeArrowheads="1"/>
            </p:cNvSpPr>
            <p:nvPr/>
          </p:nvSpPr>
          <p:spPr bwMode="auto">
            <a:xfrm>
              <a:off x="1399" y="1955"/>
              <a:ext cx="315"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p>
              <a:pPr fontAlgn="base">
                <a:spcBef>
                  <a:spcPct val="0"/>
                </a:spcBef>
                <a:spcAft>
                  <a:spcPct val="0"/>
                </a:spcAft>
              </a:pPr>
              <a:r>
                <a:rPr lang="zh-CN" altLang="zh-CN" sz="3400">
                  <a:solidFill>
                    <a:srgbClr val="000000"/>
                  </a:solidFill>
                  <a:latin typeface="Symbol" panose="05050102010706020507" pitchFamily="18" charset="2"/>
                </a:rPr>
                <a:t>=</a:t>
              </a:r>
              <a:endParaRPr lang="zh-CN" altLang="zh-CN">
                <a:solidFill>
                  <a:srgbClr val="000000"/>
                </a:solidFill>
              </a:endParaRPr>
            </a:p>
          </p:txBody>
        </p:sp>
        <p:sp>
          <p:nvSpPr>
            <p:cNvPr id="12" name="Rectangle 18"/>
            <p:cNvSpPr>
              <a:spLocks noChangeArrowheads="1"/>
            </p:cNvSpPr>
            <p:nvPr/>
          </p:nvSpPr>
          <p:spPr bwMode="auto">
            <a:xfrm>
              <a:off x="1922" y="2392"/>
              <a:ext cx="179" cy="3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p>
              <a:pPr fontAlgn="base">
                <a:spcBef>
                  <a:spcPct val="0"/>
                </a:spcBef>
                <a:spcAft>
                  <a:spcPct val="0"/>
                </a:spcAft>
              </a:pPr>
              <a:r>
                <a:rPr lang="zh-CN" altLang="zh-CN" sz="3400">
                  <a:solidFill>
                    <a:srgbClr val="000000"/>
                  </a:solidFill>
                  <a:latin typeface="Times New Roman" panose="02020603050405020304" pitchFamily="18" charset="0"/>
                </a:rPr>
                <a:t>.</a:t>
              </a:r>
              <a:endParaRPr lang="zh-CN" altLang="zh-CN">
                <a:solidFill>
                  <a:srgbClr val="000000"/>
                </a:solidFill>
              </a:endParaRPr>
            </a:p>
          </p:txBody>
        </p:sp>
        <p:sp>
          <p:nvSpPr>
            <p:cNvPr id="13" name="Rectangle 19"/>
            <p:cNvSpPr>
              <a:spLocks noChangeArrowheads="1"/>
            </p:cNvSpPr>
            <p:nvPr/>
          </p:nvSpPr>
          <p:spPr bwMode="auto">
            <a:xfrm>
              <a:off x="1786" y="2392"/>
              <a:ext cx="247" cy="3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p>
              <a:pPr fontAlgn="base">
                <a:spcBef>
                  <a:spcPct val="0"/>
                </a:spcBef>
                <a:spcAft>
                  <a:spcPct val="0"/>
                </a:spcAft>
              </a:pPr>
              <a:r>
                <a:rPr lang="zh-CN" altLang="zh-CN" sz="3400">
                  <a:solidFill>
                    <a:srgbClr val="000000"/>
                  </a:solidFill>
                  <a:latin typeface="Times New Roman" panose="02020603050405020304" pitchFamily="18" charset="0"/>
                </a:rPr>
                <a:t>1</a:t>
              </a:r>
              <a:endParaRPr lang="zh-CN" altLang="zh-CN">
                <a:solidFill>
                  <a:srgbClr val="000000"/>
                </a:solidFill>
              </a:endParaRPr>
            </a:p>
          </p:txBody>
        </p:sp>
        <p:sp>
          <p:nvSpPr>
            <p:cNvPr id="14" name="Rectangle 20"/>
            <p:cNvSpPr>
              <a:spLocks noChangeArrowheads="1"/>
            </p:cNvSpPr>
            <p:nvPr/>
          </p:nvSpPr>
          <p:spPr bwMode="auto">
            <a:xfrm>
              <a:off x="1701" y="1986"/>
              <a:ext cx="179" cy="3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p>
              <a:pPr fontAlgn="base">
                <a:spcBef>
                  <a:spcPct val="0"/>
                </a:spcBef>
                <a:spcAft>
                  <a:spcPct val="0"/>
                </a:spcAft>
              </a:pPr>
              <a:r>
                <a:rPr lang="zh-CN" altLang="zh-CN" sz="3400">
                  <a:solidFill>
                    <a:srgbClr val="000000"/>
                  </a:solidFill>
                  <a:latin typeface="Times New Roman" panose="02020603050405020304" pitchFamily="18" charset="0"/>
                </a:rPr>
                <a:t>,</a:t>
              </a:r>
              <a:endParaRPr lang="zh-CN" altLang="zh-CN">
                <a:solidFill>
                  <a:srgbClr val="000000"/>
                </a:solidFill>
              </a:endParaRPr>
            </a:p>
          </p:txBody>
        </p:sp>
        <p:sp>
          <p:nvSpPr>
            <p:cNvPr id="15" name="Rectangle 21"/>
            <p:cNvSpPr>
              <a:spLocks noChangeArrowheads="1"/>
            </p:cNvSpPr>
            <p:nvPr/>
          </p:nvSpPr>
          <p:spPr bwMode="auto">
            <a:xfrm>
              <a:off x="1590" y="1986"/>
              <a:ext cx="247" cy="3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p>
              <a:pPr fontAlgn="base">
                <a:spcBef>
                  <a:spcPct val="0"/>
                </a:spcBef>
                <a:spcAft>
                  <a:spcPct val="0"/>
                </a:spcAft>
              </a:pPr>
              <a:r>
                <a:rPr lang="zh-CN" altLang="zh-CN" sz="3400" dirty="0">
                  <a:solidFill>
                    <a:srgbClr val="000000"/>
                  </a:solidFill>
                  <a:latin typeface="Times New Roman" panose="02020603050405020304" pitchFamily="18" charset="0"/>
                </a:rPr>
                <a:t>1</a:t>
              </a:r>
              <a:endParaRPr lang="zh-CN" altLang="zh-CN" dirty="0">
                <a:solidFill>
                  <a:srgbClr val="000000"/>
                </a:solidFill>
              </a:endParaRPr>
            </a:p>
          </p:txBody>
        </p:sp>
        <p:sp>
          <p:nvSpPr>
            <p:cNvPr id="16" name="Rectangle 22"/>
            <p:cNvSpPr>
              <a:spLocks noChangeArrowheads="1"/>
            </p:cNvSpPr>
            <p:nvPr/>
          </p:nvSpPr>
          <p:spPr bwMode="auto">
            <a:xfrm>
              <a:off x="1216" y="2392"/>
              <a:ext cx="231" cy="3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p>
              <a:pPr fontAlgn="base">
                <a:spcBef>
                  <a:spcPct val="0"/>
                </a:spcBef>
                <a:spcAft>
                  <a:spcPct val="0"/>
                </a:spcAft>
              </a:pPr>
              <a:r>
                <a:rPr lang="zh-CN" altLang="zh-CN" sz="3400" i="1">
                  <a:solidFill>
                    <a:srgbClr val="000000"/>
                  </a:solidFill>
                  <a:latin typeface="Times New Roman" panose="02020603050405020304" pitchFamily="18" charset="0"/>
                </a:rPr>
                <a:t>y</a:t>
              </a:r>
              <a:endParaRPr lang="zh-CN" altLang="zh-CN">
                <a:solidFill>
                  <a:srgbClr val="000000"/>
                </a:solidFill>
              </a:endParaRPr>
            </a:p>
          </p:txBody>
        </p:sp>
        <p:sp>
          <p:nvSpPr>
            <p:cNvPr id="17" name="Rectangle 23"/>
            <p:cNvSpPr>
              <a:spLocks noChangeArrowheads="1"/>
            </p:cNvSpPr>
            <p:nvPr/>
          </p:nvSpPr>
          <p:spPr bwMode="auto">
            <a:xfrm>
              <a:off x="1203" y="1986"/>
              <a:ext cx="231" cy="3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p>
              <a:pPr fontAlgn="base">
                <a:spcBef>
                  <a:spcPct val="0"/>
                </a:spcBef>
                <a:spcAft>
                  <a:spcPct val="0"/>
                </a:spcAft>
              </a:pPr>
              <a:r>
                <a:rPr lang="zh-CN" altLang="zh-CN" sz="3400" i="1">
                  <a:solidFill>
                    <a:srgbClr val="000000"/>
                  </a:solidFill>
                  <a:latin typeface="Times New Roman" panose="02020603050405020304" pitchFamily="18" charset="0"/>
                </a:rPr>
                <a:t>x</a:t>
              </a:r>
              <a:endParaRPr lang="zh-CN" altLang="zh-CN">
                <a:solidFill>
                  <a:srgbClr val="000000"/>
                </a:solidFill>
              </a:endParaRPr>
            </a:p>
          </p:txBody>
        </p:sp>
      </p:grpSp>
      <p:grpSp>
        <p:nvGrpSpPr>
          <p:cNvPr id="18" name="Group 26"/>
          <p:cNvGrpSpPr>
            <a:grpSpLocks noChangeAspect="1"/>
          </p:cNvGrpSpPr>
          <p:nvPr/>
        </p:nvGrpSpPr>
        <p:grpSpPr bwMode="auto">
          <a:xfrm>
            <a:off x="4066209" y="1916832"/>
            <a:ext cx="2584450" cy="1112837"/>
            <a:chOff x="2958" y="1347"/>
            <a:chExt cx="1628" cy="701"/>
          </a:xfrm>
        </p:grpSpPr>
        <p:sp>
          <p:nvSpPr>
            <p:cNvPr id="20" name="Rectangle 27"/>
            <p:cNvSpPr>
              <a:spLocks noChangeArrowheads="1"/>
            </p:cNvSpPr>
            <p:nvPr/>
          </p:nvSpPr>
          <p:spPr bwMode="auto">
            <a:xfrm>
              <a:off x="2958" y="1725"/>
              <a:ext cx="245" cy="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p>
              <a:pPr fontAlgn="base">
                <a:spcBef>
                  <a:spcPct val="0"/>
                </a:spcBef>
                <a:spcAft>
                  <a:spcPct val="0"/>
                </a:spcAft>
              </a:pPr>
              <a:r>
                <a:rPr lang="zh-CN" altLang="zh-CN" sz="2700">
                  <a:solidFill>
                    <a:srgbClr val="000000"/>
                  </a:solidFill>
                  <a:latin typeface="Symbol" panose="05050102010706020507" pitchFamily="18" charset="2"/>
                </a:rPr>
                <a:t>î</a:t>
              </a:r>
              <a:endParaRPr lang="zh-CN" altLang="zh-CN">
                <a:solidFill>
                  <a:srgbClr val="000000"/>
                </a:solidFill>
              </a:endParaRPr>
            </a:p>
          </p:txBody>
        </p:sp>
        <p:sp>
          <p:nvSpPr>
            <p:cNvPr id="21" name="Rectangle 28"/>
            <p:cNvSpPr>
              <a:spLocks noChangeArrowheads="1"/>
            </p:cNvSpPr>
            <p:nvPr/>
          </p:nvSpPr>
          <p:spPr bwMode="auto">
            <a:xfrm>
              <a:off x="2958" y="1544"/>
              <a:ext cx="245" cy="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p>
              <a:pPr fontAlgn="base">
                <a:spcBef>
                  <a:spcPct val="0"/>
                </a:spcBef>
                <a:spcAft>
                  <a:spcPct val="0"/>
                </a:spcAft>
              </a:pPr>
              <a:r>
                <a:rPr lang="zh-CN" altLang="zh-CN" sz="2700">
                  <a:solidFill>
                    <a:srgbClr val="000000"/>
                  </a:solidFill>
                  <a:latin typeface="Symbol" panose="05050102010706020507" pitchFamily="18" charset="2"/>
                </a:rPr>
                <a:t>í</a:t>
              </a:r>
              <a:endParaRPr lang="zh-CN" altLang="zh-CN">
                <a:solidFill>
                  <a:srgbClr val="000000"/>
                </a:solidFill>
              </a:endParaRPr>
            </a:p>
          </p:txBody>
        </p:sp>
        <p:sp>
          <p:nvSpPr>
            <p:cNvPr id="22" name="Rectangle 29"/>
            <p:cNvSpPr>
              <a:spLocks noChangeArrowheads="1"/>
            </p:cNvSpPr>
            <p:nvPr/>
          </p:nvSpPr>
          <p:spPr bwMode="auto">
            <a:xfrm>
              <a:off x="2958" y="1363"/>
              <a:ext cx="245" cy="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p>
              <a:pPr fontAlgn="base">
                <a:spcBef>
                  <a:spcPct val="0"/>
                </a:spcBef>
                <a:spcAft>
                  <a:spcPct val="0"/>
                </a:spcAft>
              </a:pPr>
              <a:r>
                <a:rPr lang="zh-CN" altLang="zh-CN" sz="2700">
                  <a:solidFill>
                    <a:srgbClr val="000000"/>
                  </a:solidFill>
                  <a:latin typeface="Symbol" panose="05050102010706020507" pitchFamily="18" charset="2"/>
                </a:rPr>
                <a:t>ì</a:t>
              </a:r>
              <a:endParaRPr lang="zh-CN" altLang="zh-CN">
                <a:solidFill>
                  <a:srgbClr val="000000"/>
                </a:solidFill>
              </a:endParaRPr>
            </a:p>
          </p:txBody>
        </p:sp>
        <p:sp>
          <p:nvSpPr>
            <p:cNvPr id="23" name="Rectangle 30"/>
            <p:cNvSpPr>
              <a:spLocks noChangeArrowheads="1"/>
            </p:cNvSpPr>
            <p:nvPr/>
          </p:nvSpPr>
          <p:spPr bwMode="auto">
            <a:xfrm>
              <a:off x="4246" y="1673"/>
              <a:ext cx="256" cy="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p>
              <a:pPr fontAlgn="base">
                <a:spcBef>
                  <a:spcPct val="0"/>
                </a:spcBef>
                <a:spcAft>
                  <a:spcPct val="0"/>
                </a:spcAft>
              </a:pPr>
              <a:r>
                <a:rPr lang="zh-CN" altLang="zh-CN" sz="2700">
                  <a:solidFill>
                    <a:srgbClr val="000000"/>
                  </a:solidFill>
                  <a:latin typeface="Symbol" panose="05050102010706020507" pitchFamily="18" charset="2"/>
                </a:rPr>
                <a:t>-</a:t>
              </a:r>
              <a:endParaRPr lang="zh-CN" altLang="zh-CN">
                <a:solidFill>
                  <a:srgbClr val="000000"/>
                </a:solidFill>
              </a:endParaRPr>
            </a:p>
          </p:txBody>
        </p:sp>
        <p:sp>
          <p:nvSpPr>
            <p:cNvPr id="24" name="Rectangle 31"/>
            <p:cNvSpPr>
              <a:spLocks noChangeArrowheads="1"/>
            </p:cNvSpPr>
            <p:nvPr/>
          </p:nvSpPr>
          <p:spPr bwMode="auto">
            <a:xfrm>
              <a:off x="3759" y="1673"/>
              <a:ext cx="256" cy="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p>
              <a:pPr fontAlgn="base">
                <a:spcBef>
                  <a:spcPct val="0"/>
                </a:spcBef>
                <a:spcAft>
                  <a:spcPct val="0"/>
                </a:spcAft>
              </a:pPr>
              <a:r>
                <a:rPr lang="zh-CN" altLang="zh-CN" sz="2700" dirty="0">
                  <a:solidFill>
                    <a:srgbClr val="000000"/>
                  </a:solidFill>
                  <a:latin typeface="Symbol" panose="05050102010706020507" pitchFamily="18" charset="2"/>
                </a:rPr>
                <a:t>=</a:t>
              </a:r>
              <a:endParaRPr lang="zh-CN" altLang="zh-CN" dirty="0">
                <a:solidFill>
                  <a:srgbClr val="000000"/>
                </a:solidFill>
              </a:endParaRPr>
            </a:p>
          </p:txBody>
        </p:sp>
        <p:sp>
          <p:nvSpPr>
            <p:cNvPr id="25" name="Rectangle 32"/>
            <p:cNvSpPr>
              <a:spLocks noChangeArrowheads="1"/>
            </p:cNvSpPr>
            <p:nvPr/>
          </p:nvSpPr>
          <p:spPr bwMode="auto">
            <a:xfrm>
              <a:off x="3330" y="1673"/>
              <a:ext cx="256" cy="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p>
              <a:pPr fontAlgn="base">
                <a:spcBef>
                  <a:spcPct val="0"/>
                </a:spcBef>
                <a:spcAft>
                  <a:spcPct val="0"/>
                </a:spcAft>
              </a:pPr>
              <a:r>
                <a:rPr lang="zh-CN" altLang="zh-CN" sz="2700" dirty="0">
                  <a:solidFill>
                    <a:srgbClr val="000000"/>
                  </a:solidFill>
                  <a:latin typeface="Symbol" panose="05050102010706020507" pitchFamily="18" charset="2"/>
                </a:rPr>
                <a:t>-</a:t>
              </a:r>
              <a:endParaRPr lang="zh-CN" altLang="zh-CN" dirty="0">
                <a:solidFill>
                  <a:srgbClr val="000000"/>
                </a:solidFill>
              </a:endParaRPr>
            </a:p>
          </p:txBody>
        </p:sp>
        <p:sp>
          <p:nvSpPr>
            <p:cNvPr id="26" name="Rectangle 33"/>
            <p:cNvSpPr>
              <a:spLocks noChangeArrowheads="1"/>
            </p:cNvSpPr>
            <p:nvPr/>
          </p:nvSpPr>
          <p:spPr bwMode="auto">
            <a:xfrm>
              <a:off x="3820" y="1347"/>
              <a:ext cx="256" cy="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p>
              <a:pPr fontAlgn="base">
                <a:spcBef>
                  <a:spcPct val="0"/>
                </a:spcBef>
                <a:spcAft>
                  <a:spcPct val="0"/>
                </a:spcAft>
              </a:pPr>
              <a:r>
                <a:rPr lang="zh-CN" altLang="zh-CN" sz="2700">
                  <a:solidFill>
                    <a:srgbClr val="000000"/>
                  </a:solidFill>
                  <a:latin typeface="Symbol" panose="05050102010706020507" pitchFamily="18" charset="2"/>
                </a:rPr>
                <a:t>=</a:t>
              </a:r>
              <a:endParaRPr lang="zh-CN" altLang="zh-CN">
                <a:solidFill>
                  <a:srgbClr val="000000"/>
                </a:solidFill>
              </a:endParaRPr>
            </a:p>
          </p:txBody>
        </p:sp>
        <p:sp>
          <p:nvSpPr>
            <p:cNvPr id="27" name="Rectangle 34"/>
            <p:cNvSpPr>
              <a:spLocks noChangeArrowheads="1"/>
            </p:cNvSpPr>
            <p:nvPr/>
          </p:nvSpPr>
          <p:spPr bwMode="auto">
            <a:xfrm>
              <a:off x="3363" y="1347"/>
              <a:ext cx="256" cy="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p>
              <a:pPr fontAlgn="base">
                <a:spcBef>
                  <a:spcPct val="0"/>
                </a:spcBef>
                <a:spcAft>
                  <a:spcPct val="0"/>
                </a:spcAft>
              </a:pPr>
              <a:r>
                <a:rPr lang="zh-CN" altLang="zh-CN" sz="2700">
                  <a:solidFill>
                    <a:srgbClr val="000000"/>
                  </a:solidFill>
                  <a:latin typeface="Symbol" panose="05050102010706020507" pitchFamily="18" charset="2"/>
                </a:rPr>
                <a:t>+</a:t>
              </a:r>
              <a:endParaRPr lang="zh-CN" altLang="zh-CN">
                <a:solidFill>
                  <a:srgbClr val="000000"/>
                </a:solidFill>
              </a:endParaRPr>
            </a:p>
          </p:txBody>
        </p:sp>
        <p:sp>
          <p:nvSpPr>
            <p:cNvPr id="28" name="Rectangle 35"/>
            <p:cNvSpPr>
              <a:spLocks noChangeArrowheads="1"/>
            </p:cNvSpPr>
            <p:nvPr/>
          </p:nvSpPr>
          <p:spPr bwMode="auto">
            <a:xfrm>
              <a:off x="4385" y="1698"/>
              <a:ext cx="201" cy="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p>
              <a:pPr fontAlgn="base">
                <a:spcBef>
                  <a:spcPct val="0"/>
                </a:spcBef>
                <a:spcAft>
                  <a:spcPct val="0"/>
                </a:spcAft>
              </a:pPr>
              <a:r>
                <a:rPr lang="zh-CN" altLang="zh-CN" sz="2700">
                  <a:solidFill>
                    <a:srgbClr val="000000"/>
                  </a:solidFill>
                  <a:latin typeface="Times New Roman" panose="02020603050405020304" pitchFamily="18" charset="0"/>
                </a:rPr>
                <a:t>1</a:t>
              </a:r>
              <a:endParaRPr lang="zh-CN" altLang="zh-CN">
                <a:solidFill>
                  <a:srgbClr val="000000"/>
                </a:solidFill>
              </a:endParaRPr>
            </a:p>
          </p:txBody>
        </p:sp>
        <p:sp>
          <p:nvSpPr>
            <p:cNvPr id="29" name="Rectangle 36"/>
            <p:cNvSpPr>
              <a:spLocks noChangeArrowheads="1"/>
            </p:cNvSpPr>
            <p:nvPr/>
          </p:nvSpPr>
          <p:spPr bwMode="auto">
            <a:xfrm>
              <a:off x="3935" y="1698"/>
              <a:ext cx="201" cy="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p>
              <a:pPr fontAlgn="base">
                <a:spcBef>
                  <a:spcPct val="0"/>
                </a:spcBef>
                <a:spcAft>
                  <a:spcPct val="0"/>
                </a:spcAft>
              </a:pPr>
              <a:r>
                <a:rPr lang="zh-CN" altLang="zh-CN" sz="2700">
                  <a:solidFill>
                    <a:srgbClr val="000000"/>
                  </a:solidFill>
                  <a:latin typeface="Times New Roman" panose="02020603050405020304" pitchFamily="18" charset="0"/>
                </a:rPr>
                <a:t>2</a:t>
              </a:r>
              <a:endParaRPr lang="zh-CN" altLang="zh-CN">
                <a:solidFill>
                  <a:srgbClr val="000000"/>
                </a:solidFill>
              </a:endParaRPr>
            </a:p>
          </p:txBody>
        </p:sp>
        <p:sp>
          <p:nvSpPr>
            <p:cNvPr id="30" name="Rectangle 37"/>
            <p:cNvSpPr>
              <a:spLocks noChangeArrowheads="1"/>
            </p:cNvSpPr>
            <p:nvPr/>
          </p:nvSpPr>
          <p:spPr bwMode="auto">
            <a:xfrm>
              <a:off x="3066" y="1698"/>
              <a:ext cx="201" cy="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p>
              <a:pPr fontAlgn="base">
                <a:spcBef>
                  <a:spcPct val="0"/>
                </a:spcBef>
                <a:spcAft>
                  <a:spcPct val="0"/>
                </a:spcAft>
              </a:pPr>
              <a:r>
                <a:rPr lang="zh-CN" altLang="zh-CN" sz="2700">
                  <a:solidFill>
                    <a:srgbClr val="000000"/>
                  </a:solidFill>
                  <a:latin typeface="Times New Roman" panose="02020603050405020304" pitchFamily="18" charset="0"/>
                </a:rPr>
                <a:t>4</a:t>
              </a:r>
              <a:endParaRPr lang="zh-CN" altLang="zh-CN">
                <a:solidFill>
                  <a:srgbClr val="000000"/>
                </a:solidFill>
              </a:endParaRPr>
            </a:p>
          </p:txBody>
        </p:sp>
        <p:sp>
          <p:nvSpPr>
            <p:cNvPr id="31" name="Rectangle 38"/>
            <p:cNvSpPr>
              <a:spLocks noChangeArrowheads="1"/>
            </p:cNvSpPr>
            <p:nvPr/>
          </p:nvSpPr>
          <p:spPr bwMode="auto">
            <a:xfrm>
              <a:off x="4104" y="1372"/>
              <a:ext cx="145" cy="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p>
              <a:pPr fontAlgn="base">
                <a:spcBef>
                  <a:spcPct val="0"/>
                </a:spcBef>
                <a:spcAft>
                  <a:spcPct val="0"/>
                </a:spcAft>
              </a:pPr>
              <a:r>
                <a:rPr lang="zh-CN" altLang="zh-CN" sz="2700">
                  <a:solidFill>
                    <a:srgbClr val="000000"/>
                  </a:solidFill>
                  <a:latin typeface="Times New Roman" panose="02020603050405020304" pitchFamily="18" charset="0"/>
                </a:rPr>
                <a:t>,</a:t>
              </a:r>
              <a:endParaRPr lang="zh-CN" altLang="zh-CN">
                <a:solidFill>
                  <a:srgbClr val="000000"/>
                </a:solidFill>
              </a:endParaRPr>
            </a:p>
          </p:txBody>
        </p:sp>
        <p:sp>
          <p:nvSpPr>
            <p:cNvPr id="48128" name="Rectangle 39"/>
            <p:cNvSpPr>
              <a:spLocks noChangeArrowheads="1"/>
            </p:cNvSpPr>
            <p:nvPr/>
          </p:nvSpPr>
          <p:spPr bwMode="auto">
            <a:xfrm>
              <a:off x="3529" y="1372"/>
              <a:ext cx="201" cy="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p>
              <a:pPr fontAlgn="base">
                <a:spcBef>
                  <a:spcPct val="0"/>
                </a:spcBef>
                <a:spcAft>
                  <a:spcPct val="0"/>
                </a:spcAft>
              </a:pPr>
              <a:r>
                <a:rPr lang="zh-CN" altLang="zh-CN" sz="2700">
                  <a:solidFill>
                    <a:srgbClr val="000000"/>
                  </a:solidFill>
                  <a:latin typeface="Times New Roman" panose="02020603050405020304" pitchFamily="18" charset="0"/>
                </a:rPr>
                <a:t>2</a:t>
              </a:r>
              <a:endParaRPr lang="zh-CN" altLang="zh-CN">
                <a:solidFill>
                  <a:srgbClr val="000000"/>
                </a:solidFill>
              </a:endParaRPr>
            </a:p>
          </p:txBody>
        </p:sp>
        <p:sp>
          <p:nvSpPr>
            <p:cNvPr id="48129" name="Rectangle 40"/>
            <p:cNvSpPr>
              <a:spLocks noChangeArrowheads="1"/>
            </p:cNvSpPr>
            <p:nvPr/>
          </p:nvSpPr>
          <p:spPr bwMode="auto">
            <a:xfrm>
              <a:off x="4046" y="1698"/>
              <a:ext cx="251" cy="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p>
              <a:pPr fontAlgn="base">
                <a:spcBef>
                  <a:spcPct val="0"/>
                </a:spcBef>
                <a:spcAft>
                  <a:spcPct val="0"/>
                </a:spcAft>
              </a:pPr>
              <a:r>
                <a:rPr lang="zh-CN" altLang="zh-CN" sz="2700" i="1" dirty="0">
                  <a:solidFill>
                    <a:srgbClr val="000000"/>
                  </a:solidFill>
                  <a:latin typeface="Times New Roman" panose="02020603050405020304" pitchFamily="18" charset="0"/>
                </a:rPr>
                <a:t>m</a:t>
              </a:r>
              <a:endParaRPr lang="zh-CN" altLang="zh-CN" dirty="0">
                <a:solidFill>
                  <a:srgbClr val="000000"/>
                </a:solidFill>
              </a:endParaRPr>
            </a:p>
          </p:txBody>
        </p:sp>
        <p:sp>
          <p:nvSpPr>
            <p:cNvPr id="48137" name="Rectangle 41"/>
            <p:cNvSpPr>
              <a:spLocks noChangeArrowheads="1"/>
            </p:cNvSpPr>
            <p:nvPr/>
          </p:nvSpPr>
          <p:spPr bwMode="auto">
            <a:xfrm>
              <a:off x="3492" y="1698"/>
              <a:ext cx="300" cy="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p>
              <a:pPr fontAlgn="base">
                <a:spcBef>
                  <a:spcPct val="0"/>
                </a:spcBef>
                <a:spcAft>
                  <a:spcPct val="0"/>
                </a:spcAft>
              </a:pPr>
              <a:r>
                <a:rPr lang="zh-CN" altLang="zh-CN" sz="2700" i="1" dirty="0">
                  <a:solidFill>
                    <a:srgbClr val="000000"/>
                  </a:solidFill>
                  <a:latin typeface="Times New Roman" panose="02020603050405020304" pitchFamily="18" charset="0"/>
                </a:rPr>
                <a:t>ny</a:t>
              </a:r>
              <a:endParaRPr lang="zh-CN" altLang="zh-CN" dirty="0">
                <a:solidFill>
                  <a:srgbClr val="000000"/>
                </a:solidFill>
              </a:endParaRPr>
            </a:p>
          </p:txBody>
        </p:sp>
        <p:sp>
          <p:nvSpPr>
            <p:cNvPr id="48138" name="Rectangle 42"/>
            <p:cNvSpPr>
              <a:spLocks noChangeArrowheads="1"/>
            </p:cNvSpPr>
            <p:nvPr/>
          </p:nvSpPr>
          <p:spPr bwMode="auto">
            <a:xfrm>
              <a:off x="3188" y="1698"/>
              <a:ext cx="189" cy="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p>
              <a:pPr fontAlgn="base">
                <a:spcBef>
                  <a:spcPct val="0"/>
                </a:spcBef>
                <a:spcAft>
                  <a:spcPct val="0"/>
                </a:spcAft>
              </a:pPr>
              <a:r>
                <a:rPr lang="zh-CN" altLang="zh-CN" sz="2700" i="1">
                  <a:solidFill>
                    <a:srgbClr val="000000"/>
                  </a:solidFill>
                  <a:latin typeface="Times New Roman" panose="02020603050405020304" pitchFamily="18" charset="0"/>
                </a:rPr>
                <a:t>x</a:t>
              </a:r>
              <a:endParaRPr lang="zh-CN" altLang="zh-CN">
                <a:solidFill>
                  <a:srgbClr val="000000"/>
                </a:solidFill>
              </a:endParaRPr>
            </a:p>
          </p:txBody>
        </p:sp>
        <p:sp>
          <p:nvSpPr>
            <p:cNvPr id="48139" name="Rectangle 43"/>
            <p:cNvSpPr>
              <a:spLocks noChangeArrowheads="1"/>
            </p:cNvSpPr>
            <p:nvPr/>
          </p:nvSpPr>
          <p:spPr bwMode="auto">
            <a:xfrm>
              <a:off x="3996" y="1372"/>
              <a:ext cx="201" cy="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p>
              <a:pPr fontAlgn="base">
                <a:spcBef>
                  <a:spcPct val="0"/>
                </a:spcBef>
                <a:spcAft>
                  <a:spcPct val="0"/>
                </a:spcAft>
              </a:pPr>
              <a:r>
                <a:rPr lang="zh-CN" altLang="zh-CN" sz="2700" i="1">
                  <a:solidFill>
                    <a:srgbClr val="000000"/>
                  </a:solidFill>
                  <a:latin typeface="Times New Roman" panose="02020603050405020304" pitchFamily="18" charset="0"/>
                </a:rPr>
                <a:t>n</a:t>
              </a:r>
              <a:endParaRPr lang="zh-CN" altLang="zh-CN">
                <a:solidFill>
                  <a:srgbClr val="000000"/>
                </a:solidFill>
              </a:endParaRPr>
            </a:p>
          </p:txBody>
        </p:sp>
        <p:sp>
          <p:nvSpPr>
            <p:cNvPr id="48140" name="Rectangle 44"/>
            <p:cNvSpPr>
              <a:spLocks noChangeArrowheads="1"/>
            </p:cNvSpPr>
            <p:nvPr/>
          </p:nvSpPr>
          <p:spPr bwMode="auto">
            <a:xfrm>
              <a:off x="3661" y="1372"/>
              <a:ext cx="189" cy="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p>
              <a:pPr fontAlgn="base">
                <a:spcBef>
                  <a:spcPct val="0"/>
                </a:spcBef>
                <a:spcAft>
                  <a:spcPct val="0"/>
                </a:spcAft>
              </a:pPr>
              <a:r>
                <a:rPr lang="zh-CN" altLang="zh-CN" sz="2700" i="1" dirty="0">
                  <a:solidFill>
                    <a:srgbClr val="000000"/>
                  </a:solidFill>
                  <a:latin typeface="Times New Roman" panose="02020603050405020304" pitchFamily="18" charset="0"/>
                </a:rPr>
                <a:t>y</a:t>
              </a:r>
              <a:endParaRPr lang="zh-CN" altLang="zh-CN" dirty="0">
                <a:solidFill>
                  <a:srgbClr val="000000"/>
                </a:solidFill>
              </a:endParaRPr>
            </a:p>
          </p:txBody>
        </p:sp>
        <p:sp>
          <p:nvSpPr>
            <p:cNvPr id="48141" name="Rectangle 45"/>
            <p:cNvSpPr>
              <a:spLocks noChangeArrowheads="1"/>
            </p:cNvSpPr>
            <p:nvPr/>
          </p:nvSpPr>
          <p:spPr bwMode="auto">
            <a:xfrm>
              <a:off x="3066" y="1372"/>
              <a:ext cx="350" cy="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p>
              <a:pPr fontAlgn="base">
                <a:spcBef>
                  <a:spcPct val="0"/>
                </a:spcBef>
                <a:spcAft>
                  <a:spcPct val="0"/>
                </a:spcAft>
              </a:pPr>
              <a:r>
                <a:rPr lang="zh-CN" altLang="zh-CN" sz="2700" i="1">
                  <a:solidFill>
                    <a:srgbClr val="000000"/>
                  </a:solidFill>
                  <a:latin typeface="Times New Roman" panose="02020603050405020304" pitchFamily="18" charset="0"/>
                </a:rPr>
                <a:t>mx</a:t>
              </a:r>
              <a:endParaRPr lang="zh-CN" altLang="zh-CN">
                <a:solidFill>
                  <a:srgbClr val="000000"/>
                </a:solidFill>
              </a:endParaRPr>
            </a:p>
          </p:txBody>
        </p:sp>
      </p:grpSp>
    </p:spTree>
  </p:cSld>
  <p:clrMapOvr>
    <a:masterClrMapping/>
  </p:clrMapOvr>
  <p:transition advTm="1000">
    <p:sndAc>
      <p:stSnd>
        <p:snd r:embed="rId2" name="explode.wav"/>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cstate="email">
            <a:lum/>
          </a:blip>
          <a:srcRect/>
          <a:stretch>
            <a:fillRect/>
          </a:stretch>
        </a:blip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zh-CN" altLang="en-US">
                <a:solidFill>
                  <a:schemeClr val="hlink"/>
                </a:solidFill>
              </a:rPr>
              <a:t>讨论：</a:t>
            </a:r>
          </a:p>
        </p:txBody>
      </p:sp>
      <p:sp>
        <p:nvSpPr>
          <p:cNvPr id="39939" name="Rectangle 3"/>
          <p:cNvSpPr>
            <a:spLocks noGrp="1" noChangeArrowheads="1"/>
          </p:cNvSpPr>
          <p:nvPr>
            <p:ph type="body" sz="half" idx="1"/>
          </p:nvPr>
        </p:nvSpPr>
        <p:spPr>
          <a:xfrm>
            <a:off x="457200" y="1600200"/>
            <a:ext cx="4033838" cy="4525963"/>
          </a:xfrm>
        </p:spPr>
        <p:txBody>
          <a:bodyPr/>
          <a:lstStyle/>
          <a:p>
            <a:r>
              <a:rPr lang="zh-CN" altLang="en-US" sz="2800" dirty="0"/>
              <a:t>计算题</a:t>
            </a:r>
          </a:p>
          <a:p>
            <a:pPr>
              <a:buFontTx/>
              <a:buNone/>
            </a:pPr>
            <a:endParaRPr lang="en-US" altLang="zh-CN" sz="2800" dirty="0"/>
          </a:p>
        </p:txBody>
      </p:sp>
      <p:graphicFrame>
        <p:nvGraphicFramePr>
          <p:cNvPr id="39941" name="Object 5"/>
          <p:cNvGraphicFramePr>
            <a:graphicFrameLocks noGrp="1" noChangeAspect="1"/>
          </p:cNvGraphicFramePr>
          <p:nvPr>
            <p:ph sz="half" idx="2"/>
          </p:nvPr>
        </p:nvGraphicFramePr>
        <p:xfrm>
          <a:off x="1293813" y="2871788"/>
          <a:ext cx="4879975" cy="1108075"/>
        </p:xfrm>
        <a:graphic>
          <a:graphicData uri="http://schemas.openxmlformats.org/presentationml/2006/ole">
            <mc:AlternateContent xmlns:mc="http://schemas.openxmlformats.org/markup-compatibility/2006">
              <mc:Choice xmlns:v="urn:schemas-microsoft-com:vml" Requires="v">
                <p:oleObj spid="_x0000_s3079" name="公式" r:id="rId4" imgW="42976800" imgH="9753600" progId="Equation.3">
                  <p:embed/>
                </p:oleObj>
              </mc:Choice>
              <mc:Fallback>
                <p:oleObj name="公式" r:id="rId4" imgW="42976800" imgH="9753600" progId="Equation.3">
                  <p:embed/>
                  <p:pic>
                    <p:nvPicPr>
                      <p:cNvPr id="0" name="图片 3073"/>
                      <p:cNvPicPr>
                        <a:picLocks noChangeAspect="1" noChangeArrowheads="1"/>
                      </p:cNvPicPr>
                      <p:nvPr/>
                    </p:nvPicPr>
                    <p:blipFill>
                      <a:blip r:embed="rId5"/>
                      <a:srcRect/>
                      <a:stretch>
                        <a:fillRect/>
                      </a:stretch>
                    </p:blipFill>
                    <p:spPr bwMode="auto">
                      <a:xfrm>
                        <a:off x="1293813" y="2871788"/>
                        <a:ext cx="4879975" cy="1108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cstate="email">
            <a:lum/>
          </a:blip>
          <a:srcRect/>
          <a:stretch>
            <a:fillRect/>
          </a:stretch>
        </a:blipFill>
        <a:effectLst/>
      </p:bgPr>
    </p:bg>
    <p:spTree>
      <p:nvGrpSpPr>
        <p:cNvPr id="1" name=""/>
        <p:cNvGrpSpPr/>
        <p:nvPr/>
      </p:nvGrpSpPr>
      <p:grpSpPr>
        <a:xfrm>
          <a:off x="0" y="0"/>
          <a:ext cx="0" cy="0"/>
          <a:chOff x="0" y="0"/>
          <a:chExt cx="0" cy="0"/>
        </a:xfrm>
      </p:grpSpPr>
      <p:sp>
        <p:nvSpPr>
          <p:cNvPr id="40964" name="Text Box 4"/>
          <p:cNvSpPr txBox="1">
            <a:spLocks noChangeArrowheads="1"/>
          </p:cNvSpPr>
          <p:nvPr/>
        </p:nvSpPr>
        <p:spPr bwMode="auto">
          <a:xfrm>
            <a:off x="519113" y="554038"/>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endParaRPr lang="zh-CN" altLang="zh-CN">
              <a:solidFill>
                <a:srgbClr val="000000"/>
              </a:solidFill>
              <a:latin typeface="Arial Black" panose="020B0A04020102020204" pitchFamily="34" charset="0"/>
            </a:endParaRPr>
          </a:p>
        </p:txBody>
      </p:sp>
      <p:graphicFrame>
        <p:nvGraphicFramePr>
          <p:cNvPr id="40966" name="Object 6"/>
          <p:cNvGraphicFramePr>
            <a:graphicFrameLocks noChangeAspect="1"/>
          </p:cNvGraphicFramePr>
          <p:nvPr/>
        </p:nvGraphicFramePr>
        <p:xfrm>
          <a:off x="1547813" y="333375"/>
          <a:ext cx="3095625" cy="865188"/>
        </p:xfrm>
        <a:graphic>
          <a:graphicData uri="http://schemas.openxmlformats.org/presentationml/2006/ole">
            <mc:AlternateContent xmlns:mc="http://schemas.openxmlformats.org/markup-compatibility/2006">
              <mc:Choice xmlns:v="urn:schemas-microsoft-com:vml" Requires="v">
                <p:oleObj spid="_x0000_s4109" name="公式" r:id="rId4" imgW="1409065" imgH="393700" progId="Equation.3">
                  <p:embed/>
                </p:oleObj>
              </mc:Choice>
              <mc:Fallback>
                <p:oleObj name="公式" r:id="rId4" imgW="1409065" imgH="393700" progId="Equation.3">
                  <p:embed/>
                  <p:pic>
                    <p:nvPicPr>
                      <p:cNvPr id="0" name="图片 409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47813" y="333375"/>
                        <a:ext cx="3095625" cy="865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0967" name="Text Box 7"/>
          <p:cNvSpPr txBox="1">
            <a:spLocks noChangeArrowheads="1"/>
          </p:cNvSpPr>
          <p:nvPr/>
        </p:nvSpPr>
        <p:spPr bwMode="auto">
          <a:xfrm>
            <a:off x="808038" y="1360488"/>
            <a:ext cx="90601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zh-CN" altLang="en-US" sz="2800" b="1">
                <a:solidFill>
                  <a:srgbClr val="000000"/>
                </a:solidFill>
                <a:latin typeface="Arial Black" panose="020B0A04020102020204" pitchFamily="34" charset="0"/>
              </a:rPr>
              <a:t>解：</a:t>
            </a:r>
          </a:p>
        </p:txBody>
      </p:sp>
      <p:sp>
        <p:nvSpPr>
          <p:cNvPr id="40968" name="Text Box 8"/>
          <p:cNvSpPr txBox="1">
            <a:spLocks noChangeArrowheads="1"/>
          </p:cNvSpPr>
          <p:nvPr/>
        </p:nvSpPr>
        <p:spPr bwMode="auto">
          <a:xfrm>
            <a:off x="1692275" y="1341438"/>
            <a:ext cx="198804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zh-CN" altLang="en-US" sz="2800" b="1" dirty="0">
                <a:solidFill>
                  <a:srgbClr val="000000"/>
                </a:solidFill>
                <a:latin typeface="Arial Black" panose="020B0A04020102020204" pitchFamily="34" charset="0"/>
              </a:rPr>
              <a:t>原式可化为</a:t>
            </a:r>
          </a:p>
        </p:txBody>
      </p:sp>
      <p:graphicFrame>
        <p:nvGraphicFramePr>
          <p:cNvPr id="40969" name="Object 9"/>
          <p:cNvGraphicFramePr>
            <a:graphicFrameLocks noChangeAspect="1"/>
          </p:cNvGraphicFramePr>
          <p:nvPr/>
        </p:nvGraphicFramePr>
        <p:xfrm>
          <a:off x="1835150" y="1916113"/>
          <a:ext cx="1871663" cy="984250"/>
        </p:xfrm>
        <a:graphic>
          <a:graphicData uri="http://schemas.openxmlformats.org/presentationml/2006/ole">
            <mc:AlternateContent xmlns:mc="http://schemas.openxmlformats.org/markup-compatibility/2006">
              <mc:Choice xmlns:v="urn:schemas-microsoft-com:vml" Requires="v">
                <p:oleObj spid="_x0000_s4110" name="公式" r:id="rId6" imgW="748665" imgH="393700" progId="Equation.3">
                  <p:embed/>
                </p:oleObj>
              </mc:Choice>
              <mc:Fallback>
                <p:oleObj name="公式" r:id="rId6" imgW="748665" imgH="393700" progId="Equation.3">
                  <p:embed/>
                  <p:pic>
                    <p:nvPicPr>
                      <p:cNvPr id="0" name="图片 409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835150" y="1916113"/>
                        <a:ext cx="1871663" cy="984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0970" name="Rectangle 10"/>
          <p:cNvSpPr>
            <a:spLocks noChangeArrowheads="1"/>
          </p:cNvSpPr>
          <p:nvPr/>
        </p:nvSpPr>
        <p:spPr bwMode="auto">
          <a:xfrm>
            <a:off x="4211638" y="2205038"/>
            <a:ext cx="53975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zh-CN" sz="2800">
                <a:solidFill>
                  <a:srgbClr val="000000"/>
                </a:solidFill>
                <a:latin typeface="Arial Black" panose="020B0A04020102020204" pitchFamily="34" charset="0"/>
              </a:rPr>
              <a:t>①</a:t>
            </a:r>
          </a:p>
        </p:txBody>
      </p:sp>
      <p:graphicFrame>
        <p:nvGraphicFramePr>
          <p:cNvPr id="40971" name="Object 11"/>
          <p:cNvGraphicFramePr>
            <a:graphicFrameLocks noChangeAspect="1"/>
          </p:cNvGraphicFramePr>
          <p:nvPr/>
        </p:nvGraphicFramePr>
        <p:xfrm>
          <a:off x="1835150" y="2852738"/>
          <a:ext cx="1871663" cy="950912"/>
        </p:xfrm>
        <a:graphic>
          <a:graphicData uri="http://schemas.openxmlformats.org/presentationml/2006/ole">
            <mc:AlternateContent xmlns:mc="http://schemas.openxmlformats.org/markup-compatibility/2006">
              <mc:Choice xmlns:v="urn:schemas-microsoft-com:vml" Requires="v">
                <p:oleObj spid="_x0000_s4111" name="公式" r:id="rId8" imgW="774065" imgH="393700" progId="Equation.3">
                  <p:embed/>
                </p:oleObj>
              </mc:Choice>
              <mc:Fallback>
                <p:oleObj name="公式" r:id="rId8" imgW="774065" imgH="393700" progId="Equation.3">
                  <p:embed/>
                  <p:pic>
                    <p:nvPicPr>
                      <p:cNvPr id="0" name="图片 409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835150" y="2852738"/>
                        <a:ext cx="1871663" cy="9509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0972" name="AutoShape 12"/>
          <p:cNvSpPr/>
          <p:nvPr/>
        </p:nvSpPr>
        <p:spPr bwMode="auto">
          <a:xfrm>
            <a:off x="1403350" y="2205038"/>
            <a:ext cx="144463" cy="1223962"/>
          </a:xfrm>
          <a:prstGeom prst="leftBrace">
            <a:avLst>
              <a:gd name="adj1" fmla="val 70604"/>
              <a:gd name="adj2" fmla="val 50000"/>
            </a:avLst>
          </a:prstGeom>
          <a:noFill/>
          <a:ln w="38100">
            <a:solidFill>
              <a:schemeClr val="bg1"/>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zh-CN" altLang="zh-CN">
              <a:solidFill>
                <a:srgbClr val="000000"/>
              </a:solidFill>
              <a:latin typeface="Arial Black" panose="020B0A04020102020204" pitchFamily="34" charset="0"/>
            </a:endParaRPr>
          </a:p>
        </p:txBody>
      </p:sp>
      <p:sp>
        <p:nvSpPr>
          <p:cNvPr id="40973" name="Rectangle 13"/>
          <p:cNvSpPr>
            <a:spLocks noChangeArrowheads="1"/>
          </p:cNvSpPr>
          <p:nvPr/>
        </p:nvSpPr>
        <p:spPr bwMode="auto">
          <a:xfrm>
            <a:off x="4211638" y="3011488"/>
            <a:ext cx="53975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zh-CN" sz="2800">
                <a:solidFill>
                  <a:srgbClr val="000000"/>
                </a:solidFill>
                <a:latin typeface="Arial Black" panose="020B0A04020102020204" pitchFamily="34" charset="0"/>
              </a:rPr>
              <a:t>②</a:t>
            </a:r>
          </a:p>
        </p:txBody>
      </p:sp>
      <p:sp>
        <p:nvSpPr>
          <p:cNvPr id="40974" name="Text Box 14"/>
          <p:cNvSpPr txBox="1">
            <a:spLocks noChangeArrowheads="1"/>
          </p:cNvSpPr>
          <p:nvPr/>
        </p:nvSpPr>
        <p:spPr bwMode="auto">
          <a:xfrm>
            <a:off x="1331913" y="3860800"/>
            <a:ext cx="1266693"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zh-CN" altLang="en-US" sz="2800" b="1">
                <a:solidFill>
                  <a:srgbClr val="000000"/>
                </a:solidFill>
                <a:latin typeface="Arial Black" panose="020B0A04020102020204" pitchFamily="34" charset="0"/>
              </a:rPr>
              <a:t>变形得</a:t>
            </a:r>
          </a:p>
        </p:txBody>
      </p:sp>
      <p:sp>
        <p:nvSpPr>
          <p:cNvPr id="40975" name="Text Box 15"/>
          <p:cNvSpPr txBox="1">
            <a:spLocks noChangeArrowheads="1"/>
          </p:cNvSpPr>
          <p:nvPr/>
        </p:nvSpPr>
        <p:spPr bwMode="auto">
          <a:xfrm>
            <a:off x="3924300" y="3894138"/>
            <a:ext cx="2767013"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zh-CN" sz="2800">
                <a:solidFill>
                  <a:srgbClr val="000000"/>
                </a:solidFill>
                <a:latin typeface="Arial Black" panose="020B0A04020102020204" pitchFamily="34" charset="0"/>
              </a:rPr>
              <a:t>3x+2y=20   ③</a:t>
            </a:r>
          </a:p>
        </p:txBody>
      </p:sp>
      <p:sp>
        <p:nvSpPr>
          <p:cNvPr id="40976" name="Text Box 16"/>
          <p:cNvSpPr txBox="1">
            <a:spLocks noChangeArrowheads="1"/>
          </p:cNvSpPr>
          <p:nvPr/>
        </p:nvSpPr>
        <p:spPr bwMode="auto">
          <a:xfrm>
            <a:off x="3995738" y="4581525"/>
            <a:ext cx="2770187"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zh-CN" sz="2800">
                <a:solidFill>
                  <a:srgbClr val="000000"/>
                </a:solidFill>
                <a:latin typeface="Arial Black" panose="020B0A04020102020204" pitchFamily="34" charset="0"/>
              </a:rPr>
              <a:t>-3x-9y=36   ④</a:t>
            </a:r>
          </a:p>
        </p:txBody>
      </p:sp>
      <p:sp>
        <p:nvSpPr>
          <p:cNvPr id="40977" name="AutoShape 17"/>
          <p:cNvSpPr/>
          <p:nvPr/>
        </p:nvSpPr>
        <p:spPr bwMode="auto">
          <a:xfrm>
            <a:off x="3635375" y="4076700"/>
            <a:ext cx="144463" cy="935038"/>
          </a:xfrm>
          <a:prstGeom prst="leftBrace">
            <a:avLst>
              <a:gd name="adj1" fmla="val 53938"/>
              <a:gd name="adj2" fmla="val 50000"/>
            </a:avLst>
          </a:prstGeom>
          <a:noFill/>
          <a:ln w="38100">
            <a:solidFill>
              <a:schemeClr val="bg1"/>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zh-CN" altLang="zh-CN">
              <a:solidFill>
                <a:srgbClr val="000000"/>
              </a:solidFill>
              <a:latin typeface="Arial Black" panose="020B0A04020102020204" pitchFamily="34" charset="0"/>
            </a:endParaRPr>
          </a:p>
        </p:txBody>
      </p:sp>
      <p:sp>
        <p:nvSpPr>
          <p:cNvPr id="40978" name="Text Box 18"/>
          <p:cNvSpPr txBox="1">
            <a:spLocks noChangeArrowheads="1"/>
          </p:cNvSpPr>
          <p:nvPr/>
        </p:nvSpPr>
        <p:spPr bwMode="auto">
          <a:xfrm>
            <a:off x="3995738" y="4581525"/>
            <a:ext cx="2770187"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zh-CN" sz="2800">
                <a:solidFill>
                  <a:srgbClr val="000000"/>
                </a:solidFill>
                <a:latin typeface="Arial Black" panose="020B0A04020102020204" pitchFamily="34" charset="0"/>
              </a:rPr>
              <a:t>-3x-9y=36   ④</a:t>
            </a:r>
          </a:p>
        </p:txBody>
      </p:sp>
      <p:sp>
        <p:nvSpPr>
          <p:cNvPr id="40979" name="Text Box 19"/>
          <p:cNvSpPr txBox="1">
            <a:spLocks noChangeArrowheads="1"/>
          </p:cNvSpPr>
          <p:nvPr/>
        </p:nvSpPr>
        <p:spPr bwMode="auto">
          <a:xfrm>
            <a:off x="1042988" y="5229225"/>
            <a:ext cx="7747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zh-CN" sz="2800">
                <a:solidFill>
                  <a:srgbClr val="000000"/>
                </a:solidFill>
                <a:latin typeface="Arial Black" panose="020B0A04020102020204" pitchFamily="34" charset="0"/>
              </a:rPr>
              <a:t>③+</a:t>
            </a:r>
          </a:p>
        </p:txBody>
      </p:sp>
      <p:sp>
        <p:nvSpPr>
          <p:cNvPr id="40980" name="Text Box 20"/>
          <p:cNvSpPr txBox="1">
            <a:spLocks noChangeArrowheads="1"/>
          </p:cNvSpPr>
          <p:nvPr/>
        </p:nvSpPr>
        <p:spPr bwMode="auto">
          <a:xfrm>
            <a:off x="1692275" y="5214938"/>
            <a:ext cx="53975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zh-CN" sz="2800">
                <a:solidFill>
                  <a:srgbClr val="000000"/>
                </a:solidFill>
                <a:latin typeface="Arial Black" panose="020B0A04020102020204" pitchFamily="34" charset="0"/>
              </a:rPr>
              <a:t>④</a:t>
            </a:r>
          </a:p>
        </p:txBody>
      </p:sp>
      <p:sp>
        <p:nvSpPr>
          <p:cNvPr id="40981" name="Text Box 21"/>
          <p:cNvSpPr txBox="1">
            <a:spLocks noChangeArrowheads="1"/>
          </p:cNvSpPr>
          <p:nvPr/>
        </p:nvSpPr>
        <p:spPr bwMode="auto">
          <a:xfrm>
            <a:off x="2195513" y="5229225"/>
            <a:ext cx="54534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zh-CN" altLang="en-US" sz="2800" b="1">
                <a:solidFill>
                  <a:srgbClr val="000000"/>
                </a:solidFill>
                <a:latin typeface="Arial Black" panose="020B0A04020102020204" pitchFamily="34" charset="0"/>
              </a:rPr>
              <a:t>得</a:t>
            </a:r>
          </a:p>
        </p:txBody>
      </p:sp>
      <p:sp>
        <p:nvSpPr>
          <p:cNvPr id="40982" name="Text Box 22"/>
          <p:cNvSpPr txBox="1">
            <a:spLocks noChangeArrowheads="1"/>
          </p:cNvSpPr>
          <p:nvPr/>
        </p:nvSpPr>
        <p:spPr bwMode="auto">
          <a:xfrm>
            <a:off x="2916238" y="5300663"/>
            <a:ext cx="992187"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zh-CN" sz="2800">
                <a:solidFill>
                  <a:srgbClr val="000000"/>
                </a:solidFill>
                <a:latin typeface="Arial Black" panose="020B0A04020102020204" pitchFamily="34" charset="0"/>
              </a:rPr>
              <a:t>y=-8</a:t>
            </a:r>
          </a:p>
        </p:txBody>
      </p:sp>
      <p:sp>
        <p:nvSpPr>
          <p:cNvPr id="40983" name="Text Box 23"/>
          <p:cNvSpPr txBox="1">
            <a:spLocks noChangeArrowheads="1"/>
          </p:cNvSpPr>
          <p:nvPr/>
        </p:nvSpPr>
        <p:spPr bwMode="auto">
          <a:xfrm>
            <a:off x="827088" y="5949950"/>
            <a:ext cx="3138487"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zh-CN" altLang="en-US" sz="3200">
                <a:solidFill>
                  <a:srgbClr val="000000"/>
                </a:solidFill>
                <a:latin typeface="Arial Black" panose="020B0A04020102020204" pitchFamily="34" charset="0"/>
              </a:rPr>
              <a:t>把</a:t>
            </a:r>
            <a:r>
              <a:rPr lang="en-US" altLang="zh-CN" sz="3200">
                <a:solidFill>
                  <a:srgbClr val="000000"/>
                </a:solidFill>
                <a:latin typeface="Arial Black" panose="020B0A04020102020204" pitchFamily="34" charset="0"/>
              </a:rPr>
              <a:t>y=-8</a:t>
            </a:r>
            <a:r>
              <a:rPr lang="zh-CN" altLang="en-US" sz="3200">
                <a:solidFill>
                  <a:srgbClr val="000000"/>
                </a:solidFill>
                <a:latin typeface="Arial Black" panose="020B0A04020102020204" pitchFamily="34" charset="0"/>
              </a:rPr>
              <a:t>代入③得</a:t>
            </a:r>
          </a:p>
        </p:txBody>
      </p:sp>
      <p:sp>
        <p:nvSpPr>
          <p:cNvPr id="40984" name="Text Box 24"/>
          <p:cNvSpPr txBox="1">
            <a:spLocks noChangeArrowheads="1"/>
          </p:cNvSpPr>
          <p:nvPr/>
        </p:nvSpPr>
        <p:spPr bwMode="auto">
          <a:xfrm>
            <a:off x="3995738" y="5949950"/>
            <a:ext cx="1128712"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zh-CN" sz="2800">
                <a:solidFill>
                  <a:srgbClr val="000000"/>
                </a:solidFill>
                <a:latin typeface="Arial Black" panose="020B0A04020102020204" pitchFamily="34" charset="0"/>
              </a:rPr>
              <a:t>x=12</a:t>
            </a:r>
          </a:p>
        </p:txBody>
      </p:sp>
      <p:sp>
        <p:nvSpPr>
          <p:cNvPr id="40985" name="Text Box 25"/>
          <p:cNvSpPr txBox="1">
            <a:spLocks noChangeArrowheads="1"/>
          </p:cNvSpPr>
          <p:nvPr/>
        </p:nvSpPr>
        <p:spPr bwMode="auto">
          <a:xfrm>
            <a:off x="6084888" y="5300663"/>
            <a:ext cx="99695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zh-CN" altLang="en-US" sz="3200">
                <a:solidFill>
                  <a:srgbClr val="000000"/>
                </a:solidFill>
                <a:latin typeface="Arial Black" panose="020B0A04020102020204" pitchFamily="34" charset="0"/>
              </a:rPr>
              <a:t>所以</a:t>
            </a:r>
          </a:p>
        </p:txBody>
      </p:sp>
      <p:sp>
        <p:nvSpPr>
          <p:cNvPr id="40986" name="Text Box 26"/>
          <p:cNvSpPr txBox="1">
            <a:spLocks noChangeArrowheads="1"/>
          </p:cNvSpPr>
          <p:nvPr/>
        </p:nvSpPr>
        <p:spPr bwMode="auto">
          <a:xfrm>
            <a:off x="7667625" y="5013325"/>
            <a:ext cx="9921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zh-CN" sz="2800">
                <a:solidFill>
                  <a:srgbClr val="000000"/>
                </a:solidFill>
                <a:latin typeface="Arial Black" panose="020B0A04020102020204" pitchFamily="34" charset="0"/>
              </a:rPr>
              <a:t>y=-8</a:t>
            </a:r>
          </a:p>
        </p:txBody>
      </p:sp>
      <p:sp>
        <p:nvSpPr>
          <p:cNvPr id="40987" name="Text Box 27"/>
          <p:cNvSpPr txBox="1">
            <a:spLocks noChangeArrowheads="1"/>
          </p:cNvSpPr>
          <p:nvPr/>
        </p:nvSpPr>
        <p:spPr bwMode="auto">
          <a:xfrm>
            <a:off x="7667625" y="5805488"/>
            <a:ext cx="1128713"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zh-CN" sz="2800">
                <a:solidFill>
                  <a:srgbClr val="000000"/>
                </a:solidFill>
                <a:latin typeface="Arial Black" panose="020B0A04020102020204" pitchFamily="34" charset="0"/>
              </a:rPr>
              <a:t>x=12</a:t>
            </a:r>
          </a:p>
        </p:txBody>
      </p:sp>
      <p:sp>
        <p:nvSpPr>
          <p:cNvPr id="40988" name="AutoShape 28"/>
          <p:cNvSpPr/>
          <p:nvPr/>
        </p:nvSpPr>
        <p:spPr bwMode="auto">
          <a:xfrm>
            <a:off x="7380288" y="5229225"/>
            <a:ext cx="144462" cy="935038"/>
          </a:xfrm>
          <a:prstGeom prst="leftBrace">
            <a:avLst>
              <a:gd name="adj1" fmla="val 53938"/>
              <a:gd name="adj2" fmla="val 50000"/>
            </a:avLst>
          </a:prstGeom>
          <a:noFill/>
          <a:ln w="38100">
            <a:solidFill>
              <a:schemeClr val="bg1"/>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zh-CN" altLang="zh-CN">
              <a:solidFill>
                <a:srgbClr val="000000"/>
              </a:solidFill>
              <a:latin typeface="Arial Black" panose="020B0A040201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0967"/>
                                        </p:tgtEl>
                                        <p:attrNameLst>
                                          <p:attrName>style.visibility</p:attrName>
                                        </p:attrNameLst>
                                      </p:cBhvr>
                                      <p:to>
                                        <p:strVal val="visible"/>
                                      </p:to>
                                    </p:set>
                                    <p:animEffect transition="in" filter="dissolve">
                                      <p:cBhvr>
                                        <p:cTn id="7" dur="500"/>
                                        <p:tgtEl>
                                          <p:spTgt spid="4096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0968"/>
                                        </p:tgtEl>
                                        <p:attrNameLst>
                                          <p:attrName>style.visibility</p:attrName>
                                        </p:attrNameLst>
                                      </p:cBhvr>
                                      <p:to>
                                        <p:strVal val="visible"/>
                                      </p:to>
                                    </p:set>
                                    <p:animEffect transition="in" filter="dissolve">
                                      <p:cBhvr>
                                        <p:cTn id="12" dur="500"/>
                                        <p:tgtEl>
                                          <p:spTgt spid="40968"/>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40969"/>
                                        </p:tgtEl>
                                        <p:attrNameLst>
                                          <p:attrName>style.visibility</p:attrName>
                                        </p:attrNameLst>
                                      </p:cBhvr>
                                      <p:to>
                                        <p:strVal val="visible"/>
                                      </p:to>
                                    </p:set>
                                    <p:animEffect transition="in" filter="box(in)">
                                      <p:cBhvr>
                                        <p:cTn id="17" dur="500"/>
                                        <p:tgtEl>
                                          <p:spTgt spid="40969"/>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40970"/>
                                        </p:tgtEl>
                                        <p:attrNameLst>
                                          <p:attrName>style.visibility</p:attrName>
                                        </p:attrNameLst>
                                      </p:cBhvr>
                                      <p:to>
                                        <p:strVal val="visible"/>
                                      </p:to>
                                    </p:set>
                                    <p:animEffect transition="in" filter="box(in)">
                                      <p:cBhvr>
                                        <p:cTn id="22" dur="500"/>
                                        <p:tgtEl>
                                          <p:spTgt spid="40970"/>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40971"/>
                                        </p:tgtEl>
                                        <p:attrNameLst>
                                          <p:attrName>style.visibility</p:attrName>
                                        </p:attrNameLst>
                                      </p:cBhvr>
                                      <p:to>
                                        <p:strVal val="visible"/>
                                      </p:to>
                                    </p:set>
                                    <p:animEffect transition="in" filter="box(in)">
                                      <p:cBhvr>
                                        <p:cTn id="27" dur="500"/>
                                        <p:tgtEl>
                                          <p:spTgt spid="40971"/>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40973"/>
                                        </p:tgtEl>
                                        <p:attrNameLst>
                                          <p:attrName>style.visibility</p:attrName>
                                        </p:attrNameLst>
                                      </p:cBhvr>
                                      <p:to>
                                        <p:strVal val="visible"/>
                                      </p:to>
                                    </p:set>
                                    <p:animEffect transition="in" filter="checkerboard(across)">
                                      <p:cBhvr>
                                        <p:cTn id="32" dur="500"/>
                                        <p:tgtEl>
                                          <p:spTgt spid="40973"/>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12" fill="hold" grpId="0" nodeType="clickEffect">
                                  <p:stCondLst>
                                    <p:cond delay="0"/>
                                  </p:stCondLst>
                                  <p:childTnLst>
                                    <p:set>
                                      <p:cBhvr>
                                        <p:cTn id="36" dur="1" fill="hold">
                                          <p:stCondLst>
                                            <p:cond delay="0"/>
                                          </p:stCondLst>
                                        </p:cTn>
                                        <p:tgtEl>
                                          <p:spTgt spid="40972"/>
                                        </p:tgtEl>
                                        <p:attrNameLst>
                                          <p:attrName>style.visibility</p:attrName>
                                        </p:attrNameLst>
                                      </p:cBhvr>
                                      <p:to>
                                        <p:strVal val="visible"/>
                                      </p:to>
                                    </p:set>
                                    <p:animEffect transition="in" filter="strips(downLeft)">
                                      <p:cBhvr>
                                        <p:cTn id="37" dur="500"/>
                                        <p:tgtEl>
                                          <p:spTgt spid="40972"/>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40974"/>
                                        </p:tgtEl>
                                        <p:attrNameLst>
                                          <p:attrName>style.visibility</p:attrName>
                                        </p:attrNameLst>
                                      </p:cBhvr>
                                      <p:to>
                                        <p:strVal val="visible"/>
                                      </p:to>
                                    </p:set>
                                    <p:animEffect transition="in" filter="dissolve">
                                      <p:cBhvr>
                                        <p:cTn id="42" dur="500"/>
                                        <p:tgtEl>
                                          <p:spTgt spid="40974"/>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40975"/>
                                        </p:tgtEl>
                                        <p:attrNameLst>
                                          <p:attrName>style.visibility</p:attrName>
                                        </p:attrNameLst>
                                      </p:cBhvr>
                                      <p:to>
                                        <p:strVal val="visible"/>
                                      </p:to>
                                    </p:set>
                                    <p:animEffect transition="in" filter="dissolve">
                                      <p:cBhvr>
                                        <p:cTn id="47" dur="500"/>
                                        <p:tgtEl>
                                          <p:spTgt spid="40975"/>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40976"/>
                                        </p:tgtEl>
                                        <p:attrNameLst>
                                          <p:attrName>style.visibility</p:attrName>
                                        </p:attrNameLst>
                                      </p:cBhvr>
                                      <p:to>
                                        <p:strVal val="visible"/>
                                      </p:to>
                                    </p:set>
                                    <p:animEffect transition="in" filter="dissolve">
                                      <p:cBhvr>
                                        <p:cTn id="52" dur="500"/>
                                        <p:tgtEl>
                                          <p:spTgt spid="40976"/>
                                        </p:tgtEl>
                                      </p:cBhvr>
                                    </p:animEffect>
                                  </p:childTnLst>
                                </p:cTn>
                              </p:par>
                            </p:childTnLst>
                          </p:cTn>
                        </p:par>
                      </p:childTnLst>
                    </p:cTn>
                  </p:par>
                  <p:par>
                    <p:cTn id="53" fill="hold">
                      <p:stCondLst>
                        <p:cond delay="indefinite"/>
                      </p:stCondLst>
                      <p:childTnLst>
                        <p:par>
                          <p:cTn id="54" fill="hold">
                            <p:stCondLst>
                              <p:cond delay="0"/>
                            </p:stCondLst>
                            <p:childTnLst>
                              <p:par>
                                <p:cTn id="55" presetID="18" presetClass="entr" presetSubtype="12" fill="hold" grpId="0" nodeType="clickEffect">
                                  <p:stCondLst>
                                    <p:cond delay="0"/>
                                  </p:stCondLst>
                                  <p:childTnLst>
                                    <p:set>
                                      <p:cBhvr>
                                        <p:cTn id="56" dur="1" fill="hold">
                                          <p:stCondLst>
                                            <p:cond delay="0"/>
                                          </p:stCondLst>
                                        </p:cTn>
                                        <p:tgtEl>
                                          <p:spTgt spid="40977"/>
                                        </p:tgtEl>
                                        <p:attrNameLst>
                                          <p:attrName>style.visibility</p:attrName>
                                        </p:attrNameLst>
                                      </p:cBhvr>
                                      <p:to>
                                        <p:strVal val="visible"/>
                                      </p:to>
                                    </p:set>
                                    <p:animEffect transition="in" filter="strips(downLeft)">
                                      <p:cBhvr>
                                        <p:cTn id="57" dur="500"/>
                                        <p:tgtEl>
                                          <p:spTgt spid="40977"/>
                                        </p:tgtEl>
                                      </p:cBhvr>
                                    </p:animEffect>
                                  </p:childTnLst>
                                </p:cTn>
                              </p:par>
                            </p:childTnLst>
                          </p:cTn>
                        </p:par>
                      </p:childTnLst>
                    </p:cTn>
                  </p:par>
                  <p:par>
                    <p:cTn id="58" fill="hold">
                      <p:stCondLst>
                        <p:cond delay="indefinite"/>
                      </p:stCondLst>
                      <p:childTnLst>
                        <p:par>
                          <p:cTn id="59" fill="hold">
                            <p:stCondLst>
                              <p:cond delay="0"/>
                            </p:stCondLst>
                            <p:childTnLst>
                              <p:par>
                                <p:cTn id="60" presetID="9" presetClass="entr" presetSubtype="0" fill="hold" grpId="0" nodeType="clickEffect">
                                  <p:stCondLst>
                                    <p:cond delay="0"/>
                                  </p:stCondLst>
                                  <p:childTnLst>
                                    <p:set>
                                      <p:cBhvr>
                                        <p:cTn id="61" dur="1" fill="hold">
                                          <p:stCondLst>
                                            <p:cond delay="0"/>
                                          </p:stCondLst>
                                        </p:cTn>
                                        <p:tgtEl>
                                          <p:spTgt spid="40978"/>
                                        </p:tgtEl>
                                        <p:attrNameLst>
                                          <p:attrName>style.visibility</p:attrName>
                                        </p:attrNameLst>
                                      </p:cBhvr>
                                      <p:to>
                                        <p:strVal val="visible"/>
                                      </p:to>
                                    </p:set>
                                    <p:animEffect transition="in" filter="dissolve">
                                      <p:cBhvr>
                                        <p:cTn id="62" dur="500"/>
                                        <p:tgtEl>
                                          <p:spTgt spid="40978"/>
                                        </p:tgtEl>
                                      </p:cBhvr>
                                    </p:animEffect>
                                  </p:childTnLst>
                                </p:cTn>
                              </p:par>
                            </p:childTnLst>
                          </p:cTn>
                        </p:par>
                      </p:childTnLst>
                    </p:cTn>
                  </p:par>
                  <p:par>
                    <p:cTn id="63" fill="hold">
                      <p:stCondLst>
                        <p:cond delay="indefinite"/>
                      </p:stCondLst>
                      <p:childTnLst>
                        <p:par>
                          <p:cTn id="64" fill="hold">
                            <p:stCondLst>
                              <p:cond delay="0"/>
                            </p:stCondLst>
                            <p:childTnLst>
                              <p:par>
                                <p:cTn id="65" presetID="9" presetClass="entr" presetSubtype="0" fill="hold" grpId="0" nodeType="clickEffect">
                                  <p:stCondLst>
                                    <p:cond delay="0"/>
                                  </p:stCondLst>
                                  <p:childTnLst>
                                    <p:set>
                                      <p:cBhvr>
                                        <p:cTn id="66" dur="1" fill="hold">
                                          <p:stCondLst>
                                            <p:cond delay="0"/>
                                          </p:stCondLst>
                                        </p:cTn>
                                        <p:tgtEl>
                                          <p:spTgt spid="40979"/>
                                        </p:tgtEl>
                                        <p:attrNameLst>
                                          <p:attrName>style.visibility</p:attrName>
                                        </p:attrNameLst>
                                      </p:cBhvr>
                                      <p:to>
                                        <p:strVal val="visible"/>
                                      </p:to>
                                    </p:set>
                                    <p:animEffect transition="in" filter="dissolve">
                                      <p:cBhvr>
                                        <p:cTn id="67" dur="500"/>
                                        <p:tgtEl>
                                          <p:spTgt spid="40979"/>
                                        </p:tgtEl>
                                      </p:cBhvr>
                                    </p:animEffect>
                                  </p:childTnLst>
                                </p:cTn>
                              </p:par>
                            </p:childTnLst>
                          </p:cTn>
                        </p:par>
                      </p:childTnLst>
                    </p:cTn>
                  </p:par>
                  <p:par>
                    <p:cTn id="68" fill="hold">
                      <p:stCondLst>
                        <p:cond delay="indefinite"/>
                      </p:stCondLst>
                      <p:childTnLst>
                        <p:par>
                          <p:cTn id="69" fill="hold">
                            <p:stCondLst>
                              <p:cond delay="0"/>
                            </p:stCondLst>
                            <p:childTnLst>
                              <p:par>
                                <p:cTn id="70" presetID="9" presetClass="entr" presetSubtype="0" fill="hold" grpId="0" nodeType="clickEffect">
                                  <p:stCondLst>
                                    <p:cond delay="0"/>
                                  </p:stCondLst>
                                  <p:childTnLst>
                                    <p:set>
                                      <p:cBhvr>
                                        <p:cTn id="71" dur="1" fill="hold">
                                          <p:stCondLst>
                                            <p:cond delay="0"/>
                                          </p:stCondLst>
                                        </p:cTn>
                                        <p:tgtEl>
                                          <p:spTgt spid="40980"/>
                                        </p:tgtEl>
                                        <p:attrNameLst>
                                          <p:attrName>style.visibility</p:attrName>
                                        </p:attrNameLst>
                                      </p:cBhvr>
                                      <p:to>
                                        <p:strVal val="visible"/>
                                      </p:to>
                                    </p:set>
                                    <p:animEffect transition="in" filter="dissolve">
                                      <p:cBhvr>
                                        <p:cTn id="72" dur="500"/>
                                        <p:tgtEl>
                                          <p:spTgt spid="40980"/>
                                        </p:tgtEl>
                                      </p:cBhvr>
                                    </p:animEffect>
                                  </p:childTnLst>
                                </p:cTn>
                              </p:par>
                            </p:childTnLst>
                          </p:cTn>
                        </p:par>
                      </p:childTnLst>
                    </p:cTn>
                  </p:par>
                  <p:par>
                    <p:cTn id="73" fill="hold">
                      <p:stCondLst>
                        <p:cond delay="indefinite"/>
                      </p:stCondLst>
                      <p:childTnLst>
                        <p:par>
                          <p:cTn id="74" fill="hold">
                            <p:stCondLst>
                              <p:cond delay="0"/>
                            </p:stCondLst>
                            <p:childTnLst>
                              <p:par>
                                <p:cTn id="75" presetID="9" presetClass="entr" presetSubtype="0" fill="hold" grpId="0" nodeType="clickEffect">
                                  <p:stCondLst>
                                    <p:cond delay="0"/>
                                  </p:stCondLst>
                                  <p:childTnLst>
                                    <p:set>
                                      <p:cBhvr>
                                        <p:cTn id="76" dur="1" fill="hold">
                                          <p:stCondLst>
                                            <p:cond delay="0"/>
                                          </p:stCondLst>
                                        </p:cTn>
                                        <p:tgtEl>
                                          <p:spTgt spid="40981"/>
                                        </p:tgtEl>
                                        <p:attrNameLst>
                                          <p:attrName>style.visibility</p:attrName>
                                        </p:attrNameLst>
                                      </p:cBhvr>
                                      <p:to>
                                        <p:strVal val="visible"/>
                                      </p:to>
                                    </p:set>
                                    <p:animEffect transition="in" filter="dissolve">
                                      <p:cBhvr>
                                        <p:cTn id="77" dur="500"/>
                                        <p:tgtEl>
                                          <p:spTgt spid="40981"/>
                                        </p:tgtEl>
                                      </p:cBhvr>
                                    </p:animEffect>
                                  </p:childTnLst>
                                </p:cTn>
                              </p:par>
                            </p:childTnLst>
                          </p:cTn>
                        </p:par>
                      </p:childTnLst>
                    </p:cTn>
                  </p:par>
                  <p:par>
                    <p:cTn id="78" fill="hold">
                      <p:stCondLst>
                        <p:cond delay="indefinite"/>
                      </p:stCondLst>
                      <p:childTnLst>
                        <p:par>
                          <p:cTn id="79" fill="hold">
                            <p:stCondLst>
                              <p:cond delay="0"/>
                            </p:stCondLst>
                            <p:childTnLst>
                              <p:par>
                                <p:cTn id="80" presetID="9" presetClass="entr" presetSubtype="0" fill="hold" grpId="0" nodeType="clickEffect">
                                  <p:stCondLst>
                                    <p:cond delay="0"/>
                                  </p:stCondLst>
                                  <p:childTnLst>
                                    <p:set>
                                      <p:cBhvr>
                                        <p:cTn id="81" dur="1" fill="hold">
                                          <p:stCondLst>
                                            <p:cond delay="0"/>
                                          </p:stCondLst>
                                        </p:cTn>
                                        <p:tgtEl>
                                          <p:spTgt spid="40982"/>
                                        </p:tgtEl>
                                        <p:attrNameLst>
                                          <p:attrName>style.visibility</p:attrName>
                                        </p:attrNameLst>
                                      </p:cBhvr>
                                      <p:to>
                                        <p:strVal val="visible"/>
                                      </p:to>
                                    </p:set>
                                    <p:animEffect transition="in" filter="dissolve">
                                      <p:cBhvr>
                                        <p:cTn id="82" dur="500"/>
                                        <p:tgtEl>
                                          <p:spTgt spid="40982"/>
                                        </p:tgtEl>
                                      </p:cBhvr>
                                    </p:animEffect>
                                  </p:childTnLst>
                                </p:cTn>
                              </p:par>
                            </p:childTnLst>
                          </p:cTn>
                        </p:par>
                      </p:childTnLst>
                    </p:cTn>
                  </p:par>
                  <p:par>
                    <p:cTn id="83" fill="hold">
                      <p:stCondLst>
                        <p:cond delay="indefinite"/>
                      </p:stCondLst>
                      <p:childTnLst>
                        <p:par>
                          <p:cTn id="84" fill="hold">
                            <p:stCondLst>
                              <p:cond delay="0"/>
                            </p:stCondLst>
                            <p:childTnLst>
                              <p:par>
                                <p:cTn id="85" presetID="9" presetClass="entr" presetSubtype="0" fill="hold" grpId="0" nodeType="clickEffect">
                                  <p:stCondLst>
                                    <p:cond delay="0"/>
                                  </p:stCondLst>
                                  <p:childTnLst>
                                    <p:set>
                                      <p:cBhvr>
                                        <p:cTn id="86" dur="1" fill="hold">
                                          <p:stCondLst>
                                            <p:cond delay="0"/>
                                          </p:stCondLst>
                                        </p:cTn>
                                        <p:tgtEl>
                                          <p:spTgt spid="40983"/>
                                        </p:tgtEl>
                                        <p:attrNameLst>
                                          <p:attrName>style.visibility</p:attrName>
                                        </p:attrNameLst>
                                      </p:cBhvr>
                                      <p:to>
                                        <p:strVal val="visible"/>
                                      </p:to>
                                    </p:set>
                                    <p:animEffect transition="in" filter="dissolve">
                                      <p:cBhvr>
                                        <p:cTn id="87" dur="500"/>
                                        <p:tgtEl>
                                          <p:spTgt spid="40983"/>
                                        </p:tgtEl>
                                      </p:cBhvr>
                                    </p:animEffect>
                                  </p:childTnLst>
                                </p:cTn>
                              </p:par>
                            </p:childTnLst>
                          </p:cTn>
                        </p:par>
                      </p:childTnLst>
                    </p:cTn>
                  </p:par>
                  <p:par>
                    <p:cTn id="88" fill="hold">
                      <p:stCondLst>
                        <p:cond delay="indefinite"/>
                      </p:stCondLst>
                      <p:childTnLst>
                        <p:par>
                          <p:cTn id="89" fill="hold">
                            <p:stCondLst>
                              <p:cond delay="0"/>
                            </p:stCondLst>
                            <p:childTnLst>
                              <p:par>
                                <p:cTn id="90" presetID="9" presetClass="entr" presetSubtype="0" fill="hold" grpId="0" nodeType="clickEffect">
                                  <p:stCondLst>
                                    <p:cond delay="0"/>
                                  </p:stCondLst>
                                  <p:childTnLst>
                                    <p:set>
                                      <p:cBhvr>
                                        <p:cTn id="91" dur="1" fill="hold">
                                          <p:stCondLst>
                                            <p:cond delay="0"/>
                                          </p:stCondLst>
                                        </p:cTn>
                                        <p:tgtEl>
                                          <p:spTgt spid="40984"/>
                                        </p:tgtEl>
                                        <p:attrNameLst>
                                          <p:attrName>style.visibility</p:attrName>
                                        </p:attrNameLst>
                                      </p:cBhvr>
                                      <p:to>
                                        <p:strVal val="visible"/>
                                      </p:to>
                                    </p:set>
                                    <p:animEffect transition="in" filter="dissolve">
                                      <p:cBhvr>
                                        <p:cTn id="92" dur="500"/>
                                        <p:tgtEl>
                                          <p:spTgt spid="40984"/>
                                        </p:tgtEl>
                                      </p:cBhvr>
                                    </p:animEffect>
                                  </p:childTnLst>
                                </p:cTn>
                              </p:par>
                            </p:childTnLst>
                          </p:cTn>
                        </p:par>
                      </p:childTnLst>
                    </p:cTn>
                  </p:par>
                  <p:par>
                    <p:cTn id="93" fill="hold">
                      <p:stCondLst>
                        <p:cond delay="indefinite"/>
                      </p:stCondLst>
                      <p:childTnLst>
                        <p:par>
                          <p:cTn id="94" fill="hold">
                            <p:stCondLst>
                              <p:cond delay="0"/>
                            </p:stCondLst>
                            <p:childTnLst>
                              <p:par>
                                <p:cTn id="95" presetID="9" presetClass="entr" presetSubtype="0" fill="hold" grpId="0" nodeType="clickEffect">
                                  <p:stCondLst>
                                    <p:cond delay="0"/>
                                  </p:stCondLst>
                                  <p:childTnLst>
                                    <p:set>
                                      <p:cBhvr>
                                        <p:cTn id="96" dur="1" fill="hold">
                                          <p:stCondLst>
                                            <p:cond delay="0"/>
                                          </p:stCondLst>
                                        </p:cTn>
                                        <p:tgtEl>
                                          <p:spTgt spid="40985"/>
                                        </p:tgtEl>
                                        <p:attrNameLst>
                                          <p:attrName>style.visibility</p:attrName>
                                        </p:attrNameLst>
                                      </p:cBhvr>
                                      <p:to>
                                        <p:strVal val="visible"/>
                                      </p:to>
                                    </p:set>
                                    <p:animEffect transition="in" filter="dissolve">
                                      <p:cBhvr>
                                        <p:cTn id="97" dur="500"/>
                                        <p:tgtEl>
                                          <p:spTgt spid="40985"/>
                                        </p:tgtEl>
                                      </p:cBhvr>
                                    </p:animEffect>
                                  </p:childTnLst>
                                </p:cTn>
                              </p:par>
                            </p:childTnLst>
                          </p:cTn>
                        </p:par>
                      </p:childTnLst>
                    </p:cTn>
                  </p:par>
                  <p:par>
                    <p:cTn id="98" fill="hold">
                      <p:stCondLst>
                        <p:cond delay="indefinite"/>
                      </p:stCondLst>
                      <p:childTnLst>
                        <p:par>
                          <p:cTn id="99" fill="hold">
                            <p:stCondLst>
                              <p:cond delay="0"/>
                            </p:stCondLst>
                            <p:childTnLst>
                              <p:par>
                                <p:cTn id="100" presetID="9" presetClass="entr" presetSubtype="0" fill="hold" grpId="0" nodeType="clickEffect">
                                  <p:stCondLst>
                                    <p:cond delay="0"/>
                                  </p:stCondLst>
                                  <p:childTnLst>
                                    <p:set>
                                      <p:cBhvr>
                                        <p:cTn id="101" dur="1" fill="hold">
                                          <p:stCondLst>
                                            <p:cond delay="0"/>
                                          </p:stCondLst>
                                        </p:cTn>
                                        <p:tgtEl>
                                          <p:spTgt spid="40986"/>
                                        </p:tgtEl>
                                        <p:attrNameLst>
                                          <p:attrName>style.visibility</p:attrName>
                                        </p:attrNameLst>
                                      </p:cBhvr>
                                      <p:to>
                                        <p:strVal val="visible"/>
                                      </p:to>
                                    </p:set>
                                    <p:animEffect transition="in" filter="dissolve">
                                      <p:cBhvr>
                                        <p:cTn id="102" dur="500"/>
                                        <p:tgtEl>
                                          <p:spTgt spid="40986"/>
                                        </p:tgtEl>
                                      </p:cBhvr>
                                    </p:animEffect>
                                  </p:childTnLst>
                                </p:cTn>
                              </p:par>
                            </p:childTnLst>
                          </p:cTn>
                        </p:par>
                      </p:childTnLst>
                    </p:cTn>
                  </p:par>
                  <p:par>
                    <p:cTn id="103" fill="hold">
                      <p:stCondLst>
                        <p:cond delay="indefinite"/>
                      </p:stCondLst>
                      <p:childTnLst>
                        <p:par>
                          <p:cTn id="104" fill="hold">
                            <p:stCondLst>
                              <p:cond delay="0"/>
                            </p:stCondLst>
                            <p:childTnLst>
                              <p:par>
                                <p:cTn id="105" presetID="9" presetClass="entr" presetSubtype="0" fill="hold" grpId="0" nodeType="clickEffect">
                                  <p:stCondLst>
                                    <p:cond delay="0"/>
                                  </p:stCondLst>
                                  <p:childTnLst>
                                    <p:set>
                                      <p:cBhvr>
                                        <p:cTn id="106" dur="1" fill="hold">
                                          <p:stCondLst>
                                            <p:cond delay="0"/>
                                          </p:stCondLst>
                                        </p:cTn>
                                        <p:tgtEl>
                                          <p:spTgt spid="40987"/>
                                        </p:tgtEl>
                                        <p:attrNameLst>
                                          <p:attrName>style.visibility</p:attrName>
                                        </p:attrNameLst>
                                      </p:cBhvr>
                                      <p:to>
                                        <p:strVal val="visible"/>
                                      </p:to>
                                    </p:set>
                                    <p:animEffect transition="in" filter="dissolve">
                                      <p:cBhvr>
                                        <p:cTn id="107" dur="500"/>
                                        <p:tgtEl>
                                          <p:spTgt spid="40987"/>
                                        </p:tgtEl>
                                      </p:cBhvr>
                                    </p:animEffect>
                                  </p:childTnLst>
                                </p:cTn>
                              </p:par>
                            </p:childTnLst>
                          </p:cTn>
                        </p:par>
                      </p:childTnLst>
                    </p:cTn>
                  </p:par>
                  <p:par>
                    <p:cTn id="108" fill="hold">
                      <p:stCondLst>
                        <p:cond delay="indefinite"/>
                      </p:stCondLst>
                      <p:childTnLst>
                        <p:par>
                          <p:cTn id="109" fill="hold">
                            <p:stCondLst>
                              <p:cond delay="0"/>
                            </p:stCondLst>
                            <p:childTnLst>
                              <p:par>
                                <p:cTn id="110" presetID="18" presetClass="entr" presetSubtype="12" fill="hold" grpId="0" nodeType="clickEffect">
                                  <p:stCondLst>
                                    <p:cond delay="0"/>
                                  </p:stCondLst>
                                  <p:childTnLst>
                                    <p:set>
                                      <p:cBhvr>
                                        <p:cTn id="111" dur="1" fill="hold">
                                          <p:stCondLst>
                                            <p:cond delay="0"/>
                                          </p:stCondLst>
                                        </p:cTn>
                                        <p:tgtEl>
                                          <p:spTgt spid="40988"/>
                                        </p:tgtEl>
                                        <p:attrNameLst>
                                          <p:attrName>style.visibility</p:attrName>
                                        </p:attrNameLst>
                                      </p:cBhvr>
                                      <p:to>
                                        <p:strVal val="visible"/>
                                      </p:to>
                                    </p:set>
                                    <p:animEffect transition="in" filter="strips(downLeft)">
                                      <p:cBhvr>
                                        <p:cTn id="112" dur="500"/>
                                        <p:tgtEl>
                                          <p:spTgt spid="409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7" grpId="0"/>
      <p:bldP spid="40968" grpId="0"/>
      <p:bldP spid="40970" grpId="0"/>
      <p:bldP spid="40972" grpId="0" animBg="1"/>
      <p:bldP spid="40973" grpId="0"/>
      <p:bldP spid="40974" grpId="0"/>
      <p:bldP spid="40975" grpId="0"/>
      <p:bldP spid="40976" grpId="0"/>
      <p:bldP spid="40977" grpId="0" animBg="1"/>
      <p:bldP spid="40978" grpId="0"/>
      <p:bldP spid="40979" grpId="0"/>
      <p:bldP spid="40980" grpId="0"/>
      <p:bldP spid="40981" grpId="0"/>
      <p:bldP spid="40982" grpId="0"/>
      <p:bldP spid="40983" grpId="0"/>
      <p:bldP spid="40984" grpId="0"/>
      <p:bldP spid="40985" grpId="0"/>
      <p:bldP spid="40986" grpId="0"/>
      <p:bldP spid="40987" grpId="0"/>
      <p:bldP spid="4098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55" name="Picture 3" descr="NA00864_"/>
          <p:cNvPicPr>
            <a:picLocks noChangeAspect="1" noChangeArrowheads="1"/>
          </p:cNvPicPr>
          <p:nvPr/>
        </p:nvPicPr>
        <p:blipFill>
          <a:blip r:embed="rId3" cstate="email"/>
          <a:srcRect/>
          <a:stretch>
            <a:fillRect/>
          </a:stretch>
        </p:blipFill>
        <p:spPr bwMode="auto">
          <a:xfrm>
            <a:off x="6400800" y="4495800"/>
            <a:ext cx="1905000" cy="1600200"/>
          </a:xfrm>
          <a:prstGeom prst="rect">
            <a:avLst/>
          </a:prstGeom>
          <a:noFill/>
          <a:extLst>
            <a:ext uri="{909E8E84-426E-40DD-AFC4-6F175D3DCCD1}">
              <a14:hiddenFill xmlns:a14="http://schemas.microsoft.com/office/drawing/2010/main">
                <a:solidFill>
                  <a:srgbClr val="FFFFFF"/>
                </a:solidFill>
              </a14:hiddenFill>
            </a:ext>
          </a:extLst>
        </p:spPr>
      </p:pic>
      <p:sp>
        <p:nvSpPr>
          <p:cNvPr id="49156" name="WordArt 4"/>
          <p:cNvSpPr>
            <a:spLocks noChangeArrowheads="1" noChangeShapeType="1" noTextEdit="1"/>
          </p:cNvSpPr>
          <p:nvPr/>
        </p:nvSpPr>
        <p:spPr bwMode="auto">
          <a:xfrm>
            <a:off x="0" y="457200"/>
            <a:ext cx="4114800" cy="990600"/>
          </a:xfrm>
          <a:prstGeom prst="rect">
            <a:avLst/>
          </a:prstGeom>
          <a:extLst>
            <a:ext uri="{AF507438-7753-43E0-B8FC-AC1667EBCBE1}">
              <a14:hiddenEffects xmlns:a14="http://schemas.microsoft.com/office/drawing/2010/main">
                <a:effectLst/>
              </a14:hiddenEffects>
            </a:ext>
          </a:extLst>
        </p:spPr>
        <p:txBody>
          <a:bodyPr wrap="none" fromWordArt="1">
            <a:prstTxWarp prst="textCascadeUp">
              <a:avLst>
                <a:gd name="adj" fmla="val 44444"/>
              </a:avLst>
            </a:prstTxWarp>
            <a:scene3d>
              <a:camera prst="legacyPerspectiveFront">
                <a:rot lat="20519999" lon="1080000" rev="0"/>
              </a:camera>
              <a:lightRig rig="legacyHarsh2" dir="b"/>
            </a:scene3d>
            <a:sp3d extrusionH="430200" prstMaterial="legacyMatte">
              <a:extrusionClr>
                <a:srgbClr val="FF6600"/>
              </a:extrusionClr>
            </a:sp3d>
          </a:bodyPr>
          <a:lstStyle/>
          <a:p>
            <a:pPr algn="ctr" fontAlgn="base">
              <a:spcBef>
                <a:spcPct val="0"/>
              </a:spcBef>
              <a:spcAft>
                <a:spcPct val="0"/>
              </a:spcAft>
            </a:pPr>
            <a:r>
              <a:rPr lang="zh-CN" altLang="en-US" sz="3600" kern="10" dirty="0">
                <a:ln w="9525">
                  <a:round/>
                </a:ln>
                <a:gradFill rotWithShape="0">
                  <a:gsLst>
                    <a:gs pos="0">
                      <a:srgbClr val="FFE701"/>
                    </a:gs>
                    <a:gs pos="100000">
                      <a:srgbClr val="FE3E02"/>
                    </a:gs>
                  </a:gsLst>
                  <a:lin ang="5400000" scaled="1"/>
                </a:gradFill>
                <a:latin typeface="宋体" panose="02010600030101010101" pitchFamily="2" charset="-122"/>
              </a:rPr>
              <a:t>同学们，我们今天学习了什么呢？</a:t>
            </a:r>
          </a:p>
        </p:txBody>
      </p:sp>
      <p:sp>
        <p:nvSpPr>
          <p:cNvPr id="49157" name="WordArt 5"/>
          <p:cNvSpPr>
            <a:spLocks noChangeArrowheads="1" noChangeShapeType="1" noTextEdit="1"/>
          </p:cNvSpPr>
          <p:nvPr/>
        </p:nvSpPr>
        <p:spPr bwMode="auto">
          <a:xfrm>
            <a:off x="5029200" y="381000"/>
            <a:ext cx="3657600" cy="1028700"/>
          </a:xfrm>
          <a:prstGeom prst="rect">
            <a:avLst/>
          </a:prstGeom>
        </p:spPr>
        <p:txBody>
          <a:bodyPr wrap="none" fromWordArt="1">
            <a:prstTxWarp prst="textSlantUp">
              <a:avLst>
                <a:gd name="adj" fmla="val 32056"/>
              </a:avLst>
            </a:prstTxWarp>
          </a:bodyPr>
          <a:lstStyle/>
          <a:p>
            <a:pPr algn="ctr" fontAlgn="base">
              <a:spcBef>
                <a:spcPct val="0"/>
              </a:spcBef>
              <a:spcAft>
                <a:spcPct val="0"/>
              </a:spcAft>
            </a:pPr>
            <a:r>
              <a:rPr lang="zh-CN" altLang="en-US" sz="3600" kern="10" dirty="0">
                <a:ln w="9525">
                  <a:solidFill>
                    <a:srgbClr val="CC99FF"/>
                  </a:solidFill>
                  <a:round/>
                </a:ln>
                <a:gradFill rotWithShape="0">
                  <a:gsLst>
                    <a:gs pos="0">
                      <a:srgbClr val="6600CC"/>
                    </a:gs>
                    <a:gs pos="100000">
                      <a:srgbClr val="CC00CC"/>
                    </a:gs>
                  </a:gsLst>
                  <a:lin ang="5400000" scaled="1"/>
                </a:gradFill>
                <a:effectLst>
                  <a:outerShdw dist="53882" dir="2700000" algn="ctr" rotWithShape="0">
                    <a:srgbClr val="9999FF"/>
                  </a:outerShdw>
                </a:effectLst>
                <a:latin typeface="宋体" panose="02010600030101010101" pitchFamily="2" charset="-122"/>
              </a:rPr>
              <a:t>那么如何解呢？</a:t>
            </a:r>
          </a:p>
        </p:txBody>
      </p:sp>
      <p:sp>
        <p:nvSpPr>
          <p:cNvPr id="49158" name="AutoShape 6"/>
          <p:cNvSpPr>
            <a:spLocks noChangeArrowheads="1"/>
          </p:cNvSpPr>
          <p:nvPr/>
        </p:nvSpPr>
        <p:spPr bwMode="auto">
          <a:xfrm>
            <a:off x="152400" y="1905000"/>
            <a:ext cx="4191000" cy="2971800"/>
          </a:xfrm>
          <a:prstGeom prst="horizontalScroll">
            <a:avLst>
              <a:gd name="adj" fmla="val 12500"/>
            </a:avLst>
          </a:prstGeom>
          <a:solidFill>
            <a:schemeClr val="bg1"/>
          </a:solidFill>
          <a:ln w="9525">
            <a:solidFill>
              <a:schemeClr val="tx1"/>
            </a:solidFill>
            <a:round/>
          </a:ln>
          <a:effectLst/>
          <a:extLst>
            <a:ext uri="{AF507438-7753-43E0-B8FC-AC1667EBCBE1}">
              <a14:hiddenEffects xmlns:a14="http://schemas.microsoft.com/office/drawing/2010/main">
                <a:effectLst>
                  <a:outerShdw dist="89803" dir="2700000" algn="ctr" rotWithShape="0">
                    <a:schemeClr val="bg2"/>
                  </a:outerShdw>
                </a:effectLst>
              </a14:hiddenEffects>
            </a:ext>
          </a:extLst>
        </p:spPr>
        <p:txBody>
          <a:bodyPr wrap="none" anchor="ctr"/>
          <a:lstStyle/>
          <a:p>
            <a:pPr fontAlgn="base">
              <a:spcBef>
                <a:spcPct val="0"/>
              </a:spcBef>
              <a:spcAft>
                <a:spcPct val="0"/>
              </a:spcAft>
            </a:pPr>
            <a:endParaRPr lang="zh-CN" altLang="en-US">
              <a:solidFill>
                <a:srgbClr val="000000"/>
              </a:solidFill>
            </a:endParaRPr>
          </a:p>
        </p:txBody>
      </p:sp>
      <p:sp>
        <p:nvSpPr>
          <p:cNvPr id="49159" name="AutoShape 7"/>
          <p:cNvSpPr>
            <a:spLocks noChangeArrowheads="1"/>
          </p:cNvSpPr>
          <p:nvPr/>
        </p:nvSpPr>
        <p:spPr bwMode="auto">
          <a:xfrm>
            <a:off x="4427538" y="1600200"/>
            <a:ext cx="4676775" cy="2971800"/>
          </a:xfrm>
          <a:prstGeom prst="horizontalScroll">
            <a:avLst>
              <a:gd name="adj" fmla="val 12500"/>
            </a:avLst>
          </a:prstGeom>
          <a:solidFill>
            <a:schemeClr val="bg1"/>
          </a:solidFill>
          <a:ln w="9525">
            <a:solidFill>
              <a:schemeClr val="tx1"/>
            </a:solidFill>
            <a:round/>
          </a:ln>
          <a:effectLst/>
          <a:extLst>
            <a:ext uri="{AF507438-7753-43E0-B8FC-AC1667EBCBE1}">
              <a14:hiddenEffects xmlns:a14="http://schemas.microsoft.com/office/drawing/2010/main">
                <a:effectLst>
                  <a:outerShdw dist="107763" dir="13500000" algn="ctr" rotWithShape="0">
                    <a:schemeClr val="bg2"/>
                  </a:outerShdw>
                </a:effectLst>
              </a14:hiddenEffects>
            </a:ext>
          </a:extLst>
        </p:spPr>
        <p:txBody>
          <a:bodyPr wrap="none" anchor="ctr"/>
          <a:lstStyle/>
          <a:p>
            <a:pPr fontAlgn="base">
              <a:spcBef>
                <a:spcPct val="0"/>
              </a:spcBef>
              <a:spcAft>
                <a:spcPct val="0"/>
              </a:spcAft>
            </a:pPr>
            <a:endParaRPr lang="zh-CN" altLang="en-US">
              <a:solidFill>
                <a:srgbClr val="000000"/>
              </a:solidFill>
            </a:endParaRPr>
          </a:p>
        </p:txBody>
      </p:sp>
      <p:sp>
        <p:nvSpPr>
          <p:cNvPr id="49160" name="Text Box 8"/>
          <p:cNvSpPr txBox="1">
            <a:spLocks noChangeArrowheads="1"/>
          </p:cNvSpPr>
          <p:nvPr/>
        </p:nvSpPr>
        <p:spPr bwMode="auto">
          <a:xfrm>
            <a:off x="4953000" y="2286000"/>
            <a:ext cx="3835400"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89803" dir="2700000" algn="ctr" rotWithShape="0">
                    <a:schemeClr val="bg2"/>
                  </a:outerShdw>
                </a:effectLst>
              </a14:hiddenEffects>
            </a:ext>
          </a:extLst>
        </p:spPr>
        <p:txBody>
          <a:bodyPr vert="eaVert" anchor="b">
            <a:spAutoFit/>
          </a:bodyPr>
          <a:lstStyle/>
          <a:p>
            <a:pPr fontAlgn="base">
              <a:spcBef>
                <a:spcPct val="0"/>
              </a:spcBef>
              <a:spcAft>
                <a:spcPct val="0"/>
              </a:spcAft>
            </a:pPr>
            <a:r>
              <a:rPr kumimoji="1" lang="en-US" altLang="zh-CN" sz="2400">
                <a:solidFill>
                  <a:srgbClr val="000000"/>
                </a:solidFill>
                <a:latin typeface="Times New Roman" panose="02020603050405020304" pitchFamily="18" charset="0"/>
                <a:ea typeface="隶书" panose="02010509060101010101" pitchFamily="49" charset="-122"/>
              </a:rPr>
              <a:t>      </a:t>
            </a:r>
            <a:r>
              <a:rPr kumimoji="1" lang="zh-CN" altLang="en-US" sz="2400">
                <a:solidFill>
                  <a:srgbClr val="000000"/>
                </a:solidFill>
                <a:latin typeface="Times New Roman" panose="02020603050405020304" pitchFamily="18" charset="0"/>
                <a:ea typeface="隶书" panose="02010509060101010101" pitchFamily="49" charset="-122"/>
              </a:rPr>
              <a:t>先选一个或两个方程进行变形，使得同一个未知数的系数的绝对值相等，再用加减法求解。</a:t>
            </a:r>
          </a:p>
        </p:txBody>
      </p:sp>
      <p:sp>
        <p:nvSpPr>
          <p:cNvPr id="49161" name="Text Box 9"/>
          <p:cNvSpPr txBox="1">
            <a:spLocks noChangeArrowheads="1"/>
          </p:cNvSpPr>
          <p:nvPr/>
        </p:nvSpPr>
        <p:spPr bwMode="auto">
          <a:xfrm>
            <a:off x="533400" y="2590800"/>
            <a:ext cx="3835400" cy="160020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89803" dir="2700000" algn="ctr" rotWithShape="0">
                    <a:schemeClr val="bg2"/>
                  </a:outerShdw>
                </a:effectLst>
              </a14:hiddenEffects>
            </a:ext>
          </a:extLst>
        </p:spPr>
        <p:txBody>
          <a:bodyPr vert="eaVert" anchor="b">
            <a:spAutoFit/>
          </a:bodyPr>
          <a:lstStyle/>
          <a:p>
            <a:pPr fontAlgn="base">
              <a:spcBef>
                <a:spcPct val="0"/>
              </a:spcBef>
              <a:spcAft>
                <a:spcPct val="0"/>
              </a:spcAft>
            </a:pPr>
            <a:r>
              <a:rPr kumimoji="1" lang="en-US" altLang="zh-CN" sz="2400" dirty="0">
                <a:solidFill>
                  <a:srgbClr val="000000"/>
                </a:solidFill>
                <a:latin typeface="隶书" panose="02010509060101010101" pitchFamily="49" charset="-122"/>
                <a:ea typeface="隶书" panose="02010509060101010101" pitchFamily="49" charset="-122"/>
              </a:rPr>
              <a:t>    </a:t>
            </a:r>
            <a:r>
              <a:rPr kumimoji="1" lang="zh-CN" altLang="en-US" sz="2400" dirty="0">
                <a:solidFill>
                  <a:srgbClr val="000000"/>
                </a:solidFill>
                <a:latin typeface="隶书" panose="02010509060101010101" pitchFamily="49" charset="-122"/>
                <a:ea typeface="隶书" panose="02010509060101010101" pitchFamily="49" charset="-122"/>
              </a:rPr>
              <a:t>我们今天学习用加减消元法解同一未知数的系数的绝对值不相等的二元一次方程组。</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9156"/>
                                        </p:tgtEl>
                                        <p:attrNameLst>
                                          <p:attrName>style.visibility</p:attrName>
                                        </p:attrNameLst>
                                      </p:cBhvr>
                                      <p:to>
                                        <p:strVal val="visible"/>
                                      </p:to>
                                    </p:set>
                                    <p:animEffect transition="in" filter="blinds(horizontal)">
                                      <p:cBhvr>
                                        <p:cTn id="7" dur="500"/>
                                        <p:tgtEl>
                                          <p:spTgt spid="4915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49158"/>
                                        </p:tgtEl>
                                        <p:attrNameLst>
                                          <p:attrName>style.visibility</p:attrName>
                                        </p:attrNameLst>
                                      </p:cBhvr>
                                      <p:to>
                                        <p:strVal val="visible"/>
                                      </p:to>
                                    </p:set>
                                    <p:animEffect transition="in" filter="barn(outVertical)">
                                      <p:cBhvr>
                                        <p:cTn id="12" dur="500"/>
                                        <p:tgtEl>
                                          <p:spTgt spid="4915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iterate type="lt">
                                    <p:tmPct val="100000"/>
                                  </p:iterate>
                                  <p:childTnLst>
                                    <p:set>
                                      <p:cBhvr>
                                        <p:cTn id="16" dur="1" fill="hold">
                                          <p:stCondLst>
                                            <p:cond delay="0"/>
                                          </p:stCondLst>
                                        </p:cTn>
                                        <p:tgtEl>
                                          <p:spTgt spid="49161">
                                            <p:txEl>
                                              <p:pRg st="0" end="0"/>
                                            </p:txEl>
                                          </p:spTgt>
                                        </p:tgtEl>
                                        <p:attrNameLst>
                                          <p:attrName>style.visibility</p:attrName>
                                        </p:attrNameLst>
                                      </p:cBhvr>
                                      <p:to>
                                        <p:strVal val="visible"/>
                                      </p:to>
                                    </p:set>
                                    <p:animEffect transition="in" filter="wipe(up)">
                                      <p:cBhvr>
                                        <p:cTn id="17" dur="75"/>
                                        <p:tgtEl>
                                          <p:spTgt spid="49161">
                                            <p:txEl>
                                              <p:pRg st="0" end="0"/>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2" name="type.wav"/>
                                        </p:tgtEl>
                                      </p:cMediaNode>
                                    </p:audio>
                                  </p:sub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9157"/>
                                        </p:tgtEl>
                                        <p:attrNameLst>
                                          <p:attrName>style.visibility</p:attrName>
                                        </p:attrNameLst>
                                      </p:cBhvr>
                                      <p:to>
                                        <p:strVal val="visible"/>
                                      </p:to>
                                    </p:set>
                                    <p:animEffect transition="in" filter="blinds(horizontal)">
                                      <p:cBhvr>
                                        <p:cTn id="22" dur="500"/>
                                        <p:tgtEl>
                                          <p:spTgt spid="49157"/>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37" fill="hold" grpId="0" nodeType="clickEffect">
                                  <p:stCondLst>
                                    <p:cond delay="0"/>
                                  </p:stCondLst>
                                  <p:childTnLst>
                                    <p:set>
                                      <p:cBhvr>
                                        <p:cTn id="26" dur="1" fill="hold">
                                          <p:stCondLst>
                                            <p:cond delay="0"/>
                                          </p:stCondLst>
                                        </p:cTn>
                                        <p:tgtEl>
                                          <p:spTgt spid="49159"/>
                                        </p:tgtEl>
                                        <p:attrNameLst>
                                          <p:attrName>style.visibility</p:attrName>
                                        </p:attrNameLst>
                                      </p:cBhvr>
                                      <p:to>
                                        <p:strVal val="visible"/>
                                      </p:to>
                                    </p:set>
                                    <p:animEffect transition="in" filter="barn(outVertical)">
                                      <p:cBhvr>
                                        <p:cTn id="27" dur="500"/>
                                        <p:tgtEl>
                                          <p:spTgt spid="49159"/>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iterate type="lt">
                                    <p:tmPct val="100000"/>
                                  </p:iterate>
                                  <p:childTnLst>
                                    <p:set>
                                      <p:cBhvr>
                                        <p:cTn id="31" dur="1" fill="hold">
                                          <p:stCondLst>
                                            <p:cond delay="0"/>
                                          </p:stCondLst>
                                        </p:cTn>
                                        <p:tgtEl>
                                          <p:spTgt spid="49160">
                                            <p:txEl>
                                              <p:pRg st="0" end="0"/>
                                            </p:txEl>
                                          </p:spTgt>
                                        </p:tgtEl>
                                        <p:attrNameLst>
                                          <p:attrName>style.visibility</p:attrName>
                                        </p:attrNameLst>
                                      </p:cBhvr>
                                      <p:to>
                                        <p:strVal val="visible"/>
                                      </p:to>
                                    </p:set>
                                    <p:animEffect transition="in" filter="wipe(up)">
                                      <p:cBhvr>
                                        <p:cTn id="32" dur="75"/>
                                        <p:tgtEl>
                                          <p:spTgt spid="49160">
                                            <p:txEl>
                                              <p:pRg st="0" end="0"/>
                                            </p:txEl>
                                          </p:spTgt>
                                        </p:tgtEl>
                                      </p:cBhvr>
                                    </p:animEffect>
                                  </p:childTnLst>
                                  <p:subTnLst>
                                    <p:audio>
                                      <p:cMediaNode>
                                        <p:cTn display="0" masterRel="sameClick">
                                          <p:stCondLst>
                                            <p:cond evt="begin" delay="0">
                                              <p:tn val="30"/>
                                            </p:cond>
                                          </p:stCondLst>
                                          <p:endCondLst>
                                            <p:cond evt="onStopAudio" delay="0">
                                              <p:tgtEl>
                                                <p:sldTgt/>
                                              </p:tgtEl>
                                            </p:cond>
                                          </p:endCondLst>
                                        </p:cTn>
                                        <p:tgtEl>
                                          <p:sndTgt r:embed="rId2" name="typ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6" grpId="0" animBg="1"/>
      <p:bldP spid="49157" grpId="0" animBg="1"/>
      <p:bldP spid="49158" grpId="0" animBg="1"/>
      <p:bldP spid="49159" grpId="0" animBg="1"/>
      <p:bldP spid="49160" grpId="0" build="p" autoUpdateAnimBg="0"/>
      <p:bldP spid="49161"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79388" y="-171450"/>
            <a:ext cx="7772400" cy="1462088"/>
          </a:xfrm>
        </p:spPr>
        <p:txBody>
          <a:bodyPr/>
          <a:lstStyle/>
          <a:p>
            <a:r>
              <a:rPr lang="zh-CN" altLang="en-US" dirty="0"/>
              <a:t>温故知新</a:t>
            </a:r>
          </a:p>
        </p:txBody>
      </p:sp>
      <p:sp>
        <p:nvSpPr>
          <p:cNvPr id="3075" name="Rectangle 3"/>
          <p:cNvSpPr>
            <a:spLocks noGrp="1" noChangeArrowheads="1"/>
          </p:cNvSpPr>
          <p:nvPr>
            <p:ph type="body" sz="half" idx="1"/>
          </p:nvPr>
        </p:nvSpPr>
        <p:spPr>
          <a:xfrm>
            <a:off x="395288" y="981075"/>
            <a:ext cx="8208962" cy="1584325"/>
          </a:xfrm>
        </p:spPr>
        <p:txBody>
          <a:bodyPr/>
          <a:lstStyle/>
          <a:p>
            <a:r>
              <a:rPr lang="zh-CN" altLang="en-US" sz="2800" dirty="0"/>
              <a:t>二元一次方程组的解题思路是什么？</a:t>
            </a:r>
          </a:p>
          <a:p>
            <a:r>
              <a:rPr lang="zh-CN" altLang="en-US" sz="2800" dirty="0"/>
              <a:t>什么是代入消元法？</a:t>
            </a:r>
          </a:p>
          <a:p>
            <a:r>
              <a:rPr lang="zh-CN" altLang="en-US" sz="2800" dirty="0"/>
              <a:t>代入消元法的解题步骤是怎样的？</a:t>
            </a:r>
          </a:p>
        </p:txBody>
      </p:sp>
      <p:sp>
        <p:nvSpPr>
          <p:cNvPr id="3076" name="Text Box 4"/>
          <p:cNvSpPr txBox="1">
            <a:spLocks noChangeArrowheads="1"/>
          </p:cNvSpPr>
          <p:nvPr/>
        </p:nvSpPr>
        <p:spPr bwMode="auto">
          <a:xfrm>
            <a:off x="684213" y="2636838"/>
            <a:ext cx="5060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zh-CN" altLang="en-US" sz="2400" dirty="0">
                <a:solidFill>
                  <a:srgbClr val="000000"/>
                </a:solidFill>
                <a:latin typeface="Arial Black" panose="020B0A04020102020204" pitchFamily="34" charset="0"/>
              </a:rPr>
              <a:t>观察下列二元一次方程组的，找特点</a:t>
            </a:r>
          </a:p>
        </p:txBody>
      </p:sp>
      <p:sp>
        <p:nvSpPr>
          <p:cNvPr id="3077" name="Text Box 5"/>
          <p:cNvSpPr txBox="1">
            <a:spLocks noChangeArrowheads="1"/>
          </p:cNvSpPr>
          <p:nvPr/>
        </p:nvSpPr>
        <p:spPr bwMode="auto">
          <a:xfrm>
            <a:off x="1619250" y="3141663"/>
            <a:ext cx="24241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zh-CN" sz="2400" dirty="0">
                <a:solidFill>
                  <a:srgbClr val="000000"/>
                </a:solidFill>
                <a:latin typeface="Arial Black" panose="020B0A04020102020204" pitchFamily="34" charset="0"/>
              </a:rPr>
              <a:t>5x+3y=16    </a:t>
            </a:r>
            <a:r>
              <a:rPr lang="en-US" altLang="zh-CN" dirty="0">
                <a:solidFill>
                  <a:srgbClr val="000000"/>
                </a:solidFill>
                <a:latin typeface="Arial Black" panose="020B0A04020102020204" pitchFamily="34" charset="0"/>
              </a:rPr>
              <a:t>①</a:t>
            </a:r>
          </a:p>
        </p:txBody>
      </p:sp>
      <p:sp>
        <p:nvSpPr>
          <p:cNvPr id="3078" name="Text Box 6"/>
          <p:cNvSpPr txBox="1">
            <a:spLocks noChangeArrowheads="1"/>
          </p:cNvSpPr>
          <p:nvPr/>
        </p:nvSpPr>
        <p:spPr bwMode="auto">
          <a:xfrm>
            <a:off x="1619250" y="3573463"/>
            <a:ext cx="25273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zh-CN" sz="2400" dirty="0">
                <a:solidFill>
                  <a:srgbClr val="000000"/>
                </a:solidFill>
                <a:latin typeface="Arial Black" panose="020B0A04020102020204" pitchFamily="34" charset="0"/>
              </a:rPr>
              <a:t>2x-3y=-2      </a:t>
            </a:r>
            <a:r>
              <a:rPr lang="en-US" altLang="zh-CN" dirty="0">
                <a:solidFill>
                  <a:srgbClr val="000000"/>
                </a:solidFill>
                <a:latin typeface="Arial Black" panose="020B0A04020102020204" pitchFamily="34" charset="0"/>
              </a:rPr>
              <a:t>②</a:t>
            </a:r>
            <a:r>
              <a:rPr lang="en-US" altLang="zh-CN" sz="2400" dirty="0">
                <a:solidFill>
                  <a:srgbClr val="000000"/>
                </a:solidFill>
                <a:latin typeface="Arial Black" panose="020B0A04020102020204" pitchFamily="34" charset="0"/>
              </a:rPr>
              <a:t> </a:t>
            </a:r>
          </a:p>
        </p:txBody>
      </p:sp>
      <p:sp>
        <p:nvSpPr>
          <p:cNvPr id="3079" name="Text Box 7"/>
          <p:cNvSpPr txBox="1">
            <a:spLocks noChangeArrowheads="1"/>
          </p:cNvSpPr>
          <p:nvPr/>
        </p:nvSpPr>
        <p:spPr bwMode="auto">
          <a:xfrm>
            <a:off x="5219700" y="3141663"/>
            <a:ext cx="793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zh-CN" altLang="en-US" sz="2400" dirty="0">
                <a:solidFill>
                  <a:srgbClr val="000000"/>
                </a:solidFill>
                <a:latin typeface="Arial Black" panose="020B0A04020102020204" pitchFamily="34" charset="0"/>
              </a:rPr>
              <a:t>解：</a:t>
            </a:r>
          </a:p>
        </p:txBody>
      </p:sp>
      <p:sp>
        <p:nvSpPr>
          <p:cNvPr id="3083" name="AutoShape 11"/>
          <p:cNvSpPr/>
          <p:nvPr/>
        </p:nvSpPr>
        <p:spPr bwMode="auto">
          <a:xfrm>
            <a:off x="1403350" y="3284538"/>
            <a:ext cx="71438" cy="647700"/>
          </a:xfrm>
          <a:prstGeom prst="leftBrace">
            <a:avLst>
              <a:gd name="adj1" fmla="val 75555"/>
              <a:gd name="adj2" fmla="val 50000"/>
            </a:avLst>
          </a:prstGeom>
          <a:noFill/>
          <a:ln w="28575">
            <a:solidFill>
              <a:schemeClr val="tx1"/>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zh-CN" altLang="en-US">
              <a:solidFill>
                <a:srgbClr val="000000"/>
              </a:solidFill>
            </a:endParaRPr>
          </a:p>
        </p:txBody>
      </p:sp>
      <p:sp>
        <p:nvSpPr>
          <p:cNvPr id="3084" name="Line 12"/>
          <p:cNvSpPr>
            <a:spLocks noChangeShapeType="1"/>
          </p:cNvSpPr>
          <p:nvPr/>
        </p:nvSpPr>
        <p:spPr bwMode="auto">
          <a:xfrm>
            <a:off x="5076825" y="3284538"/>
            <a:ext cx="0" cy="3457575"/>
          </a:xfrm>
          <a:prstGeom prst="line">
            <a:avLst/>
          </a:prstGeom>
          <a:noFill/>
          <a:ln w="28575">
            <a:solidFill>
              <a:schemeClr val="tx1"/>
            </a:solidFill>
            <a:prstDash val="lg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zh-CN" altLang="en-US">
              <a:solidFill>
                <a:srgbClr val="000000"/>
              </a:solidFill>
            </a:endParaRPr>
          </a:p>
        </p:txBody>
      </p:sp>
      <p:sp>
        <p:nvSpPr>
          <p:cNvPr id="3085" name="Text Box 13"/>
          <p:cNvSpPr txBox="1">
            <a:spLocks noChangeArrowheads="1"/>
          </p:cNvSpPr>
          <p:nvPr/>
        </p:nvSpPr>
        <p:spPr bwMode="auto">
          <a:xfrm>
            <a:off x="5867400" y="3141663"/>
            <a:ext cx="17065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zh-CN" sz="2400" dirty="0">
                <a:solidFill>
                  <a:srgbClr val="000000"/>
                </a:solidFill>
                <a:latin typeface="Arial Black" panose="020B0A04020102020204" pitchFamily="34" charset="0"/>
              </a:rPr>
              <a:t>①+ ②</a:t>
            </a:r>
            <a:r>
              <a:rPr lang="zh-CN" altLang="en-US" sz="2400" dirty="0">
                <a:solidFill>
                  <a:srgbClr val="000000"/>
                </a:solidFill>
                <a:latin typeface="Arial Black" panose="020B0A04020102020204" pitchFamily="34" charset="0"/>
              </a:rPr>
              <a:t>得，</a:t>
            </a:r>
          </a:p>
        </p:txBody>
      </p:sp>
      <p:sp>
        <p:nvSpPr>
          <p:cNvPr id="3089" name="Text Box 17"/>
          <p:cNvSpPr txBox="1">
            <a:spLocks noChangeArrowheads="1"/>
          </p:cNvSpPr>
          <p:nvPr/>
        </p:nvSpPr>
        <p:spPr bwMode="auto">
          <a:xfrm>
            <a:off x="7524750" y="3141663"/>
            <a:ext cx="11985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zh-CN" sz="2400">
                <a:solidFill>
                  <a:srgbClr val="000000"/>
                </a:solidFill>
                <a:latin typeface="Arial Black" panose="020B0A04020102020204" pitchFamily="34" charset="0"/>
              </a:rPr>
              <a:t>7x=14</a:t>
            </a:r>
          </a:p>
        </p:txBody>
      </p:sp>
      <p:sp>
        <p:nvSpPr>
          <p:cNvPr id="3094" name="Text Box 22"/>
          <p:cNvSpPr txBox="1">
            <a:spLocks noChangeArrowheads="1"/>
          </p:cNvSpPr>
          <p:nvPr/>
        </p:nvSpPr>
        <p:spPr bwMode="auto">
          <a:xfrm>
            <a:off x="5435600" y="4076700"/>
            <a:ext cx="10969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zh-CN" altLang="en-US" sz="2400">
                <a:solidFill>
                  <a:srgbClr val="000000"/>
                </a:solidFill>
                <a:latin typeface="Arial Black" panose="020B0A04020102020204" pitchFamily="34" charset="0"/>
              </a:rPr>
              <a:t>把</a:t>
            </a:r>
            <a:r>
              <a:rPr lang="en-US" altLang="zh-CN" sz="2400">
                <a:solidFill>
                  <a:srgbClr val="000000"/>
                </a:solidFill>
                <a:latin typeface="Arial Black" panose="020B0A04020102020204" pitchFamily="34" charset="0"/>
              </a:rPr>
              <a:t>x=2</a:t>
            </a:r>
          </a:p>
        </p:txBody>
      </p:sp>
      <p:graphicFrame>
        <p:nvGraphicFramePr>
          <p:cNvPr id="3095" name="Object 23"/>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1031" name="公式" r:id="rId3" imgW="114300" imgH="215900" progId="Equation.3">
                  <p:embed/>
                </p:oleObj>
              </mc:Choice>
              <mc:Fallback>
                <p:oleObj name="公式" r:id="rId3" imgW="114300" imgH="215900" progId="Equation.3">
                  <p:embed/>
                  <p:pic>
                    <p:nvPicPr>
                      <p:cNvPr id="0" name="图片 102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097" name="Text Box 25"/>
          <p:cNvSpPr txBox="1">
            <a:spLocks noChangeArrowheads="1"/>
          </p:cNvSpPr>
          <p:nvPr/>
        </p:nvSpPr>
        <p:spPr bwMode="auto">
          <a:xfrm>
            <a:off x="6372225" y="4076700"/>
            <a:ext cx="1708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zh-CN" altLang="en-US" sz="2400">
                <a:solidFill>
                  <a:srgbClr val="000000"/>
                </a:solidFill>
                <a:latin typeface="Arial Black" panose="020B0A04020102020204" pitchFamily="34" charset="0"/>
              </a:rPr>
              <a:t>代入①，得</a:t>
            </a:r>
          </a:p>
        </p:txBody>
      </p:sp>
      <p:sp>
        <p:nvSpPr>
          <p:cNvPr id="3098" name="Text Box 26"/>
          <p:cNvSpPr txBox="1">
            <a:spLocks noChangeArrowheads="1"/>
          </p:cNvSpPr>
          <p:nvPr/>
        </p:nvSpPr>
        <p:spPr bwMode="auto">
          <a:xfrm>
            <a:off x="7956550" y="4627563"/>
            <a:ext cx="7747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zh-CN" sz="2400">
                <a:solidFill>
                  <a:srgbClr val="000000"/>
                </a:solidFill>
                <a:latin typeface="Arial Black" panose="020B0A04020102020204" pitchFamily="34" charset="0"/>
              </a:rPr>
              <a:t>y=2</a:t>
            </a:r>
          </a:p>
        </p:txBody>
      </p:sp>
      <p:sp>
        <p:nvSpPr>
          <p:cNvPr id="3099" name="Text Box 27"/>
          <p:cNvSpPr txBox="1">
            <a:spLocks noChangeArrowheads="1"/>
          </p:cNvSpPr>
          <p:nvPr/>
        </p:nvSpPr>
        <p:spPr bwMode="auto">
          <a:xfrm>
            <a:off x="5292725" y="5229225"/>
            <a:ext cx="3232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zh-CN" altLang="en-US" sz="2400">
                <a:solidFill>
                  <a:srgbClr val="000000"/>
                </a:solidFill>
                <a:latin typeface="Arial Black" panose="020B0A04020102020204" pitchFamily="34" charset="0"/>
              </a:rPr>
              <a:t>所以，原方程组的解为</a:t>
            </a:r>
          </a:p>
        </p:txBody>
      </p:sp>
      <p:sp>
        <p:nvSpPr>
          <p:cNvPr id="3100" name="Text Box 28"/>
          <p:cNvSpPr txBox="1">
            <a:spLocks noChangeArrowheads="1"/>
          </p:cNvSpPr>
          <p:nvPr/>
        </p:nvSpPr>
        <p:spPr bwMode="auto">
          <a:xfrm>
            <a:off x="6877050" y="5876925"/>
            <a:ext cx="7921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zh-CN" sz="2400">
                <a:solidFill>
                  <a:srgbClr val="000000"/>
                </a:solidFill>
                <a:latin typeface="Arial Black" panose="020B0A04020102020204" pitchFamily="34" charset="0"/>
              </a:rPr>
              <a:t>x=2</a:t>
            </a:r>
          </a:p>
        </p:txBody>
      </p:sp>
      <p:sp>
        <p:nvSpPr>
          <p:cNvPr id="3101" name="Text Box 29"/>
          <p:cNvSpPr txBox="1">
            <a:spLocks noChangeArrowheads="1"/>
          </p:cNvSpPr>
          <p:nvPr/>
        </p:nvSpPr>
        <p:spPr bwMode="auto">
          <a:xfrm>
            <a:off x="6877050" y="6237288"/>
            <a:ext cx="7747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zh-CN" sz="2400">
                <a:solidFill>
                  <a:srgbClr val="000000"/>
                </a:solidFill>
                <a:latin typeface="Arial Black" panose="020B0A04020102020204" pitchFamily="34" charset="0"/>
              </a:rPr>
              <a:t>y=2</a:t>
            </a:r>
          </a:p>
        </p:txBody>
      </p:sp>
      <p:sp>
        <p:nvSpPr>
          <p:cNvPr id="3103" name="AutoShape 31"/>
          <p:cNvSpPr/>
          <p:nvPr/>
        </p:nvSpPr>
        <p:spPr bwMode="auto">
          <a:xfrm>
            <a:off x="6732588" y="6021388"/>
            <a:ext cx="71437" cy="647700"/>
          </a:xfrm>
          <a:prstGeom prst="leftBrace">
            <a:avLst>
              <a:gd name="adj1" fmla="val 75556"/>
              <a:gd name="adj2" fmla="val 50000"/>
            </a:avLst>
          </a:prstGeom>
          <a:noFill/>
          <a:ln w="28575">
            <a:solidFill>
              <a:schemeClr val="tx1"/>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zh-CN" altLang="en-US">
              <a:solidFill>
                <a:srgbClr val="000000"/>
              </a:solidFill>
            </a:endParaRPr>
          </a:p>
        </p:txBody>
      </p:sp>
      <p:sp>
        <p:nvSpPr>
          <p:cNvPr id="3107" name="Text Box 35"/>
          <p:cNvSpPr txBox="1">
            <a:spLocks noChangeArrowheads="1"/>
          </p:cNvSpPr>
          <p:nvPr/>
        </p:nvSpPr>
        <p:spPr bwMode="auto">
          <a:xfrm>
            <a:off x="250825" y="4292600"/>
            <a:ext cx="46370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zh-CN" altLang="en-US" sz="2400" dirty="0">
                <a:solidFill>
                  <a:srgbClr val="000000"/>
                </a:solidFill>
                <a:latin typeface="Arial Black" panose="020B0A04020102020204" pitchFamily="34" charset="0"/>
              </a:rPr>
              <a:t>两个方程中</a:t>
            </a:r>
            <a:r>
              <a:rPr lang="en-US" altLang="zh-CN" sz="2400" dirty="0">
                <a:solidFill>
                  <a:srgbClr val="000000"/>
                </a:solidFill>
                <a:latin typeface="Arial Black" panose="020B0A04020102020204" pitchFamily="34" charset="0"/>
              </a:rPr>
              <a:t>y</a:t>
            </a:r>
            <a:r>
              <a:rPr lang="zh-CN" altLang="en-US" sz="2400" dirty="0">
                <a:solidFill>
                  <a:srgbClr val="000000"/>
                </a:solidFill>
                <a:latin typeface="Arial Black" panose="020B0A04020102020204" pitchFamily="34" charset="0"/>
              </a:rPr>
              <a:t>的系数互为相反数。</a:t>
            </a:r>
          </a:p>
        </p:txBody>
      </p:sp>
      <p:sp>
        <p:nvSpPr>
          <p:cNvPr id="3108" name="Text Box 36"/>
          <p:cNvSpPr txBox="1">
            <a:spLocks noChangeArrowheads="1"/>
          </p:cNvSpPr>
          <p:nvPr/>
        </p:nvSpPr>
        <p:spPr bwMode="auto">
          <a:xfrm>
            <a:off x="323850" y="4868863"/>
            <a:ext cx="445135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zh-CN" altLang="en-US" sz="2400" dirty="0">
                <a:solidFill>
                  <a:srgbClr val="000000"/>
                </a:solidFill>
                <a:latin typeface="Arial Black" panose="020B0A04020102020204" pitchFamily="34" charset="0"/>
              </a:rPr>
              <a:t>解题思路：根据等式的性质一，</a:t>
            </a:r>
          </a:p>
          <a:p>
            <a:pPr fontAlgn="base">
              <a:spcBef>
                <a:spcPct val="0"/>
              </a:spcBef>
              <a:spcAft>
                <a:spcPct val="0"/>
              </a:spcAft>
            </a:pPr>
            <a:r>
              <a:rPr lang="zh-CN" altLang="en-US" sz="2400" dirty="0">
                <a:solidFill>
                  <a:srgbClr val="000000"/>
                </a:solidFill>
                <a:latin typeface="Arial Black" panose="020B0A04020102020204" pitchFamily="34" charset="0"/>
              </a:rPr>
              <a:t>①②相加等式仍成立。可消</a:t>
            </a:r>
            <a:r>
              <a:rPr lang="en-US" altLang="zh-CN" sz="2400" dirty="0">
                <a:solidFill>
                  <a:srgbClr val="000000"/>
                </a:solidFill>
                <a:latin typeface="Arial Black" panose="020B0A04020102020204" pitchFamily="34" charset="0"/>
              </a:rPr>
              <a:t>y</a:t>
            </a:r>
            <a:r>
              <a:rPr lang="zh-CN" altLang="en-US" sz="2400" dirty="0">
                <a:solidFill>
                  <a:srgbClr val="000000"/>
                </a:solidFill>
                <a:latin typeface="Arial Black" panose="020B0A04020102020204" pitchFamily="34" charset="0"/>
              </a:rPr>
              <a:t>。</a:t>
            </a:r>
          </a:p>
        </p:txBody>
      </p:sp>
      <p:sp>
        <p:nvSpPr>
          <p:cNvPr id="3110" name="Text Box 38"/>
          <p:cNvSpPr txBox="1">
            <a:spLocks noChangeArrowheads="1"/>
          </p:cNvSpPr>
          <p:nvPr/>
        </p:nvSpPr>
        <p:spPr bwMode="auto">
          <a:xfrm>
            <a:off x="7740650" y="3573463"/>
            <a:ext cx="7921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zh-CN" sz="2400">
                <a:solidFill>
                  <a:srgbClr val="000000"/>
                </a:solidFill>
                <a:latin typeface="Arial Black" panose="020B0A04020102020204" pitchFamily="34" charset="0"/>
              </a:rPr>
              <a:t>x=2</a:t>
            </a:r>
          </a:p>
        </p:txBody>
      </p:sp>
      <p:sp>
        <p:nvSpPr>
          <p:cNvPr id="3112" name="Text Box 40"/>
          <p:cNvSpPr txBox="1">
            <a:spLocks noChangeArrowheads="1"/>
          </p:cNvSpPr>
          <p:nvPr/>
        </p:nvSpPr>
        <p:spPr bwMode="auto">
          <a:xfrm>
            <a:off x="5651500" y="4652963"/>
            <a:ext cx="17891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zh-CN" sz="2400" dirty="0">
                <a:solidFill>
                  <a:srgbClr val="000000"/>
                </a:solidFill>
                <a:latin typeface="Arial Black" panose="020B0A04020102020204" pitchFamily="34" charset="0"/>
              </a:rPr>
              <a:t>10+3y=16</a:t>
            </a:r>
          </a:p>
        </p:txBody>
      </p:sp>
      <p:sp>
        <p:nvSpPr>
          <p:cNvPr id="3113" name="Text Box 41"/>
          <p:cNvSpPr txBox="1">
            <a:spLocks noChangeArrowheads="1"/>
          </p:cNvSpPr>
          <p:nvPr/>
        </p:nvSpPr>
        <p:spPr bwMode="auto">
          <a:xfrm>
            <a:off x="323850" y="5734050"/>
            <a:ext cx="38020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zh-CN" altLang="en-US" sz="2400" dirty="0">
                <a:solidFill>
                  <a:srgbClr val="000000"/>
                </a:solidFill>
                <a:latin typeface="Arial Black" panose="020B0A04020102020204" pitchFamily="34" charset="0"/>
              </a:rPr>
              <a:t>即：</a:t>
            </a:r>
            <a:r>
              <a:rPr lang="en-US" altLang="zh-CN" sz="2400" dirty="0">
                <a:solidFill>
                  <a:srgbClr val="000000"/>
                </a:solidFill>
                <a:latin typeface="Arial Black" panose="020B0A04020102020204" pitchFamily="34" charset="0"/>
              </a:rPr>
              <a:t>5x+2x</a:t>
            </a:r>
            <a:r>
              <a:rPr lang="en-US" altLang="zh-CN" sz="2400" dirty="0">
                <a:solidFill>
                  <a:srgbClr val="333399"/>
                </a:solidFill>
                <a:latin typeface="Arial Black" panose="020B0A04020102020204" pitchFamily="34" charset="0"/>
              </a:rPr>
              <a:t>+3y</a:t>
            </a:r>
            <a:r>
              <a:rPr lang="en-US" altLang="zh-CN" sz="2400" dirty="0">
                <a:solidFill>
                  <a:srgbClr val="009999"/>
                </a:solidFill>
                <a:latin typeface="Arial Black" panose="020B0A04020102020204" pitchFamily="34" charset="0"/>
              </a:rPr>
              <a:t>-3y</a:t>
            </a:r>
            <a:r>
              <a:rPr lang="en-US" altLang="zh-CN" sz="2400" dirty="0">
                <a:solidFill>
                  <a:srgbClr val="000000"/>
                </a:solidFill>
                <a:latin typeface="Arial Black" panose="020B0A04020102020204" pitchFamily="34" charset="0"/>
              </a:rPr>
              <a:t>=16-2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076"/>
                                        </p:tgtEl>
                                        <p:attrNameLst>
                                          <p:attrName>style.visibility</p:attrName>
                                        </p:attrNameLst>
                                      </p:cBhvr>
                                      <p:to>
                                        <p:strVal val="visible"/>
                                      </p:to>
                                    </p:set>
                                    <p:animEffect transition="in" filter="checkerboard(across)">
                                      <p:cBhvr>
                                        <p:cTn id="7" dur="500"/>
                                        <p:tgtEl>
                                          <p:spTgt spid="3076"/>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077"/>
                                        </p:tgtEl>
                                        <p:attrNameLst>
                                          <p:attrName>style.visibility</p:attrName>
                                        </p:attrNameLst>
                                      </p:cBhvr>
                                      <p:to>
                                        <p:strVal val="visible"/>
                                      </p:to>
                                    </p:set>
                                    <p:animEffect transition="in" filter="checkerboard(across)">
                                      <p:cBhvr>
                                        <p:cTn id="12" dur="500"/>
                                        <p:tgtEl>
                                          <p:spTgt spid="3077"/>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078"/>
                                        </p:tgtEl>
                                        <p:attrNameLst>
                                          <p:attrName>style.visibility</p:attrName>
                                        </p:attrNameLst>
                                      </p:cBhvr>
                                      <p:to>
                                        <p:strVal val="visible"/>
                                      </p:to>
                                    </p:set>
                                    <p:animEffect transition="in" filter="checkerboard(across)">
                                      <p:cBhvr>
                                        <p:cTn id="17" dur="500"/>
                                        <p:tgtEl>
                                          <p:spTgt spid="3078"/>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3083"/>
                                        </p:tgtEl>
                                        <p:attrNameLst>
                                          <p:attrName>style.visibility</p:attrName>
                                        </p:attrNameLst>
                                      </p:cBhvr>
                                      <p:to>
                                        <p:strVal val="visible"/>
                                      </p:to>
                                    </p:set>
                                    <p:animEffect transition="in" filter="strips(downLeft)">
                                      <p:cBhvr>
                                        <p:cTn id="22" dur="500"/>
                                        <p:tgtEl>
                                          <p:spTgt spid="3083"/>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107"/>
                                        </p:tgtEl>
                                        <p:attrNameLst>
                                          <p:attrName>style.visibility</p:attrName>
                                        </p:attrNameLst>
                                      </p:cBhvr>
                                      <p:to>
                                        <p:strVal val="visible"/>
                                      </p:to>
                                    </p:set>
                                    <p:animEffect transition="in" filter="checkerboard(across)">
                                      <p:cBhvr>
                                        <p:cTn id="27" dur="500"/>
                                        <p:tgtEl>
                                          <p:spTgt spid="3107"/>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108"/>
                                        </p:tgtEl>
                                        <p:attrNameLst>
                                          <p:attrName>style.visibility</p:attrName>
                                        </p:attrNameLst>
                                      </p:cBhvr>
                                      <p:to>
                                        <p:strVal val="visible"/>
                                      </p:to>
                                    </p:set>
                                    <p:animEffect transition="in" filter="checkerboard(across)">
                                      <p:cBhvr>
                                        <p:cTn id="32" dur="500"/>
                                        <p:tgtEl>
                                          <p:spTgt spid="3108"/>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3113"/>
                                        </p:tgtEl>
                                        <p:attrNameLst>
                                          <p:attrName>style.visibility</p:attrName>
                                        </p:attrNameLst>
                                      </p:cBhvr>
                                      <p:to>
                                        <p:strVal val="visible"/>
                                      </p:to>
                                    </p:set>
                                    <p:animEffect transition="in" filter="checkerboard(across)">
                                      <p:cBhvr>
                                        <p:cTn id="37" dur="500"/>
                                        <p:tgtEl>
                                          <p:spTgt spid="3113"/>
                                        </p:tgtEl>
                                      </p:cBhvr>
                                    </p:animEffect>
                                  </p:childTnLst>
                                </p:cTn>
                              </p:par>
                            </p:childTnLst>
                          </p:cTn>
                        </p:par>
                      </p:childTnLst>
                    </p:cTn>
                  </p:par>
                  <p:par>
                    <p:cTn id="38" fill="hold">
                      <p:stCondLst>
                        <p:cond delay="indefinite"/>
                      </p:stCondLst>
                      <p:childTnLst>
                        <p:par>
                          <p:cTn id="39" fill="hold">
                            <p:stCondLst>
                              <p:cond delay="0"/>
                            </p:stCondLst>
                            <p:childTnLst>
                              <p:par>
                                <p:cTn id="40" presetID="18" presetClass="entr" presetSubtype="12" fill="hold" grpId="0" nodeType="clickEffect">
                                  <p:stCondLst>
                                    <p:cond delay="0"/>
                                  </p:stCondLst>
                                  <p:childTnLst>
                                    <p:set>
                                      <p:cBhvr>
                                        <p:cTn id="41" dur="1" fill="hold">
                                          <p:stCondLst>
                                            <p:cond delay="0"/>
                                          </p:stCondLst>
                                        </p:cTn>
                                        <p:tgtEl>
                                          <p:spTgt spid="3084"/>
                                        </p:tgtEl>
                                        <p:attrNameLst>
                                          <p:attrName>style.visibility</p:attrName>
                                        </p:attrNameLst>
                                      </p:cBhvr>
                                      <p:to>
                                        <p:strVal val="visible"/>
                                      </p:to>
                                    </p:set>
                                    <p:animEffect transition="in" filter="strips(downLeft)">
                                      <p:cBhvr>
                                        <p:cTn id="42" dur="500"/>
                                        <p:tgtEl>
                                          <p:spTgt spid="3084"/>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3079"/>
                                        </p:tgtEl>
                                        <p:attrNameLst>
                                          <p:attrName>style.visibility</p:attrName>
                                        </p:attrNameLst>
                                      </p:cBhvr>
                                      <p:to>
                                        <p:strVal val="visible"/>
                                      </p:to>
                                    </p:set>
                                    <p:animEffect transition="in" filter="checkerboard(across)">
                                      <p:cBhvr>
                                        <p:cTn id="47" dur="500"/>
                                        <p:tgtEl>
                                          <p:spTgt spid="3079"/>
                                        </p:tgtEl>
                                      </p:cBhvr>
                                    </p:animEffect>
                                  </p:childTnLst>
                                </p:cTn>
                              </p:par>
                            </p:childTnLst>
                          </p:cTn>
                        </p:par>
                      </p:childTnLst>
                    </p:cTn>
                  </p:par>
                  <p:par>
                    <p:cTn id="48" fill="hold">
                      <p:stCondLst>
                        <p:cond delay="indefinite"/>
                      </p:stCondLst>
                      <p:childTnLst>
                        <p:par>
                          <p:cTn id="49" fill="hold">
                            <p:stCondLst>
                              <p:cond delay="0"/>
                            </p:stCondLst>
                            <p:childTnLst>
                              <p:par>
                                <p:cTn id="50" presetID="5" presetClass="entr" presetSubtype="10" fill="hold" grpId="0" nodeType="clickEffect">
                                  <p:stCondLst>
                                    <p:cond delay="0"/>
                                  </p:stCondLst>
                                  <p:childTnLst>
                                    <p:set>
                                      <p:cBhvr>
                                        <p:cTn id="51" dur="1" fill="hold">
                                          <p:stCondLst>
                                            <p:cond delay="0"/>
                                          </p:stCondLst>
                                        </p:cTn>
                                        <p:tgtEl>
                                          <p:spTgt spid="3085"/>
                                        </p:tgtEl>
                                        <p:attrNameLst>
                                          <p:attrName>style.visibility</p:attrName>
                                        </p:attrNameLst>
                                      </p:cBhvr>
                                      <p:to>
                                        <p:strVal val="visible"/>
                                      </p:to>
                                    </p:set>
                                    <p:animEffect transition="in" filter="checkerboard(across)">
                                      <p:cBhvr>
                                        <p:cTn id="52" dur="500"/>
                                        <p:tgtEl>
                                          <p:spTgt spid="3085"/>
                                        </p:tgtEl>
                                      </p:cBhvr>
                                    </p:animEffect>
                                  </p:childTnLst>
                                </p:cTn>
                              </p:par>
                            </p:childTnLst>
                          </p:cTn>
                        </p:par>
                      </p:childTnLst>
                    </p:cTn>
                  </p:par>
                  <p:par>
                    <p:cTn id="53" fill="hold">
                      <p:stCondLst>
                        <p:cond delay="indefinite"/>
                      </p:stCondLst>
                      <p:childTnLst>
                        <p:par>
                          <p:cTn id="54" fill="hold">
                            <p:stCondLst>
                              <p:cond delay="0"/>
                            </p:stCondLst>
                            <p:childTnLst>
                              <p:par>
                                <p:cTn id="55" presetID="5" presetClass="entr" presetSubtype="10" fill="hold" grpId="0" nodeType="clickEffect">
                                  <p:stCondLst>
                                    <p:cond delay="0"/>
                                  </p:stCondLst>
                                  <p:childTnLst>
                                    <p:set>
                                      <p:cBhvr>
                                        <p:cTn id="56" dur="1" fill="hold">
                                          <p:stCondLst>
                                            <p:cond delay="0"/>
                                          </p:stCondLst>
                                        </p:cTn>
                                        <p:tgtEl>
                                          <p:spTgt spid="3089"/>
                                        </p:tgtEl>
                                        <p:attrNameLst>
                                          <p:attrName>style.visibility</p:attrName>
                                        </p:attrNameLst>
                                      </p:cBhvr>
                                      <p:to>
                                        <p:strVal val="visible"/>
                                      </p:to>
                                    </p:set>
                                    <p:animEffect transition="in" filter="checkerboard(across)">
                                      <p:cBhvr>
                                        <p:cTn id="57" dur="500"/>
                                        <p:tgtEl>
                                          <p:spTgt spid="3089"/>
                                        </p:tgtEl>
                                      </p:cBhvr>
                                    </p:animEffect>
                                  </p:childTnLst>
                                </p:cTn>
                              </p:par>
                            </p:childTnLst>
                          </p:cTn>
                        </p:par>
                      </p:childTnLst>
                    </p:cTn>
                  </p:par>
                  <p:par>
                    <p:cTn id="58" fill="hold">
                      <p:stCondLst>
                        <p:cond delay="indefinite"/>
                      </p:stCondLst>
                      <p:childTnLst>
                        <p:par>
                          <p:cTn id="59" fill="hold">
                            <p:stCondLst>
                              <p:cond delay="0"/>
                            </p:stCondLst>
                            <p:childTnLst>
                              <p:par>
                                <p:cTn id="60" presetID="5" presetClass="entr" presetSubtype="10" fill="hold" grpId="0" nodeType="clickEffect">
                                  <p:stCondLst>
                                    <p:cond delay="0"/>
                                  </p:stCondLst>
                                  <p:childTnLst>
                                    <p:set>
                                      <p:cBhvr>
                                        <p:cTn id="61" dur="1" fill="hold">
                                          <p:stCondLst>
                                            <p:cond delay="0"/>
                                          </p:stCondLst>
                                        </p:cTn>
                                        <p:tgtEl>
                                          <p:spTgt spid="3110"/>
                                        </p:tgtEl>
                                        <p:attrNameLst>
                                          <p:attrName>style.visibility</p:attrName>
                                        </p:attrNameLst>
                                      </p:cBhvr>
                                      <p:to>
                                        <p:strVal val="visible"/>
                                      </p:to>
                                    </p:set>
                                    <p:animEffect transition="in" filter="checkerboard(across)">
                                      <p:cBhvr>
                                        <p:cTn id="62" dur="500"/>
                                        <p:tgtEl>
                                          <p:spTgt spid="3110"/>
                                        </p:tgtEl>
                                      </p:cBhvr>
                                    </p:animEffect>
                                  </p:childTnLst>
                                </p:cTn>
                              </p:par>
                            </p:childTnLst>
                          </p:cTn>
                        </p:par>
                      </p:childTnLst>
                    </p:cTn>
                  </p:par>
                  <p:par>
                    <p:cTn id="63" fill="hold">
                      <p:stCondLst>
                        <p:cond delay="indefinite"/>
                      </p:stCondLst>
                      <p:childTnLst>
                        <p:par>
                          <p:cTn id="64" fill="hold">
                            <p:stCondLst>
                              <p:cond delay="0"/>
                            </p:stCondLst>
                            <p:childTnLst>
                              <p:par>
                                <p:cTn id="65" presetID="5" presetClass="entr" presetSubtype="10" fill="hold" grpId="0" nodeType="clickEffect">
                                  <p:stCondLst>
                                    <p:cond delay="0"/>
                                  </p:stCondLst>
                                  <p:childTnLst>
                                    <p:set>
                                      <p:cBhvr>
                                        <p:cTn id="66" dur="1" fill="hold">
                                          <p:stCondLst>
                                            <p:cond delay="0"/>
                                          </p:stCondLst>
                                        </p:cTn>
                                        <p:tgtEl>
                                          <p:spTgt spid="3094"/>
                                        </p:tgtEl>
                                        <p:attrNameLst>
                                          <p:attrName>style.visibility</p:attrName>
                                        </p:attrNameLst>
                                      </p:cBhvr>
                                      <p:to>
                                        <p:strVal val="visible"/>
                                      </p:to>
                                    </p:set>
                                    <p:animEffect transition="in" filter="checkerboard(across)">
                                      <p:cBhvr>
                                        <p:cTn id="67" dur="500"/>
                                        <p:tgtEl>
                                          <p:spTgt spid="3094"/>
                                        </p:tgtEl>
                                      </p:cBhvr>
                                    </p:animEffect>
                                  </p:childTnLst>
                                </p:cTn>
                              </p:par>
                            </p:childTnLst>
                          </p:cTn>
                        </p:par>
                      </p:childTnLst>
                    </p:cTn>
                  </p:par>
                  <p:par>
                    <p:cTn id="68" fill="hold">
                      <p:stCondLst>
                        <p:cond delay="indefinite"/>
                      </p:stCondLst>
                      <p:childTnLst>
                        <p:par>
                          <p:cTn id="69" fill="hold">
                            <p:stCondLst>
                              <p:cond delay="0"/>
                            </p:stCondLst>
                            <p:childTnLst>
                              <p:par>
                                <p:cTn id="70" presetID="5" presetClass="entr" presetSubtype="10" fill="hold" grpId="0" nodeType="clickEffect">
                                  <p:stCondLst>
                                    <p:cond delay="0"/>
                                  </p:stCondLst>
                                  <p:childTnLst>
                                    <p:set>
                                      <p:cBhvr>
                                        <p:cTn id="71" dur="1" fill="hold">
                                          <p:stCondLst>
                                            <p:cond delay="0"/>
                                          </p:stCondLst>
                                        </p:cTn>
                                        <p:tgtEl>
                                          <p:spTgt spid="3097"/>
                                        </p:tgtEl>
                                        <p:attrNameLst>
                                          <p:attrName>style.visibility</p:attrName>
                                        </p:attrNameLst>
                                      </p:cBhvr>
                                      <p:to>
                                        <p:strVal val="visible"/>
                                      </p:to>
                                    </p:set>
                                    <p:animEffect transition="in" filter="checkerboard(across)">
                                      <p:cBhvr>
                                        <p:cTn id="72" dur="500"/>
                                        <p:tgtEl>
                                          <p:spTgt spid="3097"/>
                                        </p:tgtEl>
                                      </p:cBhvr>
                                    </p:animEffect>
                                  </p:childTnLst>
                                </p:cTn>
                              </p:par>
                            </p:childTnLst>
                          </p:cTn>
                        </p:par>
                      </p:childTnLst>
                    </p:cTn>
                  </p:par>
                  <p:par>
                    <p:cTn id="73" fill="hold">
                      <p:stCondLst>
                        <p:cond delay="indefinite"/>
                      </p:stCondLst>
                      <p:childTnLst>
                        <p:par>
                          <p:cTn id="74" fill="hold">
                            <p:stCondLst>
                              <p:cond delay="0"/>
                            </p:stCondLst>
                            <p:childTnLst>
                              <p:par>
                                <p:cTn id="75" presetID="5" presetClass="entr" presetSubtype="10" fill="hold" grpId="0" nodeType="clickEffect">
                                  <p:stCondLst>
                                    <p:cond delay="0"/>
                                  </p:stCondLst>
                                  <p:childTnLst>
                                    <p:set>
                                      <p:cBhvr>
                                        <p:cTn id="76" dur="1" fill="hold">
                                          <p:stCondLst>
                                            <p:cond delay="0"/>
                                          </p:stCondLst>
                                        </p:cTn>
                                        <p:tgtEl>
                                          <p:spTgt spid="3112"/>
                                        </p:tgtEl>
                                        <p:attrNameLst>
                                          <p:attrName>style.visibility</p:attrName>
                                        </p:attrNameLst>
                                      </p:cBhvr>
                                      <p:to>
                                        <p:strVal val="visible"/>
                                      </p:to>
                                    </p:set>
                                    <p:animEffect transition="in" filter="checkerboard(across)">
                                      <p:cBhvr>
                                        <p:cTn id="77" dur="500"/>
                                        <p:tgtEl>
                                          <p:spTgt spid="3112"/>
                                        </p:tgtEl>
                                      </p:cBhvr>
                                    </p:animEffect>
                                  </p:childTnLst>
                                </p:cTn>
                              </p:par>
                            </p:childTnLst>
                          </p:cTn>
                        </p:par>
                      </p:childTnLst>
                    </p:cTn>
                  </p:par>
                  <p:par>
                    <p:cTn id="78" fill="hold">
                      <p:stCondLst>
                        <p:cond delay="indefinite"/>
                      </p:stCondLst>
                      <p:childTnLst>
                        <p:par>
                          <p:cTn id="79" fill="hold">
                            <p:stCondLst>
                              <p:cond delay="0"/>
                            </p:stCondLst>
                            <p:childTnLst>
                              <p:par>
                                <p:cTn id="80" presetID="5" presetClass="entr" presetSubtype="10" fill="hold" grpId="0" nodeType="clickEffect">
                                  <p:stCondLst>
                                    <p:cond delay="0"/>
                                  </p:stCondLst>
                                  <p:childTnLst>
                                    <p:set>
                                      <p:cBhvr>
                                        <p:cTn id="81" dur="1" fill="hold">
                                          <p:stCondLst>
                                            <p:cond delay="0"/>
                                          </p:stCondLst>
                                        </p:cTn>
                                        <p:tgtEl>
                                          <p:spTgt spid="3098"/>
                                        </p:tgtEl>
                                        <p:attrNameLst>
                                          <p:attrName>style.visibility</p:attrName>
                                        </p:attrNameLst>
                                      </p:cBhvr>
                                      <p:to>
                                        <p:strVal val="visible"/>
                                      </p:to>
                                    </p:set>
                                    <p:animEffect transition="in" filter="checkerboard(across)">
                                      <p:cBhvr>
                                        <p:cTn id="82" dur="500"/>
                                        <p:tgtEl>
                                          <p:spTgt spid="3098"/>
                                        </p:tgtEl>
                                      </p:cBhvr>
                                    </p:animEffect>
                                  </p:childTnLst>
                                </p:cTn>
                              </p:par>
                            </p:childTnLst>
                          </p:cTn>
                        </p:par>
                      </p:childTnLst>
                    </p:cTn>
                  </p:par>
                  <p:par>
                    <p:cTn id="83" fill="hold">
                      <p:stCondLst>
                        <p:cond delay="indefinite"/>
                      </p:stCondLst>
                      <p:childTnLst>
                        <p:par>
                          <p:cTn id="84" fill="hold">
                            <p:stCondLst>
                              <p:cond delay="0"/>
                            </p:stCondLst>
                            <p:childTnLst>
                              <p:par>
                                <p:cTn id="85" presetID="5" presetClass="entr" presetSubtype="10" fill="hold" grpId="0" nodeType="clickEffect">
                                  <p:stCondLst>
                                    <p:cond delay="0"/>
                                  </p:stCondLst>
                                  <p:childTnLst>
                                    <p:set>
                                      <p:cBhvr>
                                        <p:cTn id="86" dur="1" fill="hold">
                                          <p:stCondLst>
                                            <p:cond delay="0"/>
                                          </p:stCondLst>
                                        </p:cTn>
                                        <p:tgtEl>
                                          <p:spTgt spid="3099"/>
                                        </p:tgtEl>
                                        <p:attrNameLst>
                                          <p:attrName>style.visibility</p:attrName>
                                        </p:attrNameLst>
                                      </p:cBhvr>
                                      <p:to>
                                        <p:strVal val="visible"/>
                                      </p:to>
                                    </p:set>
                                    <p:animEffect transition="in" filter="checkerboard(across)">
                                      <p:cBhvr>
                                        <p:cTn id="87" dur="500"/>
                                        <p:tgtEl>
                                          <p:spTgt spid="3099"/>
                                        </p:tgtEl>
                                      </p:cBhvr>
                                    </p:animEffect>
                                  </p:childTnLst>
                                </p:cTn>
                              </p:par>
                            </p:childTnLst>
                          </p:cTn>
                        </p:par>
                      </p:childTnLst>
                    </p:cTn>
                  </p:par>
                  <p:par>
                    <p:cTn id="88" fill="hold">
                      <p:stCondLst>
                        <p:cond delay="indefinite"/>
                      </p:stCondLst>
                      <p:childTnLst>
                        <p:par>
                          <p:cTn id="89" fill="hold">
                            <p:stCondLst>
                              <p:cond delay="0"/>
                            </p:stCondLst>
                            <p:childTnLst>
                              <p:par>
                                <p:cTn id="90" presetID="5" presetClass="entr" presetSubtype="10" fill="hold" grpId="0" nodeType="clickEffect">
                                  <p:stCondLst>
                                    <p:cond delay="0"/>
                                  </p:stCondLst>
                                  <p:childTnLst>
                                    <p:set>
                                      <p:cBhvr>
                                        <p:cTn id="91" dur="1" fill="hold">
                                          <p:stCondLst>
                                            <p:cond delay="0"/>
                                          </p:stCondLst>
                                        </p:cTn>
                                        <p:tgtEl>
                                          <p:spTgt spid="3100"/>
                                        </p:tgtEl>
                                        <p:attrNameLst>
                                          <p:attrName>style.visibility</p:attrName>
                                        </p:attrNameLst>
                                      </p:cBhvr>
                                      <p:to>
                                        <p:strVal val="visible"/>
                                      </p:to>
                                    </p:set>
                                    <p:animEffect transition="in" filter="checkerboard(across)">
                                      <p:cBhvr>
                                        <p:cTn id="92" dur="500"/>
                                        <p:tgtEl>
                                          <p:spTgt spid="3100"/>
                                        </p:tgtEl>
                                      </p:cBhvr>
                                    </p:animEffect>
                                  </p:childTnLst>
                                </p:cTn>
                              </p:par>
                            </p:childTnLst>
                          </p:cTn>
                        </p:par>
                      </p:childTnLst>
                    </p:cTn>
                  </p:par>
                  <p:par>
                    <p:cTn id="93" fill="hold">
                      <p:stCondLst>
                        <p:cond delay="indefinite"/>
                      </p:stCondLst>
                      <p:childTnLst>
                        <p:par>
                          <p:cTn id="94" fill="hold">
                            <p:stCondLst>
                              <p:cond delay="0"/>
                            </p:stCondLst>
                            <p:childTnLst>
                              <p:par>
                                <p:cTn id="95" presetID="5" presetClass="entr" presetSubtype="10" fill="hold" grpId="0" nodeType="clickEffect">
                                  <p:stCondLst>
                                    <p:cond delay="0"/>
                                  </p:stCondLst>
                                  <p:childTnLst>
                                    <p:set>
                                      <p:cBhvr>
                                        <p:cTn id="96" dur="1" fill="hold">
                                          <p:stCondLst>
                                            <p:cond delay="0"/>
                                          </p:stCondLst>
                                        </p:cTn>
                                        <p:tgtEl>
                                          <p:spTgt spid="3101"/>
                                        </p:tgtEl>
                                        <p:attrNameLst>
                                          <p:attrName>style.visibility</p:attrName>
                                        </p:attrNameLst>
                                      </p:cBhvr>
                                      <p:to>
                                        <p:strVal val="visible"/>
                                      </p:to>
                                    </p:set>
                                    <p:animEffect transition="in" filter="checkerboard(across)">
                                      <p:cBhvr>
                                        <p:cTn id="97" dur="500"/>
                                        <p:tgtEl>
                                          <p:spTgt spid="3101"/>
                                        </p:tgtEl>
                                      </p:cBhvr>
                                    </p:animEffect>
                                  </p:childTnLst>
                                </p:cTn>
                              </p:par>
                            </p:childTnLst>
                          </p:cTn>
                        </p:par>
                      </p:childTnLst>
                    </p:cTn>
                  </p:par>
                  <p:par>
                    <p:cTn id="98" fill="hold">
                      <p:stCondLst>
                        <p:cond delay="indefinite"/>
                      </p:stCondLst>
                      <p:childTnLst>
                        <p:par>
                          <p:cTn id="99" fill="hold">
                            <p:stCondLst>
                              <p:cond delay="0"/>
                            </p:stCondLst>
                            <p:childTnLst>
                              <p:par>
                                <p:cTn id="100" presetID="18" presetClass="entr" presetSubtype="12" fill="hold" grpId="0" nodeType="clickEffect">
                                  <p:stCondLst>
                                    <p:cond delay="0"/>
                                  </p:stCondLst>
                                  <p:childTnLst>
                                    <p:set>
                                      <p:cBhvr>
                                        <p:cTn id="101" dur="1" fill="hold">
                                          <p:stCondLst>
                                            <p:cond delay="0"/>
                                          </p:stCondLst>
                                        </p:cTn>
                                        <p:tgtEl>
                                          <p:spTgt spid="3103"/>
                                        </p:tgtEl>
                                        <p:attrNameLst>
                                          <p:attrName>style.visibility</p:attrName>
                                        </p:attrNameLst>
                                      </p:cBhvr>
                                      <p:to>
                                        <p:strVal val="visible"/>
                                      </p:to>
                                    </p:set>
                                    <p:animEffect transition="in" filter="strips(downLeft)">
                                      <p:cBhvr>
                                        <p:cTn id="102" dur="500"/>
                                        <p:tgtEl>
                                          <p:spTgt spid="31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6" grpId="0"/>
      <p:bldP spid="3077" grpId="0"/>
      <p:bldP spid="3078" grpId="0"/>
      <p:bldP spid="3079" grpId="0"/>
      <p:bldP spid="3083" grpId="0" animBg="1"/>
      <p:bldP spid="3084" grpId="0" animBg="1"/>
      <p:bldP spid="3085" grpId="0"/>
      <p:bldP spid="3089" grpId="0"/>
      <p:bldP spid="3094" grpId="0"/>
      <p:bldP spid="3097" grpId="0"/>
      <p:bldP spid="3098" grpId="0"/>
      <p:bldP spid="3099" grpId="0"/>
      <p:bldP spid="3100" grpId="0"/>
      <p:bldP spid="3101" grpId="0"/>
      <p:bldP spid="3103" grpId="0" animBg="1"/>
      <p:bldP spid="3107" grpId="0"/>
      <p:bldP spid="3108" grpId="0"/>
      <p:bldP spid="3110" grpId="0"/>
      <p:bldP spid="3112" grpId="0"/>
      <p:bldP spid="311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179388" y="-171450"/>
            <a:ext cx="7772400" cy="1462088"/>
          </a:xfrm>
        </p:spPr>
        <p:txBody>
          <a:bodyPr/>
          <a:lstStyle/>
          <a:p>
            <a:r>
              <a:rPr lang="zh-CN" altLang="en-US"/>
              <a:t>举一反三</a:t>
            </a:r>
          </a:p>
        </p:txBody>
      </p:sp>
      <p:sp>
        <p:nvSpPr>
          <p:cNvPr id="32772" name="Text Box 4"/>
          <p:cNvSpPr txBox="1">
            <a:spLocks noChangeArrowheads="1"/>
          </p:cNvSpPr>
          <p:nvPr/>
        </p:nvSpPr>
        <p:spPr bwMode="auto">
          <a:xfrm>
            <a:off x="323850" y="1268413"/>
            <a:ext cx="5060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zh-CN" altLang="en-US" sz="2400">
                <a:solidFill>
                  <a:srgbClr val="000000"/>
                </a:solidFill>
                <a:latin typeface="Arial Black" panose="020B0A04020102020204" pitchFamily="34" charset="0"/>
              </a:rPr>
              <a:t>观察下列二元一次方程组的，找特点</a:t>
            </a:r>
          </a:p>
        </p:txBody>
      </p:sp>
      <p:sp>
        <p:nvSpPr>
          <p:cNvPr id="32773" name="Text Box 5"/>
          <p:cNvSpPr txBox="1">
            <a:spLocks noChangeArrowheads="1"/>
          </p:cNvSpPr>
          <p:nvPr/>
        </p:nvSpPr>
        <p:spPr bwMode="auto">
          <a:xfrm>
            <a:off x="1835150" y="1989138"/>
            <a:ext cx="26273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zh-CN" sz="2400" dirty="0">
                <a:solidFill>
                  <a:srgbClr val="000000"/>
                </a:solidFill>
                <a:latin typeface="Arial Black" panose="020B0A04020102020204" pitchFamily="34" charset="0"/>
              </a:rPr>
              <a:t>2x+3y=17      </a:t>
            </a:r>
            <a:r>
              <a:rPr lang="en-US" altLang="zh-CN" dirty="0">
                <a:solidFill>
                  <a:srgbClr val="000000"/>
                </a:solidFill>
                <a:latin typeface="Arial Black" panose="020B0A04020102020204" pitchFamily="34" charset="0"/>
              </a:rPr>
              <a:t>①</a:t>
            </a:r>
          </a:p>
        </p:txBody>
      </p:sp>
      <p:sp>
        <p:nvSpPr>
          <p:cNvPr id="32774" name="Text Box 6"/>
          <p:cNvSpPr txBox="1">
            <a:spLocks noChangeArrowheads="1"/>
          </p:cNvSpPr>
          <p:nvPr/>
        </p:nvSpPr>
        <p:spPr bwMode="auto">
          <a:xfrm>
            <a:off x="1835150" y="2492375"/>
            <a:ext cx="27289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zh-CN" sz="2400">
                <a:solidFill>
                  <a:srgbClr val="000000"/>
                </a:solidFill>
                <a:latin typeface="Arial Black" panose="020B0A04020102020204" pitchFamily="34" charset="0"/>
              </a:rPr>
              <a:t>2x+4y=16      </a:t>
            </a:r>
            <a:r>
              <a:rPr lang="en-US" altLang="zh-CN">
                <a:solidFill>
                  <a:srgbClr val="000000"/>
                </a:solidFill>
                <a:latin typeface="Arial Black" panose="020B0A04020102020204" pitchFamily="34" charset="0"/>
              </a:rPr>
              <a:t>②</a:t>
            </a:r>
            <a:r>
              <a:rPr lang="en-US" altLang="zh-CN" sz="2400">
                <a:solidFill>
                  <a:srgbClr val="000000"/>
                </a:solidFill>
                <a:latin typeface="Arial Black" panose="020B0A04020102020204" pitchFamily="34" charset="0"/>
              </a:rPr>
              <a:t> </a:t>
            </a:r>
          </a:p>
        </p:txBody>
      </p:sp>
      <p:sp>
        <p:nvSpPr>
          <p:cNvPr id="32775" name="Text Box 7"/>
          <p:cNvSpPr txBox="1">
            <a:spLocks noChangeArrowheads="1"/>
          </p:cNvSpPr>
          <p:nvPr/>
        </p:nvSpPr>
        <p:spPr bwMode="auto">
          <a:xfrm>
            <a:off x="5219700" y="3141663"/>
            <a:ext cx="793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zh-CN" altLang="en-US" sz="2400">
                <a:solidFill>
                  <a:srgbClr val="000000"/>
                </a:solidFill>
                <a:latin typeface="Arial Black" panose="020B0A04020102020204" pitchFamily="34" charset="0"/>
              </a:rPr>
              <a:t>解：</a:t>
            </a:r>
          </a:p>
        </p:txBody>
      </p:sp>
      <p:sp>
        <p:nvSpPr>
          <p:cNvPr id="32776" name="AutoShape 8"/>
          <p:cNvSpPr/>
          <p:nvPr/>
        </p:nvSpPr>
        <p:spPr bwMode="auto">
          <a:xfrm>
            <a:off x="1547813" y="2133600"/>
            <a:ext cx="71437" cy="647700"/>
          </a:xfrm>
          <a:prstGeom prst="leftBrace">
            <a:avLst>
              <a:gd name="adj1" fmla="val 75556"/>
              <a:gd name="adj2" fmla="val 50000"/>
            </a:avLst>
          </a:prstGeom>
          <a:noFill/>
          <a:ln w="28575">
            <a:solidFill>
              <a:schemeClr val="tx1"/>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zh-CN" altLang="en-US">
              <a:solidFill>
                <a:srgbClr val="000000"/>
              </a:solidFill>
            </a:endParaRPr>
          </a:p>
        </p:txBody>
      </p:sp>
      <p:sp>
        <p:nvSpPr>
          <p:cNvPr id="32777" name="Line 9"/>
          <p:cNvSpPr>
            <a:spLocks noChangeShapeType="1"/>
          </p:cNvSpPr>
          <p:nvPr/>
        </p:nvSpPr>
        <p:spPr bwMode="auto">
          <a:xfrm>
            <a:off x="5076825" y="3284538"/>
            <a:ext cx="0" cy="3457575"/>
          </a:xfrm>
          <a:prstGeom prst="line">
            <a:avLst/>
          </a:prstGeom>
          <a:noFill/>
          <a:ln w="28575">
            <a:solidFill>
              <a:schemeClr val="tx1"/>
            </a:solidFill>
            <a:prstDash val="lg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zh-CN" altLang="en-US">
              <a:solidFill>
                <a:srgbClr val="000000"/>
              </a:solidFill>
            </a:endParaRPr>
          </a:p>
        </p:txBody>
      </p:sp>
      <p:sp>
        <p:nvSpPr>
          <p:cNvPr id="32778" name="Text Box 10"/>
          <p:cNvSpPr txBox="1">
            <a:spLocks noChangeArrowheads="1"/>
          </p:cNvSpPr>
          <p:nvPr/>
        </p:nvSpPr>
        <p:spPr bwMode="auto">
          <a:xfrm>
            <a:off x="5867400" y="3141663"/>
            <a:ext cx="1708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zh-CN" sz="2400">
                <a:solidFill>
                  <a:srgbClr val="000000"/>
                </a:solidFill>
                <a:latin typeface="Arial Black" panose="020B0A04020102020204" pitchFamily="34" charset="0"/>
              </a:rPr>
              <a:t> ②- ①</a:t>
            </a:r>
            <a:r>
              <a:rPr lang="zh-CN" altLang="en-US" sz="2400">
                <a:solidFill>
                  <a:srgbClr val="000000"/>
                </a:solidFill>
                <a:latin typeface="Arial Black" panose="020B0A04020102020204" pitchFamily="34" charset="0"/>
              </a:rPr>
              <a:t>得，</a:t>
            </a:r>
          </a:p>
        </p:txBody>
      </p:sp>
      <p:sp>
        <p:nvSpPr>
          <p:cNvPr id="32780" name="Text Box 12"/>
          <p:cNvSpPr txBox="1">
            <a:spLocks noChangeArrowheads="1"/>
          </p:cNvSpPr>
          <p:nvPr/>
        </p:nvSpPr>
        <p:spPr bwMode="auto">
          <a:xfrm>
            <a:off x="5435600" y="4076700"/>
            <a:ext cx="11811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zh-CN" altLang="en-US" sz="2400">
                <a:solidFill>
                  <a:srgbClr val="000000"/>
                </a:solidFill>
                <a:latin typeface="Arial Black" panose="020B0A04020102020204" pitchFamily="34" charset="0"/>
              </a:rPr>
              <a:t>把</a:t>
            </a:r>
            <a:r>
              <a:rPr lang="en-US" altLang="zh-CN" sz="2400">
                <a:solidFill>
                  <a:srgbClr val="000000"/>
                </a:solidFill>
                <a:latin typeface="Arial Black" panose="020B0A04020102020204" pitchFamily="34" charset="0"/>
              </a:rPr>
              <a:t>y=-1</a:t>
            </a:r>
          </a:p>
        </p:txBody>
      </p:sp>
      <p:graphicFrame>
        <p:nvGraphicFramePr>
          <p:cNvPr id="32781" name="Object 13"/>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2055" name="公式" r:id="rId4" imgW="114300" imgH="215900" progId="Equation.3">
                  <p:embed/>
                </p:oleObj>
              </mc:Choice>
              <mc:Fallback>
                <p:oleObj name="公式" r:id="rId4" imgW="114300" imgH="215900" progId="Equation.3">
                  <p:embed/>
                  <p:pic>
                    <p:nvPicPr>
                      <p:cNvPr id="0" name="图片 204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2782" name="Text Box 14"/>
          <p:cNvSpPr txBox="1">
            <a:spLocks noChangeArrowheads="1"/>
          </p:cNvSpPr>
          <p:nvPr/>
        </p:nvSpPr>
        <p:spPr bwMode="auto">
          <a:xfrm>
            <a:off x="6372225" y="4076700"/>
            <a:ext cx="1708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zh-CN" altLang="en-US" sz="2400">
                <a:solidFill>
                  <a:srgbClr val="000000"/>
                </a:solidFill>
                <a:latin typeface="Arial Black" panose="020B0A04020102020204" pitchFamily="34" charset="0"/>
              </a:rPr>
              <a:t>代入①，得</a:t>
            </a:r>
          </a:p>
        </p:txBody>
      </p:sp>
      <p:sp>
        <p:nvSpPr>
          <p:cNvPr id="32783" name="Text Box 15"/>
          <p:cNvSpPr txBox="1">
            <a:spLocks noChangeArrowheads="1"/>
          </p:cNvSpPr>
          <p:nvPr/>
        </p:nvSpPr>
        <p:spPr bwMode="auto">
          <a:xfrm>
            <a:off x="7956550" y="4627563"/>
            <a:ext cx="9953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zh-CN" sz="2400">
                <a:solidFill>
                  <a:srgbClr val="000000"/>
                </a:solidFill>
                <a:latin typeface="Arial Black" panose="020B0A04020102020204" pitchFamily="34" charset="0"/>
              </a:rPr>
              <a:t>x=10</a:t>
            </a:r>
          </a:p>
        </p:txBody>
      </p:sp>
      <p:sp>
        <p:nvSpPr>
          <p:cNvPr id="32784" name="Text Box 16"/>
          <p:cNvSpPr txBox="1">
            <a:spLocks noChangeArrowheads="1"/>
          </p:cNvSpPr>
          <p:nvPr/>
        </p:nvSpPr>
        <p:spPr bwMode="auto">
          <a:xfrm>
            <a:off x="5292725" y="5229225"/>
            <a:ext cx="3232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zh-CN" altLang="en-US" sz="2400">
                <a:solidFill>
                  <a:srgbClr val="000000"/>
                </a:solidFill>
                <a:latin typeface="Arial Black" panose="020B0A04020102020204" pitchFamily="34" charset="0"/>
              </a:rPr>
              <a:t>所以，原方程组的解为</a:t>
            </a:r>
          </a:p>
        </p:txBody>
      </p:sp>
      <p:sp>
        <p:nvSpPr>
          <p:cNvPr id="32785" name="Text Box 17"/>
          <p:cNvSpPr txBox="1">
            <a:spLocks noChangeArrowheads="1"/>
          </p:cNvSpPr>
          <p:nvPr/>
        </p:nvSpPr>
        <p:spPr bwMode="auto">
          <a:xfrm>
            <a:off x="6877050" y="5876925"/>
            <a:ext cx="9953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zh-CN" sz="2400">
                <a:solidFill>
                  <a:srgbClr val="000000"/>
                </a:solidFill>
                <a:latin typeface="Arial Black" panose="020B0A04020102020204" pitchFamily="34" charset="0"/>
              </a:rPr>
              <a:t>x=10</a:t>
            </a:r>
          </a:p>
        </p:txBody>
      </p:sp>
      <p:sp>
        <p:nvSpPr>
          <p:cNvPr id="32786" name="Text Box 18"/>
          <p:cNvSpPr txBox="1">
            <a:spLocks noChangeArrowheads="1"/>
          </p:cNvSpPr>
          <p:nvPr/>
        </p:nvSpPr>
        <p:spPr bwMode="auto">
          <a:xfrm>
            <a:off x="6877050" y="6237288"/>
            <a:ext cx="8763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zh-CN" sz="2400">
                <a:solidFill>
                  <a:srgbClr val="000000"/>
                </a:solidFill>
                <a:latin typeface="Arial Black" panose="020B0A04020102020204" pitchFamily="34" charset="0"/>
              </a:rPr>
              <a:t>y=-1</a:t>
            </a:r>
          </a:p>
        </p:txBody>
      </p:sp>
      <p:sp>
        <p:nvSpPr>
          <p:cNvPr id="32787" name="AutoShape 19"/>
          <p:cNvSpPr/>
          <p:nvPr/>
        </p:nvSpPr>
        <p:spPr bwMode="auto">
          <a:xfrm>
            <a:off x="6732588" y="6021388"/>
            <a:ext cx="71437" cy="647700"/>
          </a:xfrm>
          <a:prstGeom prst="leftBrace">
            <a:avLst>
              <a:gd name="adj1" fmla="val 75556"/>
              <a:gd name="adj2" fmla="val 50000"/>
            </a:avLst>
          </a:prstGeom>
          <a:noFill/>
          <a:ln w="28575">
            <a:solidFill>
              <a:schemeClr val="tx1"/>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zh-CN" altLang="en-US">
              <a:solidFill>
                <a:srgbClr val="000000"/>
              </a:solidFill>
            </a:endParaRPr>
          </a:p>
        </p:txBody>
      </p:sp>
      <p:sp>
        <p:nvSpPr>
          <p:cNvPr id="32788" name="Text Box 20"/>
          <p:cNvSpPr txBox="1">
            <a:spLocks noChangeArrowheads="1"/>
          </p:cNvSpPr>
          <p:nvPr/>
        </p:nvSpPr>
        <p:spPr bwMode="auto">
          <a:xfrm>
            <a:off x="755650" y="3213100"/>
            <a:ext cx="3740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zh-CN" altLang="en-US" sz="2400">
                <a:solidFill>
                  <a:srgbClr val="000000"/>
                </a:solidFill>
                <a:latin typeface="Arial Black" panose="020B0A04020102020204" pitchFamily="34" charset="0"/>
              </a:rPr>
              <a:t>两个方程中</a:t>
            </a:r>
            <a:r>
              <a:rPr lang="en-US" altLang="zh-CN" sz="2400">
                <a:solidFill>
                  <a:srgbClr val="000000"/>
                </a:solidFill>
                <a:latin typeface="Arial Black" panose="020B0A04020102020204" pitchFamily="34" charset="0"/>
              </a:rPr>
              <a:t>x</a:t>
            </a:r>
            <a:r>
              <a:rPr lang="zh-CN" altLang="en-US" sz="2400">
                <a:solidFill>
                  <a:srgbClr val="000000"/>
                </a:solidFill>
                <a:latin typeface="Arial Black" panose="020B0A04020102020204" pitchFamily="34" charset="0"/>
              </a:rPr>
              <a:t>的系数相等。</a:t>
            </a:r>
          </a:p>
        </p:txBody>
      </p:sp>
      <p:sp>
        <p:nvSpPr>
          <p:cNvPr id="32789" name="Text Box 21"/>
          <p:cNvSpPr txBox="1">
            <a:spLocks noChangeArrowheads="1"/>
          </p:cNvSpPr>
          <p:nvPr/>
        </p:nvSpPr>
        <p:spPr bwMode="auto">
          <a:xfrm>
            <a:off x="468313" y="3860800"/>
            <a:ext cx="445135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zh-CN" altLang="en-US" sz="2400" dirty="0">
                <a:solidFill>
                  <a:srgbClr val="000000"/>
                </a:solidFill>
                <a:latin typeface="Arial Black" panose="020B0A04020102020204" pitchFamily="34" charset="0"/>
              </a:rPr>
              <a:t>解题思路：根据等式的性质一，</a:t>
            </a:r>
          </a:p>
          <a:p>
            <a:pPr fontAlgn="base">
              <a:spcBef>
                <a:spcPct val="0"/>
              </a:spcBef>
              <a:spcAft>
                <a:spcPct val="0"/>
              </a:spcAft>
            </a:pPr>
            <a:r>
              <a:rPr lang="zh-CN" altLang="en-US" sz="2400" dirty="0">
                <a:solidFill>
                  <a:srgbClr val="000000"/>
                </a:solidFill>
                <a:latin typeface="Arial Black" panose="020B0A04020102020204" pitchFamily="34" charset="0"/>
              </a:rPr>
              <a:t>②</a:t>
            </a:r>
            <a:r>
              <a:rPr lang="en-US" altLang="zh-CN" sz="2400" dirty="0">
                <a:solidFill>
                  <a:srgbClr val="000000"/>
                </a:solidFill>
                <a:latin typeface="Arial Black" panose="020B0A04020102020204" pitchFamily="34" charset="0"/>
              </a:rPr>
              <a:t>-①</a:t>
            </a:r>
            <a:r>
              <a:rPr lang="zh-CN" altLang="en-US" sz="2400" dirty="0">
                <a:solidFill>
                  <a:srgbClr val="000000"/>
                </a:solidFill>
                <a:latin typeface="Arial Black" panose="020B0A04020102020204" pitchFamily="34" charset="0"/>
              </a:rPr>
              <a:t>等式仍成立。可消</a:t>
            </a:r>
            <a:r>
              <a:rPr lang="en-US" altLang="zh-CN" sz="2400" dirty="0">
                <a:solidFill>
                  <a:srgbClr val="000000"/>
                </a:solidFill>
                <a:latin typeface="Arial Black" panose="020B0A04020102020204" pitchFamily="34" charset="0"/>
              </a:rPr>
              <a:t>x</a:t>
            </a:r>
            <a:r>
              <a:rPr lang="zh-CN" altLang="en-US" sz="2400" dirty="0">
                <a:solidFill>
                  <a:srgbClr val="000000"/>
                </a:solidFill>
                <a:latin typeface="Arial Black" panose="020B0A04020102020204" pitchFamily="34" charset="0"/>
              </a:rPr>
              <a:t>。</a:t>
            </a:r>
          </a:p>
        </p:txBody>
      </p:sp>
      <p:sp>
        <p:nvSpPr>
          <p:cNvPr id="32790" name="Text Box 22"/>
          <p:cNvSpPr txBox="1">
            <a:spLocks noChangeArrowheads="1"/>
          </p:cNvSpPr>
          <p:nvPr/>
        </p:nvSpPr>
        <p:spPr bwMode="auto">
          <a:xfrm>
            <a:off x="6443663" y="3573463"/>
            <a:ext cx="8763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zh-CN" sz="2400">
                <a:solidFill>
                  <a:srgbClr val="000000"/>
                </a:solidFill>
                <a:latin typeface="Arial Black" panose="020B0A04020102020204" pitchFamily="34" charset="0"/>
              </a:rPr>
              <a:t>y=-1</a:t>
            </a:r>
          </a:p>
        </p:txBody>
      </p:sp>
      <p:sp>
        <p:nvSpPr>
          <p:cNvPr id="32791" name="Text Box 23"/>
          <p:cNvSpPr txBox="1">
            <a:spLocks noChangeArrowheads="1"/>
          </p:cNvSpPr>
          <p:nvPr/>
        </p:nvSpPr>
        <p:spPr bwMode="auto">
          <a:xfrm>
            <a:off x="5651500" y="4652963"/>
            <a:ext cx="15033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zh-CN" sz="2400">
                <a:solidFill>
                  <a:srgbClr val="000000"/>
                </a:solidFill>
                <a:latin typeface="Arial Black" panose="020B0A04020102020204" pitchFamily="34" charset="0"/>
              </a:rPr>
              <a:t>2x-3=17</a:t>
            </a:r>
          </a:p>
        </p:txBody>
      </p:sp>
      <p:sp>
        <p:nvSpPr>
          <p:cNvPr id="32792" name="Text Box 24"/>
          <p:cNvSpPr txBox="1">
            <a:spLocks noChangeArrowheads="1"/>
          </p:cNvSpPr>
          <p:nvPr/>
        </p:nvSpPr>
        <p:spPr bwMode="auto">
          <a:xfrm>
            <a:off x="0" y="4868863"/>
            <a:ext cx="51244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zh-CN" altLang="en-US" sz="2400">
                <a:solidFill>
                  <a:srgbClr val="000000"/>
                </a:solidFill>
                <a:latin typeface="Arial Black" panose="020B0A04020102020204" pitchFamily="34" charset="0"/>
              </a:rPr>
              <a:t>即：（</a:t>
            </a:r>
            <a:r>
              <a:rPr lang="en-US" altLang="zh-CN" sz="2400">
                <a:solidFill>
                  <a:srgbClr val="000000"/>
                </a:solidFill>
                <a:latin typeface="Arial Black" panose="020B0A04020102020204" pitchFamily="34" charset="0"/>
              </a:rPr>
              <a:t>2x-</a:t>
            </a:r>
            <a:r>
              <a:rPr lang="en-US" altLang="zh-CN" sz="2400">
                <a:solidFill>
                  <a:srgbClr val="009999"/>
                </a:solidFill>
                <a:latin typeface="Arial Black" panose="020B0A04020102020204" pitchFamily="34" charset="0"/>
              </a:rPr>
              <a:t>2x</a:t>
            </a:r>
            <a:r>
              <a:rPr lang="zh-CN" altLang="en-US" sz="2400">
                <a:solidFill>
                  <a:srgbClr val="000000"/>
                </a:solidFill>
                <a:latin typeface="Arial Black" panose="020B0A04020102020204" pitchFamily="34" charset="0"/>
              </a:rPr>
              <a:t>）</a:t>
            </a:r>
            <a:r>
              <a:rPr lang="en-US" altLang="zh-CN" sz="2400">
                <a:solidFill>
                  <a:srgbClr val="000000"/>
                </a:solidFill>
                <a:latin typeface="Arial Black" panose="020B0A04020102020204" pitchFamily="34" charset="0"/>
              </a:rPr>
              <a:t>+</a:t>
            </a:r>
            <a:r>
              <a:rPr lang="zh-CN" altLang="en-US" sz="2400">
                <a:solidFill>
                  <a:srgbClr val="000000"/>
                </a:solidFill>
                <a:latin typeface="Arial Black" panose="020B0A04020102020204" pitchFamily="34" charset="0"/>
              </a:rPr>
              <a:t>（</a:t>
            </a:r>
            <a:r>
              <a:rPr lang="en-US" altLang="zh-CN" sz="2400">
                <a:solidFill>
                  <a:srgbClr val="000000"/>
                </a:solidFill>
                <a:latin typeface="Arial Black" panose="020B0A04020102020204" pitchFamily="34" charset="0"/>
              </a:rPr>
              <a:t>4y-3y</a:t>
            </a:r>
            <a:r>
              <a:rPr lang="zh-CN" altLang="en-US" sz="2400">
                <a:solidFill>
                  <a:srgbClr val="000000"/>
                </a:solidFill>
                <a:latin typeface="Arial Black" panose="020B0A04020102020204" pitchFamily="34" charset="0"/>
              </a:rPr>
              <a:t>）</a:t>
            </a:r>
            <a:r>
              <a:rPr lang="en-US" altLang="zh-CN" sz="2400">
                <a:solidFill>
                  <a:srgbClr val="000000"/>
                </a:solidFill>
                <a:latin typeface="Arial Black" panose="020B0A04020102020204" pitchFamily="34" charset="0"/>
              </a:rPr>
              <a:t>=16-17</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2772"/>
                                        </p:tgtEl>
                                        <p:attrNameLst>
                                          <p:attrName>style.visibility</p:attrName>
                                        </p:attrNameLst>
                                      </p:cBhvr>
                                      <p:to>
                                        <p:strVal val="visible"/>
                                      </p:to>
                                    </p:set>
                                    <p:animEffect transition="in" filter="checkerboard(across)">
                                      <p:cBhvr>
                                        <p:cTn id="7" dur="500"/>
                                        <p:tgtEl>
                                          <p:spTgt spid="3277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2773"/>
                                        </p:tgtEl>
                                        <p:attrNameLst>
                                          <p:attrName>style.visibility</p:attrName>
                                        </p:attrNameLst>
                                      </p:cBhvr>
                                      <p:to>
                                        <p:strVal val="visible"/>
                                      </p:to>
                                    </p:set>
                                    <p:animEffect transition="in" filter="checkerboard(across)">
                                      <p:cBhvr>
                                        <p:cTn id="12" dur="500"/>
                                        <p:tgtEl>
                                          <p:spTgt spid="32773"/>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2774"/>
                                        </p:tgtEl>
                                        <p:attrNameLst>
                                          <p:attrName>style.visibility</p:attrName>
                                        </p:attrNameLst>
                                      </p:cBhvr>
                                      <p:to>
                                        <p:strVal val="visible"/>
                                      </p:to>
                                    </p:set>
                                    <p:animEffect transition="in" filter="checkerboard(across)">
                                      <p:cBhvr>
                                        <p:cTn id="17" dur="500"/>
                                        <p:tgtEl>
                                          <p:spTgt spid="32774"/>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32776"/>
                                        </p:tgtEl>
                                        <p:attrNameLst>
                                          <p:attrName>style.visibility</p:attrName>
                                        </p:attrNameLst>
                                      </p:cBhvr>
                                      <p:to>
                                        <p:strVal val="visible"/>
                                      </p:to>
                                    </p:set>
                                    <p:animEffect transition="in" filter="strips(downLeft)">
                                      <p:cBhvr>
                                        <p:cTn id="22" dur="500"/>
                                        <p:tgtEl>
                                          <p:spTgt spid="32776"/>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2788"/>
                                        </p:tgtEl>
                                        <p:attrNameLst>
                                          <p:attrName>style.visibility</p:attrName>
                                        </p:attrNameLst>
                                      </p:cBhvr>
                                      <p:to>
                                        <p:strVal val="visible"/>
                                      </p:to>
                                    </p:set>
                                    <p:animEffect transition="in" filter="checkerboard(across)">
                                      <p:cBhvr>
                                        <p:cTn id="27" dur="500"/>
                                        <p:tgtEl>
                                          <p:spTgt spid="32788"/>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2789"/>
                                        </p:tgtEl>
                                        <p:attrNameLst>
                                          <p:attrName>style.visibility</p:attrName>
                                        </p:attrNameLst>
                                      </p:cBhvr>
                                      <p:to>
                                        <p:strVal val="visible"/>
                                      </p:to>
                                    </p:set>
                                    <p:animEffect transition="in" filter="checkerboard(across)">
                                      <p:cBhvr>
                                        <p:cTn id="32" dur="500"/>
                                        <p:tgtEl>
                                          <p:spTgt spid="32789"/>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32792"/>
                                        </p:tgtEl>
                                        <p:attrNameLst>
                                          <p:attrName>style.visibility</p:attrName>
                                        </p:attrNameLst>
                                      </p:cBhvr>
                                      <p:to>
                                        <p:strVal val="visible"/>
                                      </p:to>
                                    </p:set>
                                    <p:animEffect transition="in" filter="checkerboard(across)">
                                      <p:cBhvr>
                                        <p:cTn id="37" dur="500"/>
                                        <p:tgtEl>
                                          <p:spTgt spid="32792"/>
                                        </p:tgtEl>
                                      </p:cBhvr>
                                    </p:animEffect>
                                  </p:childTnLst>
                                </p:cTn>
                              </p:par>
                            </p:childTnLst>
                          </p:cTn>
                        </p:par>
                      </p:childTnLst>
                    </p:cTn>
                  </p:par>
                  <p:par>
                    <p:cTn id="38" fill="hold">
                      <p:stCondLst>
                        <p:cond delay="indefinite"/>
                      </p:stCondLst>
                      <p:childTnLst>
                        <p:par>
                          <p:cTn id="39" fill="hold">
                            <p:stCondLst>
                              <p:cond delay="0"/>
                            </p:stCondLst>
                            <p:childTnLst>
                              <p:par>
                                <p:cTn id="40" presetID="18" presetClass="entr" presetSubtype="12" fill="hold" grpId="0" nodeType="clickEffect">
                                  <p:stCondLst>
                                    <p:cond delay="0"/>
                                  </p:stCondLst>
                                  <p:childTnLst>
                                    <p:set>
                                      <p:cBhvr>
                                        <p:cTn id="41" dur="1" fill="hold">
                                          <p:stCondLst>
                                            <p:cond delay="0"/>
                                          </p:stCondLst>
                                        </p:cTn>
                                        <p:tgtEl>
                                          <p:spTgt spid="32777"/>
                                        </p:tgtEl>
                                        <p:attrNameLst>
                                          <p:attrName>style.visibility</p:attrName>
                                        </p:attrNameLst>
                                      </p:cBhvr>
                                      <p:to>
                                        <p:strVal val="visible"/>
                                      </p:to>
                                    </p:set>
                                    <p:animEffect transition="in" filter="strips(downLeft)">
                                      <p:cBhvr>
                                        <p:cTn id="42" dur="500"/>
                                        <p:tgtEl>
                                          <p:spTgt spid="32777"/>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32775"/>
                                        </p:tgtEl>
                                        <p:attrNameLst>
                                          <p:attrName>style.visibility</p:attrName>
                                        </p:attrNameLst>
                                      </p:cBhvr>
                                      <p:to>
                                        <p:strVal val="visible"/>
                                      </p:to>
                                    </p:set>
                                    <p:animEffect transition="in" filter="checkerboard(across)">
                                      <p:cBhvr>
                                        <p:cTn id="47" dur="500"/>
                                        <p:tgtEl>
                                          <p:spTgt spid="32775"/>
                                        </p:tgtEl>
                                      </p:cBhvr>
                                    </p:animEffect>
                                  </p:childTnLst>
                                </p:cTn>
                              </p:par>
                            </p:childTnLst>
                          </p:cTn>
                        </p:par>
                      </p:childTnLst>
                    </p:cTn>
                  </p:par>
                  <p:par>
                    <p:cTn id="48" fill="hold">
                      <p:stCondLst>
                        <p:cond delay="indefinite"/>
                      </p:stCondLst>
                      <p:childTnLst>
                        <p:par>
                          <p:cTn id="49" fill="hold">
                            <p:stCondLst>
                              <p:cond delay="0"/>
                            </p:stCondLst>
                            <p:childTnLst>
                              <p:par>
                                <p:cTn id="50" presetID="5" presetClass="entr" presetSubtype="10" fill="hold" grpId="0" nodeType="clickEffect">
                                  <p:stCondLst>
                                    <p:cond delay="0"/>
                                  </p:stCondLst>
                                  <p:childTnLst>
                                    <p:set>
                                      <p:cBhvr>
                                        <p:cTn id="51" dur="1" fill="hold">
                                          <p:stCondLst>
                                            <p:cond delay="0"/>
                                          </p:stCondLst>
                                        </p:cTn>
                                        <p:tgtEl>
                                          <p:spTgt spid="32778"/>
                                        </p:tgtEl>
                                        <p:attrNameLst>
                                          <p:attrName>style.visibility</p:attrName>
                                        </p:attrNameLst>
                                      </p:cBhvr>
                                      <p:to>
                                        <p:strVal val="visible"/>
                                      </p:to>
                                    </p:set>
                                    <p:animEffect transition="in" filter="checkerboard(across)">
                                      <p:cBhvr>
                                        <p:cTn id="52" dur="500"/>
                                        <p:tgtEl>
                                          <p:spTgt spid="32778"/>
                                        </p:tgtEl>
                                      </p:cBhvr>
                                    </p:animEffect>
                                  </p:childTnLst>
                                </p:cTn>
                              </p:par>
                            </p:childTnLst>
                          </p:cTn>
                        </p:par>
                      </p:childTnLst>
                    </p:cTn>
                  </p:par>
                  <p:par>
                    <p:cTn id="53" fill="hold">
                      <p:stCondLst>
                        <p:cond delay="indefinite"/>
                      </p:stCondLst>
                      <p:childTnLst>
                        <p:par>
                          <p:cTn id="54" fill="hold">
                            <p:stCondLst>
                              <p:cond delay="0"/>
                            </p:stCondLst>
                            <p:childTnLst>
                              <p:par>
                                <p:cTn id="55" presetID="5" presetClass="entr" presetSubtype="10" fill="hold" grpId="0" nodeType="clickEffect">
                                  <p:stCondLst>
                                    <p:cond delay="0"/>
                                  </p:stCondLst>
                                  <p:childTnLst>
                                    <p:set>
                                      <p:cBhvr>
                                        <p:cTn id="56" dur="1" fill="hold">
                                          <p:stCondLst>
                                            <p:cond delay="0"/>
                                          </p:stCondLst>
                                        </p:cTn>
                                        <p:tgtEl>
                                          <p:spTgt spid="32790"/>
                                        </p:tgtEl>
                                        <p:attrNameLst>
                                          <p:attrName>style.visibility</p:attrName>
                                        </p:attrNameLst>
                                      </p:cBhvr>
                                      <p:to>
                                        <p:strVal val="visible"/>
                                      </p:to>
                                    </p:set>
                                    <p:animEffect transition="in" filter="checkerboard(across)">
                                      <p:cBhvr>
                                        <p:cTn id="57" dur="500"/>
                                        <p:tgtEl>
                                          <p:spTgt spid="32790"/>
                                        </p:tgtEl>
                                      </p:cBhvr>
                                    </p:animEffect>
                                  </p:childTnLst>
                                </p:cTn>
                              </p:par>
                            </p:childTnLst>
                          </p:cTn>
                        </p:par>
                      </p:childTnLst>
                    </p:cTn>
                  </p:par>
                  <p:par>
                    <p:cTn id="58" fill="hold">
                      <p:stCondLst>
                        <p:cond delay="indefinite"/>
                      </p:stCondLst>
                      <p:childTnLst>
                        <p:par>
                          <p:cTn id="59" fill="hold">
                            <p:stCondLst>
                              <p:cond delay="0"/>
                            </p:stCondLst>
                            <p:childTnLst>
                              <p:par>
                                <p:cTn id="60" presetID="5" presetClass="entr" presetSubtype="10" fill="hold" grpId="0" nodeType="clickEffect">
                                  <p:stCondLst>
                                    <p:cond delay="0"/>
                                  </p:stCondLst>
                                  <p:childTnLst>
                                    <p:set>
                                      <p:cBhvr>
                                        <p:cTn id="61" dur="1" fill="hold">
                                          <p:stCondLst>
                                            <p:cond delay="0"/>
                                          </p:stCondLst>
                                        </p:cTn>
                                        <p:tgtEl>
                                          <p:spTgt spid="32780"/>
                                        </p:tgtEl>
                                        <p:attrNameLst>
                                          <p:attrName>style.visibility</p:attrName>
                                        </p:attrNameLst>
                                      </p:cBhvr>
                                      <p:to>
                                        <p:strVal val="visible"/>
                                      </p:to>
                                    </p:set>
                                    <p:animEffect transition="in" filter="checkerboard(across)">
                                      <p:cBhvr>
                                        <p:cTn id="62" dur="500"/>
                                        <p:tgtEl>
                                          <p:spTgt spid="32780"/>
                                        </p:tgtEl>
                                      </p:cBhvr>
                                    </p:animEffect>
                                  </p:childTnLst>
                                </p:cTn>
                              </p:par>
                            </p:childTnLst>
                          </p:cTn>
                        </p:par>
                      </p:childTnLst>
                    </p:cTn>
                  </p:par>
                  <p:par>
                    <p:cTn id="63" fill="hold">
                      <p:stCondLst>
                        <p:cond delay="indefinite"/>
                      </p:stCondLst>
                      <p:childTnLst>
                        <p:par>
                          <p:cTn id="64" fill="hold">
                            <p:stCondLst>
                              <p:cond delay="0"/>
                            </p:stCondLst>
                            <p:childTnLst>
                              <p:par>
                                <p:cTn id="65" presetID="5" presetClass="entr" presetSubtype="10" fill="hold" grpId="0" nodeType="clickEffect">
                                  <p:stCondLst>
                                    <p:cond delay="0"/>
                                  </p:stCondLst>
                                  <p:childTnLst>
                                    <p:set>
                                      <p:cBhvr>
                                        <p:cTn id="66" dur="1" fill="hold">
                                          <p:stCondLst>
                                            <p:cond delay="0"/>
                                          </p:stCondLst>
                                        </p:cTn>
                                        <p:tgtEl>
                                          <p:spTgt spid="32782"/>
                                        </p:tgtEl>
                                        <p:attrNameLst>
                                          <p:attrName>style.visibility</p:attrName>
                                        </p:attrNameLst>
                                      </p:cBhvr>
                                      <p:to>
                                        <p:strVal val="visible"/>
                                      </p:to>
                                    </p:set>
                                    <p:animEffect transition="in" filter="checkerboard(across)">
                                      <p:cBhvr>
                                        <p:cTn id="67" dur="500"/>
                                        <p:tgtEl>
                                          <p:spTgt spid="32782"/>
                                        </p:tgtEl>
                                      </p:cBhvr>
                                    </p:animEffect>
                                  </p:childTnLst>
                                </p:cTn>
                              </p:par>
                            </p:childTnLst>
                          </p:cTn>
                        </p:par>
                      </p:childTnLst>
                    </p:cTn>
                  </p:par>
                  <p:par>
                    <p:cTn id="68" fill="hold">
                      <p:stCondLst>
                        <p:cond delay="indefinite"/>
                      </p:stCondLst>
                      <p:childTnLst>
                        <p:par>
                          <p:cTn id="69" fill="hold">
                            <p:stCondLst>
                              <p:cond delay="0"/>
                            </p:stCondLst>
                            <p:childTnLst>
                              <p:par>
                                <p:cTn id="70" presetID="5" presetClass="entr" presetSubtype="10" fill="hold" grpId="0" nodeType="clickEffect">
                                  <p:stCondLst>
                                    <p:cond delay="0"/>
                                  </p:stCondLst>
                                  <p:childTnLst>
                                    <p:set>
                                      <p:cBhvr>
                                        <p:cTn id="71" dur="1" fill="hold">
                                          <p:stCondLst>
                                            <p:cond delay="0"/>
                                          </p:stCondLst>
                                        </p:cTn>
                                        <p:tgtEl>
                                          <p:spTgt spid="32791"/>
                                        </p:tgtEl>
                                        <p:attrNameLst>
                                          <p:attrName>style.visibility</p:attrName>
                                        </p:attrNameLst>
                                      </p:cBhvr>
                                      <p:to>
                                        <p:strVal val="visible"/>
                                      </p:to>
                                    </p:set>
                                    <p:animEffect transition="in" filter="checkerboard(across)">
                                      <p:cBhvr>
                                        <p:cTn id="72" dur="500"/>
                                        <p:tgtEl>
                                          <p:spTgt spid="32791"/>
                                        </p:tgtEl>
                                      </p:cBhvr>
                                    </p:animEffect>
                                  </p:childTnLst>
                                </p:cTn>
                              </p:par>
                            </p:childTnLst>
                          </p:cTn>
                        </p:par>
                      </p:childTnLst>
                    </p:cTn>
                  </p:par>
                  <p:par>
                    <p:cTn id="73" fill="hold">
                      <p:stCondLst>
                        <p:cond delay="indefinite"/>
                      </p:stCondLst>
                      <p:childTnLst>
                        <p:par>
                          <p:cTn id="74" fill="hold">
                            <p:stCondLst>
                              <p:cond delay="0"/>
                            </p:stCondLst>
                            <p:childTnLst>
                              <p:par>
                                <p:cTn id="75" presetID="5" presetClass="entr" presetSubtype="10" fill="hold" grpId="0" nodeType="clickEffect">
                                  <p:stCondLst>
                                    <p:cond delay="0"/>
                                  </p:stCondLst>
                                  <p:childTnLst>
                                    <p:set>
                                      <p:cBhvr>
                                        <p:cTn id="76" dur="1" fill="hold">
                                          <p:stCondLst>
                                            <p:cond delay="0"/>
                                          </p:stCondLst>
                                        </p:cTn>
                                        <p:tgtEl>
                                          <p:spTgt spid="32783"/>
                                        </p:tgtEl>
                                        <p:attrNameLst>
                                          <p:attrName>style.visibility</p:attrName>
                                        </p:attrNameLst>
                                      </p:cBhvr>
                                      <p:to>
                                        <p:strVal val="visible"/>
                                      </p:to>
                                    </p:set>
                                    <p:animEffect transition="in" filter="checkerboard(across)">
                                      <p:cBhvr>
                                        <p:cTn id="77" dur="500"/>
                                        <p:tgtEl>
                                          <p:spTgt spid="32783"/>
                                        </p:tgtEl>
                                      </p:cBhvr>
                                    </p:animEffect>
                                  </p:childTnLst>
                                </p:cTn>
                              </p:par>
                            </p:childTnLst>
                          </p:cTn>
                        </p:par>
                      </p:childTnLst>
                    </p:cTn>
                  </p:par>
                  <p:par>
                    <p:cTn id="78" fill="hold">
                      <p:stCondLst>
                        <p:cond delay="indefinite"/>
                      </p:stCondLst>
                      <p:childTnLst>
                        <p:par>
                          <p:cTn id="79" fill="hold">
                            <p:stCondLst>
                              <p:cond delay="0"/>
                            </p:stCondLst>
                            <p:childTnLst>
                              <p:par>
                                <p:cTn id="80" presetID="5" presetClass="entr" presetSubtype="10" fill="hold" grpId="0" nodeType="clickEffect">
                                  <p:stCondLst>
                                    <p:cond delay="0"/>
                                  </p:stCondLst>
                                  <p:childTnLst>
                                    <p:set>
                                      <p:cBhvr>
                                        <p:cTn id="81" dur="1" fill="hold">
                                          <p:stCondLst>
                                            <p:cond delay="0"/>
                                          </p:stCondLst>
                                        </p:cTn>
                                        <p:tgtEl>
                                          <p:spTgt spid="32784"/>
                                        </p:tgtEl>
                                        <p:attrNameLst>
                                          <p:attrName>style.visibility</p:attrName>
                                        </p:attrNameLst>
                                      </p:cBhvr>
                                      <p:to>
                                        <p:strVal val="visible"/>
                                      </p:to>
                                    </p:set>
                                    <p:animEffect transition="in" filter="checkerboard(across)">
                                      <p:cBhvr>
                                        <p:cTn id="82" dur="500"/>
                                        <p:tgtEl>
                                          <p:spTgt spid="32784"/>
                                        </p:tgtEl>
                                      </p:cBhvr>
                                    </p:animEffect>
                                  </p:childTnLst>
                                </p:cTn>
                              </p:par>
                            </p:childTnLst>
                          </p:cTn>
                        </p:par>
                      </p:childTnLst>
                    </p:cTn>
                  </p:par>
                  <p:par>
                    <p:cTn id="83" fill="hold">
                      <p:stCondLst>
                        <p:cond delay="indefinite"/>
                      </p:stCondLst>
                      <p:childTnLst>
                        <p:par>
                          <p:cTn id="84" fill="hold">
                            <p:stCondLst>
                              <p:cond delay="0"/>
                            </p:stCondLst>
                            <p:childTnLst>
                              <p:par>
                                <p:cTn id="85" presetID="5" presetClass="entr" presetSubtype="10" fill="hold" grpId="0" nodeType="clickEffect">
                                  <p:stCondLst>
                                    <p:cond delay="0"/>
                                  </p:stCondLst>
                                  <p:childTnLst>
                                    <p:set>
                                      <p:cBhvr>
                                        <p:cTn id="86" dur="1" fill="hold">
                                          <p:stCondLst>
                                            <p:cond delay="0"/>
                                          </p:stCondLst>
                                        </p:cTn>
                                        <p:tgtEl>
                                          <p:spTgt spid="32785"/>
                                        </p:tgtEl>
                                        <p:attrNameLst>
                                          <p:attrName>style.visibility</p:attrName>
                                        </p:attrNameLst>
                                      </p:cBhvr>
                                      <p:to>
                                        <p:strVal val="visible"/>
                                      </p:to>
                                    </p:set>
                                    <p:animEffect transition="in" filter="checkerboard(across)">
                                      <p:cBhvr>
                                        <p:cTn id="87" dur="500"/>
                                        <p:tgtEl>
                                          <p:spTgt spid="32785"/>
                                        </p:tgtEl>
                                      </p:cBhvr>
                                    </p:animEffect>
                                  </p:childTnLst>
                                </p:cTn>
                              </p:par>
                            </p:childTnLst>
                          </p:cTn>
                        </p:par>
                      </p:childTnLst>
                    </p:cTn>
                  </p:par>
                  <p:par>
                    <p:cTn id="88" fill="hold">
                      <p:stCondLst>
                        <p:cond delay="indefinite"/>
                      </p:stCondLst>
                      <p:childTnLst>
                        <p:par>
                          <p:cTn id="89" fill="hold">
                            <p:stCondLst>
                              <p:cond delay="0"/>
                            </p:stCondLst>
                            <p:childTnLst>
                              <p:par>
                                <p:cTn id="90" presetID="5" presetClass="entr" presetSubtype="10" fill="hold" grpId="0" nodeType="clickEffect">
                                  <p:stCondLst>
                                    <p:cond delay="0"/>
                                  </p:stCondLst>
                                  <p:childTnLst>
                                    <p:set>
                                      <p:cBhvr>
                                        <p:cTn id="91" dur="1" fill="hold">
                                          <p:stCondLst>
                                            <p:cond delay="0"/>
                                          </p:stCondLst>
                                        </p:cTn>
                                        <p:tgtEl>
                                          <p:spTgt spid="32786"/>
                                        </p:tgtEl>
                                        <p:attrNameLst>
                                          <p:attrName>style.visibility</p:attrName>
                                        </p:attrNameLst>
                                      </p:cBhvr>
                                      <p:to>
                                        <p:strVal val="visible"/>
                                      </p:to>
                                    </p:set>
                                    <p:animEffect transition="in" filter="checkerboard(across)">
                                      <p:cBhvr>
                                        <p:cTn id="92" dur="500"/>
                                        <p:tgtEl>
                                          <p:spTgt spid="32786"/>
                                        </p:tgtEl>
                                      </p:cBhvr>
                                    </p:animEffect>
                                  </p:childTnLst>
                                </p:cTn>
                              </p:par>
                            </p:childTnLst>
                          </p:cTn>
                        </p:par>
                      </p:childTnLst>
                    </p:cTn>
                  </p:par>
                  <p:par>
                    <p:cTn id="93" fill="hold">
                      <p:stCondLst>
                        <p:cond delay="indefinite"/>
                      </p:stCondLst>
                      <p:childTnLst>
                        <p:par>
                          <p:cTn id="94" fill="hold">
                            <p:stCondLst>
                              <p:cond delay="0"/>
                            </p:stCondLst>
                            <p:childTnLst>
                              <p:par>
                                <p:cTn id="95" presetID="18" presetClass="entr" presetSubtype="12" fill="hold" grpId="0" nodeType="clickEffect">
                                  <p:stCondLst>
                                    <p:cond delay="0"/>
                                  </p:stCondLst>
                                  <p:childTnLst>
                                    <p:set>
                                      <p:cBhvr>
                                        <p:cTn id="96" dur="1" fill="hold">
                                          <p:stCondLst>
                                            <p:cond delay="0"/>
                                          </p:stCondLst>
                                        </p:cTn>
                                        <p:tgtEl>
                                          <p:spTgt spid="32787"/>
                                        </p:tgtEl>
                                        <p:attrNameLst>
                                          <p:attrName>style.visibility</p:attrName>
                                        </p:attrNameLst>
                                      </p:cBhvr>
                                      <p:to>
                                        <p:strVal val="visible"/>
                                      </p:to>
                                    </p:set>
                                    <p:animEffect transition="in" filter="strips(downLeft)">
                                      <p:cBhvr>
                                        <p:cTn id="97" dur="500"/>
                                        <p:tgtEl>
                                          <p:spTgt spid="327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2" grpId="0"/>
      <p:bldP spid="32773" grpId="0"/>
      <p:bldP spid="32774" grpId="0"/>
      <p:bldP spid="32775" grpId="0"/>
      <p:bldP spid="32776" grpId="0" animBg="1"/>
      <p:bldP spid="32777" grpId="0" animBg="1"/>
      <p:bldP spid="32778" grpId="0"/>
      <p:bldP spid="32780" grpId="0"/>
      <p:bldP spid="32782" grpId="0"/>
      <p:bldP spid="32783" grpId="0"/>
      <p:bldP spid="32784" grpId="0"/>
      <p:bldP spid="32785" grpId="0"/>
      <p:bldP spid="32786" grpId="0"/>
      <p:bldP spid="32787" grpId="0" animBg="1"/>
      <p:bldP spid="32788" grpId="0"/>
      <p:bldP spid="32789" grpId="0"/>
      <p:bldP spid="32790" grpId="0"/>
      <p:bldP spid="32791" grpId="0"/>
      <p:bldP spid="3279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1907704" y="3902080"/>
            <a:ext cx="735006" cy="241289"/>
          </a:xfrm>
          <a:prstGeom prst="rect">
            <a:avLst/>
          </a:prstGeom>
          <a:noFill/>
          <a:ln w="25400" cap="flat" cmpd="sng" algn="ctr">
            <a:no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PPT</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模板：</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www.1ppt.com/moban/                  PPT</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素材：</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www.1ppt.com/sucai/</a:t>
            </a:r>
          </a:p>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PPT</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背景：</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www.1ppt.com/beijing/                   PPT</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图表：</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www.1ppt.com/tubiao/      </a:t>
            </a:r>
          </a:p>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PPT</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下载：</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www.1ppt.com/xiazai/                     PPT</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教程： </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www.1ppt.com/powerpoint/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资料下载：</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www.1ppt.com/ziliao/                   </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范文下载：</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www.1ppt.com/fanwen/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试卷下载：</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www.1ppt.com/shiti/                     </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教案下载：</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www.1ppt.com/jiaoan/               </a:t>
            </a:r>
          </a:p>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PPT</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论坛：</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www.1ppt.cn                                     PPT</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课件：</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www.1ppt.com/kejian/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语文课件：</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www.1ppt.com/kejian/yuwen/    </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数学课件：</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www.1ppt.com/kejian/shuxue/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英语课件：</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www.1ppt.com/kejian/yingyu/    </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美术课件：</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www.1ppt.com/kejian/meishu/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科学课件：</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www.1ppt.com/kejian/kexue/     </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物理课件：</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www.1ppt.com/kejian/wuli/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化学课件：</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www.1ppt.com/kejian/huaxue/  </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生物课件：</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www.1ppt.com/kejian/shengwu/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地理课件：</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www.1ppt.com/kejian/dili/          </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历史课件：</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www.1ppt.com/kejian/lishi/        </a:t>
            </a:r>
          </a:p>
        </p:txBody>
      </p:sp>
      <p:sp>
        <p:nvSpPr>
          <p:cNvPr id="23554" name="Rectangle 2"/>
          <p:cNvSpPr>
            <a:spLocks noGrp="1" noChangeArrowheads="1"/>
          </p:cNvSpPr>
          <p:nvPr>
            <p:ph type="title"/>
          </p:nvPr>
        </p:nvSpPr>
        <p:spPr>
          <a:xfrm>
            <a:off x="3132138" y="1412875"/>
            <a:ext cx="3381375" cy="1462088"/>
          </a:xfrm>
        </p:spPr>
        <p:txBody>
          <a:bodyPr/>
          <a:lstStyle/>
          <a:p>
            <a:r>
              <a:rPr lang="zh-CN" altLang="en-US" dirty="0"/>
              <a:t>小       结</a:t>
            </a:r>
          </a:p>
        </p:txBody>
      </p:sp>
      <p:sp>
        <p:nvSpPr>
          <p:cNvPr id="23556" name="Text Box 4"/>
          <p:cNvSpPr txBox="1">
            <a:spLocks noChangeArrowheads="1"/>
          </p:cNvSpPr>
          <p:nvPr/>
        </p:nvSpPr>
        <p:spPr bwMode="auto">
          <a:xfrm>
            <a:off x="755650" y="3429000"/>
            <a:ext cx="7508875"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en-US" altLang="zh-CN" sz="2400" b="1" dirty="0">
                <a:solidFill>
                  <a:srgbClr val="000000"/>
                </a:solidFill>
                <a:latin typeface="Arial Black" panose="020B0A04020102020204" pitchFamily="34" charset="0"/>
              </a:rPr>
              <a:t>      </a:t>
            </a:r>
            <a:r>
              <a:rPr lang="zh-CN" altLang="en-US" sz="2400" b="1" dirty="0">
                <a:solidFill>
                  <a:srgbClr val="000000"/>
                </a:solidFill>
                <a:latin typeface="Arial Black" panose="020B0A04020102020204" pitchFamily="34" charset="0"/>
              </a:rPr>
              <a:t>当两个方程中同一未知数的系数互为相反数或相等时，采用将两个方程左右两边相加（或相减）的方法</a:t>
            </a:r>
            <a:r>
              <a:rPr lang="zh-CN" altLang="en-US" sz="2400" b="1" dirty="0">
                <a:solidFill>
                  <a:srgbClr val="000000"/>
                </a:solidFill>
              </a:rPr>
              <a:t>“</a:t>
            </a:r>
            <a:r>
              <a:rPr lang="zh-CN" altLang="en-US" sz="2400" b="1" dirty="0">
                <a:solidFill>
                  <a:srgbClr val="000000"/>
                </a:solidFill>
                <a:latin typeface="Arial Black" panose="020B0A04020102020204" pitchFamily="34" charset="0"/>
              </a:rPr>
              <a:t>消元</a:t>
            </a:r>
            <a:r>
              <a:rPr lang="zh-CN" altLang="en-US" sz="2400" b="1" dirty="0">
                <a:solidFill>
                  <a:srgbClr val="000000"/>
                </a:solidFill>
              </a:rPr>
              <a:t>”</a:t>
            </a:r>
            <a:r>
              <a:rPr lang="zh-CN" altLang="en-US" sz="2400" b="1" dirty="0">
                <a:solidFill>
                  <a:srgbClr val="000000"/>
                </a:solidFill>
                <a:latin typeface="Arial Black" panose="020B0A04020102020204" pitchFamily="34" charset="0"/>
              </a:rPr>
              <a:t>较简便。</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3556"/>
                                        </p:tgtEl>
                                        <p:attrNameLst>
                                          <p:attrName>style.visibility</p:attrName>
                                        </p:attrNameLst>
                                      </p:cBhvr>
                                      <p:to>
                                        <p:strVal val="visible"/>
                                      </p:to>
                                    </p:set>
                                    <p:animEffect transition="in" filter="diamond(in)">
                                      <p:cBhvr>
                                        <p:cTn id="7" dur="500"/>
                                        <p:tgtEl>
                                          <p:spTgt spid="235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6"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cstate="email">
            <a:lum/>
          </a:blip>
          <a:srcRect/>
          <a:stretch>
            <a:fillRect/>
          </a:stretch>
        </a:blipFill>
        <a:effectLst/>
      </p:bgPr>
    </p:bg>
    <p:spTree>
      <p:nvGrpSpPr>
        <p:cNvPr id="1" name=""/>
        <p:cNvGrpSpPr/>
        <p:nvPr/>
      </p:nvGrpSpPr>
      <p:grpSpPr>
        <a:xfrm>
          <a:off x="0" y="0"/>
          <a:ext cx="0" cy="0"/>
          <a:chOff x="0" y="0"/>
          <a:chExt cx="0" cy="0"/>
        </a:xfrm>
      </p:grpSpPr>
      <p:sp>
        <p:nvSpPr>
          <p:cNvPr id="44034" name="Text Box 2"/>
          <p:cNvSpPr txBox="1">
            <a:spLocks noChangeArrowheads="1"/>
          </p:cNvSpPr>
          <p:nvPr/>
        </p:nvSpPr>
        <p:spPr bwMode="auto">
          <a:xfrm>
            <a:off x="2016125" y="1382713"/>
            <a:ext cx="32766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89803" dir="2700000" algn="ctr" rotWithShape="0">
                    <a:schemeClr val="bg2"/>
                  </a:outerShdw>
                </a:effectLst>
              </a14:hiddenEffects>
            </a:ext>
          </a:extLst>
        </p:spPr>
        <p:txBody>
          <a:bodyPr anchor="b">
            <a:spAutoFit/>
          </a:bodyPr>
          <a:lstStyle/>
          <a:p>
            <a:pPr fontAlgn="base">
              <a:spcBef>
                <a:spcPct val="50000"/>
              </a:spcBef>
              <a:spcAft>
                <a:spcPct val="0"/>
              </a:spcAft>
            </a:pPr>
            <a:r>
              <a:rPr kumimoji="1" lang="en-US" altLang="zh-CN" sz="2400" b="1" dirty="0">
                <a:solidFill>
                  <a:srgbClr val="000000"/>
                </a:solidFill>
                <a:latin typeface="宋体" panose="02010600030101010101" pitchFamily="2" charset="-122"/>
              </a:rPr>
              <a:t>3</a:t>
            </a:r>
            <a:r>
              <a:rPr kumimoji="1" lang="en-US" altLang="zh-CN" sz="2400" b="1" dirty="0">
                <a:solidFill>
                  <a:srgbClr val="333399"/>
                </a:solidFill>
                <a:latin typeface="宋体" panose="02010600030101010101" pitchFamily="2" charset="-122"/>
              </a:rPr>
              <a:t>X-</a:t>
            </a:r>
            <a:r>
              <a:rPr kumimoji="1" lang="en-US" altLang="zh-CN" sz="2400" b="1" dirty="0">
                <a:solidFill>
                  <a:srgbClr val="CC3300"/>
                </a:solidFill>
                <a:latin typeface="宋体" panose="02010600030101010101" pitchFamily="2" charset="-122"/>
              </a:rPr>
              <a:t>4</a:t>
            </a:r>
            <a:r>
              <a:rPr kumimoji="1" lang="en-US" altLang="zh-CN" sz="2400" b="1" dirty="0">
                <a:solidFill>
                  <a:srgbClr val="333399"/>
                </a:solidFill>
                <a:latin typeface="宋体" panose="02010600030101010101" pitchFamily="2" charset="-122"/>
              </a:rPr>
              <a:t>Y=10        ①</a:t>
            </a:r>
            <a:r>
              <a:rPr kumimoji="1" lang="en-US" altLang="zh-CN" sz="2400" b="1" dirty="0">
                <a:solidFill>
                  <a:srgbClr val="000000"/>
                </a:solidFill>
                <a:latin typeface="宋体" panose="02010600030101010101" pitchFamily="2" charset="-122"/>
              </a:rPr>
              <a:t>5</a:t>
            </a:r>
            <a:r>
              <a:rPr kumimoji="1" lang="en-US" altLang="zh-CN" sz="2400" b="1" dirty="0">
                <a:solidFill>
                  <a:srgbClr val="333399"/>
                </a:solidFill>
                <a:latin typeface="宋体" panose="02010600030101010101" pitchFamily="2" charset="-122"/>
              </a:rPr>
              <a:t>X+</a:t>
            </a:r>
            <a:r>
              <a:rPr kumimoji="1" lang="en-US" altLang="zh-CN" sz="2400" b="1" dirty="0">
                <a:solidFill>
                  <a:srgbClr val="CC0000"/>
                </a:solidFill>
                <a:latin typeface="宋体" panose="02010600030101010101" pitchFamily="2" charset="-122"/>
              </a:rPr>
              <a:t>6</a:t>
            </a:r>
            <a:r>
              <a:rPr kumimoji="1" lang="en-US" altLang="zh-CN" sz="2400" b="1" dirty="0">
                <a:solidFill>
                  <a:srgbClr val="333399"/>
                </a:solidFill>
                <a:latin typeface="宋体" panose="02010600030101010101" pitchFamily="2" charset="-122"/>
              </a:rPr>
              <a:t>Y=42        ②</a:t>
            </a:r>
          </a:p>
        </p:txBody>
      </p:sp>
      <p:sp>
        <p:nvSpPr>
          <p:cNvPr id="44035" name="Text Box 3"/>
          <p:cNvSpPr txBox="1">
            <a:spLocks noChangeArrowheads="1"/>
          </p:cNvSpPr>
          <p:nvPr/>
        </p:nvSpPr>
        <p:spPr bwMode="auto">
          <a:xfrm>
            <a:off x="395288" y="2205038"/>
            <a:ext cx="77866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89803" dir="2700000" algn="ctr" rotWithShape="0">
                    <a:schemeClr val="bg2"/>
                  </a:outerShdw>
                </a:effectLst>
              </a14:hiddenEffects>
            </a:ext>
          </a:extLst>
        </p:spPr>
        <p:txBody>
          <a:bodyPr anchor="b">
            <a:spAutoFit/>
          </a:bodyPr>
          <a:lstStyle/>
          <a:p>
            <a:pPr fontAlgn="base">
              <a:spcBef>
                <a:spcPct val="50000"/>
              </a:spcBef>
              <a:spcAft>
                <a:spcPct val="0"/>
              </a:spcAft>
            </a:pPr>
            <a:r>
              <a:rPr kumimoji="1" lang="zh-CN" altLang="en-US" sz="2400" b="1" dirty="0">
                <a:solidFill>
                  <a:srgbClr val="333399"/>
                </a:solidFill>
                <a:latin typeface="Times New Roman" panose="02020603050405020304" pitchFamily="18" charset="0"/>
              </a:rPr>
              <a:t>分析：必须设法使同一未知数的系数的绝对值相等。</a:t>
            </a:r>
          </a:p>
        </p:txBody>
      </p:sp>
      <p:sp>
        <p:nvSpPr>
          <p:cNvPr id="44036" name="Text Box 4"/>
          <p:cNvSpPr txBox="1">
            <a:spLocks noChangeArrowheads="1"/>
          </p:cNvSpPr>
          <p:nvPr/>
        </p:nvSpPr>
        <p:spPr bwMode="auto">
          <a:xfrm>
            <a:off x="871538" y="822325"/>
            <a:ext cx="3124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89803" dir="2700000" algn="ctr" rotWithShape="0">
                    <a:schemeClr val="bg2"/>
                  </a:outerShdw>
                </a:effectLst>
              </a14:hiddenEffects>
            </a:ext>
          </a:extLst>
        </p:spPr>
        <p:txBody>
          <a:bodyPr anchor="b">
            <a:spAutoFit/>
          </a:bodyPr>
          <a:lstStyle/>
          <a:p>
            <a:pPr fontAlgn="base">
              <a:spcBef>
                <a:spcPct val="50000"/>
              </a:spcBef>
              <a:spcAft>
                <a:spcPct val="0"/>
              </a:spcAft>
            </a:pPr>
            <a:r>
              <a:rPr kumimoji="1" lang="zh-CN" altLang="en-US" sz="2800" b="1" dirty="0">
                <a:solidFill>
                  <a:srgbClr val="333399"/>
                </a:solidFill>
                <a:latin typeface="Times New Roman" panose="02020603050405020304" pitchFamily="18" charset="0"/>
              </a:rPr>
              <a:t>解方程组</a:t>
            </a:r>
          </a:p>
        </p:txBody>
      </p:sp>
      <p:sp>
        <p:nvSpPr>
          <p:cNvPr id="44037" name="AutoShape 5"/>
          <p:cNvSpPr/>
          <p:nvPr/>
        </p:nvSpPr>
        <p:spPr bwMode="auto">
          <a:xfrm>
            <a:off x="1898650" y="1557338"/>
            <a:ext cx="152400" cy="533400"/>
          </a:xfrm>
          <a:prstGeom prst="leftBrace">
            <a:avLst>
              <a:gd name="adj1" fmla="val 29167"/>
              <a:gd name="adj2" fmla="val 50000"/>
            </a:avLst>
          </a:prstGeom>
          <a:noFill/>
          <a:ln w="25400">
            <a:solidFill>
              <a:schemeClr val="accent2"/>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89803" dir="2700000" algn="ctr" rotWithShape="0">
                    <a:schemeClr val="bg2"/>
                  </a:outerShdw>
                </a:effectLst>
              </a14:hiddenEffects>
            </a:ext>
          </a:extLst>
        </p:spPr>
        <p:txBody>
          <a:bodyPr wrap="none" anchor="ctr"/>
          <a:lstStyle/>
          <a:p>
            <a:pPr fontAlgn="base">
              <a:spcBef>
                <a:spcPct val="0"/>
              </a:spcBef>
              <a:spcAft>
                <a:spcPct val="0"/>
              </a:spcAft>
            </a:pPr>
            <a:endParaRPr lang="zh-CN" altLang="en-US">
              <a:solidFill>
                <a:srgbClr val="000000"/>
              </a:solidFill>
            </a:endParaRPr>
          </a:p>
        </p:txBody>
      </p:sp>
      <p:grpSp>
        <p:nvGrpSpPr>
          <p:cNvPr id="44038" name="Group 6"/>
          <p:cNvGrpSpPr/>
          <p:nvPr/>
        </p:nvGrpSpPr>
        <p:grpSpPr bwMode="auto">
          <a:xfrm>
            <a:off x="0" y="2438400"/>
            <a:ext cx="4343400" cy="4419600"/>
            <a:chOff x="0" y="1536"/>
            <a:chExt cx="2736" cy="2784"/>
          </a:xfrm>
        </p:grpSpPr>
        <p:sp>
          <p:nvSpPr>
            <p:cNvPr id="44039" name="AutoShape 7"/>
            <p:cNvSpPr>
              <a:spLocks noChangeArrowheads="1"/>
            </p:cNvSpPr>
            <p:nvPr/>
          </p:nvSpPr>
          <p:spPr bwMode="auto">
            <a:xfrm>
              <a:off x="0" y="1536"/>
              <a:ext cx="2736" cy="2784"/>
            </a:xfrm>
            <a:prstGeom prst="star24">
              <a:avLst>
                <a:gd name="adj" fmla="val 37500"/>
              </a:avLst>
            </a:prstGeom>
            <a:solidFill>
              <a:schemeClr val="bg1"/>
            </a:solidFill>
            <a:ln w="9525">
              <a:solidFill>
                <a:srgbClr val="FFFF00"/>
              </a:solidFill>
              <a:miter lim="800000"/>
            </a:ln>
            <a:effectLst/>
            <a:extLst>
              <a:ext uri="{AF507438-7753-43E0-B8FC-AC1667EBCBE1}">
                <a14:hiddenEffects xmlns:a14="http://schemas.microsoft.com/office/drawing/2010/main">
                  <a:effectLst>
                    <a:outerShdw dist="89803" dir="2700000" algn="ctr" rotWithShape="0">
                      <a:schemeClr val="bg2"/>
                    </a:outerShdw>
                  </a:effectLst>
                </a14:hiddenEffects>
              </a:ext>
            </a:extLst>
          </p:spPr>
          <p:txBody>
            <a:bodyPr wrap="none" anchor="ctr"/>
            <a:lstStyle/>
            <a:p>
              <a:pPr algn="ctr" fontAlgn="base">
                <a:spcBef>
                  <a:spcPct val="0"/>
                </a:spcBef>
                <a:spcAft>
                  <a:spcPct val="0"/>
                </a:spcAft>
              </a:pPr>
              <a:endParaRPr kumimoji="1" lang="zh-CN" altLang="zh-CN" sz="2000" b="1">
                <a:solidFill>
                  <a:srgbClr val="CC3300"/>
                </a:solidFill>
                <a:latin typeface="宋体" panose="02010600030101010101" pitchFamily="2" charset="-122"/>
              </a:endParaRPr>
            </a:p>
          </p:txBody>
        </p:sp>
        <p:sp>
          <p:nvSpPr>
            <p:cNvPr id="44040" name="Rectangle 8"/>
            <p:cNvSpPr>
              <a:spLocks noChangeArrowheads="1"/>
            </p:cNvSpPr>
            <p:nvPr/>
          </p:nvSpPr>
          <p:spPr bwMode="auto">
            <a:xfrm>
              <a:off x="295" y="2035"/>
              <a:ext cx="2041" cy="1553"/>
            </a:xfrm>
            <a:prstGeom prst="rect">
              <a:avLst/>
            </a:prstGeom>
            <a:noFill/>
            <a:ln w="9525">
              <a:solidFill>
                <a:schemeClr val="tx1"/>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89803" dir="2700000" algn="ctr" rotWithShape="0">
                      <a:schemeClr val="bg2"/>
                    </a:outerShdw>
                  </a:effectLst>
                </a14:hiddenEffects>
              </a:ext>
            </a:extLst>
          </p:spPr>
          <p:txBody>
            <a:bodyPr anchor="b">
              <a:spAutoFit/>
            </a:bodyPr>
            <a:lstStyle/>
            <a:p>
              <a:pPr fontAlgn="base">
                <a:spcBef>
                  <a:spcPct val="50000"/>
                </a:spcBef>
                <a:spcAft>
                  <a:spcPct val="0"/>
                </a:spcAft>
              </a:pPr>
              <a:r>
                <a:rPr kumimoji="1" lang="zh-CN" altLang="en-US" sz="2400" b="1" dirty="0">
                  <a:solidFill>
                    <a:srgbClr val="000000"/>
                  </a:solidFill>
                  <a:latin typeface="方正楷体简体" pitchFamily="2" charset="-122"/>
                  <a:ea typeface="方正楷体简体" pitchFamily="2" charset="-122"/>
                </a:rPr>
                <a:t>（</a:t>
              </a:r>
              <a:r>
                <a:rPr kumimoji="1" lang="en-US" altLang="zh-CN" sz="2400" b="1" dirty="0">
                  <a:solidFill>
                    <a:srgbClr val="000000"/>
                  </a:solidFill>
                  <a:latin typeface="方正楷体简体" pitchFamily="2" charset="-122"/>
                  <a:ea typeface="方正楷体简体" pitchFamily="2" charset="-122"/>
                </a:rPr>
                <a:t>1</a:t>
              </a:r>
              <a:r>
                <a:rPr kumimoji="1" lang="zh-CN" altLang="en-US" sz="2400" b="1" dirty="0">
                  <a:solidFill>
                    <a:srgbClr val="000000"/>
                  </a:solidFill>
                  <a:latin typeface="方正楷体简体" pitchFamily="2" charset="-122"/>
                  <a:ea typeface="方正楷体简体" pitchFamily="2" charset="-122"/>
                </a:rPr>
                <a:t>）若消</a:t>
              </a:r>
              <a:r>
                <a:rPr kumimoji="1" lang="en-US" altLang="zh-CN" sz="2400" b="1" dirty="0">
                  <a:solidFill>
                    <a:srgbClr val="000000"/>
                  </a:solidFill>
                  <a:latin typeface="方正楷体简体" pitchFamily="2" charset="-122"/>
                  <a:ea typeface="方正楷体简体" pitchFamily="2" charset="-122"/>
                </a:rPr>
                <a:t>Y</a:t>
              </a:r>
              <a:r>
                <a:rPr kumimoji="1" lang="zh-CN" altLang="en-US" sz="2400" b="1" dirty="0">
                  <a:solidFill>
                    <a:srgbClr val="000000"/>
                  </a:solidFill>
                  <a:latin typeface="方正楷体简体" pitchFamily="2" charset="-122"/>
                  <a:ea typeface="方正楷体简体" pitchFamily="2" charset="-122"/>
                </a:rPr>
                <a:t>，两个方程未知数</a:t>
              </a:r>
              <a:r>
                <a:rPr kumimoji="1" lang="en-US" altLang="zh-CN" sz="2400" b="1" dirty="0">
                  <a:solidFill>
                    <a:srgbClr val="000000"/>
                  </a:solidFill>
                  <a:latin typeface="方正楷体简体" pitchFamily="2" charset="-122"/>
                  <a:ea typeface="方正楷体简体" pitchFamily="2" charset="-122"/>
                </a:rPr>
                <a:t>Y</a:t>
              </a:r>
              <a:r>
                <a:rPr kumimoji="1" lang="zh-CN" altLang="en-US" sz="2400" b="1" dirty="0">
                  <a:solidFill>
                    <a:srgbClr val="000000"/>
                  </a:solidFill>
                  <a:latin typeface="方正楷体简体" pitchFamily="2" charset="-122"/>
                  <a:ea typeface="方正楷体简体" pitchFamily="2" charset="-122"/>
                </a:rPr>
                <a:t>系数的绝对值分别为</a:t>
              </a:r>
              <a:r>
                <a:rPr kumimoji="1" lang="en-US" altLang="zh-CN" sz="2400" b="1" dirty="0">
                  <a:solidFill>
                    <a:srgbClr val="CC3300"/>
                  </a:solidFill>
                  <a:latin typeface="方正楷体简体" pitchFamily="2" charset="-122"/>
                  <a:ea typeface="方正楷体简体" pitchFamily="2" charset="-122"/>
                </a:rPr>
                <a:t>4</a:t>
              </a:r>
              <a:r>
                <a:rPr kumimoji="1" lang="zh-CN" altLang="en-US" sz="2400" b="1" dirty="0">
                  <a:solidFill>
                    <a:srgbClr val="000000"/>
                  </a:solidFill>
                  <a:latin typeface="方正楷体简体" pitchFamily="2" charset="-122"/>
                  <a:ea typeface="方正楷体简体" pitchFamily="2" charset="-122"/>
                </a:rPr>
                <a:t>，</a:t>
              </a:r>
              <a:r>
                <a:rPr kumimoji="1" lang="en-US" altLang="zh-CN" sz="2400" b="1" dirty="0">
                  <a:solidFill>
                    <a:srgbClr val="CC3300"/>
                  </a:solidFill>
                  <a:latin typeface="方正楷体简体" pitchFamily="2" charset="-122"/>
                  <a:ea typeface="方正楷体简体" pitchFamily="2" charset="-122"/>
                </a:rPr>
                <a:t>6</a:t>
              </a:r>
              <a:r>
                <a:rPr kumimoji="1" lang="zh-CN" altLang="en-US" sz="2400" b="1" dirty="0">
                  <a:solidFill>
                    <a:srgbClr val="000000"/>
                  </a:solidFill>
                  <a:latin typeface="方正楷体简体" pitchFamily="2" charset="-122"/>
                  <a:ea typeface="方正楷体简体" pitchFamily="2" charset="-122"/>
                </a:rPr>
                <a:t>。只要使它们变成</a:t>
              </a:r>
              <a:r>
                <a:rPr kumimoji="1" lang="en-US" altLang="zh-CN" sz="2400" b="1" dirty="0">
                  <a:solidFill>
                    <a:srgbClr val="CC3300"/>
                  </a:solidFill>
                  <a:latin typeface="方正楷体简体" pitchFamily="2" charset="-122"/>
                  <a:ea typeface="方正楷体简体" pitchFamily="2" charset="-122"/>
                </a:rPr>
                <a:t>12</a:t>
              </a:r>
              <a:r>
                <a:rPr kumimoji="1" lang="zh-CN" altLang="en-US" sz="2400" b="1" dirty="0">
                  <a:solidFill>
                    <a:srgbClr val="000000"/>
                  </a:solidFill>
                  <a:latin typeface="方正楷体简体" pitchFamily="2" charset="-122"/>
                  <a:ea typeface="方正楷体简体" pitchFamily="2" charset="-122"/>
                </a:rPr>
                <a:t>（</a:t>
              </a:r>
              <a:r>
                <a:rPr kumimoji="1" lang="en-US" altLang="zh-CN" sz="2400" b="1" dirty="0">
                  <a:solidFill>
                    <a:srgbClr val="000000"/>
                  </a:solidFill>
                  <a:latin typeface="方正楷体简体" pitchFamily="2" charset="-122"/>
                  <a:ea typeface="方正楷体简体" pitchFamily="2" charset="-122"/>
                </a:rPr>
                <a:t>4</a:t>
              </a:r>
              <a:r>
                <a:rPr kumimoji="1" lang="zh-CN" altLang="en-US" sz="2400" b="1" dirty="0">
                  <a:solidFill>
                    <a:srgbClr val="000000"/>
                  </a:solidFill>
                  <a:latin typeface="方正楷体简体" pitchFamily="2" charset="-122"/>
                  <a:ea typeface="方正楷体简体" pitchFamily="2" charset="-122"/>
                </a:rPr>
                <a:t>，</a:t>
              </a:r>
              <a:r>
                <a:rPr kumimoji="1" lang="en-US" altLang="zh-CN" sz="2400" b="1" dirty="0">
                  <a:solidFill>
                    <a:srgbClr val="000000"/>
                  </a:solidFill>
                  <a:latin typeface="方正楷体简体" pitchFamily="2" charset="-122"/>
                  <a:ea typeface="方正楷体简体" pitchFamily="2" charset="-122"/>
                </a:rPr>
                <a:t>6</a:t>
              </a:r>
              <a:r>
                <a:rPr kumimoji="1" lang="zh-CN" altLang="en-US" sz="2400" b="1" dirty="0">
                  <a:solidFill>
                    <a:srgbClr val="000000"/>
                  </a:solidFill>
                  <a:latin typeface="方正楷体简体" pitchFamily="2" charset="-122"/>
                  <a:ea typeface="方正楷体简体" pitchFamily="2" charset="-122"/>
                </a:rPr>
                <a:t>的</a:t>
              </a:r>
              <a:r>
                <a:rPr kumimoji="1" lang="zh-CN" altLang="en-US" sz="2400" b="1" dirty="0">
                  <a:solidFill>
                    <a:srgbClr val="CB2E0F"/>
                  </a:solidFill>
                  <a:latin typeface="方正楷体简体" pitchFamily="2" charset="-122"/>
                  <a:ea typeface="方正楷体简体" pitchFamily="2" charset="-122"/>
                </a:rPr>
                <a:t>最小公倍数</a:t>
              </a:r>
              <a:r>
                <a:rPr kumimoji="1" lang="zh-CN" altLang="en-US" sz="2400" b="1" dirty="0">
                  <a:solidFill>
                    <a:srgbClr val="000000"/>
                  </a:solidFill>
                  <a:latin typeface="方正楷体简体" pitchFamily="2" charset="-122"/>
                  <a:ea typeface="方正楷体简体" pitchFamily="2" charset="-122"/>
                </a:rPr>
                <a:t>），只要</a:t>
              </a:r>
            </a:p>
            <a:p>
              <a:pPr fontAlgn="base">
                <a:spcBef>
                  <a:spcPct val="50000"/>
                </a:spcBef>
                <a:spcAft>
                  <a:spcPct val="0"/>
                </a:spcAft>
              </a:pPr>
              <a:r>
                <a:rPr kumimoji="1" lang="zh-CN" altLang="en-US" sz="2400" b="1" dirty="0">
                  <a:solidFill>
                    <a:srgbClr val="000000"/>
                  </a:solidFill>
                  <a:latin typeface="方正楷体简体" pitchFamily="2" charset="-122"/>
                  <a:ea typeface="方正楷体简体" pitchFamily="2" charset="-122"/>
                </a:rPr>
                <a:t>①</a:t>
              </a:r>
              <a:r>
                <a:rPr kumimoji="1" lang="en-US" altLang="zh-CN" sz="2400" b="1" dirty="0">
                  <a:solidFill>
                    <a:srgbClr val="000000"/>
                  </a:solidFill>
                  <a:latin typeface="方正楷体简体" pitchFamily="2" charset="-122"/>
                  <a:ea typeface="方正楷体简体" pitchFamily="2" charset="-122"/>
                </a:rPr>
                <a:t>×</a:t>
              </a:r>
              <a:r>
                <a:rPr kumimoji="1" lang="en-US" altLang="zh-CN" sz="2400" b="1" dirty="0">
                  <a:solidFill>
                    <a:srgbClr val="CC3300"/>
                  </a:solidFill>
                  <a:latin typeface="方正楷体简体" pitchFamily="2" charset="-122"/>
                  <a:ea typeface="方正楷体简体" pitchFamily="2" charset="-122"/>
                </a:rPr>
                <a:t>3</a:t>
              </a:r>
              <a:r>
                <a:rPr kumimoji="1" lang="zh-CN" altLang="en-US" sz="2400" b="1" dirty="0">
                  <a:solidFill>
                    <a:srgbClr val="000000"/>
                  </a:solidFill>
                  <a:latin typeface="方正楷体简体" pitchFamily="2" charset="-122"/>
                  <a:ea typeface="方正楷体简体" pitchFamily="2" charset="-122"/>
                </a:rPr>
                <a:t>，②</a:t>
              </a:r>
              <a:r>
                <a:rPr kumimoji="1" lang="en-US" altLang="zh-CN" sz="2400" b="1" dirty="0">
                  <a:solidFill>
                    <a:srgbClr val="000000"/>
                  </a:solidFill>
                  <a:latin typeface="方正楷体简体" pitchFamily="2" charset="-122"/>
                  <a:ea typeface="方正楷体简体" pitchFamily="2" charset="-122"/>
                </a:rPr>
                <a:t>×</a:t>
              </a:r>
              <a:r>
                <a:rPr kumimoji="1" lang="en-US" altLang="zh-CN" sz="2400" b="1" dirty="0">
                  <a:solidFill>
                    <a:srgbClr val="CC3300"/>
                  </a:solidFill>
                  <a:latin typeface="方正楷体简体" pitchFamily="2" charset="-122"/>
                  <a:ea typeface="方正楷体简体" pitchFamily="2" charset="-122"/>
                </a:rPr>
                <a:t>2 </a:t>
              </a:r>
              <a:r>
                <a:rPr kumimoji="1" lang="zh-CN" altLang="en-US" sz="2400" b="1" dirty="0">
                  <a:solidFill>
                    <a:srgbClr val="CC3300"/>
                  </a:solidFill>
                  <a:latin typeface="方正楷体简体" pitchFamily="2" charset="-122"/>
                  <a:ea typeface="方正楷体简体" pitchFamily="2" charset="-122"/>
                </a:rPr>
                <a:t>得 ：</a:t>
              </a:r>
            </a:p>
          </p:txBody>
        </p:sp>
        <p:sp>
          <p:nvSpPr>
            <p:cNvPr id="44041" name="Text Box 9"/>
            <p:cNvSpPr txBox="1">
              <a:spLocks noChangeArrowheads="1"/>
            </p:cNvSpPr>
            <p:nvPr/>
          </p:nvSpPr>
          <p:spPr bwMode="auto">
            <a:xfrm>
              <a:off x="912" y="3521"/>
              <a:ext cx="1104" cy="480"/>
            </a:xfrm>
            <a:prstGeom prst="rect">
              <a:avLst/>
            </a:prstGeom>
            <a:noFill/>
            <a:ln w="9525">
              <a:solidFill>
                <a:schemeClr val="tx1"/>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89803" dir="2700000" algn="ctr" rotWithShape="0">
                      <a:schemeClr val="bg2"/>
                    </a:outerShdw>
                  </a:effectLst>
                </a14:hiddenEffects>
              </a:ext>
            </a:extLst>
          </p:spPr>
          <p:txBody>
            <a:bodyPr anchor="b">
              <a:spAutoFit/>
            </a:bodyPr>
            <a:lstStyle/>
            <a:p>
              <a:pPr fontAlgn="base">
                <a:spcBef>
                  <a:spcPct val="50000"/>
                </a:spcBef>
                <a:spcAft>
                  <a:spcPct val="0"/>
                </a:spcAft>
              </a:pPr>
              <a:r>
                <a:rPr kumimoji="1" lang="en-US" altLang="zh-CN" sz="2400" b="1" dirty="0">
                  <a:solidFill>
                    <a:srgbClr val="CC3300"/>
                  </a:solidFill>
                  <a:latin typeface="宋体" panose="02010600030101010101" pitchFamily="2" charset="-122"/>
                </a:rPr>
                <a:t>9X</a:t>
              </a:r>
              <a:r>
                <a:rPr kumimoji="1" lang="en-US" altLang="zh-CN" sz="2000" b="1" dirty="0">
                  <a:solidFill>
                    <a:srgbClr val="CC3300"/>
                  </a:solidFill>
                  <a:latin typeface="宋体" panose="02010600030101010101" pitchFamily="2" charset="-122"/>
                </a:rPr>
                <a:t>-12Y=30       10X+12Y=84</a:t>
              </a:r>
              <a:endParaRPr kumimoji="1" lang="en-US" altLang="zh-CN" sz="2400" dirty="0">
                <a:solidFill>
                  <a:srgbClr val="000000"/>
                </a:solidFill>
                <a:latin typeface="宋体" panose="02010600030101010101" pitchFamily="2" charset="-122"/>
              </a:endParaRPr>
            </a:p>
          </p:txBody>
        </p:sp>
        <p:sp>
          <p:nvSpPr>
            <p:cNvPr id="44042" name="AutoShape 10"/>
            <p:cNvSpPr/>
            <p:nvPr/>
          </p:nvSpPr>
          <p:spPr bwMode="auto">
            <a:xfrm>
              <a:off x="864" y="3657"/>
              <a:ext cx="96" cy="288"/>
            </a:xfrm>
            <a:prstGeom prst="leftBrace">
              <a:avLst>
                <a:gd name="adj1" fmla="val 25000"/>
                <a:gd name="adj2" fmla="val 50000"/>
              </a:avLst>
            </a:prstGeom>
            <a:noFill/>
            <a:ln w="25400">
              <a:solidFill>
                <a:srgbClr val="FFFF00"/>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89803" dir="2700000" algn="ctr" rotWithShape="0">
                      <a:schemeClr val="bg2"/>
                    </a:outerShdw>
                  </a:effectLst>
                </a14:hiddenEffects>
              </a:ext>
            </a:extLst>
          </p:spPr>
          <p:txBody>
            <a:bodyPr wrap="none" anchor="ctr"/>
            <a:lstStyle/>
            <a:p>
              <a:pPr fontAlgn="base">
                <a:spcBef>
                  <a:spcPct val="0"/>
                </a:spcBef>
                <a:spcAft>
                  <a:spcPct val="0"/>
                </a:spcAft>
              </a:pPr>
              <a:endParaRPr lang="zh-CN" altLang="en-US">
                <a:solidFill>
                  <a:srgbClr val="000000"/>
                </a:solidFill>
              </a:endParaRPr>
            </a:p>
          </p:txBody>
        </p:sp>
      </p:grpSp>
      <p:grpSp>
        <p:nvGrpSpPr>
          <p:cNvPr id="44043" name="Group 11"/>
          <p:cNvGrpSpPr/>
          <p:nvPr/>
        </p:nvGrpSpPr>
        <p:grpSpPr bwMode="auto">
          <a:xfrm>
            <a:off x="4608513" y="2636838"/>
            <a:ext cx="4572000" cy="4419600"/>
            <a:chOff x="2903" y="1661"/>
            <a:chExt cx="2880" cy="2784"/>
          </a:xfrm>
        </p:grpSpPr>
        <p:sp>
          <p:nvSpPr>
            <p:cNvPr id="44044" name="AutoShape 12"/>
            <p:cNvSpPr>
              <a:spLocks noChangeArrowheads="1"/>
            </p:cNvSpPr>
            <p:nvPr/>
          </p:nvSpPr>
          <p:spPr bwMode="auto">
            <a:xfrm>
              <a:off x="2903" y="1661"/>
              <a:ext cx="2880" cy="2784"/>
            </a:xfrm>
            <a:prstGeom prst="star24">
              <a:avLst>
                <a:gd name="adj" fmla="val 37500"/>
              </a:avLst>
            </a:prstGeom>
            <a:solidFill>
              <a:schemeClr val="bg1"/>
            </a:solidFill>
            <a:ln w="9525">
              <a:solidFill>
                <a:srgbClr val="FFFF00"/>
              </a:solidFill>
              <a:miter lim="800000"/>
            </a:ln>
            <a:effectLst/>
            <a:extLst>
              <a:ext uri="{AF507438-7753-43E0-B8FC-AC1667EBCBE1}">
                <a14:hiddenEffects xmlns:a14="http://schemas.microsoft.com/office/drawing/2010/main">
                  <a:effectLst>
                    <a:outerShdw dist="89803" dir="2700000" algn="ctr" rotWithShape="0">
                      <a:schemeClr val="bg2"/>
                    </a:outerShdw>
                  </a:effectLst>
                </a14:hiddenEffects>
              </a:ext>
            </a:extLst>
          </p:spPr>
          <p:txBody>
            <a:bodyPr wrap="none" anchor="ctr"/>
            <a:lstStyle/>
            <a:p>
              <a:pPr fontAlgn="base">
                <a:spcBef>
                  <a:spcPct val="0"/>
                </a:spcBef>
                <a:spcAft>
                  <a:spcPct val="0"/>
                </a:spcAft>
              </a:pPr>
              <a:endParaRPr lang="zh-CN" altLang="en-US">
                <a:solidFill>
                  <a:srgbClr val="000000"/>
                </a:solidFill>
              </a:endParaRPr>
            </a:p>
          </p:txBody>
        </p:sp>
        <p:sp>
          <p:nvSpPr>
            <p:cNvPr id="44045" name="Text Box 13"/>
            <p:cNvSpPr txBox="1">
              <a:spLocks noChangeArrowheads="1"/>
            </p:cNvSpPr>
            <p:nvPr/>
          </p:nvSpPr>
          <p:spPr bwMode="auto">
            <a:xfrm>
              <a:off x="3459" y="2016"/>
              <a:ext cx="1870" cy="132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89803" dir="2700000" algn="ctr" rotWithShape="0">
                      <a:schemeClr val="bg2"/>
                    </a:outerShdw>
                  </a:effectLst>
                </a14:hiddenEffects>
              </a:ext>
            </a:extLst>
          </p:spPr>
          <p:txBody>
            <a:bodyPr anchor="b">
              <a:spAutoFit/>
            </a:bodyPr>
            <a:lstStyle/>
            <a:p>
              <a:pPr fontAlgn="base">
                <a:spcBef>
                  <a:spcPct val="50000"/>
                </a:spcBef>
                <a:spcAft>
                  <a:spcPct val="0"/>
                </a:spcAft>
              </a:pPr>
              <a:r>
                <a:rPr kumimoji="1" lang="zh-CN" altLang="en-US" sz="2400" b="1" dirty="0">
                  <a:solidFill>
                    <a:srgbClr val="000000"/>
                  </a:solidFill>
                  <a:latin typeface="方正楷体简体" pitchFamily="2" charset="-122"/>
                  <a:ea typeface="方正楷体简体" pitchFamily="2" charset="-122"/>
                </a:rPr>
                <a:t>（</a:t>
              </a:r>
              <a:r>
                <a:rPr kumimoji="1" lang="en-US" altLang="zh-CN" sz="2400" b="1" dirty="0">
                  <a:solidFill>
                    <a:srgbClr val="000000"/>
                  </a:solidFill>
                  <a:latin typeface="方正楷体简体" pitchFamily="2" charset="-122"/>
                  <a:ea typeface="方正楷体简体" pitchFamily="2" charset="-122"/>
                </a:rPr>
                <a:t>2</a:t>
              </a:r>
              <a:r>
                <a:rPr kumimoji="1" lang="zh-CN" altLang="en-US" sz="2400" b="1" dirty="0">
                  <a:solidFill>
                    <a:srgbClr val="000000"/>
                  </a:solidFill>
                  <a:latin typeface="方正楷体简体" pitchFamily="2" charset="-122"/>
                  <a:ea typeface="方正楷体简体" pitchFamily="2" charset="-122"/>
                </a:rPr>
                <a:t>）若消</a:t>
              </a:r>
              <a:r>
                <a:rPr kumimoji="1" lang="en-US" altLang="zh-CN" sz="2400" b="1" dirty="0">
                  <a:solidFill>
                    <a:srgbClr val="000000"/>
                  </a:solidFill>
                  <a:latin typeface="方正楷体简体" pitchFamily="2" charset="-122"/>
                  <a:ea typeface="方正楷体简体" pitchFamily="2" charset="-122"/>
                </a:rPr>
                <a:t>X</a:t>
              </a:r>
              <a:r>
                <a:rPr kumimoji="1" lang="zh-CN" altLang="en-US" sz="2400" b="1" dirty="0">
                  <a:solidFill>
                    <a:srgbClr val="000000"/>
                  </a:solidFill>
                  <a:latin typeface="方正楷体简体" pitchFamily="2" charset="-122"/>
                  <a:ea typeface="方正楷体简体" pitchFamily="2" charset="-122"/>
                </a:rPr>
                <a:t>，只要使两个方程未知数</a:t>
              </a:r>
              <a:r>
                <a:rPr kumimoji="1" lang="en-US" altLang="zh-CN" sz="2400" b="1" dirty="0">
                  <a:solidFill>
                    <a:srgbClr val="000000"/>
                  </a:solidFill>
                  <a:latin typeface="方正楷体简体" pitchFamily="2" charset="-122"/>
                  <a:ea typeface="方正楷体简体" pitchFamily="2" charset="-122"/>
                </a:rPr>
                <a:t>X</a:t>
              </a:r>
              <a:r>
                <a:rPr kumimoji="1" lang="zh-CN" altLang="en-US" sz="2400" b="1" dirty="0">
                  <a:solidFill>
                    <a:srgbClr val="000000"/>
                  </a:solidFill>
                  <a:latin typeface="方正楷体简体" pitchFamily="2" charset="-122"/>
                  <a:ea typeface="方正楷体简体" pitchFamily="2" charset="-122"/>
                </a:rPr>
                <a:t>系数变成</a:t>
              </a:r>
              <a:r>
                <a:rPr kumimoji="1" lang="en-US" altLang="zh-CN" sz="2400" b="1" dirty="0">
                  <a:solidFill>
                    <a:srgbClr val="CC3300"/>
                  </a:solidFill>
                  <a:latin typeface="方正楷体简体" pitchFamily="2" charset="-122"/>
                  <a:ea typeface="方正楷体简体" pitchFamily="2" charset="-122"/>
                </a:rPr>
                <a:t>15</a:t>
              </a:r>
              <a:r>
                <a:rPr kumimoji="1" lang="zh-CN" altLang="en-US" sz="2400" b="1" dirty="0">
                  <a:solidFill>
                    <a:srgbClr val="000000"/>
                  </a:solidFill>
                  <a:latin typeface="方正楷体简体" pitchFamily="2" charset="-122"/>
                  <a:ea typeface="方正楷体简体" pitchFamily="2" charset="-122"/>
                </a:rPr>
                <a:t>（</a:t>
              </a:r>
              <a:r>
                <a:rPr kumimoji="1" lang="en-US" altLang="zh-CN" sz="2400" b="1" dirty="0">
                  <a:solidFill>
                    <a:srgbClr val="000000"/>
                  </a:solidFill>
                  <a:latin typeface="方正楷体简体" pitchFamily="2" charset="-122"/>
                  <a:ea typeface="方正楷体简体" pitchFamily="2" charset="-122"/>
                </a:rPr>
                <a:t>3</a:t>
              </a:r>
              <a:r>
                <a:rPr kumimoji="1" lang="zh-CN" altLang="en-US" sz="2400" b="1" dirty="0">
                  <a:solidFill>
                    <a:srgbClr val="000000"/>
                  </a:solidFill>
                  <a:latin typeface="方正楷体简体" pitchFamily="2" charset="-122"/>
                  <a:ea typeface="方正楷体简体" pitchFamily="2" charset="-122"/>
                </a:rPr>
                <a:t>，</a:t>
              </a:r>
              <a:r>
                <a:rPr kumimoji="1" lang="en-US" altLang="zh-CN" sz="2400" b="1" dirty="0">
                  <a:solidFill>
                    <a:srgbClr val="000000"/>
                  </a:solidFill>
                  <a:latin typeface="方正楷体简体" pitchFamily="2" charset="-122"/>
                  <a:ea typeface="方正楷体简体" pitchFamily="2" charset="-122"/>
                </a:rPr>
                <a:t>5</a:t>
              </a:r>
              <a:r>
                <a:rPr kumimoji="1" lang="zh-CN" altLang="en-US" sz="2400" b="1" dirty="0">
                  <a:solidFill>
                    <a:srgbClr val="000000"/>
                  </a:solidFill>
                  <a:latin typeface="方正楷体简体" pitchFamily="2" charset="-122"/>
                  <a:ea typeface="方正楷体简体" pitchFamily="2" charset="-122"/>
                </a:rPr>
                <a:t>的</a:t>
              </a:r>
              <a:r>
                <a:rPr kumimoji="1" lang="zh-CN" altLang="en-US" sz="2400" b="1" dirty="0">
                  <a:solidFill>
                    <a:srgbClr val="CB2E0F"/>
                  </a:solidFill>
                  <a:latin typeface="方正楷体简体" pitchFamily="2" charset="-122"/>
                  <a:ea typeface="方正楷体简体" pitchFamily="2" charset="-122"/>
                </a:rPr>
                <a:t>最小公倍数</a:t>
              </a:r>
              <a:r>
                <a:rPr kumimoji="1" lang="zh-CN" altLang="en-US" sz="2400" b="1" dirty="0">
                  <a:solidFill>
                    <a:srgbClr val="000000"/>
                  </a:solidFill>
                  <a:latin typeface="方正楷体简体" pitchFamily="2" charset="-122"/>
                  <a:ea typeface="方正楷体简体" pitchFamily="2" charset="-122"/>
                </a:rPr>
                <a:t>），只要</a:t>
              </a:r>
            </a:p>
            <a:p>
              <a:pPr fontAlgn="base">
                <a:spcBef>
                  <a:spcPct val="50000"/>
                </a:spcBef>
                <a:spcAft>
                  <a:spcPct val="0"/>
                </a:spcAft>
              </a:pPr>
              <a:r>
                <a:rPr kumimoji="1" lang="zh-CN" altLang="en-US" sz="2400" b="1" dirty="0">
                  <a:solidFill>
                    <a:srgbClr val="000000"/>
                  </a:solidFill>
                  <a:latin typeface="方正楷体简体" pitchFamily="2" charset="-122"/>
                  <a:ea typeface="方正楷体简体" pitchFamily="2" charset="-122"/>
                </a:rPr>
                <a:t>①</a:t>
              </a:r>
              <a:r>
                <a:rPr kumimoji="1" lang="en-US" altLang="zh-CN" sz="2400" b="1" dirty="0">
                  <a:solidFill>
                    <a:srgbClr val="000000"/>
                  </a:solidFill>
                  <a:latin typeface="方正楷体简体" pitchFamily="2" charset="-122"/>
                  <a:ea typeface="方正楷体简体" pitchFamily="2" charset="-122"/>
                </a:rPr>
                <a:t>×</a:t>
              </a:r>
              <a:r>
                <a:rPr kumimoji="1" lang="en-US" altLang="zh-CN" sz="2400" b="1" dirty="0">
                  <a:solidFill>
                    <a:srgbClr val="CC3300"/>
                  </a:solidFill>
                  <a:latin typeface="方正楷体简体" pitchFamily="2" charset="-122"/>
                  <a:ea typeface="方正楷体简体" pitchFamily="2" charset="-122"/>
                </a:rPr>
                <a:t>5</a:t>
              </a:r>
              <a:r>
                <a:rPr kumimoji="1" lang="zh-CN" altLang="en-US" sz="2400" b="1" dirty="0">
                  <a:solidFill>
                    <a:srgbClr val="000000"/>
                  </a:solidFill>
                  <a:latin typeface="方正楷体简体" pitchFamily="2" charset="-122"/>
                  <a:ea typeface="方正楷体简体" pitchFamily="2" charset="-122"/>
                </a:rPr>
                <a:t>，②</a:t>
              </a:r>
              <a:r>
                <a:rPr kumimoji="1" lang="en-US" altLang="zh-CN" sz="2400" b="1" dirty="0">
                  <a:solidFill>
                    <a:srgbClr val="000000"/>
                  </a:solidFill>
                  <a:latin typeface="方正楷体简体" pitchFamily="2" charset="-122"/>
                  <a:ea typeface="方正楷体简体" pitchFamily="2" charset="-122"/>
                </a:rPr>
                <a:t>×</a:t>
              </a:r>
              <a:r>
                <a:rPr kumimoji="1" lang="en-US" altLang="zh-CN" sz="2400" b="1" dirty="0">
                  <a:solidFill>
                    <a:srgbClr val="CC3300"/>
                  </a:solidFill>
                  <a:latin typeface="方正楷体简体" pitchFamily="2" charset="-122"/>
                  <a:ea typeface="方正楷体简体" pitchFamily="2" charset="-122"/>
                </a:rPr>
                <a:t>3</a:t>
              </a:r>
              <a:r>
                <a:rPr kumimoji="1" lang="zh-CN" altLang="en-US" sz="2400" b="1" dirty="0">
                  <a:solidFill>
                    <a:srgbClr val="CC3300"/>
                  </a:solidFill>
                  <a:latin typeface="方正楷体简体" pitchFamily="2" charset="-122"/>
                  <a:ea typeface="方正楷体简体" pitchFamily="2" charset="-122"/>
                </a:rPr>
                <a:t>得：</a:t>
              </a:r>
            </a:p>
          </p:txBody>
        </p:sp>
        <p:sp>
          <p:nvSpPr>
            <p:cNvPr id="44046" name="Text Box 14"/>
            <p:cNvSpPr txBox="1">
              <a:spLocks noChangeArrowheads="1"/>
            </p:cNvSpPr>
            <p:nvPr/>
          </p:nvSpPr>
          <p:spPr bwMode="auto">
            <a:xfrm>
              <a:off x="3812" y="3389"/>
              <a:ext cx="1365" cy="51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89803" dir="2700000" algn="ctr" rotWithShape="0">
                      <a:schemeClr val="bg2"/>
                    </a:outerShdw>
                  </a:effectLst>
                </a14:hiddenEffects>
              </a:ext>
            </a:extLst>
          </p:spPr>
          <p:txBody>
            <a:bodyPr anchor="b">
              <a:spAutoFit/>
            </a:bodyPr>
            <a:lstStyle/>
            <a:p>
              <a:pPr fontAlgn="base">
                <a:spcBef>
                  <a:spcPct val="50000"/>
                </a:spcBef>
                <a:spcAft>
                  <a:spcPct val="0"/>
                </a:spcAft>
              </a:pPr>
              <a:r>
                <a:rPr kumimoji="1" lang="en-US" altLang="zh-CN" sz="2400" b="1" dirty="0">
                  <a:solidFill>
                    <a:srgbClr val="CC3300"/>
                  </a:solidFill>
                  <a:latin typeface="方正楷体简体" pitchFamily="2" charset="-122"/>
                  <a:ea typeface="方正楷体简体" pitchFamily="2" charset="-122"/>
                </a:rPr>
                <a:t>15X-20Y=50 15X+18Y=126</a:t>
              </a:r>
            </a:p>
          </p:txBody>
        </p:sp>
        <p:sp>
          <p:nvSpPr>
            <p:cNvPr id="44047" name="AutoShape 15"/>
            <p:cNvSpPr/>
            <p:nvPr/>
          </p:nvSpPr>
          <p:spPr bwMode="auto">
            <a:xfrm>
              <a:off x="3744" y="3504"/>
              <a:ext cx="96" cy="288"/>
            </a:xfrm>
            <a:prstGeom prst="leftBrace">
              <a:avLst>
                <a:gd name="adj1" fmla="val 25000"/>
                <a:gd name="adj2" fmla="val 50000"/>
              </a:avLst>
            </a:prstGeom>
            <a:solidFill>
              <a:schemeClr val="bg1"/>
            </a:solidFill>
            <a:ln w="25400">
              <a:solidFill>
                <a:srgbClr val="CB2E0F"/>
              </a:solidFill>
              <a:round/>
            </a:ln>
            <a:effectLst/>
            <a:extLst>
              <a:ext uri="{AF507438-7753-43E0-B8FC-AC1667EBCBE1}">
                <a14:hiddenEffects xmlns:a14="http://schemas.microsoft.com/office/drawing/2010/main">
                  <a:effectLst>
                    <a:outerShdw dist="89803" dir="2700000" algn="ctr" rotWithShape="0">
                      <a:schemeClr val="bg2"/>
                    </a:outerShdw>
                  </a:effectLst>
                </a14:hiddenEffects>
              </a:ext>
            </a:extLst>
          </p:spPr>
          <p:txBody>
            <a:bodyPr wrap="none" anchor="ctr"/>
            <a:lstStyle/>
            <a:p>
              <a:pPr fontAlgn="base">
                <a:spcBef>
                  <a:spcPct val="0"/>
                </a:spcBef>
                <a:spcAft>
                  <a:spcPct val="0"/>
                </a:spcAft>
              </a:pPr>
              <a:endParaRPr lang="zh-CN" altLang="en-US">
                <a:solidFill>
                  <a:srgbClr val="000000"/>
                </a:solidFill>
              </a:endParaRPr>
            </a:p>
          </p:txBody>
        </p:sp>
      </p:grpSp>
      <p:sp>
        <p:nvSpPr>
          <p:cNvPr id="44048" name="AutoShape 16"/>
          <p:cNvSpPr>
            <a:spLocks noChangeArrowheads="1"/>
          </p:cNvSpPr>
          <p:nvPr/>
        </p:nvSpPr>
        <p:spPr bwMode="auto">
          <a:xfrm>
            <a:off x="5148263" y="0"/>
            <a:ext cx="3384550" cy="1557338"/>
          </a:xfrm>
          <a:prstGeom prst="cloudCallout">
            <a:avLst>
              <a:gd name="adj1" fmla="val -95310"/>
              <a:gd name="adj2" fmla="val 108412"/>
            </a:avLst>
          </a:prstGeom>
          <a:solidFill>
            <a:srgbClr val="FFFF7F"/>
          </a:solidFill>
          <a:ln w="9525">
            <a:solidFill>
              <a:srgbClr val="FFFF7F"/>
            </a:solidFill>
            <a:round/>
          </a:ln>
          <a:effectLst/>
          <a:extLst>
            <a:ext uri="{AF507438-7753-43E0-B8FC-AC1667EBCBE1}">
              <a14:hiddenEffects xmlns:a14="http://schemas.microsoft.com/office/drawing/2010/main">
                <a:effectLst>
                  <a:outerShdw dist="89803" dir="2700000" algn="ctr" rotWithShape="0">
                    <a:schemeClr val="bg2"/>
                  </a:outerShdw>
                </a:effectLst>
              </a14:hiddenEffects>
            </a:ext>
          </a:extLst>
        </p:spPr>
        <p:txBody>
          <a:bodyPr lIns="0" tIns="0" rIns="0" bIns="0" anchor="ctr" anchorCtr="1"/>
          <a:lstStyle/>
          <a:p>
            <a:pPr algn="ctr" fontAlgn="base">
              <a:spcBef>
                <a:spcPct val="0"/>
              </a:spcBef>
              <a:spcAft>
                <a:spcPct val="0"/>
              </a:spcAft>
            </a:pPr>
            <a:r>
              <a:rPr kumimoji="1" lang="zh-CN" altLang="en-US" b="1" i="1" dirty="0">
                <a:solidFill>
                  <a:srgbClr val="D64AD6"/>
                </a:solidFill>
              </a:rPr>
              <a:t>大家想一想：直接相加减不能消去一个未知数怎么办呢？</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4036"/>
                                        </p:tgtEl>
                                        <p:attrNameLst>
                                          <p:attrName>style.visibility</p:attrName>
                                        </p:attrNameLst>
                                      </p:cBhvr>
                                      <p:to>
                                        <p:strVal val="visible"/>
                                      </p:to>
                                    </p:set>
                                    <p:anim calcmode="lin" valueType="num">
                                      <p:cBhvr additive="base">
                                        <p:cTn id="7" dur="500" fill="hold"/>
                                        <p:tgtEl>
                                          <p:spTgt spid="44036"/>
                                        </p:tgtEl>
                                        <p:attrNameLst>
                                          <p:attrName>ppt_x</p:attrName>
                                        </p:attrNameLst>
                                      </p:cBhvr>
                                      <p:tavLst>
                                        <p:tav tm="0">
                                          <p:val>
                                            <p:strVal val="0-#ppt_w/2"/>
                                          </p:val>
                                        </p:tav>
                                        <p:tav tm="100000">
                                          <p:val>
                                            <p:strVal val="#ppt_x"/>
                                          </p:val>
                                        </p:tav>
                                      </p:tavLst>
                                    </p:anim>
                                    <p:anim calcmode="lin" valueType="num">
                                      <p:cBhvr additive="base">
                                        <p:cTn id="8" dur="500" fill="hold"/>
                                        <p:tgtEl>
                                          <p:spTgt spid="4403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42" fill="hold" grpId="0" nodeType="clickEffect">
                                  <p:stCondLst>
                                    <p:cond delay="0"/>
                                  </p:stCondLst>
                                  <p:childTnLst>
                                    <p:set>
                                      <p:cBhvr>
                                        <p:cTn id="12" dur="1" fill="hold">
                                          <p:stCondLst>
                                            <p:cond delay="0"/>
                                          </p:stCondLst>
                                        </p:cTn>
                                        <p:tgtEl>
                                          <p:spTgt spid="44037"/>
                                        </p:tgtEl>
                                        <p:attrNameLst>
                                          <p:attrName>style.visibility</p:attrName>
                                        </p:attrNameLst>
                                      </p:cBhvr>
                                      <p:to>
                                        <p:strVal val="visible"/>
                                      </p:to>
                                    </p:set>
                                    <p:animEffect transition="in" filter="barn(outHorizontal)">
                                      <p:cBhvr>
                                        <p:cTn id="13" dur="500"/>
                                        <p:tgtEl>
                                          <p:spTgt spid="44037"/>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44034"/>
                                        </p:tgtEl>
                                        <p:attrNameLst>
                                          <p:attrName>style.visibility</p:attrName>
                                        </p:attrNameLst>
                                      </p:cBhvr>
                                      <p:to>
                                        <p:strVal val="visible"/>
                                      </p:to>
                                    </p:set>
                                    <p:animEffect transition="in" filter="dissolve">
                                      <p:cBhvr>
                                        <p:cTn id="18" dur="500"/>
                                        <p:tgtEl>
                                          <p:spTgt spid="44034"/>
                                        </p:tgtEl>
                                      </p:cBhvr>
                                    </p:animEffect>
                                  </p:childTnLst>
                                  <p:subTnLst>
                                    <p:audio>
                                      <p:cMediaNode>
                                        <p:cTn display="0" masterRel="sameClick">
                                          <p:stCondLst>
                                            <p:cond evt="begin" delay="0">
                                              <p:tn val="16"/>
                                            </p:cond>
                                          </p:stCondLst>
                                          <p:endCondLst>
                                            <p:cond evt="onStopAudio" delay="0">
                                              <p:tgtEl>
                                                <p:sldTgt/>
                                              </p:tgtEl>
                                            </p:cond>
                                          </p:endCondLst>
                                        </p:cTn>
                                        <p:tgtEl>
                                          <p:sndTgt r:embed="rId2" name="drumroll.wav"/>
                                        </p:tgtEl>
                                      </p:cMediaNode>
                                    </p:audio>
                                  </p:subTnLst>
                                </p:cTn>
                              </p:par>
                            </p:childTnLst>
                          </p:cTn>
                        </p:par>
                      </p:childTnLst>
                    </p:cTn>
                  </p:par>
                  <p:par>
                    <p:cTn id="19" fill="hold">
                      <p:stCondLst>
                        <p:cond delay="indefinite"/>
                      </p:stCondLst>
                      <p:childTnLst>
                        <p:par>
                          <p:cTn id="20" fill="hold">
                            <p:stCondLst>
                              <p:cond delay="0"/>
                            </p:stCondLst>
                            <p:childTnLst>
                              <p:par>
                                <p:cTn id="21" presetID="2" presetClass="entr" presetSubtype="2" fill="hold" grpId="0" nodeType="clickEffect">
                                  <p:stCondLst>
                                    <p:cond delay="0"/>
                                  </p:stCondLst>
                                  <p:childTnLst>
                                    <p:set>
                                      <p:cBhvr>
                                        <p:cTn id="22" dur="1" fill="hold">
                                          <p:stCondLst>
                                            <p:cond delay="0"/>
                                          </p:stCondLst>
                                        </p:cTn>
                                        <p:tgtEl>
                                          <p:spTgt spid="44048"/>
                                        </p:tgtEl>
                                        <p:attrNameLst>
                                          <p:attrName>style.visibility</p:attrName>
                                        </p:attrNameLst>
                                      </p:cBhvr>
                                      <p:to>
                                        <p:strVal val="visible"/>
                                      </p:to>
                                    </p:set>
                                    <p:anim calcmode="lin" valueType="num">
                                      <p:cBhvr additive="base">
                                        <p:cTn id="23" dur="500" fill="hold"/>
                                        <p:tgtEl>
                                          <p:spTgt spid="44048"/>
                                        </p:tgtEl>
                                        <p:attrNameLst>
                                          <p:attrName>ppt_x</p:attrName>
                                        </p:attrNameLst>
                                      </p:cBhvr>
                                      <p:tavLst>
                                        <p:tav tm="0">
                                          <p:val>
                                            <p:strVal val="1+#ppt_w/2"/>
                                          </p:val>
                                        </p:tav>
                                        <p:tav tm="100000">
                                          <p:val>
                                            <p:strVal val="#ppt_x"/>
                                          </p:val>
                                        </p:tav>
                                      </p:tavLst>
                                    </p:anim>
                                    <p:anim calcmode="lin" valueType="num">
                                      <p:cBhvr additive="base">
                                        <p:cTn id="24" dur="500" fill="hold"/>
                                        <p:tgtEl>
                                          <p:spTgt spid="44048"/>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44035"/>
                                        </p:tgtEl>
                                        <p:attrNameLst>
                                          <p:attrName>style.visibility</p:attrName>
                                        </p:attrNameLst>
                                      </p:cBhvr>
                                      <p:to>
                                        <p:strVal val="visible"/>
                                      </p:to>
                                    </p:set>
                                    <p:anim calcmode="lin" valueType="num">
                                      <p:cBhvr additive="base">
                                        <p:cTn id="29" dur="500" fill="hold"/>
                                        <p:tgtEl>
                                          <p:spTgt spid="44035"/>
                                        </p:tgtEl>
                                        <p:attrNameLst>
                                          <p:attrName>ppt_x</p:attrName>
                                        </p:attrNameLst>
                                      </p:cBhvr>
                                      <p:tavLst>
                                        <p:tav tm="0">
                                          <p:val>
                                            <p:strVal val="0-#ppt_w/2"/>
                                          </p:val>
                                        </p:tav>
                                        <p:tav tm="100000">
                                          <p:val>
                                            <p:strVal val="#ppt_x"/>
                                          </p:val>
                                        </p:tav>
                                      </p:tavLst>
                                    </p:anim>
                                    <p:anim calcmode="lin" valueType="num">
                                      <p:cBhvr additive="base">
                                        <p:cTn id="30" dur="500" fill="hold"/>
                                        <p:tgtEl>
                                          <p:spTgt spid="44035"/>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8" presetClass="entr" presetSubtype="16" fill="hold" nodeType="clickEffect">
                                  <p:stCondLst>
                                    <p:cond delay="0"/>
                                  </p:stCondLst>
                                  <p:childTnLst>
                                    <p:set>
                                      <p:cBhvr>
                                        <p:cTn id="34" dur="1" fill="hold">
                                          <p:stCondLst>
                                            <p:cond delay="0"/>
                                          </p:stCondLst>
                                        </p:cTn>
                                        <p:tgtEl>
                                          <p:spTgt spid="44038"/>
                                        </p:tgtEl>
                                        <p:attrNameLst>
                                          <p:attrName>style.visibility</p:attrName>
                                        </p:attrNameLst>
                                      </p:cBhvr>
                                      <p:to>
                                        <p:strVal val="visible"/>
                                      </p:to>
                                    </p:set>
                                    <p:animEffect transition="in" filter="diamond(in)">
                                      <p:cBhvr>
                                        <p:cTn id="35" dur="2000"/>
                                        <p:tgtEl>
                                          <p:spTgt spid="44038"/>
                                        </p:tgtEl>
                                      </p:cBhvr>
                                    </p:animEffect>
                                  </p:childTnLst>
                                </p:cTn>
                              </p:par>
                            </p:childTnLst>
                          </p:cTn>
                        </p:par>
                      </p:childTnLst>
                    </p:cTn>
                  </p:par>
                  <p:par>
                    <p:cTn id="36" fill="hold">
                      <p:stCondLst>
                        <p:cond delay="indefinite"/>
                      </p:stCondLst>
                      <p:childTnLst>
                        <p:par>
                          <p:cTn id="37" fill="hold">
                            <p:stCondLst>
                              <p:cond delay="0"/>
                            </p:stCondLst>
                            <p:childTnLst>
                              <p:par>
                                <p:cTn id="38" presetID="8" presetClass="entr" presetSubtype="16" fill="hold" nodeType="clickEffect">
                                  <p:stCondLst>
                                    <p:cond delay="0"/>
                                  </p:stCondLst>
                                  <p:childTnLst>
                                    <p:set>
                                      <p:cBhvr>
                                        <p:cTn id="39" dur="1" fill="hold">
                                          <p:stCondLst>
                                            <p:cond delay="0"/>
                                          </p:stCondLst>
                                        </p:cTn>
                                        <p:tgtEl>
                                          <p:spTgt spid="44043"/>
                                        </p:tgtEl>
                                        <p:attrNameLst>
                                          <p:attrName>style.visibility</p:attrName>
                                        </p:attrNameLst>
                                      </p:cBhvr>
                                      <p:to>
                                        <p:strVal val="visible"/>
                                      </p:to>
                                    </p:set>
                                    <p:animEffect transition="in" filter="diamond(in)">
                                      <p:cBhvr>
                                        <p:cTn id="40" dur="2000"/>
                                        <p:tgtEl>
                                          <p:spTgt spid="440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P spid="44035" grpId="0" autoUpdateAnimBg="0"/>
      <p:bldP spid="44036" grpId="0" autoUpdateAnimBg="0"/>
      <p:bldP spid="44037" grpId="0" animBg="1"/>
      <p:bldP spid="44048" grpId="0" animBg="1"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 Box 2"/>
          <p:cNvSpPr txBox="1">
            <a:spLocks noChangeArrowheads="1"/>
          </p:cNvSpPr>
          <p:nvPr/>
        </p:nvSpPr>
        <p:spPr bwMode="auto">
          <a:xfrm>
            <a:off x="381000" y="617538"/>
            <a:ext cx="35814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89803" dir="2700000" algn="ctr" rotWithShape="0">
                    <a:schemeClr val="bg2"/>
                  </a:outerShdw>
                </a:effectLst>
              </a14:hiddenEffects>
            </a:ext>
          </a:extLst>
        </p:spPr>
        <p:txBody>
          <a:bodyPr anchor="b">
            <a:spAutoFit/>
          </a:bodyPr>
          <a:lstStyle/>
          <a:p>
            <a:pPr fontAlgn="base">
              <a:spcBef>
                <a:spcPct val="50000"/>
              </a:spcBef>
              <a:spcAft>
                <a:spcPct val="0"/>
              </a:spcAft>
            </a:pPr>
            <a:r>
              <a:rPr kumimoji="1" lang="zh-CN" altLang="en-US" sz="3200" b="1">
                <a:solidFill>
                  <a:srgbClr val="333399"/>
                </a:solidFill>
                <a:latin typeface="Times New Roman" panose="02020603050405020304" pitchFamily="18" charset="0"/>
              </a:rPr>
              <a:t>解方程组</a:t>
            </a:r>
          </a:p>
        </p:txBody>
      </p:sp>
      <p:grpSp>
        <p:nvGrpSpPr>
          <p:cNvPr id="45059" name="Group 3"/>
          <p:cNvGrpSpPr/>
          <p:nvPr/>
        </p:nvGrpSpPr>
        <p:grpSpPr bwMode="auto">
          <a:xfrm>
            <a:off x="762000" y="1042988"/>
            <a:ext cx="3962400" cy="946150"/>
            <a:chOff x="480" y="498"/>
            <a:chExt cx="2496" cy="596"/>
          </a:xfrm>
        </p:grpSpPr>
        <p:sp>
          <p:nvSpPr>
            <p:cNvPr id="45060" name="Text Box 4"/>
            <p:cNvSpPr txBox="1">
              <a:spLocks noChangeArrowheads="1"/>
            </p:cNvSpPr>
            <p:nvPr/>
          </p:nvSpPr>
          <p:spPr bwMode="auto">
            <a:xfrm>
              <a:off x="544" y="498"/>
              <a:ext cx="2432" cy="5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89803" dir="2700000" algn="ctr" rotWithShape="0">
                      <a:schemeClr val="bg2"/>
                    </a:outerShdw>
                  </a:effectLst>
                </a14:hiddenEffects>
              </a:ext>
            </a:extLst>
          </p:spPr>
          <p:txBody>
            <a:bodyPr anchor="b">
              <a:spAutoFit/>
            </a:bodyPr>
            <a:lstStyle/>
            <a:p>
              <a:pPr fontAlgn="base">
                <a:spcBef>
                  <a:spcPct val="50000"/>
                </a:spcBef>
                <a:spcAft>
                  <a:spcPct val="0"/>
                </a:spcAft>
              </a:pPr>
              <a:r>
                <a:rPr kumimoji="1" lang="en-US" altLang="zh-CN" sz="2800" b="1" dirty="0">
                  <a:solidFill>
                    <a:srgbClr val="000000"/>
                  </a:solidFill>
                  <a:latin typeface="宋体" panose="02010600030101010101" pitchFamily="2" charset="-122"/>
                </a:rPr>
                <a:t>3</a:t>
              </a:r>
              <a:r>
                <a:rPr kumimoji="1" lang="en-US" altLang="zh-CN" sz="2800" b="1" dirty="0">
                  <a:solidFill>
                    <a:srgbClr val="333399"/>
                  </a:solidFill>
                  <a:latin typeface="宋体" panose="02010600030101010101" pitchFamily="2" charset="-122"/>
                </a:rPr>
                <a:t>X-</a:t>
              </a:r>
              <a:r>
                <a:rPr kumimoji="1" lang="en-US" altLang="zh-CN" sz="2800" b="1" dirty="0">
                  <a:solidFill>
                    <a:srgbClr val="CC3300"/>
                  </a:solidFill>
                  <a:latin typeface="宋体" panose="02010600030101010101" pitchFamily="2" charset="-122"/>
                </a:rPr>
                <a:t>4</a:t>
              </a:r>
              <a:r>
                <a:rPr kumimoji="1" lang="en-US" altLang="zh-CN" sz="2800" b="1" dirty="0">
                  <a:solidFill>
                    <a:srgbClr val="333399"/>
                  </a:solidFill>
                  <a:latin typeface="宋体" panose="02010600030101010101" pitchFamily="2" charset="-122"/>
                </a:rPr>
                <a:t>Y=10        ①</a:t>
              </a:r>
              <a:r>
                <a:rPr kumimoji="1" lang="en-US" altLang="zh-CN" sz="2800" b="1" dirty="0">
                  <a:solidFill>
                    <a:srgbClr val="000000"/>
                  </a:solidFill>
                  <a:latin typeface="宋体" panose="02010600030101010101" pitchFamily="2" charset="-122"/>
                </a:rPr>
                <a:t>5</a:t>
              </a:r>
              <a:r>
                <a:rPr kumimoji="1" lang="en-US" altLang="zh-CN" sz="2800" b="1" dirty="0">
                  <a:solidFill>
                    <a:srgbClr val="333399"/>
                  </a:solidFill>
                  <a:latin typeface="宋体" panose="02010600030101010101" pitchFamily="2" charset="-122"/>
                </a:rPr>
                <a:t>X+</a:t>
              </a:r>
              <a:r>
                <a:rPr kumimoji="1" lang="en-US" altLang="zh-CN" sz="2800" b="1" dirty="0">
                  <a:solidFill>
                    <a:srgbClr val="CC0000"/>
                  </a:solidFill>
                  <a:latin typeface="宋体" panose="02010600030101010101" pitchFamily="2" charset="-122"/>
                </a:rPr>
                <a:t>6</a:t>
              </a:r>
              <a:r>
                <a:rPr kumimoji="1" lang="en-US" altLang="zh-CN" sz="2800" b="1" dirty="0">
                  <a:solidFill>
                    <a:srgbClr val="333399"/>
                  </a:solidFill>
                  <a:latin typeface="宋体" panose="02010600030101010101" pitchFamily="2" charset="-122"/>
                </a:rPr>
                <a:t>Y=42        ②</a:t>
              </a:r>
            </a:p>
          </p:txBody>
        </p:sp>
        <p:sp>
          <p:nvSpPr>
            <p:cNvPr id="45061" name="AutoShape 5"/>
            <p:cNvSpPr/>
            <p:nvPr/>
          </p:nvSpPr>
          <p:spPr bwMode="auto">
            <a:xfrm>
              <a:off x="480" y="624"/>
              <a:ext cx="116" cy="336"/>
            </a:xfrm>
            <a:prstGeom prst="leftBrace">
              <a:avLst>
                <a:gd name="adj1" fmla="val 24138"/>
                <a:gd name="adj2" fmla="val 50000"/>
              </a:avLst>
            </a:prstGeom>
            <a:noFill/>
            <a:ln w="25400">
              <a:solidFill>
                <a:schemeClr val="accent2"/>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89803" dir="2700000" algn="ctr" rotWithShape="0">
                      <a:schemeClr val="bg2"/>
                    </a:outerShdw>
                  </a:effectLst>
                </a14:hiddenEffects>
              </a:ext>
            </a:extLst>
          </p:spPr>
          <p:txBody>
            <a:bodyPr wrap="none" anchor="ctr"/>
            <a:lstStyle/>
            <a:p>
              <a:pPr fontAlgn="base">
                <a:spcBef>
                  <a:spcPct val="0"/>
                </a:spcBef>
                <a:spcAft>
                  <a:spcPct val="0"/>
                </a:spcAft>
              </a:pPr>
              <a:endParaRPr lang="zh-CN" altLang="en-US">
                <a:solidFill>
                  <a:srgbClr val="000000"/>
                </a:solidFill>
              </a:endParaRPr>
            </a:p>
          </p:txBody>
        </p:sp>
      </p:grpSp>
      <p:sp>
        <p:nvSpPr>
          <p:cNvPr id="45064" name="Text Box 8"/>
          <p:cNvSpPr txBox="1">
            <a:spLocks noChangeArrowheads="1"/>
          </p:cNvSpPr>
          <p:nvPr/>
        </p:nvSpPr>
        <p:spPr bwMode="auto">
          <a:xfrm>
            <a:off x="3726359" y="4221088"/>
            <a:ext cx="4419600" cy="1616075"/>
          </a:xfrm>
          <a:prstGeom prst="rect">
            <a:avLst/>
          </a:prstGeom>
          <a:solidFill>
            <a:srgbClr val="00FFFF"/>
          </a:solidFill>
          <a:ln>
            <a:noFill/>
          </a:ln>
          <a:effectLst/>
          <a:extLst>
            <a:ext uri="{91240B29-F687-4F45-9708-019B960494DF}">
              <a14:hiddenLine xmlns:a14="http://schemas.microsoft.com/office/drawing/2010/main" w="9525">
                <a:solidFill>
                  <a:srgbClr val="DA46CF"/>
                </a:solidFill>
                <a:miter lim="800000"/>
                <a:headEnd/>
                <a:tailEnd/>
              </a14:hiddenLine>
            </a:ext>
            <a:ext uri="{AF507438-7753-43E0-B8FC-AC1667EBCBE1}">
              <a14:hiddenEffects xmlns:a14="http://schemas.microsoft.com/office/drawing/2010/main">
                <a:effectLst>
                  <a:outerShdw dist="89803" dir="2700000" algn="ctr" rotWithShape="0">
                    <a:schemeClr val="bg2"/>
                  </a:outerShdw>
                </a:effectLst>
              </a14:hiddenEffects>
            </a:ext>
          </a:extLst>
        </p:spPr>
        <p:txBody>
          <a:bodyPr anchor="b">
            <a:spAutoFit/>
          </a:bodyPr>
          <a:lstStyle/>
          <a:p>
            <a:pPr fontAlgn="base">
              <a:spcBef>
                <a:spcPct val="0"/>
              </a:spcBef>
              <a:spcAft>
                <a:spcPct val="0"/>
              </a:spcAft>
            </a:pPr>
            <a:r>
              <a:rPr kumimoji="1" lang="zh-CN" altLang="en-US" sz="2000" b="1" dirty="0">
                <a:solidFill>
                  <a:srgbClr val="000000"/>
                </a:solidFill>
                <a:latin typeface="仿宋_GB2312" pitchFamily="49" charset="-122"/>
                <a:ea typeface="仿宋_GB2312" pitchFamily="49" charset="-122"/>
              </a:rPr>
              <a:t>　　这道题的特点：不能直接用加减消元法，所以我们必须先对方程组进行变形。使其中同一个未知数的系数的绝对值相等，须找出这个未知数的系数的绝对值的最小公倍数。</a:t>
            </a:r>
          </a:p>
        </p:txBody>
      </p:sp>
      <p:sp>
        <p:nvSpPr>
          <p:cNvPr id="45065" name="AutoShape 9"/>
          <p:cNvSpPr>
            <a:spLocks noChangeArrowheads="1"/>
          </p:cNvSpPr>
          <p:nvPr/>
        </p:nvSpPr>
        <p:spPr bwMode="auto">
          <a:xfrm>
            <a:off x="5867400" y="-26988"/>
            <a:ext cx="3276600" cy="1676401"/>
          </a:xfrm>
          <a:prstGeom prst="cloudCallout">
            <a:avLst>
              <a:gd name="adj1" fmla="val -79264"/>
              <a:gd name="adj2" fmla="val 54449"/>
            </a:avLst>
          </a:prstGeom>
          <a:solidFill>
            <a:srgbClr val="FFFFA5"/>
          </a:solidFill>
          <a:ln w="3175">
            <a:solidFill>
              <a:schemeClr val="bg1"/>
            </a:solidFill>
            <a:round/>
          </a:ln>
          <a:effectLst/>
          <a:extLst>
            <a:ext uri="{AF507438-7753-43E0-B8FC-AC1667EBCBE1}">
              <a14:hiddenEffects xmlns:a14="http://schemas.microsoft.com/office/drawing/2010/main">
                <a:effectLst>
                  <a:outerShdw dist="89803" dir="2700000" algn="ctr" rotWithShape="0">
                    <a:schemeClr val="bg2"/>
                  </a:outerShdw>
                </a:effectLst>
              </a14:hiddenEffects>
            </a:ext>
          </a:extLst>
        </p:spPr>
        <p:txBody>
          <a:bodyPr anchor="b"/>
          <a:lstStyle/>
          <a:p>
            <a:pPr algn="ctr" fontAlgn="base">
              <a:spcBef>
                <a:spcPct val="0"/>
              </a:spcBef>
              <a:spcAft>
                <a:spcPct val="0"/>
              </a:spcAft>
            </a:pPr>
            <a:r>
              <a:rPr kumimoji="1" lang="zh-CN" altLang="en-US" sz="2800" b="1" i="1">
                <a:solidFill>
                  <a:srgbClr val="D64AD6"/>
                </a:solidFill>
                <a:latin typeface="方正行楷简体" pitchFamily="2" charset="-122"/>
                <a:ea typeface="方正行楷简体" pitchFamily="2" charset="-122"/>
              </a:rPr>
              <a:t>大家任选一种方法来解。</a:t>
            </a:r>
            <a:r>
              <a:rPr kumimoji="1" lang="zh-CN" altLang="en-US" sz="2800" b="1" i="1">
                <a:solidFill>
                  <a:srgbClr val="663300"/>
                </a:solidFill>
                <a:latin typeface="方正楷体简体" pitchFamily="2" charset="-122"/>
                <a:ea typeface="方正楷体简体" pitchFamily="2" charset="-122"/>
              </a:rPr>
              <a:t> </a:t>
            </a:r>
          </a:p>
        </p:txBody>
      </p:sp>
      <p:sp>
        <p:nvSpPr>
          <p:cNvPr id="45066" name="AutoShape 10"/>
          <p:cNvSpPr/>
          <p:nvPr/>
        </p:nvSpPr>
        <p:spPr bwMode="auto">
          <a:xfrm>
            <a:off x="1219200" y="4572000"/>
            <a:ext cx="152400" cy="609600"/>
          </a:xfrm>
          <a:prstGeom prst="leftBrace">
            <a:avLst>
              <a:gd name="adj1" fmla="val 33333"/>
              <a:gd name="adj2" fmla="val 50000"/>
            </a:avLst>
          </a:prstGeom>
          <a:noFill/>
          <a:ln w="25400">
            <a:solidFill>
              <a:schemeClr val="tx1"/>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89803" dir="2700000" algn="ctr" rotWithShape="0">
                    <a:schemeClr val="bg2"/>
                  </a:outerShdw>
                </a:effectLst>
              </a14:hiddenEffects>
            </a:ext>
          </a:extLst>
        </p:spPr>
        <p:txBody>
          <a:bodyPr wrap="none" anchor="ctr"/>
          <a:lstStyle/>
          <a:p>
            <a:pPr fontAlgn="base">
              <a:spcBef>
                <a:spcPct val="0"/>
              </a:spcBef>
              <a:spcAft>
                <a:spcPct val="0"/>
              </a:spcAft>
            </a:pPr>
            <a:endParaRPr lang="zh-CN" altLang="en-US">
              <a:solidFill>
                <a:srgbClr val="000000"/>
              </a:solidFill>
            </a:endParaRPr>
          </a:p>
        </p:txBody>
      </p:sp>
      <p:grpSp>
        <p:nvGrpSpPr>
          <p:cNvPr id="45067" name="Group 11"/>
          <p:cNvGrpSpPr/>
          <p:nvPr/>
        </p:nvGrpSpPr>
        <p:grpSpPr bwMode="auto">
          <a:xfrm>
            <a:off x="457200" y="3657600"/>
            <a:ext cx="3048000" cy="1905000"/>
            <a:chOff x="288" y="2304"/>
            <a:chExt cx="1824" cy="1200"/>
          </a:xfrm>
        </p:grpSpPr>
        <p:sp>
          <p:nvSpPr>
            <p:cNvPr id="45068" name="AutoShape 12"/>
            <p:cNvSpPr/>
            <p:nvPr/>
          </p:nvSpPr>
          <p:spPr bwMode="auto">
            <a:xfrm>
              <a:off x="720" y="2928"/>
              <a:ext cx="96" cy="576"/>
            </a:xfrm>
            <a:prstGeom prst="leftBrace">
              <a:avLst>
                <a:gd name="adj1" fmla="val 50000"/>
                <a:gd name="adj2" fmla="val 5000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89803" dir="2700000" algn="ctr" rotWithShape="0">
                      <a:schemeClr val="bg2"/>
                    </a:outerShdw>
                  </a:effectLst>
                </a14:hiddenEffects>
              </a:ext>
            </a:extLst>
          </p:spPr>
          <p:txBody>
            <a:bodyPr wrap="none" anchor="ctr"/>
            <a:lstStyle/>
            <a:p>
              <a:pPr fontAlgn="base">
                <a:spcBef>
                  <a:spcPct val="0"/>
                </a:spcBef>
                <a:spcAft>
                  <a:spcPct val="0"/>
                </a:spcAft>
              </a:pPr>
              <a:endParaRPr lang="zh-CN" altLang="en-US">
                <a:solidFill>
                  <a:srgbClr val="000000"/>
                </a:solidFill>
              </a:endParaRPr>
            </a:p>
          </p:txBody>
        </p:sp>
        <p:sp>
          <p:nvSpPr>
            <p:cNvPr id="45069" name="Rectangle 13"/>
            <p:cNvSpPr>
              <a:spLocks noChangeArrowheads="1"/>
            </p:cNvSpPr>
            <p:nvPr/>
          </p:nvSpPr>
          <p:spPr bwMode="auto">
            <a:xfrm>
              <a:off x="288" y="2304"/>
              <a:ext cx="1680"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89803" dir="2700000" algn="ctr" rotWithShape="0">
                      <a:schemeClr val="bg2"/>
                    </a:outerShdw>
                  </a:effectLst>
                </a14:hiddenEffects>
              </a:ext>
            </a:extLst>
          </p:spPr>
          <p:txBody>
            <a:bodyPr anchor="b">
              <a:spAutoFit/>
            </a:bodyPr>
            <a:lstStyle/>
            <a:p>
              <a:pPr fontAlgn="base">
                <a:spcBef>
                  <a:spcPct val="0"/>
                </a:spcBef>
                <a:spcAft>
                  <a:spcPct val="0"/>
                </a:spcAft>
              </a:pPr>
              <a:r>
                <a:rPr kumimoji="1" lang="en-US" altLang="zh-CN" sz="2400" b="1">
                  <a:solidFill>
                    <a:srgbClr val="000000"/>
                  </a:solidFill>
                  <a:latin typeface="方正楷体简体" pitchFamily="2" charset="-122"/>
                  <a:ea typeface="方正楷体简体" pitchFamily="2" charset="-122"/>
                </a:rPr>
                <a:t>①×</a:t>
              </a:r>
              <a:r>
                <a:rPr kumimoji="1" lang="en-US" altLang="zh-CN" sz="2400" b="1">
                  <a:solidFill>
                    <a:srgbClr val="CC3300"/>
                  </a:solidFill>
                  <a:latin typeface="方正楷体简体" pitchFamily="2" charset="-122"/>
                  <a:ea typeface="方正楷体简体" pitchFamily="2" charset="-122"/>
                </a:rPr>
                <a:t>5</a:t>
              </a:r>
              <a:r>
                <a:rPr kumimoji="1" lang="zh-CN" altLang="en-US" sz="2400" b="1">
                  <a:solidFill>
                    <a:srgbClr val="000000"/>
                  </a:solidFill>
                  <a:latin typeface="方正楷体简体" pitchFamily="2" charset="-122"/>
                  <a:ea typeface="方正楷体简体" pitchFamily="2" charset="-122"/>
                </a:rPr>
                <a:t>，②</a:t>
              </a:r>
              <a:r>
                <a:rPr kumimoji="1" lang="en-US" altLang="zh-CN" sz="2400" b="1">
                  <a:solidFill>
                    <a:srgbClr val="000000"/>
                  </a:solidFill>
                  <a:latin typeface="方正楷体简体" pitchFamily="2" charset="-122"/>
                  <a:ea typeface="方正楷体简体" pitchFamily="2" charset="-122"/>
                </a:rPr>
                <a:t>×</a:t>
              </a:r>
              <a:r>
                <a:rPr kumimoji="1" lang="en-US" altLang="zh-CN" sz="2400" b="1">
                  <a:solidFill>
                    <a:srgbClr val="CC3300"/>
                  </a:solidFill>
                  <a:latin typeface="方正楷体简体" pitchFamily="2" charset="-122"/>
                  <a:ea typeface="方正楷体简体" pitchFamily="2" charset="-122"/>
                </a:rPr>
                <a:t>3</a:t>
              </a:r>
            </a:p>
            <a:p>
              <a:pPr fontAlgn="base">
                <a:spcBef>
                  <a:spcPct val="0"/>
                </a:spcBef>
                <a:spcAft>
                  <a:spcPct val="0"/>
                </a:spcAft>
              </a:pPr>
              <a:r>
                <a:rPr kumimoji="1" lang="zh-CN" altLang="en-US" sz="2400" b="1">
                  <a:solidFill>
                    <a:srgbClr val="000000"/>
                  </a:solidFill>
                  <a:latin typeface="方正楷体简体" pitchFamily="2" charset="-122"/>
                  <a:ea typeface="方正楷体简体" pitchFamily="2" charset="-122"/>
                </a:rPr>
                <a:t>得：</a:t>
              </a:r>
              <a:r>
                <a:rPr kumimoji="1" lang="zh-CN" altLang="en-US" sz="2400" b="1">
                  <a:solidFill>
                    <a:srgbClr val="CC3300"/>
                  </a:solidFill>
                  <a:latin typeface="方正楷体简体" pitchFamily="2" charset="-122"/>
                  <a:ea typeface="方正楷体简体" pitchFamily="2" charset="-122"/>
                </a:rPr>
                <a:t>  </a:t>
              </a:r>
            </a:p>
          </p:txBody>
        </p:sp>
        <p:sp>
          <p:nvSpPr>
            <p:cNvPr id="45070" name="Text Box 14"/>
            <p:cNvSpPr txBox="1">
              <a:spLocks noChangeArrowheads="1"/>
            </p:cNvSpPr>
            <p:nvPr/>
          </p:nvSpPr>
          <p:spPr bwMode="auto">
            <a:xfrm>
              <a:off x="816" y="2765"/>
              <a:ext cx="1296" cy="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89803" dir="2700000" algn="ctr" rotWithShape="0">
                      <a:schemeClr val="bg2"/>
                    </a:outerShdw>
                  </a:effectLst>
                </a14:hiddenEffects>
              </a:ext>
            </a:extLst>
          </p:spPr>
          <p:txBody>
            <a:bodyPr anchor="b">
              <a:spAutoFit/>
            </a:bodyPr>
            <a:lstStyle/>
            <a:p>
              <a:pPr fontAlgn="base">
                <a:spcBef>
                  <a:spcPct val="50000"/>
                </a:spcBef>
                <a:spcAft>
                  <a:spcPct val="0"/>
                </a:spcAft>
              </a:pPr>
              <a:r>
                <a:rPr kumimoji="1" lang="en-US" altLang="zh-CN" sz="2400" b="1">
                  <a:solidFill>
                    <a:srgbClr val="000000"/>
                  </a:solidFill>
                  <a:latin typeface="方正楷体简体" pitchFamily="2" charset="-122"/>
                  <a:ea typeface="方正楷体简体" pitchFamily="2" charset="-122"/>
                </a:rPr>
                <a:t>15X-20Y=50    </a:t>
              </a:r>
            </a:p>
            <a:p>
              <a:pPr fontAlgn="base">
                <a:spcBef>
                  <a:spcPct val="50000"/>
                </a:spcBef>
                <a:spcAft>
                  <a:spcPct val="0"/>
                </a:spcAft>
              </a:pPr>
              <a:r>
                <a:rPr kumimoji="1" lang="en-US" altLang="zh-CN" sz="2400" b="1">
                  <a:solidFill>
                    <a:srgbClr val="000000"/>
                  </a:solidFill>
                  <a:latin typeface="方正楷体简体" pitchFamily="2" charset="-122"/>
                  <a:ea typeface="方正楷体简体" pitchFamily="2" charset="-122"/>
                </a:rPr>
                <a:t>15X+18Y=126</a:t>
              </a:r>
              <a:endParaRPr kumimoji="1" lang="en-US" altLang="zh-CN" sz="2400">
                <a:solidFill>
                  <a:srgbClr val="000000"/>
                </a:solidFill>
                <a:latin typeface="Times New Roman" panose="02020603050405020304" pitchFamily="18" charset="0"/>
              </a:endParaRPr>
            </a:p>
          </p:txBody>
        </p:sp>
      </p:grpSp>
      <p:sp>
        <p:nvSpPr>
          <p:cNvPr id="45071" name="AutoShape 15"/>
          <p:cNvSpPr/>
          <p:nvPr/>
        </p:nvSpPr>
        <p:spPr bwMode="auto">
          <a:xfrm>
            <a:off x="1219200" y="2743200"/>
            <a:ext cx="152400" cy="914400"/>
          </a:xfrm>
          <a:prstGeom prst="leftBrace">
            <a:avLst>
              <a:gd name="adj1" fmla="val 50000"/>
              <a:gd name="adj2" fmla="val 5000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89803" dir="2700000" algn="ctr" rotWithShape="0">
                    <a:schemeClr val="bg2"/>
                  </a:outerShdw>
                </a:effectLst>
              </a14:hiddenEffects>
            </a:ext>
          </a:extLst>
        </p:spPr>
        <p:txBody>
          <a:bodyPr wrap="none" anchor="ctr"/>
          <a:lstStyle/>
          <a:p>
            <a:pPr fontAlgn="base">
              <a:spcBef>
                <a:spcPct val="0"/>
              </a:spcBef>
              <a:spcAft>
                <a:spcPct val="0"/>
              </a:spcAft>
            </a:pPr>
            <a:endParaRPr lang="zh-CN" altLang="en-US">
              <a:solidFill>
                <a:srgbClr val="000000"/>
              </a:solidFill>
            </a:endParaRPr>
          </a:p>
        </p:txBody>
      </p:sp>
      <p:sp>
        <p:nvSpPr>
          <p:cNvPr id="45072" name="AutoShape 16"/>
          <p:cNvSpPr/>
          <p:nvPr/>
        </p:nvSpPr>
        <p:spPr bwMode="auto">
          <a:xfrm>
            <a:off x="1219200" y="2819400"/>
            <a:ext cx="152400" cy="533400"/>
          </a:xfrm>
          <a:prstGeom prst="leftBrace">
            <a:avLst>
              <a:gd name="adj1" fmla="val 29167"/>
              <a:gd name="adj2" fmla="val 5000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89803" dir="2700000" algn="ctr" rotWithShape="0">
                    <a:schemeClr val="bg2"/>
                  </a:outerShdw>
                </a:effectLst>
              </a14:hiddenEffects>
            </a:ext>
          </a:extLst>
        </p:spPr>
        <p:txBody>
          <a:bodyPr wrap="none" anchor="ctr"/>
          <a:lstStyle/>
          <a:p>
            <a:pPr algn="ctr" fontAlgn="base">
              <a:spcBef>
                <a:spcPct val="0"/>
              </a:spcBef>
              <a:spcAft>
                <a:spcPct val="0"/>
              </a:spcAft>
            </a:pPr>
            <a:endParaRPr kumimoji="1" lang="zh-CN" altLang="zh-CN" sz="2400">
              <a:solidFill>
                <a:srgbClr val="663300"/>
              </a:solidFill>
              <a:latin typeface="Times New Roman" panose="02020603050405020304" pitchFamily="18" charset="0"/>
            </a:endParaRPr>
          </a:p>
        </p:txBody>
      </p:sp>
      <p:grpSp>
        <p:nvGrpSpPr>
          <p:cNvPr id="45073" name="Group 17"/>
          <p:cNvGrpSpPr/>
          <p:nvPr/>
        </p:nvGrpSpPr>
        <p:grpSpPr bwMode="auto">
          <a:xfrm>
            <a:off x="304800" y="1905000"/>
            <a:ext cx="3405188" cy="1552575"/>
            <a:chOff x="192" y="1244"/>
            <a:chExt cx="2145" cy="978"/>
          </a:xfrm>
        </p:grpSpPr>
        <p:sp>
          <p:nvSpPr>
            <p:cNvPr id="45074" name="Rectangle 18"/>
            <p:cNvSpPr>
              <a:spLocks noChangeArrowheads="1"/>
            </p:cNvSpPr>
            <p:nvPr/>
          </p:nvSpPr>
          <p:spPr bwMode="auto">
            <a:xfrm>
              <a:off x="192" y="1244"/>
              <a:ext cx="2145" cy="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89803" dir="2700000" algn="ctr" rotWithShape="0">
                      <a:schemeClr val="bg2"/>
                    </a:outerShdw>
                  </a:effectLst>
                </a14:hiddenEffects>
              </a:ext>
            </a:extLst>
          </p:spPr>
          <p:txBody>
            <a:bodyPr wrap="none" anchor="b">
              <a:spAutoFit/>
            </a:bodyPr>
            <a:lstStyle/>
            <a:p>
              <a:pPr fontAlgn="base">
                <a:spcBef>
                  <a:spcPct val="50000"/>
                </a:spcBef>
                <a:spcAft>
                  <a:spcPct val="0"/>
                </a:spcAft>
              </a:pPr>
              <a:r>
                <a:rPr kumimoji="1" lang="en-US" altLang="zh-CN" sz="2400" b="1">
                  <a:solidFill>
                    <a:srgbClr val="000000"/>
                  </a:solidFill>
                  <a:latin typeface="方正楷体简体" pitchFamily="2" charset="-122"/>
                  <a:ea typeface="方正楷体简体" pitchFamily="2" charset="-122"/>
                </a:rPr>
                <a:t>①×</a:t>
              </a:r>
              <a:r>
                <a:rPr kumimoji="1" lang="en-US" altLang="zh-CN" sz="2400" b="1">
                  <a:solidFill>
                    <a:srgbClr val="CC3300"/>
                  </a:solidFill>
                  <a:latin typeface="方正楷体简体" pitchFamily="2" charset="-122"/>
                  <a:ea typeface="方正楷体简体" pitchFamily="2" charset="-122"/>
                </a:rPr>
                <a:t>3</a:t>
              </a:r>
              <a:r>
                <a:rPr kumimoji="1" lang="zh-CN" altLang="en-US" sz="2400" b="1">
                  <a:solidFill>
                    <a:srgbClr val="000000"/>
                  </a:solidFill>
                  <a:latin typeface="方正楷体简体" pitchFamily="2" charset="-122"/>
                  <a:ea typeface="方正楷体简体" pitchFamily="2" charset="-122"/>
                </a:rPr>
                <a:t>，②</a:t>
              </a:r>
              <a:r>
                <a:rPr kumimoji="1" lang="en-US" altLang="zh-CN" sz="2400" b="1">
                  <a:solidFill>
                    <a:srgbClr val="000000"/>
                  </a:solidFill>
                  <a:latin typeface="方正楷体简体" pitchFamily="2" charset="-122"/>
                  <a:ea typeface="方正楷体简体" pitchFamily="2" charset="-122"/>
                </a:rPr>
                <a:t>×</a:t>
              </a:r>
              <a:r>
                <a:rPr kumimoji="1" lang="en-US" altLang="zh-CN" sz="2400" b="1">
                  <a:solidFill>
                    <a:srgbClr val="CC3300"/>
                  </a:solidFill>
                  <a:latin typeface="方正楷体简体" pitchFamily="2" charset="-122"/>
                  <a:ea typeface="方正楷体简体" pitchFamily="2" charset="-122"/>
                </a:rPr>
                <a:t>2  </a:t>
              </a:r>
            </a:p>
            <a:p>
              <a:pPr fontAlgn="base">
                <a:spcBef>
                  <a:spcPct val="50000"/>
                </a:spcBef>
                <a:spcAft>
                  <a:spcPct val="0"/>
                </a:spcAft>
              </a:pPr>
              <a:r>
                <a:rPr kumimoji="1" lang="en-US" altLang="zh-CN" sz="2400" b="1">
                  <a:solidFill>
                    <a:srgbClr val="CC3300"/>
                  </a:solidFill>
                  <a:latin typeface="方正楷体简体" pitchFamily="2" charset="-122"/>
                  <a:ea typeface="方正楷体简体" pitchFamily="2" charset="-122"/>
                </a:rPr>
                <a:t> </a:t>
              </a:r>
              <a:r>
                <a:rPr kumimoji="1" lang="zh-CN" altLang="en-US" sz="2400" b="1">
                  <a:solidFill>
                    <a:srgbClr val="000000"/>
                  </a:solidFill>
                  <a:latin typeface="方正楷体简体" pitchFamily="2" charset="-122"/>
                  <a:ea typeface="方正楷体简体" pitchFamily="2" charset="-122"/>
                </a:rPr>
                <a:t>得 ：  </a:t>
              </a:r>
              <a:r>
                <a:rPr kumimoji="1" lang="en-US" altLang="zh-CN" sz="2400" b="1">
                  <a:solidFill>
                    <a:srgbClr val="000000"/>
                  </a:solidFill>
                  <a:latin typeface="宋体" panose="02010600030101010101" pitchFamily="2" charset="-122"/>
                </a:rPr>
                <a:t>9X-12Y=30    </a:t>
              </a:r>
            </a:p>
            <a:p>
              <a:pPr fontAlgn="base">
                <a:spcBef>
                  <a:spcPct val="50000"/>
                </a:spcBef>
                <a:spcAft>
                  <a:spcPct val="0"/>
                </a:spcAft>
              </a:pPr>
              <a:r>
                <a:rPr kumimoji="1" lang="en-US" altLang="zh-CN" sz="2400" b="1">
                  <a:solidFill>
                    <a:srgbClr val="000000"/>
                  </a:solidFill>
                  <a:latin typeface="宋体" panose="02010600030101010101" pitchFamily="2" charset="-122"/>
                </a:rPr>
                <a:t>       10X+12Y=84</a:t>
              </a:r>
            </a:p>
          </p:txBody>
        </p:sp>
        <p:sp>
          <p:nvSpPr>
            <p:cNvPr id="45075" name="AutoShape 19"/>
            <p:cNvSpPr/>
            <p:nvPr/>
          </p:nvSpPr>
          <p:spPr bwMode="auto">
            <a:xfrm>
              <a:off x="768" y="1776"/>
              <a:ext cx="96" cy="336"/>
            </a:xfrm>
            <a:prstGeom prst="leftBrace">
              <a:avLst>
                <a:gd name="adj1" fmla="val 29167"/>
                <a:gd name="adj2" fmla="val 50000"/>
              </a:avLst>
            </a:prstGeom>
            <a:noFill/>
            <a:ln w="25400">
              <a:solidFill>
                <a:schemeClr val="tx1"/>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89803" dir="2700000" algn="ctr" rotWithShape="0">
                      <a:schemeClr val="bg2"/>
                    </a:outerShdw>
                  </a:effectLst>
                </a14:hiddenEffects>
              </a:ext>
            </a:extLst>
          </p:spPr>
          <p:txBody>
            <a:bodyPr wrap="none" anchor="ctr"/>
            <a:lstStyle/>
            <a:p>
              <a:pPr algn="ctr" fontAlgn="base">
                <a:spcBef>
                  <a:spcPct val="0"/>
                </a:spcBef>
                <a:spcAft>
                  <a:spcPct val="0"/>
                </a:spcAft>
              </a:pPr>
              <a:endParaRPr kumimoji="1" lang="zh-CN" altLang="zh-CN" sz="2400" b="1">
                <a:solidFill>
                  <a:srgbClr val="000000"/>
                </a:solidFill>
                <a:latin typeface="Times New Roman" panose="02020603050405020304" pitchFamily="18" charset="0"/>
              </a:endParaRPr>
            </a:p>
          </p:txBody>
        </p:sp>
      </p:gr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5058"/>
                                        </p:tgtEl>
                                        <p:attrNameLst>
                                          <p:attrName>style.visibility</p:attrName>
                                        </p:attrNameLst>
                                      </p:cBhvr>
                                      <p:to>
                                        <p:strVal val="visible"/>
                                      </p:to>
                                    </p:set>
                                    <p:anim calcmode="lin" valueType="num">
                                      <p:cBhvr additive="base">
                                        <p:cTn id="7" dur="500" fill="hold"/>
                                        <p:tgtEl>
                                          <p:spTgt spid="45058"/>
                                        </p:tgtEl>
                                        <p:attrNameLst>
                                          <p:attrName>ppt_x</p:attrName>
                                        </p:attrNameLst>
                                      </p:cBhvr>
                                      <p:tavLst>
                                        <p:tav tm="0">
                                          <p:val>
                                            <p:strVal val="#ppt_x"/>
                                          </p:val>
                                        </p:tav>
                                        <p:tav tm="100000">
                                          <p:val>
                                            <p:strVal val="#ppt_x"/>
                                          </p:val>
                                        </p:tav>
                                      </p:tavLst>
                                    </p:anim>
                                    <p:anim calcmode="lin" valueType="num">
                                      <p:cBhvr additive="base">
                                        <p:cTn id="8" dur="500" fill="hold"/>
                                        <p:tgtEl>
                                          <p:spTgt spid="4505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5059"/>
                                        </p:tgtEl>
                                        <p:attrNameLst>
                                          <p:attrName>style.visibility</p:attrName>
                                        </p:attrNameLst>
                                      </p:cBhvr>
                                      <p:to>
                                        <p:strVal val="visible"/>
                                      </p:to>
                                    </p:set>
                                    <p:anim calcmode="lin" valueType="num">
                                      <p:cBhvr additive="base">
                                        <p:cTn id="13" dur="500" fill="hold"/>
                                        <p:tgtEl>
                                          <p:spTgt spid="45059"/>
                                        </p:tgtEl>
                                        <p:attrNameLst>
                                          <p:attrName>ppt_x</p:attrName>
                                        </p:attrNameLst>
                                      </p:cBhvr>
                                      <p:tavLst>
                                        <p:tav tm="0">
                                          <p:val>
                                            <p:strVal val="#ppt_x"/>
                                          </p:val>
                                        </p:tav>
                                        <p:tav tm="100000">
                                          <p:val>
                                            <p:strVal val="#ppt_x"/>
                                          </p:val>
                                        </p:tav>
                                      </p:tavLst>
                                    </p:anim>
                                    <p:anim calcmode="lin" valueType="num">
                                      <p:cBhvr additive="base">
                                        <p:cTn id="14" dur="500" fill="hold"/>
                                        <p:tgtEl>
                                          <p:spTgt spid="4505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45073"/>
                                        </p:tgtEl>
                                        <p:attrNameLst>
                                          <p:attrName>style.visibility</p:attrName>
                                        </p:attrNameLst>
                                      </p:cBhvr>
                                      <p:to>
                                        <p:strVal val="visible"/>
                                      </p:to>
                                    </p:set>
                                    <p:anim calcmode="lin" valueType="num">
                                      <p:cBhvr additive="base">
                                        <p:cTn id="19" dur="500" fill="hold"/>
                                        <p:tgtEl>
                                          <p:spTgt spid="45073"/>
                                        </p:tgtEl>
                                        <p:attrNameLst>
                                          <p:attrName>ppt_x</p:attrName>
                                        </p:attrNameLst>
                                      </p:cBhvr>
                                      <p:tavLst>
                                        <p:tav tm="0">
                                          <p:val>
                                            <p:strVal val="0-#ppt_w/2"/>
                                          </p:val>
                                        </p:tav>
                                        <p:tav tm="100000">
                                          <p:val>
                                            <p:strVal val="#ppt_x"/>
                                          </p:val>
                                        </p:tav>
                                      </p:tavLst>
                                    </p:anim>
                                    <p:anim calcmode="lin" valueType="num">
                                      <p:cBhvr additive="base">
                                        <p:cTn id="20" dur="500" fill="hold"/>
                                        <p:tgtEl>
                                          <p:spTgt spid="45073"/>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45067"/>
                                        </p:tgtEl>
                                        <p:attrNameLst>
                                          <p:attrName>style.visibility</p:attrName>
                                        </p:attrNameLst>
                                      </p:cBhvr>
                                      <p:to>
                                        <p:strVal val="visible"/>
                                      </p:to>
                                    </p:set>
                                    <p:anim calcmode="lin" valueType="num">
                                      <p:cBhvr additive="base">
                                        <p:cTn id="25" dur="500" fill="hold"/>
                                        <p:tgtEl>
                                          <p:spTgt spid="45067"/>
                                        </p:tgtEl>
                                        <p:attrNameLst>
                                          <p:attrName>ppt_x</p:attrName>
                                        </p:attrNameLst>
                                      </p:cBhvr>
                                      <p:tavLst>
                                        <p:tav tm="0">
                                          <p:val>
                                            <p:strVal val="0-#ppt_w/2"/>
                                          </p:val>
                                        </p:tav>
                                        <p:tav tm="100000">
                                          <p:val>
                                            <p:strVal val="#ppt_x"/>
                                          </p:val>
                                        </p:tav>
                                      </p:tavLst>
                                    </p:anim>
                                    <p:anim calcmode="lin" valueType="num">
                                      <p:cBhvr additive="base">
                                        <p:cTn id="26" dur="500" fill="hold"/>
                                        <p:tgtEl>
                                          <p:spTgt spid="45067"/>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2" presetClass="entr" presetSubtype="1" fill="hold" grpId="0" nodeType="clickEffect">
                                  <p:stCondLst>
                                    <p:cond delay="0"/>
                                  </p:stCondLst>
                                  <p:childTnLst>
                                    <p:set>
                                      <p:cBhvr>
                                        <p:cTn id="30" dur="1" fill="hold">
                                          <p:stCondLst>
                                            <p:cond delay="0"/>
                                          </p:stCondLst>
                                        </p:cTn>
                                        <p:tgtEl>
                                          <p:spTgt spid="45066"/>
                                        </p:tgtEl>
                                        <p:attrNameLst>
                                          <p:attrName>style.visibility</p:attrName>
                                        </p:attrNameLst>
                                      </p:cBhvr>
                                      <p:to>
                                        <p:strVal val="visible"/>
                                      </p:to>
                                    </p:set>
                                    <p:animEffect transition="in" filter="wipe(up)">
                                      <p:cBhvr>
                                        <p:cTn id="31" dur="500"/>
                                        <p:tgtEl>
                                          <p:spTgt spid="45066"/>
                                        </p:tgtEl>
                                      </p:cBhvr>
                                    </p:animEffect>
                                  </p:childTnLst>
                                </p:cTn>
                              </p:par>
                            </p:childTnLst>
                          </p:cTn>
                        </p:par>
                      </p:childTnLst>
                    </p:cTn>
                  </p:par>
                  <p:par>
                    <p:cTn id="32" fill="hold">
                      <p:stCondLst>
                        <p:cond delay="indefinite"/>
                      </p:stCondLst>
                      <p:childTnLst>
                        <p:par>
                          <p:cTn id="33" fill="hold">
                            <p:stCondLst>
                              <p:cond delay="0"/>
                            </p:stCondLst>
                            <p:childTnLst>
                              <p:par>
                                <p:cTn id="34" presetID="2" presetClass="entr" presetSubtype="2" fill="hold" grpId="0" nodeType="clickEffect">
                                  <p:stCondLst>
                                    <p:cond delay="0"/>
                                  </p:stCondLst>
                                  <p:childTnLst>
                                    <p:set>
                                      <p:cBhvr>
                                        <p:cTn id="35" dur="1" fill="hold">
                                          <p:stCondLst>
                                            <p:cond delay="0"/>
                                          </p:stCondLst>
                                        </p:cTn>
                                        <p:tgtEl>
                                          <p:spTgt spid="45065"/>
                                        </p:tgtEl>
                                        <p:attrNameLst>
                                          <p:attrName>style.visibility</p:attrName>
                                        </p:attrNameLst>
                                      </p:cBhvr>
                                      <p:to>
                                        <p:strVal val="visible"/>
                                      </p:to>
                                    </p:set>
                                    <p:anim calcmode="lin" valueType="num">
                                      <p:cBhvr additive="base">
                                        <p:cTn id="36" dur="500" fill="hold"/>
                                        <p:tgtEl>
                                          <p:spTgt spid="45065"/>
                                        </p:tgtEl>
                                        <p:attrNameLst>
                                          <p:attrName>ppt_x</p:attrName>
                                        </p:attrNameLst>
                                      </p:cBhvr>
                                      <p:tavLst>
                                        <p:tav tm="0">
                                          <p:val>
                                            <p:strVal val="1+#ppt_w/2"/>
                                          </p:val>
                                        </p:tav>
                                        <p:tav tm="100000">
                                          <p:val>
                                            <p:strVal val="#ppt_x"/>
                                          </p:val>
                                        </p:tav>
                                      </p:tavLst>
                                    </p:anim>
                                    <p:anim calcmode="lin" valueType="num">
                                      <p:cBhvr additive="base">
                                        <p:cTn id="37" dur="500" fill="hold"/>
                                        <p:tgtEl>
                                          <p:spTgt spid="45065"/>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4"/>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p:bldP spid="45065" grpId="0" animBg="1" autoUpdateAnimBg="0"/>
      <p:bldP spid="4506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23850" y="301625"/>
            <a:ext cx="7772400" cy="1462088"/>
          </a:xfrm>
        </p:spPr>
        <p:txBody>
          <a:bodyPr/>
          <a:lstStyle/>
          <a:p>
            <a:r>
              <a:rPr lang="zh-CN" altLang="en-US" sz="3200"/>
              <a:t>例</a:t>
            </a:r>
            <a:r>
              <a:rPr lang="en-US" altLang="zh-CN" sz="3200"/>
              <a:t>5  </a:t>
            </a:r>
            <a:r>
              <a:rPr lang="zh-CN" altLang="en-US" sz="3200"/>
              <a:t>解二元一次方程组</a:t>
            </a:r>
          </a:p>
        </p:txBody>
      </p:sp>
      <p:sp>
        <p:nvSpPr>
          <p:cNvPr id="24580" name="Rectangle 4"/>
          <p:cNvSpPr>
            <a:spLocks noChangeArrowheads="1"/>
          </p:cNvSpPr>
          <p:nvPr/>
        </p:nvSpPr>
        <p:spPr bwMode="auto">
          <a:xfrm>
            <a:off x="1908175" y="1103313"/>
            <a:ext cx="4968875"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fontAlgn="base">
              <a:spcBef>
                <a:spcPct val="0"/>
              </a:spcBef>
              <a:spcAft>
                <a:spcPct val="0"/>
              </a:spcAft>
            </a:pPr>
            <a:r>
              <a:rPr lang="en-US" altLang="zh-CN" sz="3200">
                <a:solidFill>
                  <a:srgbClr val="000000"/>
                </a:solidFill>
              </a:rPr>
              <a:t>5x+6y=7       ①</a:t>
            </a:r>
            <a:br>
              <a:rPr lang="en-US" altLang="zh-CN" sz="3200">
                <a:solidFill>
                  <a:srgbClr val="000000"/>
                </a:solidFill>
              </a:rPr>
            </a:br>
            <a:r>
              <a:rPr lang="en-US" altLang="zh-CN" sz="3200">
                <a:solidFill>
                  <a:srgbClr val="000000"/>
                </a:solidFill>
              </a:rPr>
              <a:t>2x+3y=4       ②</a:t>
            </a:r>
          </a:p>
        </p:txBody>
      </p:sp>
      <p:sp>
        <p:nvSpPr>
          <p:cNvPr id="24581" name="AutoShape 5"/>
          <p:cNvSpPr/>
          <p:nvPr/>
        </p:nvSpPr>
        <p:spPr bwMode="auto">
          <a:xfrm>
            <a:off x="1619250" y="1485900"/>
            <a:ext cx="215900" cy="719138"/>
          </a:xfrm>
          <a:prstGeom prst="leftBrace">
            <a:avLst>
              <a:gd name="adj1" fmla="val 27757"/>
              <a:gd name="adj2" fmla="val 51023"/>
            </a:avLst>
          </a:prstGeom>
          <a:noFill/>
          <a:ln w="28575">
            <a:solidFill>
              <a:schemeClr val="tx2"/>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zh-CN" altLang="zh-CN">
              <a:solidFill>
                <a:srgbClr val="000000"/>
              </a:solidFill>
              <a:latin typeface="Arial Black" panose="020B0A04020102020204" pitchFamily="34" charset="0"/>
            </a:endParaRPr>
          </a:p>
        </p:txBody>
      </p:sp>
      <p:sp>
        <p:nvSpPr>
          <p:cNvPr id="24583" name="Text Box 7"/>
          <p:cNvSpPr txBox="1">
            <a:spLocks noChangeArrowheads="1"/>
          </p:cNvSpPr>
          <p:nvPr/>
        </p:nvSpPr>
        <p:spPr bwMode="auto">
          <a:xfrm>
            <a:off x="755650" y="2824163"/>
            <a:ext cx="793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zh-CN" altLang="en-US" sz="2400">
                <a:solidFill>
                  <a:srgbClr val="000000"/>
                </a:solidFill>
                <a:latin typeface="Arial Black" panose="020B0A04020102020204" pitchFamily="34" charset="0"/>
              </a:rPr>
              <a:t>解：</a:t>
            </a:r>
          </a:p>
        </p:txBody>
      </p:sp>
      <p:sp>
        <p:nvSpPr>
          <p:cNvPr id="24584" name="Text Box 8"/>
          <p:cNvSpPr txBox="1">
            <a:spLocks noChangeArrowheads="1"/>
          </p:cNvSpPr>
          <p:nvPr/>
        </p:nvSpPr>
        <p:spPr bwMode="auto">
          <a:xfrm>
            <a:off x="1403350" y="2855913"/>
            <a:ext cx="160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zh-CN" sz="2400">
                <a:solidFill>
                  <a:srgbClr val="000000"/>
                </a:solidFill>
                <a:latin typeface="Arial Black" panose="020B0A04020102020204" pitchFamily="34" charset="0"/>
              </a:rPr>
              <a:t>②×2</a:t>
            </a:r>
            <a:r>
              <a:rPr lang="zh-CN" altLang="en-US" sz="2400">
                <a:solidFill>
                  <a:srgbClr val="000000"/>
                </a:solidFill>
                <a:latin typeface="Arial Black" panose="020B0A04020102020204" pitchFamily="34" charset="0"/>
              </a:rPr>
              <a:t>得，</a:t>
            </a:r>
          </a:p>
        </p:txBody>
      </p:sp>
      <p:sp>
        <p:nvSpPr>
          <p:cNvPr id="24585" name="Text Box 9"/>
          <p:cNvSpPr txBox="1">
            <a:spLocks noChangeArrowheads="1"/>
          </p:cNvSpPr>
          <p:nvPr/>
        </p:nvSpPr>
        <p:spPr bwMode="auto">
          <a:xfrm>
            <a:off x="2987675" y="2852738"/>
            <a:ext cx="22971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zh-CN" sz="2400">
                <a:solidFill>
                  <a:srgbClr val="000000"/>
                </a:solidFill>
                <a:latin typeface="Arial Black" panose="020B0A04020102020204" pitchFamily="34" charset="0"/>
              </a:rPr>
              <a:t>4x+6y=8    ③</a:t>
            </a:r>
          </a:p>
        </p:txBody>
      </p:sp>
      <p:sp>
        <p:nvSpPr>
          <p:cNvPr id="24586" name="Text Box 10"/>
          <p:cNvSpPr txBox="1">
            <a:spLocks noChangeArrowheads="1"/>
          </p:cNvSpPr>
          <p:nvPr/>
        </p:nvSpPr>
        <p:spPr bwMode="auto">
          <a:xfrm>
            <a:off x="1411288" y="3429000"/>
            <a:ext cx="1504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zh-CN" sz="2400">
                <a:solidFill>
                  <a:srgbClr val="000000"/>
                </a:solidFill>
                <a:latin typeface="Arial Black" panose="020B0A04020102020204" pitchFamily="34" charset="0"/>
              </a:rPr>
              <a:t>①-③</a:t>
            </a:r>
            <a:r>
              <a:rPr lang="zh-CN" altLang="en-US" sz="2400">
                <a:solidFill>
                  <a:srgbClr val="000000"/>
                </a:solidFill>
                <a:latin typeface="Arial Black" panose="020B0A04020102020204" pitchFamily="34" charset="0"/>
              </a:rPr>
              <a:t>得，</a:t>
            </a:r>
          </a:p>
        </p:txBody>
      </p:sp>
      <p:sp>
        <p:nvSpPr>
          <p:cNvPr id="24587" name="Text Box 11"/>
          <p:cNvSpPr txBox="1">
            <a:spLocks noChangeArrowheads="1"/>
          </p:cNvSpPr>
          <p:nvPr/>
        </p:nvSpPr>
        <p:spPr bwMode="auto">
          <a:xfrm>
            <a:off x="3635375" y="3429000"/>
            <a:ext cx="8937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zh-CN" sz="2400">
                <a:solidFill>
                  <a:srgbClr val="000000"/>
                </a:solidFill>
                <a:latin typeface="Arial Black" panose="020B0A04020102020204" pitchFamily="34" charset="0"/>
              </a:rPr>
              <a:t>x=-1</a:t>
            </a:r>
          </a:p>
        </p:txBody>
      </p:sp>
      <p:sp>
        <p:nvSpPr>
          <p:cNvPr id="24588" name="Text Box 12"/>
          <p:cNvSpPr txBox="1">
            <a:spLocks noChangeArrowheads="1"/>
          </p:cNvSpPr>
          <p:nvPr/>
        </p:nvSpPr>
        <p:spPr bwMode="auto">
          <a:xfrm>
            <a:off x="1403350" y="3979863"/>
            <a:ext cx="28241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zh-CN" altLang="en-US" sz="2400">
                <a:solidFill>
                  <a:srgbClr val="000000"/>
                </a:solidFill>
                <a:latin typeface="Arial Black" panose="020B0A04020102020204" pitchFamily="34" charset="0"/>
              </a:rPr>
              <a:t>把</a:t>
            </a:r>
            <a:r>
              <a:rPr lang="en-US" altLang="zh-CN" sz="2400">
                <a:solidFill>
                  <a:srgbClr val="000000"/>
                </a:solidFill>
                <a:latin typeface="Arial Black" panose="020B0A04020102020204" pitchFamily="34" charset="0"/>
              </a:rPr>
              <a:t>x=-1</a:t>
            </a:r>
            <a:r>
              <a:rPr lang="zh-CN" altLang="en-US" sz="2400">
                <a:solidFill>
                  <a:srgbClr val="000000"/>
                </a:solidFill>
                <a:latin typeface="Arial Black" panose="020B0A04020102020204" pitchFamily="34" charset="0"/>
              </a:rPr>
              <a:t>代入① 得，</a:t>
            </a:r>
          </a:p>
        </p:txBody>
      </p:sp>
      <p:sp>
        <p:nvSpPr>
          <p:cNvPr id="24589" name="Text Box 13"/>
          <p:cNvSpPr txBox="1">
            <a:spLocks noChangeArrowheads="1"/>
          </p:cNvSpPr>
          <p:nvPr/>
        </p:nvSpPr>
        <p:spPr bwMode="auto">
          <a:xfrm>
            <a:off x="4284663" y="3979863"/>
            <a:ext cx="7747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zh-CN" sz="2400">
                <a:solidFill>
                  <a:srgbClr val="000000"/>
                </a:solidFill>
                <a:latin typeface="Arial Black" panose="020B0A04020102020204" pitchFamily="34" charset="0"/>
              </a:rPr>
              <a:t>y=2</a:t>
            </a:r>
          </a:p>
        </p:txBody>
      </p:sp>
      <p:sp>
        <p:nvSpPr>
          <p:cNvPr id="24590" name="Text Box 14"/>
          <p:cNvSpPr txBox="1">
            <a:spLocks noChangeArrowheads="1"/>
          </p:cNvSpPr>
          <p:nvPr/>
        </p:nvSpPr>
        <p:spPr bwMode="auto">
          <a:xfrm>
            <a:off x="1403350" y="4581525"/>
            <a:ext cx="3536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zh-CN" altLang="en-US" sz="2400">
                <a:solidFill>
                  <a:srgbClr val="000000"/>
                </a:solidFill>
                <a:latin typeface="Arial Black" panose="020B0A04020102020204" pitchFamily="34" charset="0"/>
              </a:rPr>
              <a:t>所以，原方程组的解为，</a:t>
            </a:r>
          </a:p>
        </p:txBody>
      </p:sp>
      <p:sp>
        <p:nvSpPr>
          <p:cNvPr id="24591" name="Text Box 15"/>
          <p:cNvSpPr txBox="1">
            <a:spLocks noChangeArrowheads="1"/>
          </p:cNvSpPr>
          <p:nvPr/>
        </p:nvSpPr>
        <p:spPr bwMode="auto">
          <a:xfrm>
            <a:off x="4284663" y="5300663"/>
            <a:ext cx="8937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zh-CN" sz="2400">
                <a:solidFill>
                  <a:srgbClr val="000000"/>
                </a:solidFill>
                <a:latin typeface="Arial Black" panose="020B0A04020102020204" pitchFamily="34" charset="0"/>
              </a:rPr>
              <a:t>x=-1</a:t>
            </a:r>
          </a:p>
        </p:txBody>
      </p:sp>
      <p:sp>
        <p:nvSpPr>
          <p:cNvPr id="24592" name="Text Box 16"/>
          <p:cNvSpPr txBox="1">
            <a:spLocks noChangeArrowheads="1"/>
          </p:cNvSpPr>
          <p:nvPr/>
        </p:nvSpPr>
        <p:spPr bwMode="auto">
          <a:xfrm>
            <a:off x="4302125" y="5734050"/>
            <a:ext cx="7747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zh-CN" sz="2400">
                <a:solidFill>
                  <a:srgbClr val="000000"/>
                </a:solidFill>
                <a:latin typeface="Arial Black" panose="020B0A04020102020204" pitchFamily="34" charset="0"/>
              </a:rPr>
              <a:t>y=2</a:t>
            </a:r>
          </a:p>
        </p:txBody>
      </p:sp>
      <p:sp>
        <p:nvSpPr>
          <p:cNvPr id="24593" name="AutoShape 17"/>
          <p:cNvSpPr/>
          <p:nvPr/>
        </p:nvSpPr>
        <p:spPr bwMode="auto">
          <a:xfrm>
            <a:off x="4067175" y="5516563"/>
            <a:ext cx="217488" cy="504825"/>
          </a:xfrm>
          <a:prstGeom prst="leftBrace">
            <a:avLst>
              <a:gd name="adj1" fmla="val 19343"/>
              <a:gd name="adj2" fmla="val 51023"/>
            </a:avLst>
          </a:prstGeom>
          <a:noFill/>
          <a:ln w="28575">
            <a:solidFill>
              <a:schemeClr val="tx2"/>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zh-CN" altLang="zh-CN">
              <a:solidFill>
                <a:srgbClr val="000000"/>
              </a:solidFill>
              <a:latin typeface="Arial Black" panose="020B0A04020102020204" pitchFamily="34" charset="0"/>
            </a:endParaRPr>
          </a:p>
        </p:txBody>
      </p:sp>
      <p:sp>
        <p:nvSpPr>
          <p:cNvPr id="24594" name="Text Box 18"/>
          <p:cNvSpPr txBox="1">
            <a:spLocks noChangeArrowheads="1"/>
          </p:cNvSpPr>
          <p:nvPr/>
        </p:nvSpPr>
        <p:spPr bwMode="auto">
          <a:xfrm>
            <a:off x="5867400" y="2636838"/>
            <a:ext cx="1647825" cy="400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spAutoFit/>
          </a:bodyPr>
          <a:lstStyle/>
          <a:p>
            <a:pPr fontAlgn="base">
              <a:spcBef>
                <a:spcPct val="0"/>
              </a:spcBef>
              <a:spcAft>
                <a:spcPct val="0"/>
              </a:spcAft>
            </a:pPr>
            <a:r>
              <a:rPr lang="zh-CN" altLang="en-US" b="1">
                <a:solidFill>
                  <a:srgbClr val="000000"/>
                </a:solidFill>
                <a:latin typeface="Arial Black" panose="020B0A04020102020204" pitchFamily="34" charset="0"/>
              </a:rPr>
              <a:t>把二元一次方程组中两个方程相加（或相减），或适当变形后再加减，消去一个未知数，得到一元一次方程，通过解一元一次方程，求得二元一次方程组的解。这种方法叫</a:t>
            </a:r>
            <a:r>
              <a:rPr lang="zh-CN" altLang="en-US" sz="2400" b="1">
                <a:solidFill>
                  <a:srgbClr val="000000"/>
                </a:solidFill>
                <a:latin typeface="Arial Black" panose="020B0A04020102020204" pitchFamily="34" charset="0"/>
              </a:rPr>
              <a:t>加减消元法</a:t>
            </a:r>
            <a:r>
              <a:rPr lang="zh-CN" altLang="en-US" b="1">
                <a:solidFill>
                  <a:srgbClr val="000000"/>
                </a:solidFill>
                <a:latin typeface="Arial Black" panose="020B0A04020102020204"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4583"/>
                                        </p:tgtEl>
                                        <p:attrNameLst>
                                          <p:attrName>style.visibility</p:attrName>
                                        </p:attrNameLst>
                                      </p:cBhvr>
                                      <p:to>
                                        <p:strVal val="visible"/>
                                      </p:to>
                                    </p:set>
                                    <p:animEffect transition="in" filter="checkerboard(across)">
                                      <p:cBhvr>
                                        <p:cTn id="7" dur="500"/>
                                        <p:tgtEl>
                                          <p:spTgt spid="2458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4584"/>
                                        </p:tgtEl>
                                        <p:attrNameLst>
                                          <p:attrName>style.visibility</p:attrName>
                                        </p:attrNameLst>
                                      </p:cBhvr>
                                      <p:to>
                                        <p:strVal val="visible"/>
                                      </p:to>
                                    </p:set>
                                    <p:animEffect transition="in" filter="checkerboard(across)">
                                      <p:cBhvr>
                                        <p:cTn id="12" dur="500"/>
                                        <p:tgtEl>
                                          <p:spTgt spid="24584"/>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4585"/>
                                        </p:tgtEl>
                                        <p:attrNameLst>
                                          <p:attrName>style.visibility</p:attrName>
                                        </p:attrNameLst>
                                      </p:cBhvr>
                                      <p:to>
                                        <p:strVal val="visible"/>
                                      </p:to>
                                    </p:set>
                                    <p:animEffect transition="in" filter="checkerboard(across)">
                                      <p:cBhvr>
                                        <p:cTn id="17" dur="500"/>
                                        <p:tgtEl>
                                          <p:spTgt spid="24585"/>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4586"/>
                                        </p:tgtEl>
                                        <p:attrNameLst>
                                          <p:attrName>style.visibility</p:attrName>
                                        </p:attrNameLst>
                                      </p:cBhvr>
                                      <p:to>
                                        <p:strVal val="visible"/>
                                      </p:to>
                                    </p:set>
                                    <p:animEffect transition="in" filter="checkerboard(across)">
                                      <p:cBhvr>
                                        <p:cTn id="22" dur="500"/>
                                        <p:tgtEl>
                                          <p:spTgt spid="24586"/>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24587"/>
                                        </p:tgtEl>
                                        <p:attrNameLst>
                                          <p:attrName>style.visibility</p:attrName>
                                        </p:attrNameLst>
                                      </p:cBhvr>
                                      <p:to>
                                        <p:strVal val="visible"/>
                                      </p:to>
                                    </p:set>
                                    <p:animEffect transition="in" filter="checkerboard(across)">
                                      <p:cBhvr>
                                        <p:cTn id="27" dur="500"/>
                                        <p:tgtEl>
                                          <p:spTgt spid="24587"/>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24588"/>
                                        </p:tgtEl>
                                        <p:attrNameLst>
                                          <p:attrName>style.visibility</p:attrName>
                                        </p:attrNameLst>
                                      </p:cBhvr>
                                      <p:to>
                                        <p:strVal val="visible"/>
                                      </p:to>
                                    </p:set>
                                    <p:animEffect transition="in" filter="checkerboard(across)">
                                      <p:cBhvr>
                                        <p:cTn id="32" dur="500"/>
                                        <p:tgtEl>
                                          <p:spTgt spid="24588"/>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24589"/>
                                        </p:tgtEl>
                                        <p:attrNameLst>
                                          <p:attrName>style.visibility</p:attrName>
                                        </p:attrNameLst>
                                      </p:cBhvr>
                                      <p:to>
                                        <p:strVal val="visible"/>
                                      </p:to>
                                    </p:set>
                                    <p:animEffect transition="in" filter="checkerboard(across)">
                                      <p:cBhvr>
                                        <p:cTn id="37" dur="500"/>
                                        <p:tgtEl>
                                          <p:spTgt spid="24589"/>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24590"/>
                                        </p:tgtEl>
                                        <p:attrNameLst>
                                          <p:attrName>style.visibility</p:attrName>
                                        </p:attrNameLst>
                                      </p:cBhvr>
                                      <p:to>
                                        <p:strVal val="visible"/>
                                      </p:to>
                                    </p:set>
                                    <p:animEffect transition="in" filter="checkerboard(across)">
                                      <p:cBhvr>
                                        <p:cTn id="42" dur="500"/>
                                        <p:tgtEl>
                                          <p:spTgt spid="24590"/>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24591"/>
                                        </p:tgtEl>
                                        <p:attrNameLst>
                                          <p:attrName>style.visibility</p:attrName>
                                        </p:attrNameLst>
                                      </p:cBhvr>
                                      <p:to>
                                        <p:strVal val="visible"/>
                                      </p:to>
                                    </p:set>
                                    <p:animEffect transition="in" filter="checkerboard(across)">
                                      <p:cBhvr>
                                        <p:cTn id="47" dur="500"/>
                                        <p:tgtEl>
                                          <p:spTgt spid="24591"/>
                                        </p:tgtEl>
                                      </p:cBhvr>
                                    </p:animEffect>
                                  </p:childTnLst>
                                </p:cTn>
                              </p:par>
                            </p:childTnLst>
                          </p:cTn>
                        </p:par>
                      </p:childTnLst>
                    </p:cTn>
                  </p:par>
                  <p:par>
                    <p:cTn id="48" fill="hold">
                      <p:stCondLst>
                        <p:cond delay="indefinite"/>
                      </p:stCondLst>
                      <p:childTnLst>
                        <p:par>
                          <p:cTn id="49" fill="hold">
                            <p:stCondLst>
                              <p:cond delay="0"/>
                            </p:stCondLst>
                            <p:childTnLst>
                              <p:par>
                                <p:cTn id="50" presetID="5" presetClass="entr" presetSubtype="10" fill="hold" grpId="0" nodeType="clickEffect">
                                  <p:stCondLst>
                                    <p:cond delay="0"/>
                                  </p:stCondLst>
                                  <p:childTnLst>
                                    <p:set>
                                      <p:cBhvr>
                                        <p:cTn id="51" dur="1" fill="hold">
                                          <p:stCondLst>
                                            <p:cond delay="0"/>
                                          </p:stCondLst>
                                        </p:cTn>
                                        <p:tgtEl>
                                          <p:spTgt spid="24592"/>
                                        </p:tgtEl>
                                        <p:attrNameLst>
                                          <p:attrName>style.visibility</p:attrName>
                                        </p:attrNameLst>
                                      </p:cBhvr>
                                      <p:to>
                                        <p:strVal val="visible"/>
                                      </p:to>
                                    </p:set>
                                    <p:animEffect transition="in" filter="checkerboard(across)">
                                      <p:cBhvr>
                                        <p:cTn id="52" dur="500"/>
                                        <p:tgtEl>
                                          <p:spTgt spid="24592"/>
                                        </p:tgtEl>
                                      </p:cBhvr>
                                    </p:animEffect>
                                  </p:childTnLst>
                                </p:cTn>
                              </p:par>
                            </p:childTnLst>
                          </p:cTn>
                        </p:par>
                      </p:childTnLst>
                    </p:cTn>
                  </p:par>
                  <p:par>
                    <p:cTn id="53" fill="hold">
                      <p:stCondLst>
                        <p:cond delay="indefinite"/>
                      </p:stCondLst>
                      <p:childTnLst>
                        <p:par>
                          <p:cTn id="54" fill="hold">
                            <p:stCondLst>
                              <p:cond delay="0"/>
                            </p:stCondLst>
                            <p:childTnLst>
                              <p:par>
                                <p:cTn id="55" presetID="18" presetClass="entr" presetSubtype="12" fill="hold" grpId="0" nodeType="clickEffect">
                                  <p:stCondLst>
                                    <p:cond delay="0"/>
                                  </p:stCondLst>
                                  <p:childTnLst>
                                    <p:set>
                                      <p:cBhvr>
                                        <p:cTn id="56" dur="1" fill="hold">
                                          <p:stCondLst>
                                            <p:cond delay="0"/>
                                          </p:stCondLst>
                                        </p:cTn>
                                        <p:tgtEl>
                                          <p:spTgt spid="24593"/>
                                        </p:tgtEl>
                                        <p:attrNameLst>
                                          <p:attrName>style.visibility</p:attrName>
                                        </p:attrNameLst>
                                      </p:cBhvr>
                                      <p:to>
                                        <p:strVal val="visible"/>
                                      </p:to>
                                    </p:set>
                                    <p:animEffect transition="in" filter="strips(downLeft)">
                                      <p:cBhvr>
                                        <p:cTn id="57" dur="500"/>
                                        <p:tgtEl>
                                          <p:spTgt spid="24593"/>
                                        </p:tgtEl>
                                      </p:cBhvr>
                                    </p:animEffect>
                                  </p:childTnLst>
                                </p:cTn>
                              </p:par>
                            </p:childTnLst>
                          </p:cTn>
                        </p:par>
                      </p:childTnLst>
                    </p:cTn>
                  </p:par>
                  <p:par>
                    <p:cTn id="58" fill="hold">
                      <p:stCondLst>
                        <p:cond delay="indefinite"/>
                      </p:stCondLst>
                      <p:childTnLst>
                        <p:par>
                          <p:cTn id="59" fill="hold">
                            <p:stCondLst>
                              <p:cond delay="0"/>
                            </p:stCondLst>
                            <p:childTnLst>
                              <p:par>
                                <p:cTn id="60" presetID="18" presetClass="entr" presetSubtype="12" fill="hold" grpId="0" nodeType="clickEffect">
                                  <p:stCondLst>
                                    <p:cond delay="0"/>
                                  </p:stCondLst>
                                  <p:childTnLst>
                                    <p:set>
                                      <p:cBhvr>
                                        <p:cTn id="61" dur="1" fill="hold">
                                          <p:stCondLst>
                                            <p:cond delay="0"/>
                                          </p:stCondLst>
                                        </p:cTn>
                                        <p:tgtEl>
                                          <p:spTgt spid="24594"/>
                                        </p:tgtEl>
                                        <p:attrNameLst>
                                          <p:attrName>style.visibility</p:attrName>
                                        </p:attrNameLst>
                                      </p:cBhvr>
                                      <p:to>
                                        <p:strVal val="visible"/>
                                      </p:to>
                                    </p:set>
                                    <p:animEffect transition="in" filter="strips(downLeft)">
                                      <p:cBhvr>
                                        <p:cTn id="62" dur="500"/>
                                        <p:tgtEl>
                                          <p:spTgt spid="245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3" grpId="0"/>
      <p:bldP spid="24584" grpId="0"/>
      <p:bldP spid="24585" grpId="0"/>
      <p:bldP spid="24586" grpId="0"/>
      <p:bldP spid="24587" grpId="0"/>
      <p:bldP spid="24588" grpId="0"/>
      <p:bldP spid="24589" grpId="0"/>
      <p:bldP spid="24590" grpId="0"/>
      <p:bldP spid="24591" grpId="0"/>
      <p:bldP spid="24592" grpId="0"/>
      <p:bldP spid="24593" grpId="0" animBg="1"/>
      <p:bldP spid="2459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4"/>
          <p:cNvSpPr>
            <a:spLocks noChangeArrowheads="1"/>
          </p:cNvSpPr>
          <p:nvPr/>
        </p:nvSpPr>
        <p:spPr bwMode="auto">
          <a:xfrm>
            <a:off x="323850" y="44450"/>
            <a:ext cx="7772400" cy="146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fontAlgn="base">
              <a:spcBef>
                <a:spcPct val="0"/>
              </a:spcBef>
              <a:spcAft>
                <a:spcPct val="0"/>
              </a:spcAft>
            </a:pPr>
            <a:r>
              <a:rPr lang="zh-CN" altLang="en-US" sz="3200" dirty="0">
                <a:solidFill>
                  <a:srgbClr val="000000"/>
                </a:solidFill>
              </a:rPr>
              <a:t>解二元一次方程组</a:t>
            </a:r>
          </a:p>
        </p:txBody>
      </p:sp>
      <p:sp>
        <p:nvSpPr>
          <p:cNvPr id="25605" name="Rectangle 5"/>
          <p:cNvSpPr>
            <a:spLocks noChangeArrowheads="1"/>
          </p:cNvSpPr>
          <p:nvPr/>
        </p:nvSpPr>
        <p:spPr bwMode="auto">
          <a:xfrm>
            <a:off x="1908175" y="908050"/>
            <a:ext cx="4968875" cy="146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fontAlgn="base">
              <a:spcBef>
                <a:spcPct val="0"/>
              </a:spcBef>
              <a:spcAft>
                <a:spcPct val="0"/>
              </a:spcAft>
            </a:pPr>
            <a:r>
              <a:rPr lang="en-US" altLang="zh-CN" sz="3200" dirty="0" err="1">
                <a:solidFill>
                  <a:srgbClr val="000000"/>
                </a:solidFill>
              </a:rPr>
              <a:t>x+y</a:t>
            </a:r>
            <a:r>
              <a:rPr lang="en-US" altLang="zh-CN" sz="3200" dirty="0">
                <a:solidFill>
                  <a:srgbClr val="000000"/>
                </a:solidFill>
              </a:rPr>
              <a:t>=10       ①</a:t>
            </a:r>
            <a:br>
              <a:rPr lang="en-US" altLang="zh-CN" sz="3200" dirty="0">
                <a:solidFill>
                  <a:srgbClr val="000000"/>
                </a:solidFill>
              </a:rPr>
            </a:br>
            <a:r>
              <a:rPr lang="en-US" altLang="zh-CN" sz="3200" dirty="0">
                <a:solidFill>
                  <a:srgbClr val="000000"/>
                </a:solidFill>
              </a:rPr>
              <a:t>x-2y=4        ②</a:t>
            </a:r>
          </a:p>
        </p:txBody>
      </p:sp>
      <p:sp>
        <p:nvSpPr>
          <p:cNvPr id="25606" name="AutoShape 6"/>
          <p:cNvSpPr/>
          <p:nvPr/>
        </p:nvSpPr>
        <p:spPr bwMode="auto">
          <a:xfrm>
            <a:off x="1619250" y="1341438"/>
            <a:ext cx="215900" cy="719137"/>
          </a:xfrm>
          <a:prstGeom prst="leftBrace">
            <a:avLst>
              <a:gd name="adj1" fmla="val 27757"/>
              <a:gd name="adj2" fmla="val 51023"/>
            </a:avLst>
          </a:prstGeom>
          <a:noFill/>
          <a:ln w="28575">
            <a:solidFill>
              <a:schemeClr val="tx2"/>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zh-CN" altLang="zh-CN">
              <a:solidFill>
                <a:srgbClr val="000000"/>
              </a:solidFill>
              <a:latin typeface="Arial Black" panose="020B0A04020102020204" pitchFamily="34" charset="0"/>
            </a:endParaRPr>
          </a:p>
        </p:txBody>
      </p:sp>
      <p:sp>
        <p:nvSpPr>
          <p:cNvPr id="25607" name="Text Box 7"/>
          <p:cNvSpPr txBox="1">
            <a:spLocks noChangeArrowheads="1"/>
          </p:cNvSpPr>
          <p:nvPr/>
        </p:nvSpPr>
        <p:spPr bwMode="auto">
          <a:xfrm>
            <a:off x="539750" y="2349500"/>
            <a:ext cx="793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zh-CN" altLang="en-US" sz="2400">
                <a:solidFill>
                  <a:srgbClr val="000000"/>
                </a:solidFill>
                <a:latin typeface="Arial Black" panose="020B0A04020102020204" pitchFamily="34" charset="0"/>
              </a:rPr>
              <a:t>解：</a:t>
            </a:r>
          </a:p>
        </p:txBody>
      </p:sp>
      <p:sp>
        <p:nvSpPr>
          <p:cNvPr id="25608" name="Text Box 8"/>
          <p:cNvSpPr txBox="1">
            <a:spLocks noChangeArrowheads="1"/>
          </p:cNvSpPr>
          <p:nvPr/>
        </p:nvSpPr>
        <p:spPr bwMode="auto">
          <a:xfrm>
            <a:off x="1331913" y="2349500"/>
            <a:ext cx="2012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zh-CN" altLang="en-US" sz="2400">
                <a:solidFill>
                  <a:srgbClr val="000000"/>
                </a:solidFill>
                <a:latin typeface="Arial Black" panose="020B0A04020102020204" pitchFamily="34" charset="0"/>
              </a:rPr>
              <a:t>把①变形得，</a:t>
            </a:r>
          </a:p>
        </p:txBody>
      </p:sp>
      <p:sp>
        <p:nvSpPr>
          <p:cNvPr id="25609" name="Text Box 9"/>
          <p:cNvSpPr txBox="1">
            <a:spLocks noChangeArrowheads="1"/>
          </p:cNvSpPr>
          <p:nvPr/>
        </p:nvSpPr>
        <p:spPr bwMode="auto">
          <a:xfrm>
            <a:off x="3419475" y="2349500"/>
            <a:ext cx="30972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en-US" altLang="zh-CN" sz="2400">
                <a:solidFill>
                  <a:srgbClr val="000000"/>
                </a:solidFill>
                <a:latin typeface="Arial Black" panose="020B0A04020102020204" pitchFamily="34" charset="0"/>
              </a:rPr>
              <a:t>2x+2y=20</a:t>
            </a:r>
          </a:p>
        </p:txBody>
      </p:sp>
      <p:sp>
        <p:nvSpPr>
          <p:cNvPr id="25610" name="Text Box 10"/>
          <p:cNvSpPr txBox="1">
            <a:spLocks noChangeArrowheads="1"/>
          </p:cNvSpPr>
          <p:nvPr/>
        </p:nvSpPr>
        <p:spPr bwMode="auto">
          <a:xfrm>
            <a:off x="5508625" y="2276475"/>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zh-CN" sz="2400" b="1">
                <a:solidFill>
                  <a:srgbClr val="000000"/>
                </a:solidFill>
                <a:latin typeface="Arial Black" panose="020B0A04020102020204" pitchFamily="34" charset="0"/>
              </a:rPr>
              <a:t>③</a:t>
            </a:r>
          </a:p>
        </p:txBody>
      </p:sp>
      <p:sp>
        <p:nvSpPr>
          <p:cNvPr id="25611" name="Text Box 11"/>
          <p:cNvSpPr txBox="1">
            <a:spLocks noChangeArrowheads="1"/>
          </p:cNvSpPr>
          <p:nvPr/>
        </p:nvSpPr>
        <p:spPr bwMode="auto">
          <a:xfrm>
            <a:off x="1331913" y="2855913"/>
            <a:ext cx="16049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zh-CN" sz="2400">
                <a:solidFill>
                  <a:srgbClr val="000000"/>
                </a:solidFill>
                <a:latin typeface="Arial Black" panose="020B0A04020102020204" pitchFamily="34" charset="0"/>
              </a:rPr>
              <a:t>③+②</a:t>
            </a:r>
            <a:r>
              <a:rPr lang="zh-CN" altLang="en-US" sz="2400">
                <a:solidFill>
                  <a:srgbClr val="000000"/>
                </a:solidFill>
                <a:latin typeface="Arial Black" panose="020B0A04020102020204" pitchFamily="34" charset="0"/>
              </a:rPr>
              <a:t>得，</a:t>
            </a:r>
          </a:p>
        </p:txBody>
      </p:sp>
      <p:sp>
        <p:nvSpPr>
          <p:cNvPr id="25612" name="Text Box 12"/>
          <p:cNvSpPr txBox="1">
            <a:spLocks noChangeArrowheads="1"/>
          </p:cNvSpPr>
          <p:nvPr/>
        </p:nvSpPr>
        <p:spPr bwMode="auto">
          <a:xfrm>
            <a:off x="2916238" y="2852738"/>
            <a:ext cx="11985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zh-CN" sz="2400" dirty="0">
                <a:solidFill>
                  <a:srgbClr val="000000"/>
                </a:solidFill>
                <a:latin typeface="Arial Black" panose="020B0A04020102020204" pitchFamily="34" charset="0"/>
              </a:rPr>
              <a:t>3x=24</a:t>
            </a:r>
          </a:p>
        </p:txBody>
      </p:sp>
      <p:sp>
        <p:nvSpPr>
          <p:cNvPr id="25614" name="Text Box 14"/>
          <p:cNvSpPr txBox="1">
            <a:spLocks noChangeArrowheads="1"/>
          </p:cNvSpPr>
          <p:nvPr/>
        </p:nvSpPr>
        <p:spPr bwMode="auto">
          <a:xfrm>
            <a:off x="3059113" y="3357563"/>
            <a:ext cx="7921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zh-CN" sz="2400">
                <a:solidFill>
                  <a:srgbClr val="000000"/>
                </a:solidFill>
                <a:latin typeface="Arial Black" panose="020B0A04020102020204" pitchFamily="34" charset="0"/>
              </a:rPr>
              <a:t>x=8</a:t>
            </a:r>
          </a:p>
        </p:txBody>
      </p:sp>
      <p:sp>
        <p:nvSpPr>
          <p:cNvPr id="25615" name="Text Box 15"/>
          <p:cNvSpPr txBox="1">
            <a:spLocks noChangeArrowheads="1"/>
          </p:cNvSpPr>
          <p:nvPr/>
        </p:nvSpPr>
        <p:spPr bwMode="auto">
          <a:xfrm>
            <a:off x="1403350" y="3979863"/>
            <a:ext cx="27225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zh-CN" altLang="en-US" sz="2400">
                <a:solidFill>
                  <a:srgbClr val="000000"/>
                </a:solidFill>
                <a:latin typeface="Arial Black" panose="020B0A04020102020204" pitchFamily="34" charset="0"/>
              </a:rPr>
              <a:t>把</a:t>
            </a:r>
            <a:r>
              <a:rPr lang="en-US" altLang="zh-CN" sz="2400">
                <a:solidFill>
                  <a:srgbClr val="000000"/>
                </a:solidFill>
                <a:latin typeface="Arial Black" panose="020B0A04020102020204" pitchFamily="34" charset="0"/>
              </a:rPr>
              <a:t>x=8</a:t>
            </a:r>
            <a:r>
              <a:rPr lang="zh-CN" altLang="en-US" sz="2400">
                <a:solidFill>
                  <a:srgbClr val="000000"/>
                </a:solidFill>
                <a:latin typeface="Arial Black" panose="020B0A04020102020204" pitchFamily="34" charset="0"/>
              </a:rPr>
              <a:t>代入① 得，</a:t>
            </a:r>
          </a:p>
        </p:txBody>
      </p:sp>
      <p:sp>
        <p:nvSpPr>
          <p:cNvPr id="25616" name="Text Box 16"/>
          <p:cNvSpPr txBox="1">
            <a:spLocks noChangeArrowheads="1"/>
          </p:cNvSpPr>
          <p:nvPr/>
        </p:nvSpPr>
        <p:spPr bwMode="auto">
          <a:xfrm>
            <a:off x="3924300" y="3979863"/>
            <a:ext cx="7747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zh-CN" sz="2400">
                <a:solidFill>
                  <a:srgbClr val="000000"/>
                </a:solidFill>
                <a:latin typeface="Arial Black" panose="020B0A04020102020204" pitchFamily="34" charset="0"/>
              </a:rPr>
              <a:t>y=2</a:t>
            </a:r>
          </a:p>
        </p:txBody>
      </p:sp>
      <p:sp>
        <p:nvSpPr>
          <p:cNvPr id="25617" name="Text Box 17"/>
          <p:cNvSpPr txBox="1">
            <a:spLocks noChangeArrowheads="1"/>
          </p:cNvSpPr>
          <p:nvPr/>
        </p:nvSpPr>
        <p:spPr bwMode="auto">
          <a:xfrm>
            <a:off x="1403350" y="4581525"/>
            <a:ext cx="3536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zh-CN" altLang="en-US" sz="2400">
                <a:solidFill>
                  <a:srgbClr val="000000"/>
                </a:solidFill>
                <a:latin typeface="Arial Black" panose="020B0A04020102020204" pitchFamily="34" charset="0"/>
              </a:rPr>
              <a:t>所以，原方程组的解为，</a:t>
            </a:r>
          </a:p>
        </p:txBody>
      </p:sp>
      <p:sp>
        <p:nvSpPr>
          <p:cNvPr id="25618" name="Text Box 18"/>
          <p:cNvSpPr txBox="1">
            <a:spLocks noChangeArrowheads="1"/>
          </p:cNvSpPr>
          <p:nvPr/>
        </p:nvSpPr>
        <p:spPr bwMode="auto">
          <a:xfrm>
            <a:off x="3563938" y="5084763"/>
            <a:ext cx="7921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zh-CN" sz="2400">
                <a:solidFill>
                  <a:srgbClr val="000000"/>
                </a:solidFill>
                <a:latin typeface="Arial Black" panose="020B0A04020102020204" pitchFamily="34" charset="0"/>
              </a:rPr>
              <a:t>x=8</a:t>
            </a:r>
          </a:p>
        </p:txBody>
      </p:sp>
      <p:sp>
        <p:nvSpPr>
          <p:cNvPr id="25619" name="Text Box 19"/>
          <p:cNvSpPr txBox="1">
            <a:spLocks noChangeArrowheads="1"/>
          </p:cNvSpPr>
          <p:nvPr/>
        </p:nvSpPr>
        <p:spPr bwMode="auto">
          <a:xfrm>
            <a:off x="3563938" y="5708650"/>
            <a:ext cx="7747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zh-CN" sz="2400">
                <a:solidFill>
                  <a:srgbClr val="000000"/>
                </a:solidFill>
                <a:latin typeface="Arial Black" panose="020B0A04020102020204" pitchFamily="34" charset="0"/>
              </a:rPr>
              <a:t>y=2</a:t>
            </a:r>
          </a:p>
        </p:txBody>
      </p:sp>
      <p:sp>
        <p:nvSpPr>
          <p:cNvPr id="25620" name="AutoShape 20"/>
          <p:cNvSpPr/>
          <p:nvPr/>
        </p:nvSpPr>
        <p:spPr bwMode="auto">
          <a:xfrm>
            <a:off x="3132138" y="5300663"/>
            <a:ext cx="215900" cy="719137"/>
          </a:xfrm>
          <a:prstGeom prst="leftBrace">
            <a:avLst>
              <a:gd name="adj1" fmla="val 27757"/>
              <a:gd name="adj2" fmla="val 51023"/>
            </a:avLst>
          </a:prstGeom>
          <a:noFill/>
          <a:ln w="28575">
            <a:solidFill>
              <a:schemeClr val="tx2"/>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zh-CN" altLang="zh-CN">
              <a:solidFill>
                <a:srgbClr val="000000"/>
              </a:solidFill>
              <a:latin typeface="Arial Black" panose="020B0A04020102020204" pitchFamily="34" charset="0"/>
            </a:endParaRPr>
          </a:p>
        </p:txBody>
      </p:sp>
      <p:sp>
        <p:nvSpPr>
          <p:cNvPr id="25624" name="Text Box 24"/>
          <p:cNvSpPr txBox="1">
            <a:spLocks noChangeArrowheads="1"/>
          </p:cNvSpPr>
          <p:nvPr/>
        </p:nvSpPr>
        <p:spPr bwMode="auto">
          <a:xfrm>
            <a:off x="5651500" y="5834063"/>
            <a:ext cx="1301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zh-CN" sz="2400" b="1">
                <a:solidFill>
                  <a:srgbClr val="000000"/>
                </a:solidFill>
                <a:latin typeface="Arial Black" panose="020B0A04020102020204" pitchFamily="34" charset="0"/>
              </a:rPr>
              <a:t>5</a:t>
            </a:r>
            <a:r>
              <a:rPr lang="zh-CN" altLang="en-US" sz="2400" b="1">
                <a:solidFill>
                  <a:srgbClr val="000000"/>
                </a:solidFill>
                <a:latin typeface="Arial Black" panose="020B0A04020102020204" pitchFamily="34" charset="0"/>
              </a:rPr>
              <a:t>、检验</a:t>
            </a:r>
          </a:p>
        </p:txBody>
      </p:sp>
      <p:sp>
        <p:nvSpPr>
          <p:cNvPr id="25625" name="Text Box 25"/>
          <p:cNvSpPr txBox="1">
            <a:spLocks noChangeArrowheads="1"/>
          </p:cNvSpPr>
          <p:nvPr/>
        </p:nvSpPr>
        <p:spPr bwMode="auto">
          <a:xfrm>
            <a:off x="5508625" y="3141663"/>
            <a:ext cx="3232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zh-CN" altLang="en-US" sz="2400" b="1">
                <a:solidFill>
                  <a:srgbClr val="000000"/>
                </a:solidFill>
                <a:latin typeface="Arial Black" panose="020B0A04020102020204" pitchFamily="34" charset="0"/>
              </a:rPr>
              <a:t>加减消元法解题步骤：</a:t>
            </a:r>
          </a:p>
        </p:txBody>
      </p:sp>
      <p:sp>
        <p:nvSpPr>
          <p:cNvPr id="25626" name="Text Box 26"/>
          <p:cNvSpPr txBox="1">
            <a:spLocks noChangeArrowheads="1"/>
          </p:cNvSpPr>
          <p:nvPr/>
        </p:nvSpPr>
        <p:spPr bwMode="auto">
          <a:xfrm>
            <a:off x="5651500" y="3775075"/>
            <a:ext cx="3130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zh-CN" sz="2400" b="1">
                <a:solidFill>
                  <a:srgbClr val="000000"/>
                </a:solidFill>
                <a:latin typeface="Arial Black" panose="020B0A04020102020204" pitchFamily="34" charset="0"/>
              </a:rPr>
              <a:t>1</a:t>
            </a:r>
            <a:r>
              <a:rPr lang="zh-CN" altLang="en-US" sz="2400" b="1">
                <a:solidFill>
                  <a:srgbClr val="000000"/>
                </a:solidFill>
                <a:latin typeface="Arial Black" panose="020B0A04020102020204" pitchFamily="34" charset="0"/>
              </a:rPr>
              <a:t>、变形（系数一致）</a:t>
            </a:r>
          </a:p>
        </p:txBody>
      </p:sp>
      <p:sp>
        <p:nvSpPr>
          <p:cNvPr id="25627" name="Text Box 27"/>
          <p:cNvSpPr txBox="1">
            <a:spLocks noChangeArrowheads="1"/>
          </p:cNvSpPr>
          <p:nvPr/>
        </p:nvSpPr>
        <p:spPr bwMode="auto">
          <a:xfrm>
            <a:off x="5651500" y="4249738"/>
            <a:ext cx="1301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zh-CN" sz="2400" b="1">
                <a:solidFill>
                  <a:srgbClr val="000000"/>
                </a:solidFill>
                <a:latin typeface="Arial Black" panose="020B0A04020102020204" pitchFamily="34" charset="0"/>
              </a:rPr>
              <a:t>2</a:t>
            </a:r>
            <a:r>
              <a:rPr lang="zh-CN" altLang="en-US" sz="2400" b="1">
                <a:solidFill>
                  <a:srgbClr val="000000"/>
                </a:solidFill>
                <a:latin typeface="Arial Black" panose="020B0A04020102020204" pitchFamily="34" charset="0"/>
              </a:rPr>
              <a:t>、加减</a:t>
            </a:r>
          </a:p>
        </p:txBody>
      </p:sp>
      <p:sp>
        <p:nvSpPr>
          <p:cNvPr id="25628" name="Text Box 28"/>
          <p:cNvSpPr txBox="1">
            <a:spLocks noChangeArrowheads="1"/>
          </p:cNvSpPr>
          <p:nvPr/>
        </p:nvSpPr>
        <p:spPr bwMode="auto">
          <a:xfrm>
            <a:off x="5651500" y="4754563"/>
            <a:ext cx="3130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zh-CN" sz="2400" b="1">
                <a:solidFill>
                  <a:srgbClr val="000000"/>
                </a:solidFill>
                <a:latin typeface="Arial Black" panose="020B0A04020102020204" pitchFamily="34" charset="0"/>
              </a:rPr>
              <a:t>3</a:t>
            </a:r>
            <a:r>
              <a:rPr lang="zh-CN" altLang="en-US" sz="2400" b="1">
                <a:solidFill>
                  <a:srgbClr val="000000"/>
                </a:solidFill>
                <a:latin typeface="Arial Black" panose="020B0A04020102020204" pitchFamily="34" charset="0"/>
              </a:rPr>
              <a:t>、消元（一元一次）</a:t>
            </a:r>
          </a:p>
        </p:txBody>
      </p:sp>
      <p:sp>
        <p:nvSpPr>
          <p:cNvPr id="25629" name="Text Box 29"/>
          <p:cNvSpPr txBox="1">
            <a:spLocks noChangeArrowheads="1"/>
          </p:cNvSpPr>
          <p:nvPr/>
        </p:nvSpPr>
        <p:spPr bwMode="auto">
          <a:xfrm>
            <a:off x="5651500" y="5259388"/>
            <a:ext cx="1301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zh-CN" sz="2400" b="1">
                <a:solidFill>
                  <a:srgbClr val="000000"/>
                </a:solidFill>
                <a:latin typeface="Arial Black" panose="020B0A04020102020204" pitchFamily="34" charset="0"/>
              </a:rPr>
              <a:t>4</a:t>
            </a:r>
            <a:r>
              <a:rPr lang="zh-CN" altLang="en-US" sz="2400" b="1">
                <a:solidFill>
                  <a:srgbClr val="000000"/>
                </a:solidFill>
                <a:latin typeface="Arial Black" panose="020B0A04020102020204" pitchFamily="34" charset="0"/>
              </a:rPr>
              <a:t>、求解</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5607"/>
                                        </p:tgtEl>
                                        <p:attrNameLst>
                                          <p:attrName>style.visibility</p:attrName>
                                        </p:attrNameLst>
                                      </p:cBhvr>
                                      <p:to>
                                        <p:strVal val="visible"/>
                                      </p:to>
                                    </p:set>
                                    <p:animEffect transition="in" filter="checkerboard(across)">
                                      <p:cBhvr>
                                        <p:cTn id="7" dur="500"/>
                                        <p:tgtEl>
                                          <p:spTgt spid="25607"/>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5608"/>
                                        </p:tgtEl>
                                        <p:attrNameLst>
                                          <p:attrName>style.visibility</p:attrName>
                                        </p:attrNameLst>
                                      </p:cBhvr>
                                      <p:to>
                                        <p:strVal val="visible"/>
                                      </p:to>
                                    </p:set>
                                    <p:animEffect transition="in" filter="checkerboard(across)">
                                      <p:cBhvr>
                                        <p:cTn id="12" dur="500"/>
                                        <p:tgtEl>
                                          <p:spTgt spid="25608"/>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5609"/>
                                        </p:tgtEl>
                                        <p:attrNameLst>
                                          <p:attrName>style.visibility</p:attrName>
                                        </p:attrNameLst>
                                      </p:cBhvr>
                                      <p:to>
                                        <p:strVal val="visible"/>
                                      </p:to>
                                    </p:set>
                                    <p:animEffect transition="in" filter="checkerboard(across)">
                                      <p:cBhvr>
                                        <p:cTn id="17" dur="500"/>
                                        <p:tgtEl>
                                          <p:spTgt spid="25609"/>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5610"/>
                                        </p:tgtEl>
                                        <p:attrNameLst>
                                          <p:attrName>style.visibility</p:attrName>
                                        </p:attrNameLst>
                                      </p:cBhvr>
                                      <p:to>
                                        <p:strVal val="visible"/>
                                      </p:to>
                                    </p:set>
                                    <p:animEffect transition="in" filter="checkerboard(across)">
                                      <p:cBhvr>
                                        <p:cTn id="22" dur="500"/>
                                        <p:tgtEl>
                                          <p:spTgt spid="25610"/>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25611"/>
                                        </p:tgtEl>
                                        <p:attrNameLst>
                                          <p:attrName>style.visibility</p:attrName>
                                        </p:attrNameLst>
                                      </p:cBhvr>
                                      <p:to>
                                        <p:strVal val="visible"/>
                                      </p:to>
                                    </p:set>
                                    <p:animEffect transition="in" filter="checkerboard(across)">
                                      <p:cBhvr>
                                        <p:cTn id="27" dur="500"/>
                                        <p:tgtEl>
                                          <p:spTgt spid="25611"/>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25612"/>
                                        </p:tgtEl>
                                        <p:attrNameLst>
                                          <p:attrName>style.visibility</p:attrName>
                                        </p:attrNameLst>
                                      </p:cBhvr>
                                      <p:to>
                                        <p:strVal val="visible"/>
                                      </p:to>
                                    </p:set>
                                    <p:animEffect transition="in" filter="checkerboard(across)">
                                      <p:cBhvr>
                                        <p:cTn id="32" dur="500"/>
                                        <p:tgtEl>
                                          <p:spTgt spid="25612"/>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25614"/>
                                        </p:tgtEl>
                                        <p:attrNameLst>
                                          <p:attrName>style.visibility</p:attrName>
                                        </p:attrNameLst>
                                      </p:cBhvr>
                                      <p:to>
                                        <p:strVal val="visible"/>
                                      </p:to>
                                    </p:set>
                                    <p:animEffect transition="in" filter="checkerboard(across)">
                                      <p:cBhvr>
                                        <p:cTn id="37" dur="500"/>
                                        <p:tgtEl>
                                          <p:spTgt spid="25614"/>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25615"/>
                                        </p:tgtEl>
                                        <p:attrNameLst>
                                          <p:attrName>style.visibility</p:attrName>
                                        </p:attrNameLst>
                                      </p:cBhvr>
                                      <p:to>
                                        <p:strVal val="visible"/>
                                      </p:to>
                                    </p:set>
                                    <p:animEffect transition="in" filter="checkerboard(across)">
                                      <p:cBhvr>
                                        <p:cTn id="42" dur="500"/>
                                        <p:tgtEl>
                                          <p:spTgt spid="25615"/>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25616"/>
                                        </p:tgtEl>
                                        <p:attrNameLst>
                                          <p:attrName>style.visibility</p:attrName>
                                        </p:attrNameLst>
                                      </p:cBhvr>
                                      <p:to>
                                        <p:strVal val="visible"/>
                                      </p:to>
                                    </p:set>
                                    <p:animEffect transition="in" filter="checkerboard(across)">
                                      <p:cBhvr>
                                        <p:cTn id="47" dur="500"/>
                                        <p:tgtEl>
                                          <p:spTgt spid="25616"/>
                                        </p:tgtEl>
                                      </p:cBhvr>
                                    </p:animEffect>
                                  </p:childTnLst>
                                </p:cTn>
                              </p:par>
                            </p:childTnLst>
                          </p:cTn>
                        </p:par>
                      </p:childTnLst>
                    </p:cTn>
                  </p:par>
                  <p:par>
                    <p:cTn id="48" fill="hold">
                      <p:stCondLst>
                        <p:cond delay="indefinite"/>
                      </p:stCondLst>
                      <p:childTnLst>
                        <p:par>
                          <p:cTn id="49" fill="hold">
                            <p:stCondLst>
                              <p:cond delay="0"/>
                            </p:stCondLst>
                            <p:childTnLst>
                              <p:par>
                                <p:cTn id="50" presetID="5" presetClass="entr" presetSubtype="10" fill="hold" grpId="0" nodeType="clickEffect">
                                  <p:stCondLst>
                                    <p:cond delay="0"/>
                                  </p:stCondLst>
                                  <p:childTnLst>
                                    <p:set>
                                      <p:cBhvr>
                                        <p:cTn id="51" dur="1" fill="hold">
                                          <p:stCondLst>
                                            <p:cond delay="0"/>
                                          </p:stCondLst>
                                        </p:cTn>
                                        <p:tgtEl>
                                          <p:spTgt spid="25617"/>
                                        </p:tgtEl>
                                        <p:attrNameLst>
                                          <p:attrName>style.visibility</p:attrName>
                                        </p:attrNameLst>
                                      </p:cBhvr>
                                      <p:to>
                                        <p:strVal val="visible"/>
                                      </p:to>
                                    </p:set>
                                    <p:animEffect transition="in" filter="checkerboard(across)">
                                      <p:cBhvr>
                                        <p:cTn id="52" dur="500"/>
                                        <p:tgtEl>
                                          <p:spTgt spid="25617"/>
                                        </p:tgtEl>
                                      </p:cBhvr>
                                    </p:animEffect>
                                  </p:childTnLst>
                                </p:cTn>
                              </p:par>
                            </p:childTnLst>
                          </p:cTn>
                        </p:par>
                      </p:childTnLst>
                    </p:cTn>
                  </p:par>
                  <p:par>
                    <p:cTn id="53" fill="hold">
                      <p:stCondLst>
                        <p:cond delay="indefinite"/>
                      </p:stCondLst>
                      <p:childTnLst>
                        <p:par>
                          <p:cTn id="54" fill="hold">
                            <p:stCondLst>
                              <p:cond delay="0"/>
                            </p:stCondLst>
                            <p:childTnLst>
                              <p:par>
                                <p:cTn id="55" presetID="5" presetClass="entr" presetSubtype="10" fill="hold" grpId="0" nodeType="clickEffect">
                                  <p:stCondLst>
                                    <p:cond delay="0"/>
                                  </p:stCondLst>
                                  <p:childTnLst>
                                    <p:set>
                                      <p:cBhvr>
                                        <p:cTn id="56" dur="1" fill="hold">
                                          <p:stCondLst>
                                            <p:cond delay="0"/>
                                          </p:stCondLst>
                                        </p:cTn>
                                        <p:tgtEl>
                                          <p:spTgt spid="25618"/>
                                        </p:tgtEl>
                                        <p:attrNameLst>
                                          <p:attrName>style.visibility</p:attrName>
                                        </p:attrNameLst>
                                      </p:cBhvr>
                                      <p:to>
                                        <p:strVal val="visible"/>
                                      </p:to>
                                    </p:set>
                                    <p:animEffect transition="in" filter="checkerboard(across)">
                                      <p:cBhvr>
                                        <p:cTn id="57" dur="500"/>
                                        <p:tgtEl>
                                          <p:spTgt spid="25618"/>
                                        </p:tgtEl>
                                      </p:cBhvr>
                                    </p:animEffect>
                                  </p:childTnLst>
                                </p:cTn>
                              </p:par>
                            </p:childTnLst>
                          </p:cTn>
                        </p:par>
                      </p:childTnLst>
                    </p:cTn>
                  </p:par>
                  <p:par>
                    <p:cTn id="58" fill="hold">
                      <p:stCondLst>
                        <p:cond delay="indefinite"/>
                      </p:stCondLst>
                      <p:childTnLst>
                        <p:par>
                          <p:cTn id="59" fill="hold">
                            <p:stCondLst>
                              <p:cond delay="0"/>
                            </p:stCondLst>
                            <p:childTnLst>
                              <p:par>
                                <p:cTn id="60" presetID="5" presetClass="entr" presetSubtype="10" fill="hold" grpId="0" nodeType="clickEffect">
                                  <p:stCondLst>
                                    <p:cond delay="0"/>
                                  </p:stCondLst>
                                  <p:childTnLst>
                                    <p:set>
                                      <p:cBhvr>
                                        <p:cTn id="61" dur="1" fill="hold">
                                          <p:stCondLst>
                                            <p:cond delay="0"/>
                                          </p:stCondLst>
                                        </p:cTn>
                                        <p:tgtEl>
                                          <p:spTgt spid="25619"/>
                                        </p:tgtEl>
                                        <p:attrNameLst>
                                          <p:attrName>style.visibility</p:attrName>
                                        </p:attrNameLst>
                                      </p:cBhvr>
                                      <p:to>
                                        <p:strVal val="visible"/>
                                      </p:to>
                                    </p:set>
                                    <p:animEffect transition="in" filter="checkerboard(across)">
                                      <p:cBhvr>
                                        <p:cTn id="62" dur="500"/>
                                        <p:tgtEl>
                                          <p:spTgt spid="25619"/>
                                        </p:tgtEl>
                                      </p:cBhvr>
                                    </p:animEffect>
                                  </p:childTnLst>
                                </p:cTn>
                              </p:par>
                            </p:childTnLst>
                          </p:cTn>
                        </p:par>
                      </p:childTnLst>
                    </p:cTn>
                  </p:par>
                  <p:par>
                    <p:cTn id="63" fill="hold">
                      <p:stCondLst>
                        <p:cond delay="indefinite"/>
                      </p:stCondLst>
                      <p:childTnLst>
                        <p:par>
                          <p:cTn id="64" fill="hold">
                            <p:stCondLst>
                              <p:cond delay="0"/>
                            </p:stCondLst>
                            <p:childTnLst>
                              <p:par>
                                <p:cTn id="65" presetID="18" presetClass="entr" presetSubtype="12" fill="hold" grpId="0" nodeType="clickEffect">
                                  <p:stCondLst>
                                    <p:cond delay="0"/>
                                  </p:stCondLst>
                                  <p:childTnLst>
                                    <p:set>
                                      <p:cBhvr>
                                        <p:cTn id="66" dur="1" fill="hold">
                                          <p:stCondLst>
                                            <p:cond delay="0"/>
                                          </p:stCondLst>
                                        </p:cTn>
                                        <p:tgtEl>
                                          <p:spTgt spid="25620"/>
                                        </p:tgtEl>
                                        <p:attrNameLst>
                                          <p:attrName>style.visibility</p:attrName>
                                        </p:attrNameLst>
                                      </p:cBhvr>
                                      <p:to>
                                        <p:strVal val="visible"/>
                                      </p:to>
                                    </p:set>
                                    <p:animEffect transition="in" filter="strips(downLeft)">
                                      <p:cBhvr>
                                        <p:cTn id="67" dur="500"/>
                                        <p:tgtEl>
                                          <p:spTgt spid="25620"/>
                                        </p:tgtEl>
                                      </p:cBhvr>
                                    </p:animEffect>
                                  </p:childTnLst>
                                </p:cTn>
                              </p:par>
                            </p:childTnLst>
                          </p:cTn>
                        </p:par>
                      </p:childTnLst>
                    </p:cTn>
                  </p:par>
                  <p:par>
                    <p:cTn id="68" fill="hold">
                      <p:stCondLst>
                        <p:cond delay="indefinite"/>
                      </p:stCondLst>
                      <p:childTnLst>
                        <p:par>
                          <p:cTn id="69" fill="hold">
                            <p:stCondLst>
                              <p:cond delay="0"/>
                            </p:stCondLst>
                            <p:childTnLst>
                              <p:par>
                                <p:cTn id="70" presetID="5" presetClass="entr" presetSubtype="10" fill="hold" grpId="0" nodeType="clickEffect">
                                  <p:stCondLst>
                                    <p:cond delay="0"/>
                                  </p:stCondLst>
                                  <p:childTnLst>
                                    <p:set>
                                      <p:cBhvr>
                                        <p:cTn id="71" dur="1" fill="hold">
                                          <p:stCondLst>
                                            <p:cond delay="0"/>
                                          </p:stCondLst>
                                        </p:cTn>
                                        <p:tgtEl>
                                          <p:spTgt spid="25625"/>
                                        </p:tgtEl>
                                        <p:attrNameLst>
                                          <p:attrName>style.visibility</p:attrName>
                                        </p:attrNameLst>
                                      </p:cBhvr>
                                      <p:to>
                                        <p:strVal val="visible"/>
                                      </p:to>
                                    </p:set>
                                    <p:animEffect transition="in" filter="checkerboard(across)">
                                      <p:cBhvr>
                                        <p:cTn id="72" dur="500"/>
                                        <p:tgtEl>
                                          <p:spTgt spid="25625"/>
                                        </p:tgtEl>
                                      </p:cBhvr>
                                    </p:animEffect>
                                  </p:childTnLst>
                                </p:cTn>
                              </p:par>
                            </p:childTnLst>
                          </p:cTn>
                        </p:par>
                      </p:childTnLst>
                    </p:cTn>
                  </p:par>
                  <p:par>
                    <p:cTn id="73" fill="hold">
                      <p:stCondLst>
                        <p:cond delay="indefinite"/>
                      </p:stCondLst>
                      <p:childTnLst>
                        <p:par>
                          <p:cTn id="74" fill="hold">
                            <p:stCondLst>
                              <p:cond delay="0"/>
                            </p:stCondLst>
                            <p:childTnLst>
                              <p:par>
                                <p:cTn id="75" presetID="5" presetClass="entr" presetSubtype="10" fill="hold" grpId="0" nodeType="clickEffect">
                                  <p:stCondLst>
                                    <p:cond delay="0"/>
                                  </p:stCondLst>
                                  <p:childTnLst>
                                    <p:set>
                                      <p:cBhvr>
                                        <p:cTn id="76" dur="1" fill="hold">
                                          <p:stCondLst>
                                            <p:cond delay="0"/>
                                          </p:stCondLst>
                                        </p:cTn>
                                        <p:tgtEl>
                                          <p:spTgt spid="25626"/>
                                        </p:tgtEl>
                                        <p:attrNameLst>
                                          <p:attrName>style.visibility</p:attrName>
                                        </p:attrNameLst>
                                      </p:cBhvr>
                                      <p:to>
                                        <p:strVal val="visible"/>
                                      </p:to>
                                    </p:set>
                                    <p:animEffect transition="in" filter="checkerboard(across)">
                                      <p:cBhvr>
                                        <p:cTn id="77" dur="500"/>
                                        <p:tgtEl>
                                          <p:spTgt spid="25626"/>
                                        </p:tgtEl>
                                      </p:cBhvr>
                                    </p:animEffect>
                                  </p:childTnLst>
                                </p:cTn>
                              </p:par>
                            </p:childTnLst>
                          </p:cTn>
                        </p:par>
                      </p:childTnLst>
                    </p:cTn>
                  </p:par>
                  <p:par>
                    <p:cTn id="78" fill="hold">
                      <p:stCondLst>
                        <p:cond delay="indefinite"/>
                      </p:stCondLst>
                      <p:childTnLst>
                        <p:par>
                          <p:cTn id="79" fill="hold">
                            <p:stCondLst>
                              <p:cond delay="0"/>
                            </p:stCondLst>
                            <p:childTnLst>
                              <p:par>
                                <p:cTn id="80" presetID="5" presetClass="entr" presetSubtype="10" fill="hold" grpId="0" nodeType="clickEffect">
                                  <p:stCondLst>
                                    <p:cond delay="0"/>
                                  </p:stCondLst>
                                  <p:childTnLst>
                                    <p:set>
                                      <p:cBhvr>
                                        <p:cTn id="81" dur="1" fill="hold">
                                          <p:stCondLst>
                                            <p:cond delay="0"/>
                                          </p:stCondLst>
                                        </p:cTn>
                                        <p:tgtEl>
                                          <p:spTgt spid="25627"/>
                                        </p:tgtEl>
                                        <p:attrNameLst>
                                          <p:attrName>style.visibility</p:attrName>
                                        </p:attrNameLst>
                                      </p:cBhvr>
                                      <p:to>
                                        <p:strVal val="visible"/>
                                      </p:to>
                                    </p:set>
                                    <p:animEffect transition="in" filter="checkerboard(across)">
                                      <p:cBhvr>
                                        <p:cTn id="82" dur="500"/>
                                        <p:tgtEl>
                                          <p:spTgt spid="25627"/>
                                        </p:tgtEl>
                                      </p:cBhvr>
                                    </p:animEffect>
                                  </p:childTnLst>
                                </p:cTn>
                              </p:par>
                            </p:childTnLst>
                          </p:cTn>
                        </p:par>
                      </p:childTnLst>
                    </p:cTn>
                  </p:par>
                  <p:par>
                    <p:cTn id="83" fill="hold">
                      <p:stCondLst>
                        <p:cond delay="indefinite"/>
                      </p:stCondLst>
                      <p:childTnLst>
                        <p:par>
                          <p:cTn id="84" fill="hold">
                            <p:stCondLst>
                              <p:cond delay="0"/>
                            </p:stCondLst>
                            <p:childTnLst>
                              <p:par>
                                <p:cTn id="85" presetID="5" presetClass="entr" presetSubtype="10" fill="hold" grpId="0" nodeType="clickEffect">
                                  <p:stCondLst>
                                    <p:cond delay="0"/>
                                  </p:stCondLst>
                                  <p:childTnLst>
                                    <p:set>
                                      <p:cBhvr>
                                        <p:cTn id="86" dur="1" fill="hold">
                                          <p:stCondLst>
                                            <p:cond delay="0"/>
                                          </p:stCondLst>
                                        </p:cTn>
                                        <p:tgtEl>
                                          <p:spTgt spid="25628"/>
                                        </p:tgtEl>
                                        <p:attrNameLst>
                                          <p:attrName>style.visibility</p:attrName>
                                        </p:attrNameLst>
                                      </p:cBhvr>
                                      <p:to>
                                        <p:strVal val="visible"/>
                                      </p:to>
                                    </p:set>
                                    <p:animEffect transition="in" filter="checkerboard(across)">
                                      <p:cBhvr>
                                        <p:cTn id="87" dur="500"/>
                                        <p:tgtEl>
                                          <p:spTgt spid="25628"/>
                                        </p:tgtEl>
                                      </p:cBhvr>
                                    </p:animEffect>
                                  </p:childTnLst>
                                </p:cTn>
                              </p:par>
                            </p:childTnLst>
                          </p:cTn>
                        </p:par>
                      </p:childTnLst>
                    </p:cTn>
                  </p:par>
                  <p:par>
                    <p:cTn id="88" fill="hold">
                      <p:stCondLst>
                        <p:cond delay="indefinite"/>
                      </p:stCondLst>
                      <p:childTnLst>
                        <p:par>
                          <p:cTn id="89" fill="hold">
                            <p:stCondLst>
                              <p:cond delay="0"/>
                            </p:stCondLst>
                            <p:childTnLst>
                              <p:par>
                                <p:cTn id="90" presetID="5" presetClass="entr" presetSubtype="10" fill="hold" grpId="0" nodeType="clickEffect">
                                  <p:stCondLst>
                                    <p:cond delay="0"/>
                                  </p:stCondLst>
                                  <p:childTnLst>
                                    <p:set>
                                      <p:cBhvr>
                                        <p:cTn id="91" dur="1" fill="hold">
                                          <p:stCondLst>
                                            <p:cond delay="0"/>
                                          </p:stCondLst>
                                        </p:cTn>
                                        <p:tgtEl>
                                          <p:spTgt spid="25629"/>
                                        </p:tgtEl>
                                        <p:attrNameLst>
                                          <p:attrName>style.visibility</p:attrName>
                                        </p:attrNameLst>
                                      </p:cBhvr>
                                      <p:to>
                                        <p:strVal val="visible"/>
                                      </p:to>
                                    </p:set>
                                    <p:animEffect transition="in" filter="checkerboard(across)">
                                      <p:cBhvr>
                                        <p:cTn id="92" dur="500"/>
                                        <p:tgtEl>
                                          <p:spTgt spid="25629"/>
                                        </p:tgtEl>
                                      </p:cBhvr>
                                    </p:animEffect>
                                  </p:childTnLst>
                                </p:cTn>
                              </p:par>
                            </p:childTnLst>
                          </p:cTn>
                        </p:par>
                      </p:childTnLst>
                    </p:cTn>
                  </p:par>
                  <p:par>
                    <p:cTn id="93" fill="hold">
                      <p:stCondLst>
                        <p:cond delay="indefinite"/>
                      </p:stCondLst>
                      <p:childTnLst>
                        <p:par>
                          <p:cTn id="94" fill="hold">
                            <p:stCondLst>
                              <p:cond delay="0"/>
                            </p:stCondLst>
                            <p:childTnLst>
                              <p:par>
                                <p:cTn id="95" presetID="5" presetClass="entr" presetSubtype="10" fill="hold" grpId="0" nodeType="clickEffect">
                                  <p:stCondLst>
                                    <p:cond delay="0"/>
                                  </p:stCondLst>
                                  <p:childTnLst>
                                    <p:set>
                                      <p:cBhvr>
                                        <p:cTn id="96" dur="1" fill="hold">
                                          <p:stCondLst>
                                            <p:cond delay="0"/>
                                          </p:stCondLst>
                                        </p:cTn>
                                        <p:tgtEl>
                                          <p:spTgt spid="25624"/>
                                        </p:tgtEl>
                                        <p:attrNameLst>
                                          <p:attrName>style.visibility</p:attrName>
                                        </p:attrNameLst>
                                      </p:cBhvr>
                                      <p:to>
                                        <p:strVal val="visible"/>
                                      </p:to>
                                    </p:set>
                                    <p:animEffect transition="in" filter="checkerboard(across)">
                                      <p:cBhvr>
                                        <p:cTn id="97" dur="500"/>
                                        <p:tgtEl>
                                          <p:spTgt spid="256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7" grpId="0"/>
      <p:bldP spid="25608" grpId="0"/>
      <p:bldP spid="25609" grpId="0"/>
      <p:bldP spid="25610" grpId="0"/>
      <p:bldP spid="25611" grpId="0"/>
      <p:bldP spid="25612" grpId="0"/>
      <p:bldP spid="25614" grpId="0"/>
      <p:bldP spid="25615" grpId="0"/>
      <p:bldP spid="25616" grpId="0"/>
      <p:bldP spid="25617" grpId="0"/>
      <p:bldP spid="25618" grpId="0"/>
      <p:bldP spid="25619" grpId="0"/>
      <p:bldP spid="25620" grpId="0" animBg="1"/>
      <p:bldP spid="25624" grpId="0"/>
      <p:bldP spid="25625" grpId="0"/>
      <p:bldP spid="25626" grpId="0"/>
      <p:bldP spid="25627" grpId="0"/>
      <p:bldP spid="25628" grpId="0"/>
      <p:bldP spid="2562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01" name="Rectangle 9"/>
          <p:cNvSpPr>
            <a:spLocks noGrp="1" noChangeArrowheads="1"/>
          </p:cNvSpPr>
          <p:nvPr>
            <p:ph type="title"/>
          </p:nvPr>
        </p:nvSpPr>
        <p:spPr/>
        <p:txBody>
          <a:bodyPr/>
          <a:lstStyle/>
          <a:p>
            <a:r>
              <a:rPr lang="zh-CN" altLang="en-US"/>
              <a:t>总结</a:t>
            </a:r>
          </a:p>
        </p:txBody>
      </p:sp>
      <p:sp>
        <p:nvSpPr>
          <p:cNvPr id="33804" name="Rectangle 12"/>
          <p:cNvSpPr>
            <a:spLocks noGrp="1" noChangeArrowheads="1"/>
          </p:cNvSpPr>
          <p:nvPr>
            <p:ph type="body" idx="1"/>
          </p:nvPr>
        </p:nvSpPr>
        <p:spPr>
          <a:xfrm>
            <a:off x="457200" y="1600200"/>
            <a:ext cx="8229600" cy="720725"/>
          </a:xfrm>
        </p:spPr>
        <p:txBody>
          <a:bodyPr/>
          <a:lstStyle/>
          <a:p>
            <a:r>
              <a:rPr lang="zh-CN" altLang="en-US"/>
              <a:t>解二元一次方程组的方法：</a:t>
            </a:r>
          </a:p>
        </p:txBody>
      </p:sp>
      <p:sp>
        <p:nvSpPr>
          <p:cNvPr id="33805" name="Text Box 13"/>
          <p:cNvSpPr txBox="1">
            <a:spLocks noChangeArrowheads="1"/>
          </p:cNvSpPr>
          <p:nvPr/>
        </p:nvSpPr>
        <p:spPr bwMode="auto">
          <a:xfrm>
            <a:off x="755650" y="4076700"/>
            <a:ext cx="2317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zh-CN" altLang="en-US" sz="2400">
                <a:solidFill>
                  <a:srgbClr val="000000"/>
                </a:solidFill>
                <a:latin typeface="Arial Black" panose="020B0A04020102020204" pitchFamily="34" charset="0"/>
              </a:rPr>
              <a:t>二元一次方程组</a:t>
            </a:r>
          </a:p>
        </p:txBody>
      </p:sp>
      <p:sp>
        <p:nvSpPr>
          <p:cNvPr id="33806" name="Line 14"/>
          <p:cNvSpPr>
            <a:spLocks noChangeShapeType="1"/>
          </p:cNvSpPr>
          <p:nvPr/>
        </p:nvSpPr>
        <p:spPr bwMode="auto">
          <a:xfrm>
            <a:off x="3203575" y="4292600"/>
            <a:ext cx="1944688" cy="0"/>
          </a:xfrm>
          <a:prstGeom prst="line">
            <a:avLst/>
          </a:prstGeom>
          <a:noFill/>
          <a:ln w="57150">
            <a:solidFill>
              <a:schemeClr val="tx1"/>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zh-CN" altLang="en-US">
              <a:solidFill>
                <a:srgbClr val="000000"/>
              </a:solidFill>
            </a:endParaRPr>
          </a:p>
        </p:txBody>
      </p:sp>
      <p:sp>
        <p:nvSpPr>
          <p:cNvPr id="33807" name="Text Box 15"/>
          <p:cNvSpPr txBox="1">
            <a:spLocks noChangeArrowheads="1"/>
          </p:cNvSpPr>
          <p:nvPr/>
        </p:nvSpPr>
        <p:spPr bwMode="auto">
          <a:xfrm>
            <a:off x="5292725" y="4076700"/>
            <a:ext cx="2012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zh-CN" altLang="en-US" sz="2400">
                <a:solidFill>
                  <a:srgbClr val="000000"/>
                </a:solidFill>
                <a:latin typeface="Arial Black" panose="020B0A04020102020204" pitchFamily="34" charset="0"/>
              </a:rPr>
              <a:t>一元一次方程</a:t>
            </a:r>
          </a:p>
        </p:txBody>
      </p:sp>
      <p:sp>
        <p:nvSpPr>
          <p:cNvPr id="33808" name="Text Box 16"/>
          <p:cNvSpPr txBox="1">
            <a:spLocks noChangeArrowheads="1"/>
          </p:cNvSpPr>
          <p:nvPr/>
        </p:nvSpPr>
        <p:spPr bwMode="auto">
          <a:xfrm>
            <a:off x="3419475" y="3692525"/>
            <a:ext cx="1403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zh-CN" altLang="en-US" sz="2400">
                <a:solidFill>
                  <a:srgbClr val="000000"/>
                </a:solidFill>
                <a:latin typeface="Arial Black" panose="020B0A04020102020204" pitchFamily="34" charset="0"/>
              </a:rPr>
              <a:t>代入消元</a:t>
            </a:r>
          </a:p>
        </p:txBody>
      </p:sp>
      <p:sp>
        <p:nvSpPr>
          <p:cNvPr id="33809" name="Text Box 17"/>
          <p:cNvSpPr txBox="1">
            <a:spLocks noChangeArrowheads="1"/>
          </p:cNvSpPr>
          <p:nvPr/>
        </p:nvSpPr>
        <p:spPr bwMode="auto">
          <a:xfrm>
            <a:off x="3419475" y="4437063"/>
            <a:ext cx="1403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zh-CN" altLang="en-US" sz="2400">
                <a:solidFill>
                  <a:srgbClr val="000000"/>
                </a:solidFill>
                <a:latin typeface="Arial Black" panose="020B0A04020102020204" pitchFamily="34" charset="0"/>
              </a:rPr>
              <a:t>加减消元</a:t>
            </a:r>
          </a:p>
        </p:txBody>
      </p:sp>
      <p:sp>
        <p:nvSpPr>
          <p:cNvPr id="33810" name="Text Box 18"/>
          <p:cNvSpPr txBox="1">
            <a:spLocks noChangeArrowheads="1"/>
          </p:cNvSpPr>
          <p:nvPr/>
        </p:nvSpPr>
        <p:spPr bwMode="auto">
          <a:xfrm>
            <a:off x="611188" y="5805488"/>
            <a:ext cx="1708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zh-CN" altLang="en-US" sz="2400">
                <a:solidFill>
                  <a:srgbClr val="000000"/>
                </a:solidFill>
                <a:latin typeface="Arial Black" panose="020B0A04020102020204" pitchFamily="34" charset="0"/>
              </a:rPr>
              <a:t>数学思想：</a:t>
            </a:r>
          </a:p>
        </p:txBody>
      </p:sp>
      <p:sp>
        <p:nvSpPr>
          <p:cNvPr id="33811" name="Text Box 19"/>
          <p:cNvSpPr txBox="1">
            <a:spLocks noChangeArrowheads="1"/>
          </p:cNvSpPr>
          <p:nvPr/>
        </p:nvSpPr>
        <p:spPr bwMode="auto">
          <a:xfrm>
            <a:off x="2339975" y="5805488"/>
            <a:ext cx="3232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zh-CN" altLang="en-US" sz="2400">
                <a:solidFill>
                  <a:srgbClr val="000000"/>
                </a:solidFill>
                <a:latin typeface="Arial Black" panose="020B0A04020102020204" pitchFamily="34" charset="0"/>
              </a:rPr>
              <a:t>化难变易，化繁变简。</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3805"/>
                                        </p:tgtEl>
                                        <p:attrNameLst>
                                          <p:attrName>style.visibility</p:attrName>
                                        </p:attrNameLst>
                                      </p:cBhvr>
                                      <p:to>
                                        <p:strVal val="visible"/>
                                      </p:to>
                                    </p:set>
                                    <p:animEffect transition="in" filter="box(in)">
                                      <p:cBhvr>
                                        <p:cTn id="7" dur="500"/>
                                        <p:tgtEl>
                                          <p:spTgt spid="33805"/>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33806"/>
                                        </p:tgtEl>
                                        <p:attrNameLst>
                                          <p:attrName>style.visibility</p:attrName>
                                        </p:attrNameLst>
                                      </p:cBhvr>
                                      <p:to>
                                        <p:strVal val="visible"/>
                                      </p:to>
                                    </p:set>
                                    <p:animEffect transition="in" filter="strips(downRight)">
                                      <p:cBhvr>
                                        <p:cTn id="12" dur="500"/>
                                        <p:tgtEl>
                                          <p:spTgt spid="33806"/>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3807"/>
                                        </p:tgtEl>
                                        <p:attrNameLst>
                                          <p:attrName>style.visibility</p:attrName>
                                        </p:attrNameLst>
                                      </p:cBhvr>
                                      <p:to>
                                        <p:strVal val="visible"/>
                                      </p:to>
                                    </p:set>
                                    <p:animEffect transition="in" filter="box(in)">
                                      <p:cBhvr>
                                        <p:cTn id="17" dur="500"/>
                                        <p:tgtEl>
                                          <p:spTgt spid="33807"/>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3808"/>
                                        </p:tgtEl>
                                        <p:attrNameLst>
                                          <p:attrName>style.visibility</p:attrName>
                                        </p:attrNameLst>
                                      </p:cBhvr>
                                      <p:to>
                                        <p:strVal val="visible"/>
                                      </p:to>
                                    </p:set>
                                    <p:animEffect transition="in" filter="box(in)">
                                      <p:cBhvr>
                                        <p:cTn id="22" dur="500"/>
                                        <p:tgtEl>
                                          <p:spTgt spid="33808"/>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3809"/>
                                        </p:tgtEl>
                                        <p:attrNameLst>
                                          <p:attrName>style.visibility</p:attrName>
                                        </p:attrNameLst>
                                      </p:cBhvr>
                                      <p:to>
                                        <p:strVal val="visible"/>
                                      </p:to>
                                    </p:set>
                                    <p:animEffect transition="in" filter="box(in)">
                                      <p:cBhvr>
                                        <p:cTn id="27" dur="500"/>
                                        <p:tgtEl>
                                          <p:spTgt spid="33809"/>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33810"/>
                                        </p:tgtEl>
                                        <p:attrNameLst>
                                          <p:attrName>style.visibility</p:attrName>
                                        </p:attrNameLst>
                                      </p:cBhvr>
                                      <p:to>
                                        <p:strVal val="visible"/>
                                      </p:to>
                                    </p:set>
                                    <p:animEffect transition="in" filter="box(in)">
                                      <p:cBhvr>
                                        <p:cTn id="32" dur="500"/>
                                        <p:tgtEl>
                                          <p:spTgt spid="33810"/>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33811"/>
                                        </p:tgtEl>
                                        <p:attrNameLst>
                                          <p:attrName>style.visibility</p:attrName>
                                        </p:attrNameLst>
                                      </p:cBhvr>
                                      <p:to>
                                        <p:strVal val="visible"/>
                                      </p:to>
                                    </p:set>
                                    <p:animEffect transition="in" filter="box(in)">
                                      <p:cBhvr>
                                        <p:cTn id="37" dur="500"/>
                                        <p:tgtEl>
                                          <p:spTgt spid="338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805" grpId="0"/>
      <p:bldP spid="33806" grpId="0" animBg="1"/>
      <p:bldP spid="33807" grpId="0"/>
      <p:bldP spid="33808" grpId="0"/>
      <p:bldP spid="33809" grpId="0"/>
      <p:bldP spid="33810" grpId="0"/>
      <p:bldP spid="33811" grpId="0"/>
    </p:bldLst>
  </p:timing>
</p:sld>
</file>

<file path=ppt/theme/theme1.xml><?xml version="1.0" encoding="utf-8"?>
<a:theme xmlns:a="http://schemas.openxmlformats.org/drawingml/2006/main" name="WWW.2PPT.COM&#10;">
  <a:themeElements>
    <a:clrScheme name="www.7cxk.com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www.7cxk.com1">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www.7cxk.com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www.7cxk.com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www.7cxk.com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www.7cxk.com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www.7cxk.com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www.7cxk.com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www.7cxk.com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www.7cxk.com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www.7cxk.com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www.7cxk.com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www.7cxk.com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www.7cxk.com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926</Words>
  <Application>Microsoft Office PowerPoint</Application>
  <PresentationFormat>全屏显示(4:3)</PresentationFormat>
  <Paragraphs>197</Paragraphs>
  <Slides>15</Slides>
  <Notes>3</Notes>
  <HiddenSlides>0</HiddenSlides>
  <MMClips>0</MMClips>
  <ScaleCrop>false</ScaleCrop>
  <HeadingPairs>
    <vt:vector size="8" baseType="variant">
      <vt:variant>
        <vt:lpstr>已用的字体</vt:lpstr>
      </vt:variant>
      <vt:variant>
        <vt:i4>13</vt:i4>
      </vt:variant>
      <vt:variant>
        <vt:lpstr>主题</vt:lpstr>
      </vt:variant>
      <vt:variant>
        <vt:i4>1</vt:i4>
      </vt:variant>
      <vt:variant>
        <vt:lpstr>嵌入 OLE 服务器</vt:lpstr>
      </vt:variant>
      <vt:variant>
        <vt:i4>1</vt:i4>
      </vt:variant>
      <vt:variant>
        <vt:lpstr>幻灯片标题</vt:lpstr>
      </vt:variant>
      <vt:variant>
        <vt:i4>15</vt:i4>
      </vt:variant>
    </vt:vector>
  </HeadingPairs>
  <TitlesOfParts>
    <vt:vector size="30" baseType="lpstr">
      <vt:lpstr>方正行楷简体</vt:lpstr>
      <vt:lpstr>方正楷体简体</vt:lpstr>
      <vt:lpstr>仿宋_GB2312</vt:lpstr>
      <vt:lpstr>华文行楷</vt:lpstr>
      <vt:lpstr>隶书</vt:lpstr>
      <vt:lpstr>宋体</vt:lpstr>
      <vt:lpstr>微软雅黑</vt:lpstr>
      <vt:lpstr>Arial</vt:lpstr>
      <vt:lpstr>Arial Black</vt:lpstr>
      <vt:lpstr>Calibri</vt:lpstr>
      <vt:lpstr>Courier New</vt:lpstr>
      <vt:lpstr>Symbol</vt:lpstr>
      <vt:lpstr>Times New Roman</vt:lpstr>
      <vt:lpstr>WWW.2PPT.COM
</vt:lpstr>
      <vt:lpstr>公式</vt:lpstr>
      <vt:lpstr>6.2  二元一次方程组的解法</vt:lpstr>
      <vt:lpstr>温故知新</vt:lpstr>
      <vt:lpstr>举一反三</vt:lpstr>
      <vt:lpstr>小       结</vt:lpstr>
      <vt:lpstr>PowerPoint 演示文稿</vt:lpstr>
      <vt:lpstr>PowerPoint 演示文稿</vt:lpstr>
      <vt:lpstr>例5  解二元一次方程组</vt:lpstr>
      <vt:lpstr>PowerPoint 演示文稿</vt:lpstr>
      <vt:lpstr>总结</vt:lpstr>
      <vt:lpstr>PowerPoint 演示文稿</vt:lpstr>
      <vt:lpstr>PowerPoint 演示文稿</vt:lpstr>
      <vt:lpstr>PowerPoint 演示文稿</vt:lpstr>
      <vt:lpstr>讨论：</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2018-07-11T01:23:00Z</dcterms:created>
  <dcterms:modified xsi:type="dcterms:W3CDTF">2023-01-16T14:26:47Z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B3232C8767F6442AAB16E597A267EA49</vt:lpwstr>
  </property>
  <property fmtid="{D5CDD505-2E9C-101B-9397-08002B2CF9AE}" pid="3" name="KSOProductBuildVer">
    <vt:lpwstr>2052-11.1.0.11194</vt:lpwstr>
  </property>
  <property fmtid="{A09F084E-AD41-489F-8076-AA5BE3082BCA}" pid="100">
    <vt:ui4>5</vt:ui4>
  </property>
  <property fmtid="{64440492-4C8B-11D1-8B70-080036B11A03}" pid="11">
    <vt:lpwstr>www.2ppt.com-爱PPT提供资源下载</vt:lpwstr>
  </property>
</Properties>
</file>