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8" r:id="rId5"/>
    <p:sldId id="289" r:id="rId6"/>
    <p:sldId id="257" r:id="rId7"/>
    <p:sldId id="258" r:id="rId8"/>
    <p:sldId id="259" r:id="rId9"/>
    <p:sldId id="280" r:id="rId10"/>
    <p:sldId id="281" r:id="rId11"/>
    <p:sldId id="282" r:id="rId12"/>
    <p:sldId id="260" r:id="rId13"/>
    <p:sldId id="283" r:id="rId14"/>
    <p:sldId id="284" r:id="rId15"/>
    <p:sldId id="263" r:id="rId16"/>
    <p:sldId id="261" r:id="rId17"/>
    <p:sldId id="264" r:id="rId18"/>
    <p:sldId id="265" r:id="rId19"/>
    <p:sldId id="266" r:id="rId20"/>
    <p:sldId id="267" r:id="rId21"/>
    <p:sldId id="27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/>
    <p:restoredTop sz="90929"/>
  </p:normalViewPr>
  <p:slideViewPr>
    <p:cSldViewPr showGuides="1">
      <p:cViewPr varScale="1">
        <p:scale>
          <a:sx n="107" d="100"/>
          <a:sy n="107" d="100"/>
        </p:scale>
        <p:origin x="-102" y="-96"/>
      </p:cViewPr>
      <p:guideLst>
        <p:guide orient="horz" pos="2123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23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1684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4"/>
          <p:cNvSpPr/>
          <p:nvPr/>
        </p:nvSpPr>
        <p:spPr>
          <a:xfrm>
            <a:off x="1614488" y="533400"/>
            <a:ext cx="57705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683568" y="1988840"/>
            <a:ext cx="7632848" cy="17285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三位数的加减法探索规律</a:t>
            </a:r>
          </a:p>
        </p:txBody>
      </p:sp>
      <p:sp>
        <p:nvSpPr>
          <p:cNvPr id="9" name="矩形 8"/>
          <p:cNvSpPr/>
          <p:nvPr/>
        </p:nvSpPr>
        <p:spPr>
          <a:xfrm>
            <a:off x="3182036" y="60213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539750" y="44450"/>
          <a:ext cx="8137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3590925" imgH="685800" progId="Paint.Picture">
                  <p:embed/>
                </p:oleObj>
              </mc:Choice>
              <mc:Fallback>
                <p:oleObj r:id="rId3" imgW="3590925" imgH="68580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44450"/>
                        <a:ext cx="8137525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Line 3"/>
          <p:cNvSpPr/>
          <p:nvPr/>
        </p:nvSpPr>
        <p:spPr>
          <a:xfrm flipV="1">
            <a:off x="1260475" y="2205038"/>
            <a:ext cx="7056438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56" name="Picture 4" descr="五角星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113" y="1773238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五角星0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19177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3558" name="Object 6"/>
          <p:cNvGraphicFramePr/>
          <p:nvPr/>
        </p:nvGraphicFramePr>
        <p:xfrm>
          <a:off x="1044575" y="3357563"/>
          <a:ext cx="734377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7" imgW="3514725" imgH="762000" progId="Paint.Picture">
                  <p:embed/>
                </p:oleObj>
              </mc:Choice>
              <mc:Fallback>
                <p:oleObj r:id="rId7" imgW="3514725" imgH="762000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4575" y="3357563"/>
                        <a:ext cx="7343775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Line 7"/>
          <p:cNvSpPr/>
          <p:nvPr/>
        </p:nvSpPr>
        <p:spPr>
          <a:xfrm flipV="1">
            <a:off x="1619250" y="2206625"/>
            <a:ext cx="4321175" cy="714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Text Box 8"/>
          <p:cNvSpPr txBox="1"/>
          <p:nvPr/>
        </p:nvSpPr>
        <p:spPr>
          <a:xfrm>
            <a:off x="3132138" y="1701800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3561" name="Line 9"/>
          <p:cNvSpPr/>
          <p:nvPr/>
        </p:nvSpPr>
        <p:spPr>
          <a:xfrm>
            <a:off x="5940425" y="2205038"/>
            <a:ext cx="2017713" cy="1587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Text Box 10"/>
          <p:cNvSpPr txBox="1"/>
          <p:nvPr/>
        </p:nvSpPr>
        <p:spPr>
          <a:xfrm>
            <a:off x="6372225" y="1628775"/>
            <a:ext cx="8366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3563" name="AutoShape 11"/>
          <p:cNvSpPr/>
          <p:nvPr/>
        </p:nvSpPr>
        <p:spPr>
          <a:xfrm rot="-5520000">
            <a:off x="4672013" y="-850900"/>
            <a:ext cx="288925" cy="6977063"/>
          </a:xfrm>
          <a:prstGeom prst="leftBrace">
            <a:avLst>
              <a:gd name="adj1" fmla="val 201236"/>
              <a:gd name="adj2" fmla="val 5000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4" name="Text Box 12"/>
          <p:cNvSpPr txBox="1"/>
          <p:nvPr/>
        </p:nvSpPr>
        <p:spPr>
          <a:xfrm>
            <a:off x="4429125" y="2781300"/>
            <a:ext cx="7778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23565" name="Text Box 13"/>
          <p:cNvSpPr txBox="1"/>
          <p:nvPr/>
        </p:nvSpPr>
        <p:spPr>
          <a:xfrm>
            <a:off x="5248275" y="4537075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12302" name="Text Box 14"/>
          <p:cNvSpPr txBox="1"/>
          <p:nvPr/>
        </p:nvSpPr>
        <p:spPr>
          <a:xfrm>
            <a:off x="3779838" y="1628775"/>
            <a:ext cx="588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？</a:t>
            </a:r>
          </a:p>
        </p:txBody>
      </p:sp>
      <p:sp>
        <p:nvSpPr>
          <p:cNvPr id="12303" name="Text Box 15"/>
          <p:cNvSpPr txBox="1"/>
          <p:nvPr/>
        </p:nvSpPr>
        <p:spPr>
          <a:xfrm>
            <a:off x="6327775" y="3757613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/>
      <p:bldP spid="12302" grpId="0" bldLvl="0"/>
      <p:bldP spid="1230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539750" y="44450"/>
          <a:ext cx="8137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3590925" imgH="685800" progId="Paint.Picture">
                  <p:embed/>
                </p:oleObj>
              </mc:Choice>
              <mc:Fallback>
                <p:oleObj r:id="rId3" imgW="3590925" imgH="6858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44450"/>
                        <a:ext cx="8137525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Line 3"/>
          <p:cNvSpPr/>
          <p:nvPr/>
        </p:nvSpPr>
        <p:spPr>
          <a:xfrm flipV="1">
            <a:off x="1260475" y="2205038"/>
            <a:ext cx="7056438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580" name="Picture 4" descr="五角星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113" y="1773238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 descr="五角星0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19177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582" name="Object 6"/>
          <p:cNvGraphicFramePr/>
          <p:nvPr/>
        </p:nvGraphicFramePr>
        <p:xfrm>
          <a:off x="1044575" y="3357563"/>
          <a:ext cx="734377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7" imgW="3514725" imgH="762000" progId="Paint.Picture">
                  <p:embed/>
                </p:oleObj>
              </mc:Choice>
              <mc:Fallback>
                <p:oleObj r:id="rId7" imgW="3514725" imgH="7620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4575" y="3357563"/>
                        <a:ext cx="7343775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Line 7"/>
          <p:cNvSpPr/>
          <p:nvPr/>
        </p:nvSpPr>
        <p:spPr>
          <a:xfrm flipV="1">
            <a:off x="1620838" y="2205038"/>
            <a:ext cx="5040312" cy="714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Text Box 8"/>
          <p:cNvSpPr txBox="1"/>
          <p:nvPr/>
        </p:nvSpPr>
        <p:spPr>
          <a:xfrm>
            <a:off x="3132138" y="1701800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24585" name="Line 9"/>
          <p:cNvSpPr/>
          <p:nvPr/>
        </p:nvSpPr>
        <p:spPr>
          <a:xfrm>
            <a:off x="6732588" y="2206625"/>
            <a:ext cx="122555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2" name="Text Box 10"/>
          <p:cNvSpPr txBox="1"/>
          <p:nvPr/>
        </p:nvSpPr>
        <p:spPr>
          <a:xfrm>
            <a:off x="6804025" y="1628775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4587" name="AutoShape 11"/>
          <p:cNvSpPr/>
          <p:nvPr/>
        </p:nvSpPr>
        <p:spPr>
          <a:xfrm rot="-5520000">
            <a:off x="4672013" y="-850900"/>
            <a:ext cx="288925" cy="6977063"/>
          </a:xfrm>
          <a:prstGeom prst="leftBrace">
            <a:avLst>
              <a:gd name="adj1" fmla="val 201236"/>
              <a:gd name="adj2" fmla="val 5000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8" name="Text Box 12"/>
          <p:cNvSpPr txBox="1"/>
          <p:nvPr/>
        </p:nvSpPr>
        <p:spPr>
          <a:xfrm>
            <a:off x="4429125" y="2781300"/>
            <a:ext cx="7778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24589" name="Text Box 13"/>
          <p:cNvSpPr txBox="1"/>
          <p:nvPr/>
        </p:nvSpPr>
        <p:spPr>
          <a:xfrm>
            <a:off x="5248275" y="4537075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13326" name="Text Box 14"/>
          <p:cNvSpPr txBox="1"/>
          <p:nvPr/>
        </p:nvSpPr>
        <p:spPr>
          <a:xfrm>
            <a:off x="6948488" y="1557338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？</a:t>
            </a:r>
          </a:p>
        </p:txBody>
      </p:sp>
      <p:sp>
        <p:nvSpPr>
          <p:cNvPr id="13327" name="Text Box 15"/>
          <p:cNvSpPr txBox="1"/>
          <p:nvPr/>
        </p:nvSpPr>
        <p:spPr>
          <a:xfrm>
            <a:off x="7351713" y="4568825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4592" name="Text Box 16"/>
          <p:cNvSpPr txBox="1"/>
          <p:nvPr/>
        </p:nvSpPr>
        <p:spPr>
          <a:xfrm>
            <a:off x="6327775" y="3757613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ldLvl="0"/>
      <p:bldP spid="13326" grpId="0" bldLvl="0"/>
      <p:bldP spid="1332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/>
          <p:nvPr/>
        </p:nvSpPr>
        <p:spPr>
          <a:xfrm flipV="1">
            <a:off x="1187450" y="476250"/>
            <a:ext cx="7056438" cy="714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03" name="Picture 3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4445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8732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Line 5"/>
          <p:cNvSpPr/>
          <p:nvPr/>
        </p:nvSpPr>
        <p:spPr>
          <a:xfrm>
            <a:off x="1547813" y="547688"/>
            <a:ext cx="2447925" cy="15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Text Box 6"/>
          <p:cNvSpPr txBox="1"/>
          <p:nvPr/>
        </p:nvSpPr>
        <p:spPr>
          <a:xfrm>
            <a:off x="2482850" y="-26987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5607" name="Line 7"/>
          <p:cNvSpPr/>
          <p:nvPr/>
        </p:nvSpPr>
        <p:spPr>
          <a:xfrm flipV="1">
            <a:off x="4068763" y="476250"/>
            <a:ext cx="3816350" cy="71438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Text Box 8"/>
          <p:cNvSpPr txBox="1"/>
          <p:nvPr/>
        </p:nvSpPr>
        <p:spPr>
          <a:xfrm>
            <a:off x="5021263" y="-42862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5609" name="Line 9"/>
          <p:cNvSpPr/>
          <p:nvPr/>
        </p:nvSpPr>
        <p:spPr>
          <a:xfrm flipV="1">
            <a:off x="1189038" y="1268413"/>
            <a:ext cx="7129462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10" name="Picture 10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75" y="838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11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98107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2" name="Line 12"/>
          <p:cNvSpPr/>
          <p:nvPr/>
        </p:nvSpPr>
        <p:spPr>
          <a:xfrm flipV="1">
            <a:off x="1549400" y="1270000"/>
            <a:ext cx="3382963" cy="698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Text Box 13"/>
          <p:cNvSpPr txBox="1"/>
          <p:nvPr/>
        </p:nvSpPr>
        <p:spPr>
          <a:xfrm>
            <a:off x="3060700" y="765175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5614" name="Line 14"/>
          <p:cNvSpPr/>
          <p:nvPr/>
        </p:nvSpPr>
        <p:spPr>
          <a:xfrm>
            <a:off x="4932363" y="1270000"/>
            <a:ext cx="2954337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5" name="Text Box 15"/>
          <p:cNvSpPr txBox="1"/>
          <p:nvPr/>
        </p:nvSpPr>
        <p:spPr>
          <a:xfrm>
            <a:off x="6300788" y="693738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5616" name="Line 16"/>
          <p:cNvSpPr/>
          <p:nvPr/>
        </p:nvSpPr>
        <p:spPr>
          <a:xfrm flipV="1">
            <a:off x="1187450" y="2854325"/>
            <a:ext cx="7056438" cy="714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17" name="Picture 17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2422525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25654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Line 19"/>
          <p:cNvSpPr/>
          <p:nvPr/>
        </p:nvSpPr>
        <p:spPr>
          <a:xfrm flipV="1">
            <a:off x="1547813" y="2854325"/>
            <a:ext cx="5040312" cy="714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0" name="Text Box 20"/>
          <p:cNvSpPr txBox="1"/>
          <p:nvPr/>
        </p:nvSpPr>
        <p:spPr>
          <a:xfrm>
            <a:off x="3059113" y="2349500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25621" name="Line 21"/>
          <p:cNvSpPr/>
          <p:nvPr/>
        </p:nvSpPr>
        <p:spPr>
          <a:xfrm>
            <a:off x="6659563" y="2854325"/>
            <a:ext cx="122555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2" name="Text Box 22"/>
          <p:cNvSpPr txBox="1"/>
          <p:nvPr/>
        </p:nvSpPr>
        <p:spPr>
          <a:xfrm>
            <a:off x="6732588" y="227806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5623" name="Line 23"/>
          <p:cNvSpPr/>
          <p:nvPr/>
        </p:nvSpPr>
        <p:spPr>
          <a:xfrm flipV="1">
            <a:off x="1044575" y="2060575"/>
            <a:ext cx="7200900" cy="730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24" name="Picture 24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1630363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5" name="Picture 25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7732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6" name="Line 26"/>
          <p:cNvSpPr/>
          <p:nvPr/>
        </p:nvSpPr>
        <p:spPr>
          <a:xfrm flipV="1">
            <a:off x="1547813" y="2062163"/>
            <a:ext cx="4319587" cy="714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7" name="Text Box 27"/>
          <p:cNvSpPr txBox="1"/>
          <p:nvPr/>
        </p:nvSpPr>
        <p:spPr>
          <a:xfrm>
            <a:off x="3059113" y="1557338"/>
            <a:ext cx="836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5628" name="Line 28"/>
          <p:cNvSpPr/>
          <p:nvPr/>
        </p:nvSpPr>
        <p:spPr>
          <a:xfrm>
            <a:off x="5868988" y="2062163"/>
            <a:ext cx="2017712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9" name="Text Box 29"/>
          <p:cNvSpPr txBox="1"/>
          <p:nvPr/>
        </p:nvSpPr>
        <p:spPr>
          <a:xfrm>
            <a:off x="6299200" y="1485900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100</a:t>
            </a:r>
          </a:p>
        </p:txBody>
      </p:sp>
      <p:graphicFrame>
        <p:nvGraphicFramePr>
          <p:cNvPr id="25630" name="Object 30"/>
          <p:cNvGraphicFramePr/>
          <p:nvPr/>
        </p:nvGraphicFramePr>
        <p:xfrm>
          <a:off x="1116013" y="3141663"/>
          <a:ext cx="73453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5" imgW="3514725" imgH="762000" progId="Paint.Picture">
                  <p:embed/>
                </p:oleObj>
              </mc:Choice>
              <mc:Fallback>
                <p:oleObj r:id="rId5" imgW="3514725" imgH="7620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3141663"/>
                        <a:ext cx="7345362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Text Box 31"/>
          <p:cNvSpPr txBox="1"/>
          <p:nvPr/>
        </p:nvSpPr>
        <p:spPr>
          <a:xfrm>
            <a:off x="5319713" y="4321175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5632" name="Text Box 32"/>
          <p:cNvSpPr txBox="1"/>
          <p:nvPr/>
        </p:nvSpPr>
        <p:spPr>
          <a:xfrm>
            <a:off x="7423150" y="4352925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5633" name="Text Box 33"/>
          <p:cNvSpPr txBox="1"/>
          <p:nvPr/>
        </p:nvSpPr>
        <p:spPr>
          <a:xfrm>
            <a:off x="6399213" y="354171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5634" name="WordArt 34"/>
          <p:cNvSpPr/>
          <p:nvPr/>
        </p:nvSpPr>
        <p:spPr>
          <a:xfrm>
            <a:off x="3276600" y="5734050"/>
            <a:ext cx="32004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你发现了什么？</a:t>
            </a:r>
          </a:p>
        </p:txBody>
      </p:sp>
      <p:grpSp>
        <p:nvGrpSpPr>
          <p:cNvPr id="14371" name="Group 35"/>
          <p:cNvGrpSpPr/>
          <p:nvPr/>
        </p:nvGrpSpPr>
        <p:grpSpPr>
          <a:xfrm>
            <a:off x="2339975" y="5373688"/>
            <a:ext cx="873125" cy="1349375"/>
            <a:chOff x="0" y="0"/>
            <a:chExt cx="827" cy="964"/>
          </a:xfrm>
        </p:grpSpPr>
        <p:sp>
          <p:nvSpPr>
            <p:cNvPr id="25636" name="Litebulb"/>
            <p:cNvSpPr>
              <a:spLocks noEditPoints="1"/>
            </p:cNvSpPr>
            <p:nvPr/>
          </p:nvSpPr>
          <p:spPr>
            <a:xfrm>
              <a:off x="0" y="0"/>
              <a:ext cx="827" cy="964"/>
            </a:xfrm>
            <a:custGeom>
              <a:avLst/>
              <a:gdLst>
                <a:gd name="txL" fmla="*/ 3552 w 21600"/>
                <a:gd name="txT" fmla="*/ 2196 h 21600"/>
                <a:gd name="txR" fmla="*/ 18283 w 21600"/>
                <a:gd name="txB" fmla="*/ 9276 h 21600"/>
              </a:gdLst>
              <a:ahLst/>
              <a:cxnLst>
                <a:cxn ang="0">
                  <a:pos x="16" y="0"/>
                </a:cxn>
                <a:cxn ang="0">
                  <a:pos x="32" y="15"/>
                </a:cxn>
                <a:cxn ang="0">
                  <a:pos x="0" y="15"/>
                </a:cxn>
                <a:cxn ang="0">
                  <a:pos x="16" y="43"/>
                </a:cxn>
              </a:cxnLst>
              <a:rect l="txL" t="txT" r="txR" b="txB"/>
              <a:pathLst>
                <a:path w="21600" h="2160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>
                <a:alpha val="100000"/>
              </a:srgbClr>
            </a:solidFill>
            <a:ln w="571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WordArt 37"/>
            <p:cNvSpPr/>
            <p:nvPr/>
          </p:nvSpPr>
          <p:spPr>
            <a:xfrm>
              <a:off x="284" y="85"/>
              <a:ext cx="28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/>
          <p:nvPr/>
        </p:nvSpPr>
        <p:spPr>
          <a:xfrm flipV="1">
            <a:off x="1187450" y="476250"/>
            <a:ext cx="7056438" cy="714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27" name="Picture 3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4445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8732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Line 5"/>
          <p:cNvSpPr/>
          <p:nvPr/>
        </p:nvSpPr>
        <p:spPr>
          <a:xfrm>
            <a:off x="1547813" y="547688"/>
            <a:ext cx="2447925" cy="15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Text Box 6"/>
          <p:cNvSpPr txBox="1"/>
          <p:nvPr/>
        </p:nvSpPr>
        <p:spPr>
          <a:xfrm>
            <a:off x="2482850" y="-26987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6631" name="Line 7"/>
          <p:cNvSpPr/>
          <p:nvPr/>
        </p:nvSpPr>
        <p:spPr>
          <a:xfrm flipV="1">
            <a:off x="4068763" y="476250"/>
            <a:ext cx="3816350" cy="71438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2" name="Text Box 8"/>
          <p:cNvSpPr txBox="1"/>
          <p:nvPr/>
        </p:nvSpPr>
        <p:spPr>
          <a:xfrm>
            <a:off x="5021263" y="-42862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6633" name="Line 9"/>
          <p:cNvSpPr/>
          <p:nvPr/>
        </p:nvSpPr>
        <p:spPr>
          <a:xfrm flipV="1">
            <a:off x="1189038" y="1268413"/>
            <a:ext cx="7129462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34" name="Picture 10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75" y="838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11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98107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6" name="Line 12"/>
          <p:cNvSpPr/>
          <p:nvPr/>
        </p:nvSpPr>
        <p:spPr>
          <a:xfrm flipV="1">
            <a:off x="1549400" y="1270000"/>
            <a:ext cx="3382963" cy="698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Text Box 13"/>
          <p:cNvSpPr txBox="1"/>
          <p:nvPr/>
        </p:nvSpPr>
        <p:spPr>
          <a:xfrm>
            <a:off x="3060700" y="765175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6638" name="Line 14"/>
          <p:cNvSpPr/>
          <p:nvPr/>
        </p:nvSpPr>
        <p:spPr>
          <a:xfrm>
            <a:off x="4932363" y="1270000"/>
            <a:ext cx="2954337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Text Box 15"/>
          <p:cNvSpPr txBox="1"/>
          <p:nvPr/>
        </p:nvSpPr>
        <p:spPr>
          <a:xfrm>
            <a:off x="6300788" y="693738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6640" name="Line 16"/>
          <p:cNvSpPr/>
          <p:nvPr/>
        </p:nvSpPr>
        <p:spPr>
          <a:xfrm flipV="1">
            <a:off x="1187450" y="2854325"/>
            <a:ext cx="7056438" cy="714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41" name="Picture 17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2422525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Picture 18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25654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3" name="Line 19"/>
          <p:cNvSpPr/>
          <p:nvPr/>
        </p:nvSpPr>
        <p:spPr>
          <a:xfrm flipV="1">
            <a:off x="1547813" y="2854325"/>
            <a:ext cx="5040312" cy="714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4" name="Text Box 20"/>
          <p:cNvSpPr txBox="1"/>
          <p:nvPr/>
        </p:nvSpPr>
        <p:spPr>
          <a:xfrm>
            <a:off x="3059113" y="2349500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26645" name="Line 21"/>
          <p:cNvSpPr/>
          <p:nvPr/>
        </p:nvSpPr>
        <p:spPr>
          <a:xfrm>
            <a:off x="6659563" y="2854325"/>
            <a:ext cx="122555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46" name="Text Box 22"/>
          <p:cNvSpPr txBox="1"/>
          <p:nvPr/>
        </p:nvSpPr>
        <p:spPr>
          <a:xfrm>
            <a:off x="6732588" y="227806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6647" name="Line 23"/>
          <p:cNvSpPr/>
          <p:nvPr/>
        </p:nvSpPr>
        <p:spPr>
          <a:xfrm flipV="1">
            <a:off x="1044575" y="2060575"/>
            <a:ext cx="7200900" cy="730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6648" name="Picture 24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1630363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9" name="Picture 25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7732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50" name="Line 26"/>
          <p:cNvSpPr/>
          <p:nvPr/>
        </p:nvSpPr>
        <p:spPr>
          <a:xfrm flipV="1">
            <a:off x="1547813" y="2062163"/>
            <a:ext cx="4319587" cy="714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1" name="Text Box 27"/>
          <p:cNvSpPr txBox="1"/>
          <p:nvPr/>
        </p:nvSpPr>
        <p:spPr>
          <a:xfrm>
            <a:off x="3059113" y="1557338"/>
            <a:ext cx="836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6652" name="Line 28"/>
          <p:cNvSpPr/>
          <p:nvPr/>
        </p:nvSpPr>
        <p:spPr>
          <a:xfrm>
            <a:off x="5868988" y="2062163"/>
            <a:ext cx="2017712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3" name="Text Box 29"/>
          <p:cNvSpPr txBox="1"/>
          <p:nvPr/>
        </p:nvSpPr>
        <p:spPr>
          <a:xfrm>
            <a:off x="6299200" y="1485900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100</a:t>
            </a:r>
          </a:p>
        </p:txBody>
      </p:sp>
      <p:graphicFrame>
        <p:nvGraphicFramePr>
          <p:cNvPr id="26654" name="Object 30"/>
          <p:cNvGraphicFramePr/>
          <p:nvPr/>
        </p:nvGraphicFramePr>
        <p:xfrm>
          <a:off x="1116013" y="3141663"/>
          <a:ext cx="73453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5" imgW="3514725" imgH="762000" progId="Paint.Picture">
                  <p:embed/>
                </p:oleObj>
              </mc:Choice>
              <mc:Fallback>
                <p:oleObj r:id="rId5" imgW="3514725" imgH="7620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3141663"/>
                        <a:ext cx="7345362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Text Box 31"/>
          <p:cNvSpPr txBox="1"/>
          <p:nvPr/>
        </p:nvSpPr>
        <p:spPr>
          <a:xfrm>
            <a:off x="5319713" y="4321175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6656" name="Text Box 32"/>
          <p:cNvSpPr txBox="1"/>
          <p:nvPr/>
        </p:nvSpPr>
        <p:spPr>
          <a:xfrm>
            <a:off x="7423150" y="4352925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6657" name="Text Box 33"/>
          <p:cNvSpPr txBox="1"/>
          <p:nvPr/>
        </p:nvSpPr>
        <p:spPr>
          <a:xfrm>
            <a:off x="6399213" y="354171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15394" name="Text Box 34"/>
          <p:cNvSpPr txBox="1"/>
          <p:nvPr/>
        </p:nvSpPr>
        <p:spPr>
          <a:xfrm>
            <a:off x="1116013" y="5518150"/>
            <a:ext cx="7561262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已行的路程越少，剩下的路程越多。</a:t>
            </a:r>
            <a:endParaRPr lang="zh-CN" altLang="en-US" sz="36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/>
          <p:nvPr/>
        </p:nvSpPr>
        <p:spPr>
          <a:xfrm flipV="1">
            <a:off x="1187450" y="476250"/>
            <a:ext cx="7056438" cy="714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51" name="Picture 3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4445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8732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Line 5"/>
          <p:cNvSpPr/>
          <p:nvPr/>
        </p:nvSpPr>
        <p:spPr>
          <a:xfrm>
            <a:off x="1547813" y="547688"/>
            <a:ext cx="2447925" cy="15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4" name="Text Box 6"/>
          <p:cNvSpPr txBox="1"/>
          <p:nvPr/>
        </p:nvSpPr>
        <p:spPr>
          <a:xfrm>
            <a:off x="2482850" y="-26987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7655" name="Line 7"/>
          <p:cNvSpPr/>
          <p:nvPr/>
        </p:nvSpPr>
        <p:spPr>
          <a:xfrm flipV="1">
            <a:off x="4068763" y="476250"/>
            <a:ext cx="3816350" cy="71438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6" name="Text Box 8"/>
          <p:cNvSpPr txBox="1"/>
          <p:nvPr/>
        </p:nvSpPr>
        <p:spPr>
          <a:xfrm>
            <a:off x="5021263" y="-42862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7657" name="Line 9"/>
          <p:cNvSpPr/>
          <p:nvPr/>
        </p:nvSpPr>
        <p:spPr>
          <a:xfrm flipV="1">
            <a:off x="1189038" y="1268413"/>
            <a:ext cx="7129462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58" name="Picture 10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75" y="838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98107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Line 12"/>
          <p:cNvSpPr/>
          <p:nvPr/>
        </p:nvSpPr>
        <p:spPr>
          <a:xfrm flipV="1">
            <a:off x="1549400" y="1270000"/>
            <a:ext cx="3382963" cy="6985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1" name="Text Box 13"/>
          <p:cNvSpPr txBox="1"/>
          <p:nvPr/>
        </p:nvSpPr>
        <p:spPr>
          <a:xfrm>
            <a:off x="3060700" y="765175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7662" name="Line 14"/>
          <p:cNvSpPr/>
          <p:nvPr/>
        </p:nvSpPr>
        <p:spPr>
          <a:xfrm>
            <a:off x="4932363" y="1270000"/>
            <a:ext cx="2954337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3" name="Text Box 15"/>
          <p:cNvSpPr txBox="1"/>
          <p:nvPr/>
        </p:nvSpPr>
        <p:spPr>
          <a:xfrm>
            <a:off x="6300788" y="693738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7664" name="Line 16"/>
          <p:cNvSpPr/>
          <p:nvPr/>
        </p:nvSpPr>
        <p:spPr>
          <a:xfrm flipV="1">
            <a:off x="1187450" y="2854325"/>
            <a:ext cx="7056438" cy="714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65" name="Picture 17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2422525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Picture 18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25654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7" name="Line 19"/>
          <p:cNvSpPr/>
          <p:nvPr/>
        </p:nvSpPr>
        <p:spPr>
          <a:xfrm flipV="1">
            <a:off x="1547813" y="2854325"/>
            <a:ext cx="5040312" cy="714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Text Box 20"/>
          <p:cNvSpPr txBox="1"/>
          <p:nvPr/>
        </p:nvSpPr>
        <p:spPr>
          <a:xfrm>
            <a:off x="3059113" y="2349500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250</a:t>
            </a:r>
          </a:p>
        </p:txBody>
      </p:sp>
      <p:sp>
        <p:nvSpPr>
          <p:cNvPr id="27669" name="Line 21"/>
          <p:cNvSpPr/>
          <p:nvPr/>
        </p:nvSpPr>
        <p:spPr>
          <a:xfrm>
            <a:off x="6659563" y="2854325"/>
            <a:ext cx="1225550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Text Box 22"/>
          <p:cNvSpPr txBox="1"/>
          <p:nvPr/>
        </p:nvSpPr>
        <p:spPr>
          <a:xfrm>
            <a:off x="6732588" y="227806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7671" name="Line 23"/>
          <p:cNvSpPr/>
          <p:nvPr/>
        </p:nvSpPr>
        <p:spPr>
          <a:xfrm flipV="1">
            <a:off x="1044575" y="2060575"/>
            <a:ext cx="7200900" cy="730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72" name="Picture 24" descr="五角星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1630363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3" name="Picture 25" descr="五角星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17732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4" name="Line 26"/>
          <p:cNvSpPr/>
          <p:nvPr/>
        </p:nvSpPr>
        <p:spPr>
          <a:xfrm flipV="1">
            <a:off x="1547813" y="2062163"/>
            <a:ext cx="4319587" cy="714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5" name="Text Box 27"/>
          <p:cNvSpPr txBox="1"/>
          <p:nvPr/>
        </p:nvSpPr>
        <p:spPr>
          <a:xfrm>
            <a:off x="3059113" y="1557338"/>
            <a:ext cx="836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27676" name="Line 28"/>
          <p:cNvSpPr/>
          <p:nvPr/>
        </p:nvSpPr>
        <p:spPr>
          <a:xfrm>
            <a:off x="5868988" y="2062163"/>
            <a:ext cx="2017712" cy="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Text Box 29"/>
          <p:cNvSpPr txBox="1"/>
          <p:nvPr/>
        </p:nvSpPr>
        <p:spPr>
          <a:xfrm>
            <a:off x="6299200" y="1485900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100</a:t>
            </a:r>
          </a:p>
        </p:txBody>
      </p:sp>
      <p:graphicFrame>
        <p:nvGraphicFramePr>
          <p:cNvPr id="27678" name="Object 30"/>
          <p:cNvGraphicFramePr/>
          <p:nvPr/>
        </p:nvGraphicFramePr>
        <p:xfrm>
          <a:off x="1116013" y="3141663"/>
          <a:ext cx="73453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5" imgW="3514725" imgH="762000" progId="Paint.Picture">
                  <p:embed/>
                </p:oleObj>
              </mc:Choice>
              <mc:Fallback>
                <p:oleObj r:id="rId5" imgW="3514725" imgH="76200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3141663"/>
                        <a:ext cx="7345362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9" name="Text Box 31"/>
          <p:cNvSpPr txBox="1"/>
          <p:nvPr/>
        </p:nvSpPr>
        <p:spPr>
          <a:xfrm>
            <a:off x="5319713" y="4321175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7680" name="Text Box 32"/>
          <p:cNvSpPr txBox="1"/>
          <p:nvPr/>
        </p:nvSpPr>
        <p:spPr>
          <a:xfrm>
            <a:off x="7423150" y="4352925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7681" name="Text Box 33"/>
          <p:cNvSpPr txBox="1"/>
          <p:nvPr/>
        </p:nvSpPr>
        <p:spPr>
          <a:xfrm>
            <a:off x="6399213" y="354171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16418" name="Text Box 34"/>
          <p:cNvSpPr txBox="1"/>
          <p:nvPr/>
        </p:nvSpPr>
        <p:spPr>
          <a:xfrm>
            <a:off x="1044575" y="5589588"/>
            <a:ext cx="77041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已行的路程不断增多，剩下的路程就不断减少。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8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213100"/>
            <a:ext cx="150495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 Box 3"/>
          <p:cNvSpPr txBox="1"/>
          <p:nvPr/>
        </p:nvSpPr>
        <p:spPr>
          <a:xfrm>
            <a:off x="1547813" y="260350"/>
            <a:ext cx="55102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sym typeface="Times New Roman" panose="02020603050405020304" pitchFamily="18" charset="0"/>
              </a:rPr>
              <a:t>小明今年8岁，小华今年9岁。</a:t>
            </a: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213" y="2997200"/>
            <a:ext cx="133350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AutoShape 5"/>
          <p:cNvSpPr/>
          <p:nvPr/>
        </p:nvSpPr>
        <p:spPr>
          <a:xfrm rot="10750527" flipV="1">
            <a:off x="973138" y="1557338"/>
            <a:ext cx="2806700" cy="963612"/>
          </a:xfrm>
          <a:prstGeom prst="wedgeRoundRectCallout">
            <a:avLst>
              <a:gd name="adj1" fmla="val 15069"/>
              <a:gd name="adj2" fmla="val 139463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260475" y="1773238"/>
            <a:ext cx="2468563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我比你大。</a:t>
            </a:r>
          </a:p>
        </p:txBody>
      </p:sp>
      <p:sp>
        <p:nvSpPr>
          <p:cNvPr id="28679" name="Text Box 7"/>
          <p:cNvSpPr txBox="1"/>
          <p:nvPr/>
        </p:nvSpPr>
        <p:spPr>
          <a:xfrm>
            <a:off x="1044575" y="5589588"/>
            <a:ext cx="639763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sym typeface="Times New Roman" panose="02020603050405020304" pitchFamily="18" charset="0"/>
              </a:rPr>
              <a:t>小华</a:t>
            </a:r>
          </a:p>
        </p:txBody>
      </p:sp>
      <p:sp>
        <p:nvSpPr>
          <p:cNvPr id="17416" name="AutoShape 8"/>
          <p:cNvSpPr/>
          <p:nvPr/>
        </p:nvSpPr>
        <p:spPr>
          <a:xfrm rot="10750527" flipV="1">
            <a:off x="3851275" y="2351088"/>
            <a:ext cx="3386138" cy="2036762"/>
          </a:xfrm>
          <a:prstGeom prst="wedgeRoundRectCallout">
            <a:avLst>
              <a:gd name="adj1" fmla="val -72523"/>
              <a:gd name="adj2" fmla="val 17801"/>
              <a:gd name="adj3" fmla="val 16667"/>
            </a:avLst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3995738" y="2492375"/>
            <a:ext cx="3095625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     有什么了不起。我明年满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9岁，就和你一样大，后年就比你大了。</a:t>
            </a:r>
          </a:p>
        </p:txBody>
      </p:sp>
      <p:sp>
        <p:nvSpPr>
          <p:cNvPr id="28682" name="Text Box 10"/>
          <p:cNvSpPr txBox="1"/>
          <p:nvPr/>
        </p:nvSpPr>
        <p:spPr>
          <a:xfrm>
            <a:off x="8101013" y="5229225"/>
            <a:ext cx="639762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sym typeface="Times New Roman" panose="02020603050405020304" pitchFamily="18" charset="0"/>
              </a:rPr>
              <a:t>小明</a:t>
            </a:r>
          </a:p>
        </p:txBody>
      </p:sp>
      <p:sp>
        <p:nvSpPr>
          <p:cNvPr id="28683" name="WordArt 11"/>
          <p:cNvSpPr/>
          <p:nvPr/>
        </p:nvSpPr>
        <p:spPr>
          <a:xfrm>
            <a:off x="3203575" y="5661025"/>
            <a:ext cx="32004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小明说得对吗？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  <p:bldP spid="17414" grpId="0" bldLvl="0"/>
      <p:bldP spid="17416" grpId="0" bldLvl="0" animBg="1"/>
      <p:bldP spid="1741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/>
          <p:nvPr/>
        </p:nvGraphicFramePr>
        <p:xfrm>
          <a:off x="179388" y="117475"/>
          <a:ext cx="885666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3" imgW="3657600" imgH="1504950" progId="Paint.Picture">
                  <p:embed/>
                </p:oleObj>
              </mc:Choice>
              <mc:Fallback>
                <p:oleObj r:id="rId3" imgW="3657600" imgH="150495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7475"/>
                        <a:ext cx="8856662" cy="3455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3"/>
          <p:cNvSpPr txBox="1"/>
          <p:nvPr/>
        </p:nvSpPr>
        <p:spPr>
          <a:xfrm>
            <a:off x="3203575" y="2852738"/>
            <a:ext cx="83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4329113" y="1697038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18437" name="Text Box 5"/>
          <p:cNvSpPr txBox="1"/>
          <p:nvPr/>
        </p:nvSpPr>
        <p:spPr>
          <a:xfrm>
            <a:off x="4360863" y="2868613"/>
            <a:ext cx="8366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26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5661025" y="1712913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18439" name="Text Box 7"/>
          <p:cNvSpPr txBox="1"/>
          <p:nvPr/>
        </p:nvSpPr>
        <p:spPr>
          <a:xfrm>
            <a:off x="5581650" y="2290763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19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5629275" y="2884488"/>
            <a:ext cx="83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26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6978650" y="1101725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folHlink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8442" name="Text Box 10"/>
          <p:cNvSpPr txBox="1"/>
          <p:nvPr/>
        </p:nvSpPr>
        <p:spPr>
          <a:xfrm>
            <a:off x="7380288" y="1712913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61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43" name="Text Box 11"/>
          <p:cNvSpPr txBox="1"/>
          <p:nvPr/>
        </p:nvSpPr>
        <p:spPr>
          <a:xfrm>
            <a:off x="7267575" y="2852738"/>
            <a:ext cx="83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26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8444" name="Object 12"/>
          <p:cNvGraphicFramePr/>
          <p:nvPr/>
        </p:nvGraphicFramePr>
        <p:xfrm>
          <a:off x="539750" y="3933825"/>
          <a:ext cx="3095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r:id="rId5" imgW="1647825" imgH="1066800" progId="Paint.Picture">
                  <p:embed/>
                </p:oleObj>
              </mc:Choice>
              <mc:Fallback>
                <p:oleObj r:id="rId5" imgW="1647825" imgH="10668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750" y="3933825"/>
                        <a:ext cx="3095625" cy="2362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/>
          <p:nvPr/>
        </p:nvGraphicFramePr>
        <p:xfrm>
          <a:off x="5508625" y="4365625"/>
          <a:ext cx="33083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r:id="rId7" imgW="1581150" imgH="1066800" progId="Paint.Picture">
                  <p:embed/>
                </p:oleObj>
              </mc:Choice>
              <mc:Fallback>
                <p:oleObj r:id="rId7" imgW="1581150" imgH="106680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08625" y="4365625"/>
                        <a:ext cx="3308350" cy="2146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  <p:bldP spid="18436" grpId="0" bldLvl="0"/>
      <p:bldP spid="18437" grpId="0" bldLvl="0"/>
      <p:bldP spid="18438" grpId="0" bldLvl="0"/>
      <p:bldP spid="18439" grpId="0" bldLvl="0"/>
      <p:bldP spid="18440" grpId="0" bldLvl="0"/>
      <p:bldP spid="18441" grpId="0" bldLvl="0"/>
      <p:bldP spid="18442" grpId="0" bldLvl="0"/>
      <p:bldP spid="18443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/>
          <p:nvPr/>
        </p:nvGraphicFramePr>
        <p:xfrm>
          <a:off x="250825" y="46038"/>
          <a:ext cx="3457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2114550" imgH="542925" progId="Paint.Picture">
                  <p:embed/>
                </p:oleObj>
              </mc:Choice>
              <mc:Fallback>
                <p:oleObj r:id="rId3" imgW="2114550" imgH="54292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46038"/>
                        <a:ext cx="34575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/>
          <p:nvPr/>
        </p:nvGraphicFramePr>
        <p:xfrm>
          <a:off x="180975" y="1270000"/>
          <a:ext cx="8712200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r:id="rId5" imgW="3352800" imgH="2676525" progId="Paint.Picture">
                  <p:embed/>
                </p:oleObj>
              </mc:Choice>
              <mc:Fallback>
                <p:oleObj r:id="rId5" imgW="3352800" imgH="2676525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75" y="1270000"/>
                        <a:ext cx="8712200" cy="5256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/>
          <p:nvPr/>
        </p:nvGraphicFramePr>
        <p:xfrm>
          <a:off x="250825" y="46038"/>
          <a:ext cx="3457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3" imgW="2114550" imgH="542925" progId="Paint.Picture">
                  <p:embed/>
                </p:oleObj>
              </mc:Choice>
              <mc:Fallback>
                <p:oleObj r:id="rId3" imgW="2114550" imgH="542925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46038"/>
                        <a:ext cx="34575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/>
          <p:nvPr/>
        </p:nvGraphicFramePr>
        <p:xfrm>
          <a:off x="107950" y="1341438"/>
          <a:ext cx="8785225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5" imgW="3686175" imgH="1495425" progId="Paint.Picture">
                  <p:embed/>
                </p:oleObj>
              </mc:Choice>
              <mc:Fallback>
                <p:oleObj r:id="rId5" imgW="3686175" imgH="149542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1341438"/>
                        <a:ext cx="8785225" cy="338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/>
          <p:nvPr/>
        </p:nvGraphicFramePr>
        <p:xfrm>
          <a:off x="180975" y="1414463"/>
          <a:ext cx="8785225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3752850" imgH="1390650" progId="Paint.Picture">
                  <p:embed/>
                </p:oleObj>
              </mc:Choice>
              <mc:Fallback>
                <p:oleObj r:id="rId3" imgW="3752850" imgH="139065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1414463"/>
                        <a:ext cx="8785225" cy="3671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/>
          <p:nvPr/>
        </p:nvGraphicFramePr>
        <p:xfrm>
          <a:off x="250825" y="46038"/>
          <a:ext cx="3457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5" imgW="2114550" imgH="542925" progId="Paint.Picture">
                  <p:embed/>
                </p:oleObj>
              </mc:Choice>
              <mc:Fallback>
                <p:oleObj r:id="rId5" imgW="2114550" imgH="5429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46038"/>
                        <a:ext cx="34575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/>
          <p:nvPr/>
        </p:nvGraphicFramePr>
        <p:xfrm>
          <a:off x="900113" y="188913"/>
          <a:ext cx="201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1133475" imgH="409575" progId="Paint.Picture">
                  <p:embed/>
                </p:oleObj>
              </mc:Choice>
              <mc:Fallback>
                <p:oleObj r:id="rId3" imgW="1133475" imgH="4095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88913"/>
                        <a:ext cx="20161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/>
          <p:nvPr/>
        </p:nvGraphicFramePr>
        <p:xfrm>
          <a:off x="2700338" y="836613"/>
          <a:ext cx="6053137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5" imgW="1733550" imgH="2000250" progId="Paint.Picture">
                  <p:embed/>
                </p:oleObj>
              </mc:Choice>
              <mc:Fallback>
                <p:oleObj r:id="rId5" imgW="1733550" imgH="20002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0338" y="836613"/>
                        <a:ext cx="6053137" cy="561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/>
          <p:nvPr/>
        </p:nvGraphicFramePr>
        <p:xfrm>
          <a:off x="250825" y="46038"/>
          <a:ext cx="3457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2114550" imgH="542925" progId="Paint.Picture">
                  <p:embed/>
                </p:oleObj>
              </mc:Choice>
              <mc:Fallback>
                <p:oleObj r:id="rId3" imgW="2114550" imgH="54292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46038"/>
                        <a:ext cx="34575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/>
          <p:nvPr/>
        </p:nvGraphicFramePr>
        <p:xfrm>
          <a:off x="611188" y="1341438"/>
          <a:ext cx="76327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5" imgW="3552825" imgH="781050" progId="Paint.Picture">
                  <p:embed/>
                </p:oleObj>
              </mc:Choice>
              <mc:Fallback>
                <p:oleObj r:id="rId5" imgW="3552825" imgH="78105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188" y="1341438"/>
                        <a:ext cx="7632700" cy="3095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539750" y="620713"/>
            <a:ext cx="8424863" cy="5456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【教学目标】</a:t>
            </a: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1．联系生活实际，通过现实生活情景，让学生体验到事物内部或事物之间的联系，渗透辩证唯物主义思想。</a:t>
            </a: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2．通过活动，让学生经历探索规律的过程，激发探索规律的欲望，培养探索发现能力。 </a:t>
            </a:r>
            <a:endParaRPr lang="zh-CN" altLang="en-US" sz="4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1835150" y="765175"/>
          <a:ext cx="6208713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2247900" imgH="1800225" progId="Paint.Picture">
                  <p:embed/>
                </p:oleObj>
              </mc:Choice>
              <mc:Fallback>
                <p:oleObj r:id="rId3" imgW="2247900" imgH="180022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765175"/>
                        <a:ext cx="6208713" cy="5976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/>
          <p:nvPr/>
        </p:nvGraphicFramePr>
        <p:xfrm>
          <a:off x="900113" y="188913"/>
          <a:ext cx="201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1133475" imgH="409575" progId="Paint.Picture">
                  <p:embed/>
                </p:oleObj>
              </mc:Choice>
              <mc:Fallback>
                <p:oleObj r:id="rId5" imgW="1133475" imgH="40957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188913"/>
                        <a:ext cx="20161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900113" y="188913"/>
          <a:ext cx="201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1133475" imgH="409575" progId="Paint.Picture">
                  <p:embed/>
                </p:oleObj>
              </mc:Choice>
              <mc:Fallback>
                <p:oleObj r:id="rId3" imgW="1133475" imgH="40957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88913"/>
                        <a:ext cx="20161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/>
          <p:nvPr/>
        </p:nvGraphicFramePr>
        <p:xfrm>
          <a:off x="1835150" y="909638"/>
          <a:ext cx="64103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1866900" imgH="1552575" progId="Paint.Picture">
                  <p:embed/>
                </p:oleObj>
              </mc:Choice>
              <mc:Fallback>
                <p:oleObj r:id="rId5" imgW="1866900" imgH="15525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150" y="909638"/>
                        <a:ext cx="6410325" cy="583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900113" y="188913"/>
          <a:ext cx="2016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1133475" imgH="409575" progId="Paint.Picture">
                  <p:embed/>
                </p:oleObj>
              </mc:Choice>
              <mc:Fallback>
                <p:oleObj r:id="rId3" imgW="1133475" imgH="40957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88913"/>
                        <a:ext cx="2016125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/>
          <p:nvPr/>
        </p:nvGraphicFramePr>
        <p:xfrm>
          <a:off x="1044575" y="836613"/>
          <a:ext cx="720090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1828800" imgH="1714500" progId="Paint.Picture">
                  <p:embed/>
                </p:oleObj>
              </mc:Choice>
              <mc:Fallback>
                <p:oleObj r:id="rId5" imgW="1828800" imgH="17145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4575" y="836613"/>
                        <a:ext cx="7200900" cy="583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250825" y="-96837"/>
          <a:ext cx="8713788" cy="669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3781425" imgH="2543175" progId="Paint.Picture">
                  <p:embed/>
                </p:oleObj>
              </mc:Choice>
              <mc:Fallback>
                <p:oleObj r:id="rId3" imgW="3781425" imgH="254317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-96837"/>
                        <a:ext cx="8713788" cy="6694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/>
          <p:nvPr/>
        </p:nvSpPr>
        <p:spPr>
          <a:xfrm rot="10750527" flipV="1">
            <a:off x="3779838" y="1323975"/>
            <a:ext cx="4964112" cy="2232025"/>
          </a:xfrm>
          <a:prstGeom prst="wedgeRoundRectCallout">
            <a:avLst>
              <a:gd name="adj1" fmla="val 71259"/>
              <a:gd name="adj2" fmla="val 105560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4213225" y="1628775"/>
            <a:ext cx="4105275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生活中有规律的现象是很多的，你们愿意和老师一起来探索生活中的一些规律吗？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789363"/>
            <a:ext cx="1981200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18" descr="E:\2004\Cai\chatu\02_01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4510088"/>
            <a:ext cx="4114800" cy="223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539750" y="44450"/>
          <a:ext cx="8137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3590925" imgH="685800" progId="Paint.Picture">
                  <p:embed/>
                </p:oleObj>
              </mc:Choice>
              <mc:Fallback>
                <p:oleObj r:id="rId3" imgW="3590925" imgH="685800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44450"/>
                        <a:ext cx="8137525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Line 3"/>
          <p:cNvSpPr/>
          <p:nvPr/>
        </p:nvSpPr>
        <p:spPr>
          <a:xfrm flipV="1">
            <a:off x="1260475" y="2205038"/>
            <a:ext cx="7056438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08" name="Picture 4" descr="五角星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113" y="1773238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五角星0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19177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1510" name="Object 6"/>
          <p:cNvGraphicFramePr/>
          <p:nvPr/>
        </p:nvGraphicFramePr>
        <p:xfrm>
          <a:off x="1044575" y="3357563"/>
          <a:ext cx="734377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7" imgW="3514725" imgH="762000" progId="Paint.Picture">
                  <p:embed/>
                </p:oleObj>
              </mc:Choice>
              <mc:Fallback>
                <p:oleObj r:id="rId7" imgW="3514725" imgH="76200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4575" y="3357563"/>
                        <a:ext cx="7343775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7"/>
          <p:cNvSpPr/>
          <p:nvPr/>
        </p:nvSpPr>
        <p:spPr>
          <a:xfrm>
            <a:off x="1619250" y="2276475"/>
            <a:ext cx="2449513" cy="158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8" name="Text Box 8"/>
          <p:cNvSpPr txBox="1"/>
          <p:nvPr/>
        </p:nvSpPr>
        <p:spPr>
          <a:xfrm>
            <a:off x="2555875" y="1701800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249" name="Line 9"/>
          <p:cNvSpPr/>
          <p:nvPr/>
        </p:nvSpPr>
        <p:spPr>
          <a:xfrm flipV="1">
            <a:off x="4140200" y="2206625"/>
            <a:ext cx="3817938" cy="6985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Text Box 10"/>
          <p:cNvSpPr txBox="1"/>
          <p:nvPr/>
        </p:nvSpPr>
        <p:spPr>
          <a:xfrm>
            <a:off x="5092700" y="1685925"/>
            <a:ext cx="8382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200</a:t>
            </a:r>
          </a:p>
        </p:txBody>
      </p:sp>
      <p:sp>
        <p:nvSpPr>
          <p:cNvPr id="10251" name="AutoShape 11"/>
          <p:cNvSpPr/>
          <p:nvPr/>
        </p:nvSpPr>
        <p:spPr>
          <a:xfrm rot="-5520000">
            <a:off x="4672013" y="-850900"/>
            <a:ext cx="288925" cy="6977063"/>
          </a:xfrm>
          <a:prstGeom prst="leftBrace">
            <a:avLst>
              <a:gd name="adj1" fmla="val 201236"/>
              <a:gd name="adj2" fmla="val 5000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4429125" y="2781300"/>
            <a:ext cx="7778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/>
      <p:bldP spid="10250" grpId="0" bldLvl="0"/>
      <p:bldP spid="10251" grpId="0" animBg="1"/>
      <p:bldP spid="1025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539750" y="44450"/>
          <a:ext cx="8137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3590925" imgH="685800" progId="Paint.Picture">
                  <p:embed/>
                </p:oleObj>
              </mc:Choice>
              <mc:Fallback>
                <p:oleObj r:id="rId3" imgW="3590925" imgH="68580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44450"/>
                        <a:ext cx="8137525" cy="158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Line 3"/>
          <p:cNvSpPr/>
          <p:nvPr/>
        </p:nvSpPr>
        <p:spPr>
          <a:xfrm flipV="1">
            <a:off x="1260475" y="2205038"/>
            <a:ext cx="7056438" cy="714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2" name="Picture 4" descr="五角星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5113" y="1773238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五角星0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19177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2534" name="Object 6"/>
          <p:cNvGraphicFramePr/>
          <p:nvPr/>
        </p:nvGraphicFramePr>
        <p:xfrm>
          <a:off x="1044575" y="3357563"/>
          <a:ext cx="734377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7" imgW="3514725" imgH="762000" progId="Paint.Picture">
                  <p:embed/>
                </p:oleObj>
              </mc:Choice>
              <mc:Fallback>
                <p:oleObj r:id="rId7" imgW="3514725" imgH="7620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4575" y="3357563"/>
                        <a:ext cx="7343775" cy="2016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Line 7"/>
          <p:cNvSpPr/>
          <p:nvPr/>
        </p:nvSpPr>
        <p:spPr>
          <a:xfrm>
            <a:off x="1619250" y="2276475"/>
            <a:ext cx="3384550" cy="158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Text Box 8"/>
          <p:cNvSpPr txBox="1"/>
          <p:nvPr/>
        </p:nvSpPr>
        <p:spPr>
          <a:xfrm>
            <a:off x="3132138" y="1701800"/>
            <a:ext cx="8366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2537" name="Line 9"/>
          <p:cNvSpPr/>
          <p:nvPr/>
        </p:nvSpPr>
        <p:spPr>
          <a:xfrm flipV="1">
            <a:off x="5076825" y="2206625"/>
            <a:ext cx="2881313" cy="6985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Text Box 10"/>
          <p:cNvSpPr txBox="1"/>
          <p:nvPr/>
        </p:nvSpPr>
        <p:spPr>
          <a:xfrm>
            <a:off x="6372225" y="1628775"/>
            <a:ext cx="8366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22539" name="AutoShape 11"/>
          <p:cNvSpPr/>
          <p:nvPr/>
        </p:nvSpPr>
        <p:spPr>
          <a:xfrm rot="-5520000">
            <a:off x="4672013" y="-850900"/>
            <a:ext cx="288925" cy="6977063"/>
          </a:xfrm>
          <a:prstGeom prst="leftBrace">
            <a:avLst>
              <a:gd name="adj1" fmla="val 201236"/>
              <a:gd name="adj2" fmla="val 50000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4429125" y="2781300"/>
            <a:ext cx="77787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11277" name="Text Box 13"/>
          <p:cNvSpPr txBox="1"/>
          <p:nvPr/>
        </p:nvSpPr>
        <p:spPr>
          <a:xfrm>
            <a:off x="5248275" y="4537075"/>
            <a:ext cx="83661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11278" name="Text Box 14"/>
          <p:cNvSpPr txBox="1"/>
          <p:nvPr/>
        </p:nvSpPr>
        <p:spPr>
          <a:xfrm>
            <a:off x="6011863" y="1628775"/>
            <a:ext cx="588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ldLvl="0"/>
      <p:bldP spid="11277" grpId="0" bldLvl="0"/>
      <p:bldP spid="11278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全屏显示(4:3)</PresentationFormat>
  <Paragraphs>80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</cp:revision>
  <dcterms:created xsi:type="dcterms:W3CDTF">2011-12-07T00:47:29Z</dcterms:created>
  <dcterms:modified xsi:type="dcterms:W3CDTF">2023-01-16T14:26:59Z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622A0898C19841C79605D965C044E6A6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