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9" r:id="rId3"/>
    <p:sldId id="292" r:id="rId4"/>
    <p:sldId id="295" r:id="rId5"/>
    <p:sldId id="296" r:id="rId6"/>
    <p:sldId id="271" r:id="rId7"/>
    <p:sldId id="335" r:id="rId8"/>
    <p:sldId id="341" r:id="rId9"/>
    <p:sldId id="277" r:id="rId10"/>
    <p:sldId id="342" r:id="rId11"/>
    <p:sldId id="315" r:id="rId12"/>
    <p:sldId id="316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8442D-266D-4AB8-986C-FD41A820887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BCEB6-AF3D-4583-BB0B-AE0A6D267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69685" y="1777634"/>
            <a:ext cx="7241000" cy="2128228"/>
            <a:chOff x="3829" y="1354"/>
            <a:chExt cx="11235" cy="3096"/>
          </a:xfrm>
        </p:grpSpPr>
        <p:sp>
          <p:nvSpPr>
            <p:cNvPr id="3" name="Rectangle 5"/>
            <p:cNvSpPr/>
            <p:nvPr/>
          </p:nvSpPr>
          <p:spPr>
            <a:xfrm>
              <a:off x="3829" y="3107"/>
              <a:ext cx="11117" cy="13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5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45</a:t>
              </a:r>
              <a:r>
                <a:rPr lang="zh-CN" altLang="en-US" sz="54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5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5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China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354"/>
              <a:ext cx="11101" cy="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latin typeface="微软雅黑" panose="020B0503020204020204" charset="-122"/>
                  <a:ea typeface="微软雅黑" panose="020B0503020204020204" charset="-122"/>
                </a:rPr>
                <a:t>Unit 8</a:t>
              </a:r>
              <a:r>
                <a:rPr lang="zh-CN" altLang="en-US" sz="2400" b="1" dirty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zh-CN" altLang="en-US" sz="2400" b="1" dirty="0" smtClean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US" altLang="zh-CN" sz="2400" b="1" dirty="0" smtClean="0">
                  <a:latin typeface="微软雅黑" panose="020B0503020204020204" charset="-122"/>
                  <a:ea typeface="微软雅黑" panose="020B0503020204020204" charset="-122"/>
                </a:rPr>
                <a:t>Countries around the World</a:t>
              </a:r>
              <a:endParaRPr lang="zh-CN" altLang="en-US" sz="24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1735" y="2278186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87645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211076"/>
            <a:ext cx="8066630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anything else to say?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________ ________ ________ to say?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323068" y="3352521"/>
            <a:ext cx="38300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any            other         things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1740487"/>
            <a:ext cx="8138359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know a lot about China.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关于中国，我了解很多。 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12835" y="3612183"/>
            <a:ext cx="8762526" cy="14189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know about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意为“了解”，其同义短语为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。常见搭配：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a lot about 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了解很多，非常了解；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a little about 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了解一点儿；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little about 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了解不多；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nothing about 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一无所知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782903" y="3524852"/>
            <a:ext cx="16979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 about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5325" y="2448239"/>
            <a:ext cx="8554602" cy="18836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汤姆的哥哥非常喜欢照相。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Tom‘s brother likes taking photos ________ ________/______ _____.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彼得了解一点儿中国历史。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 ____________ ________ ________ ________ Chinese history.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91001" y="2928402"/>
            <a:ext cx="1981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lot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503275" y="2867630"/>
            <a:ext cx="2053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very  much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017861" y="3811115"/>
            <a:ext cx="776418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knows/learns        a           little          about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10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2047164"/>
          <a:ext cx="7471754" cy="363316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．语言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læŋɡwɪdʒ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．除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以外；其他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els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．旗帜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flæɡ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．宫殿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pæləs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．可爱的；美丽的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lʌvlɪ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06591" y="2347522"/>
            <a:ext cx="13644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language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490831" y="3027281"/>
            <a:ext cx="6623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else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126597" y="3645195"/>
            <a:ext cx="679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flag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159370" y="4268415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palace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538536" y="4850737"/>
            <a:ext cx="9525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lovely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．中国地图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．了解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 Palace Museum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 long history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824182" y="2252150"/>
            <a:ext cx="22124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map of China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797391" y="2871552"/>
            <a:ext cx="17347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know about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38"/>
          <p:cNvSpPr>
            <a:spLocks noChangeArrowheads="1"/>
          </p:cNvSpPr>
          <p:nvPr/>
        </p:nvSpPr>
        <p:spPr bwMode="auto">
          <a:xfrm>
            <a:off x="5260512" y="3407716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故宫博物院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512987" y="409236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悠久的历史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07102" y="1630400"/>
          <a:ext cx="8216176" cy="4060709"/>
        </p:xfrm>
        <a:graphic>
          <a:graphicData uri="http://schemas.openxmlformats.org/drawingml/2006/table">
            <a:tbl>
              <a:tblPr/>
              <a:tblGrid>
                <a:gridCol w="1266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在中国，人们说什么语言？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________ do people ________  in China?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．中国的首都是哪个城市，詹妮？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________  ________  ________ city ________ China, Jenny? 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137116" y="2816677"/>
            <a:ext cx="22538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language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5888758" y="2816677"/>
            <a:ext cx="11290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speak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788872" y="4093978"/>
            <a:ext cx="39436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               the           capital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472584" y="4047812"/>
            <a:ext cx="8034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79883" y="1545907"/>
          <a:ext cx="8802974" cy="3507699"/>
        </p:xfrm>
        <a:graphic>
          <a:graphicData uri="http://schemas.openxmlformats.org/drawingml/2006/table">
            <a:tbl>
              <a:tblPr/>
              <a:tblGrid>
                <a:gridCol w="98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7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．哪些国家在中国的东部？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are ________ ________ China</a:t>
                      </a: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关于中国你还了解些什么？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________do you know about China?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．故宫在全世界闻名。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 Palace Museum is famous ________ ________ ________</a:t>
                      </a: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3240715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240843" y="2270207"/>
            <a:ext cx="248467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countries</a:t>
            </a:r>
            <a:endParaRPr lang="zh-CN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039986" y="2301006"/>
            <a:ext cx="236802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east            of</a:t>
            </a:r>
            <a:endParaRPr lang="zh-CN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1240843" y="3431219"/>
            <a:ext cx="250640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else</a:t>
            </a:r>
            <a:endParaRPr lang="zh-CN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578543" y="4337417"/>
            <a:ext cx="326417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around        the        world</a:t>
            </a:r>
            <a:endParaRPr lang="zh-CN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365760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else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除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以外；其他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8148" y="3324482"/>
            <a:ext cx="8342939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you know?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你还知道什么？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want anything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你还要其他的东西吗？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things can you see in the picture?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你在图片里还能看到别的什么东西？</a:t>
            </a:r>
          </a:p>
        </p:txBody>
      </p:sp>
      <p:sp>
        <p:nvSpPr>
          <p:cNvPr id="11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42321" y="1632750"/>
            <a:ext cx="8410753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else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二者都有“别的，其他的”含义，但区别如下：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07695" y="3268977"/>
          <a:ext cx="5126637" cy="1300585"/>
        </p:xfrm>
        <a:graphic>
          <a:graphicData uri="http://schemas.openxmlformats.org/drawingml/2006/table">
            <a:tbl>
              <a:tblPr/>
              <a:tblGrid>
                <a:gridCol w="798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8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else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修饰疑问词或不定代词，常位于这些词之后。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修饰名词，常位于名词之前。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53564" y="1861944"/>
            <a:ext cx="8410753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else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可以进行同义句转换。例如：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else do you know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 things do you know?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你还知道别的什么吗？</a:t>
            </a:r>
          </a:p>
        </p:txBody>
      </p:sp>
      <p:sp>
        <p:nvSpPr>
          <p:cNvPr id="6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71075" y="152544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64670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39675"/>
            <a:ext cx="806663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________ to tell you.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else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something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anything else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anything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792792" y="3001312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92651" y="61555"/>
            <a:ext cx="28889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全屏显示(4:3)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239</cp:revision>
  <dcterms:created xsi:type="dcterms:W3CDTF">2018-02-07T00:47:00Z</dcterms:created>
  <dcterms:modified xsi:type="dcterms:W3CDTF">2023-01-16T14:27:04Z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A051DC7339C64912AFF47B84232FBA13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