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6" r:id="rId4"/>
    <p:sldId id="257" r:id="rId5"/>
    <p:sldId id="258" r:id="rId6"/>
    <p:sldId id="259" r:id="rId7"/>
    <p:sldId id="278" r:id="rId8"/>
    <p:sldId id="262" r:id="rId9"/>
    <p:sldId id="263" r:id="rId10"/>
    <p:sldId id="265" r:id="rId11"/>
    <p:sldId id="271" r:id="rId12"/>
    <p:sldId id="270" r:id="rId13"/>
    <p:sldId id="264" r:id="rId14"/>
    <p:sldId id="272" r:id="rId15"/>
    <p:sldId id="280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886BA-64E1-45D8-9A69-85C59EDC35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6650D-54AB-47E1-95D0-3B1F9C67D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6650D-54AB-47E1-95D0-3B1F9C67D05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85A9664-EAE3-4881-A081-CCF92AD93D9A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8A708D1-DB48-4B83-9415-43911C1ECDB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8C7B8-E465-45A8-955B-1A3E717AC342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6D25-4B39-48F0-B604-3E201101DAA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654C-C653-4819-A043-F292AAEFCD68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E7A6-E57D-46D6-9A75-22A11B64A1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BE05-CE1A-4783-9007-2454D786C799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B3AC-38DD-4633-AD2E-5F96B34BF97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4E87-D3E1-42DA-BB75-21DD24855CF1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99F2-9B89-4E40-A9A7-EE32C63C310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ED36-9D27-410A-BD92-27941335114F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90B7-AC6F-411B-9E80-63A206E6E94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9C39-7450-427C-9406-ED9A429F2E34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34DF-B53E-4ED8-8FFD-BD854397050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83AD-DDEA-4A7F-8170-B3A8B7F86EFD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B58A-C19C-4811-87D7-9FD3DE2F7C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8F8F-4979-49CF-A127-424A0927BB2D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9053-D0F6-4444-A157-870D2893348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A415-192C-459A-994E-9BBF83045880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6FDC-ECCE-4673-9493-137F189F6E4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C-142B-4A47-94C2-64A552CF1687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4F267-B4E8-415A-9231-2E133A6299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548FF92-ABB7-477E-B5FB-2790A28CB3CA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26D1557-60E1-4D17-8CEE-D89804BD9571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74EB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74EB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74EB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F74EB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标题 1"/>
          <p:cNvSpPr>
            <a:spLocks noGrp="1"/>
          </p:cNvSpPr>
          <p:nvPr>
            <p:ph type="ctrTitle" idx="4294967295"/>
          </p:nvPr>
        </p:nvSpPr>
        <p:spPr>
          <a:xfrm>
            <a:off x="-21190" y="908720"/>
            <a:ext cx="9165190" cy="2100262"/>
          </a:xfrm>
        </p:spPr>
        <p:txBody>
          <a:bodyPr/>
          <a:lstStyle/>
          <a:p>
            <a:pPr algn="ctr" eaLnBrk="1" hangingPunct="1"/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Unit7</a:t>
            </a:r>
            <a:b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What did you do yesterday?</a:t>
            </a:r>
            <a:endParaRPr lang="zh-CN" altLang="en-US" b="1" dirty="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89850" y="4391025"/>
            <a:ext cx="3095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zh-CN">
              <a:solidFill>
                <a:srgbClr val="898989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734748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600">
              <a:latin typeface="Calibri" panose="020F0502020204030204" pitchFamily="34" charset="0"/>
            </a:endParaRPr>
          </a:p>
        </p:txBody>
      </p:sp>
      <p:pic>
        <p:nvPicPr>
          <p:cNvPr id="15363" name="Picture 3" descr="read a 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738" y="1701800"/>
            <a:ext cx="5016500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20838" y="2925763"/>
            <a:ext cx="67691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read a story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96975"/>
            <a:ext cx="554513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63713" y="2349500"/>
            <a:ext cx="612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ride my bike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at at arestau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692150"/>
            <a:ext cx="518477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20838" y="2205038"/>
            <a:ext cx="5976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eat at a restaurant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600">
              <a:latin typeface="Calibri" panose="020F0502020204030204" pitchFamily="34" charset="0"/>
            </a:endParaRPr>
          </a:p>
        </p:txBody>
      </p:sp>
      <p:pic>
        <p:nvPicPr>
          <p:cNvPr id="18435" name="Picture 3" descr="see a fi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25538"/>
            <a:ext cx="5329238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8175" y="2206625"/>
            <a:ext cx="62658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see a film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爆炸形 1 8"/>
          <p:cNvSpPr>
            <a:spLocks noChangeArrowheads="1"/>
          </p:cNvSpPr>
          <p:nvPr/>
        </p:nvSpPr>
        <p:spPr bwMode="auto">
          <a:xfrm>
            <a:off x="612775" y="1052513"/>
            <a:ext cx="7993063" cy="4752975"/>
          </a:xfrm>
          <a:prstGeom prst="irregularSeal1">
            <a:avLst/>
          </a:prstGeom>
          <a:solidFill>
            <a:srgbClr val="0066CC"/>
          </a:solidFill>
          <a:ln w="19050" cap="flat" cmpd="sng">
            <a:solidFill>
              <a:srgbClr val="99CCFF"/>
            </a:solidFill>
            <a:miter lim="800000"/>
          </a:ln>
          <a:effectLst>
            <a:outerShdw dist="35921" dir="2700000" algn="ctr" rotWithShape="0">
              <a:srgbClr val="99000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699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600">
              <a:latin typeface="Calibri" panose="020F0502020204030204" pitchFamily="34" charset="0"/>
            </a:endParaRPr>
          </a:p>
        </p:txBody>
      </p:sp>
      <p:sp>
        <p:nvSpPr>
          <p:cNvPr id="29700" name="WordArt 4"/>
          <p:cNvSpPr>
            <a:spLocks noChangeArrowheads="1" noChangeShapeType="1"/>
          </p:cNvSpPr>
          <p:nvPr/>
        </p:nvSpPr>
        <p:spPr bwMode="auto">
          <a:xfrm>
            <a:off x="2557463" y="2493963"/>
            <a:ext cx="3887787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Bingo</a:t>
            </a:r>
            <a:endParaRPr lang="zh-CN" altLang="en-US" sz="3600" b="1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998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 idx="4294967295"/>
          </p:nvPr>
        </p:nvSpPr>
        <p:spPr>
          <a:xfrm>
            <a:off x="0" y="557213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latin typeface="Times New Roman" panose="02020603050405020304" pitchFamily="18" charset="0"/>
              </a:rPr>
              <a:t>Homework</a:t>
            </a:r>
            <a:endParaRPr lang="zh-CN" altLang="en-US" b="1" dirty="0" smtClean="0">
              <a:latin typeface="Times New Roman" panose="02020603050405020304" pitchFamily="18" charset="0"/>
            </a:endParaRPr>
          </a:p>
        </p:txBody>
      </p:sp>
      <p:sp>
        <p:nvSpPr>
          <p:cNvPr id="30723" name="内容占位符 2"/>
          <p:cNvSpPr>
            <a:spLocks noGrp="1"/>
          </p:cNvSpPr>
          <p:nvPr>
            <p:ph idx="4294967295"/>
          </p:nvPr>
        </p:nvSpPr>
        <p:spPr>
          <a:xfrm>
            <a:off x="636588" y="2276475"/>
            <a:ext cx="8507412" cy="1439863"/>
          </a:xfrm>
        </p:spPr>
        <p:txBody>
          <a:bodyPr/>
          <a:lstStyle/>
          <a:p>
            <a:r>
              <a:rPr lang="en-US" altLang="zh-CN" sz="3600" dirty="0" smtClean="0">
                <a:latin typeface="Times New Roman" panose="02020603050405020304" pitchFamily="18" charset="0"/>
              </a:rPr>
              <a:t>1.</a:t>
            </a:r>
            <a:r>
              <a:rPr lang="zh-CN" altLang="en-US" sz="3600" dirty="0" smtClean="0">
                <a:latin typeface="Times New Roman" panose="02020603050405020304" pitchFamily="18" charset="0"/>
              </a:rPr>
              <a:t> 听读课文20分钟。</a:t>
            </a:r>
            <a:endParaRPr lang="en-US" sz="3600" dirty="0" smtClean="0">
              <a:latin typeface="Times New Roman" panose="02020603050405020304" pitchFamily="18" charset="0"/>
            </a:endParaRPr>
          </a:p>
          <a:p>
            <a:r>
              <a:rPr lang="en-US" altLang="zh-CN" sz="3600" dirty="0" smtClean="0">
                <a:latin typeface="Times New Roman" panose="02020603050405020304" pitchFamily="18" charset="0"/>
              </a:rPr>
              <a:t>2. </a:t>
            </a:r>
            <a:r>
              <a:rPr lang="zh-CN" altLang="en-US" sz="3600" dirty="0" smtClean="0">
                <a:latin typeface="Times New Roman" panose="02020603050405020304" pitchFamily="18" charset="0"/>
              </a:rPr>
              <a:t>抄写生词并背诵家听。 </a:t>
            </a:r>
            <a:endParaRPr lang="en-US" sz="3600" dirty="0" smtClean="0">
              <a:latin typeface="Times New Roman" panose="02020603050405020304" pitchFamily="18" charset="0"/>
            </a:endParaRPr>
          </a:p>
        </p:txBody>
      </p:sp>
      <p:sp>
        <p:nvSpPr>
          <p:cNvPr id="30724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92D85A-ACE3-4DB3-87AD-C8EACB42346D}" type="datetime1">
              <a:rPr lang="en-US" altLang="zh-CN" sz="1200" b="1">
                <a:solidFill>
                  <a:srgbClr val="898989"/>
                </a:solidFill>
                <a:latin typeface="MS PGothic" panose="020B0600070205080204" pitchFamily="34" charset="-128"/>
                <a:sym typeface="MS PGothic" panose="020B0600070205080204" pitchFamily="34" charset="-128"/>
              </a:rPr>
              <a:t>1/16/2023</a:t>
            </a:fld>
            <a:endParaRPr lang="zh-CN" altLang="en-US" b="1">
              <a:latin typeface="Calibri" panose="020F0502020204030204" pitchFamily="34" charset="0"/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zh-CN" altLang="en-US" sz="5400" smtClean="0"/>
              <a:t>What day was yesteray?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0C1D870-4728-4936-9263-D8BA07D330F8}" type="datetime1">
              <a:rPr lang="en-US" altLang="zh-CN" sz="1200" b="1">
                <a:solidFill>
                  <a:srgbClr val="898989"/>
                </a:solidFill>
                <a:latin typeface="MS PGothic" panose="020B0600070205080204" pitchFamily="34" charset="-128"/>
                <a:sym typeface="MS PGothic" panose="020B0600070205080204" pitchFamily="34" charset="-128"/>
              </a:rPr>
              <a:t>1/16/2023</a:t>
            </a:fld>
            <a:endParaRPr lang="zh-CN" altLang="en-US" b="1">
              <a:latin typeface="Calibri" panose="020F0502020204030204" pitchFamily="34" charset="0"/>
              <a:sym typeface="MS PGothic" panose="020B0600070205080204" pitchFamily="34" charset="-128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268413"/>
            <a:ext cx="77851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20663"/>
            <a:ext cx="7848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2276475"/>
            <a:ext cx="360045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5472112" cy="105251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chemeClr val="hlink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Guessing game!</a:t>
            </a:r>
            <a:endParaRPr lang="zh-CN" altLang="en-US" sz="3600" b="1" kern="10" dirty="0">
              <a:ln w="12700">
                <a:solidFill>
                  <a:schemeClr val="hlink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2555875" y="1052513"/>
            <a:ext cx="5545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</a:t>
            </a:r>
            <a:r>
              <a:rPr lang="en-US" altLang="zh-C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Jiamin</a:t>
            </a:r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do? 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052638" y="5734050"/>
            <a:ext cx="51831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He went shopping with his mother.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11638" y="2276475"/>
            <a:ext cx="2808287" cy="3505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547813" y="2276475"/>
            <a:ext cx="2878137" cy="3505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utoUpdateAnimBg="0"/>
      <p:bldP spid="8197" grpId="0" autoUpdateAnimBg="0"/>
      <p:bldP spid="8198" grpId="0" bldLvl="0" animBg="1" autoUpdateAnimBg="0"/>
      <p:bldP spid="8199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2765425"/>
            <a:ext cx="3097213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92275" y="5518150"/>
            <a:ext cx="5543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He played basketball at the park.</a:t>
            </a:r>
          </a:p>
        </p:txBody>
      </p:sp>
      <p:sp>
        <p:nvSpPr>
          <p:cNvPr id="9220" name="Rectangle 2"/>
          <p:cNvSpPr txBox="1">
            <a:spLocks noChangeArrowheads="1"/>
          </p:cNvSpPr>
          <p:nvPr/>
        </p:nvSpPr>
        <p:spPr bwMode="auto">
          <a:xfrm>
            <a:off x="2339975" y="765175"/>
            <a:ext cx="5545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</a:t>
            </a:r>
            <a:r>
              <a:rPr lang="en-US" altLang="zh-C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Xiaoling</a:t>
            </a:r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do? 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908175" y="3357563"/>
            <a:ext cx="5689600" cy="20415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1908175" y="2276475"/>
            <a:ext cx="5759450" cy="10668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bldLvl="0" animBg="1" autoUpdateAnimBg="0"/>
      <p:bldP spid="9222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8900" y="2060575"/>
            <a:ext cx="3024188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124075" y="5300663"/>
            <a:ext cx="4968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stayed at home all day. 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2266950" y="547688"/>
            <a:ext cx="4968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Ben do?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068763" y="1557338"/>
            <a:ext cx="2089150" cy="350361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268538" y="1557338"/>
            <a:ext cx="1800225" cy="350361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zh-CN" altLang="en-US" sz="32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bldLvl="0" animBg="1" autoUpdateAnimBg="0"/>
      <p:bldP spid="10246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Arial Unicode MS" charset="-122"/>
                <a:ea typeface="Arial Unicode MS" charset="-122"/>
              </a:rPr>
              <a:t>Teaching aims</a:t>
            </a:r>
            <a:r>
              <a:rPr lang="zh-CN" altLang="en-US" sz="3200" b="1" dirty="0">
                <a:latin typeface="Arial Unicode MS" charset="-122"/>
                <a:ea typeface="Arial Unicode MS" charset="-122"/>
              </a:rPr>
              <a:t>：</a:t>
            </a:r>
          </a:p>
          <a:p>
            <a:pPr eaLnBrk="1" hangingPunct="1"/>
            <a:endParaRPr lang="zh-CN" altLang="en-US" sz="2600" dirty="0">
              <a:latin typeface="Calibri" panose="020F0502020204030204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41338" y="2276475"/>
            <a:ext cx="73430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Arial Unicode MS" charset="-122"/>
                <a:ea typeface="Arial Unicode MS" charset="-122"/>
              </a:rPr>
              <a:t>1. </a:t>
            </a:r>
            <a:r>
              <a:rPr lang="zh-CN" altLang="en-US" sz="3200" b="1" dirty="0">
                <a:latin typeface="Arial Unicode MS" charset="-122"/>
                <a:ea typeface="Arial Unicode MS" charset="-122"/>
              </a:rPr>
              <a:t>能理解并学习动词词组的过去式；</a:t>
            </a:r>
          </a:p>
          <a:p>
            <a:pPr eaLnBrk="1" hangingPunct="1"/>
            <a:r>
              <a:rPr lang="en-US" altLang="zh-CN" sz="3200" b="1" dirty="0">
                <a:latin typeface="Arial Unicode MS" charset="-122"/>
                <a:ea typeface="Arial Unicode MS" charset="-122"/>
              </a:rPr>
              <a:t>2. </a:t>
            </a:r>
            <a:r>
              <a:rPr lang="zh-CN" altLang="en-US" sz="3200" b="1" dirty="0">
                <a:latin typeface="Arial Unicode MS" charset="-122"/>
                <a:ea typeface="Arial Unicode MS" charset="-122"/>
              </a:rPr>
              <a:t>能准确、流利地朗读课文；</a:t>
            </a:r>
          </a:p>
          <a:p>
            <a:pPr eaLnBrk="1" hangingPunct="1"/>
            <a:r>
              <a:rPr lang="en-US" altLang="zh-CN" sz="3200" b="1" dirty="0">
                <a:latin typeface="Arial Unicode MS" charset="-122"/>
                <a:ea typeface="Arial Unicode MS" charset="-122"/>
              </a:rPr>
              <a:t>3. </a:t>
            </a:r>
            <a:r>
              <a:rPr lang="zh-CN" altLang="en-US" sz="3200" b="1" dirty="0">
                <a:latin typeface="Arial Unicode MS" charset="-122"/>
                <a:ea typeface="Arial Unicode MS" charset="-122"/>
              </a:rPr>
              <a:t>能就过去发生的事情进行简单的问答。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600">
              <a:latin typeface="Calibri" panose="020F0502020204030204" pitchFamily="34" charset="0"/>
            </a:endParaRPr>
          </a:p>
        </p:txBody>
      </p:sp>
      <p:pic>
        <p:nvPicPr>
          <p:cNvPr id="13315" name="Picture 3" descr="par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765175"/>
            <a:ext cx="54006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365375" y="5521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17" name="Text Box 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403350" y="1844675"/>
            <a:ext cx="6121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/>
              <a:t>have a party with my 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 txBox="1">
            <a:spLocks noChangeArrowheads="1"/>
          </p:cNvSpPr>
          <p:nvPr/>
        </p:nvSpPr>
        <p:spPr bwMode="auto">
          <a:xfrm>
            <a:off x="685800" y="1500188"/>
            <a:ext cx="7772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600">
              <a:latin typeface="Calibri" panose="020F0502020204030204" pitchFamily="34" charset="0"/>
            </a:endParaRPr>
          </a:p>
        </p:txBody>
      </p:sp>
      <p:pic>
        <p:nvPicPr>
          <p:cNvPr id="14339" name="Picture 3" descr="go to the cou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557338"/>
            <a:ext cx="64452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92275" y="2997200"/>
            <a:ext cx="612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go to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庆典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庆典PPT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庆典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全屏显示(4:3)</PresentationFormat>
  <Paragraphs>49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 Unicode MS</vt:lpstr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Unit7 What did you do yesterday?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2014-10-21T10:49:00Z</dcterms:created>
  <dcterms:modified xsi:type="dcterms:W3CDTF">2023-01-16T14:28:01Z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197090A6EA5B4833B302C3EFC771F205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