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8"/>
  </p:notesMasterIdLst>
  <p:handoutMasterIdLst>
    <p:handoutMasterId r:id="rId29"/>
  </p:handoutMasterIdLst>
  <p:sldIdLst>
    <p:sldId id="256" r:id="rId2"/>
    <p:sldId id="258" r:id="rId3"/>
    <p:sldId id="259" r:id="rId4"/>
    <p:sldId id="264" r:id="rId5"/>
    <p:sldId id="268" r:id="rId6"/>
    <p:sldId id="270" r:id="rId7"/>
    <p:sldId id="276" r:id="rId8"/>
    <p:sldId id="272" r:id="rId9"/>
    <p:sldId id="260" r:id="rId10"/>
    <p:sldId id="269" r:id="rId11"/>
    <p:sldId id="273" r:id="rId12"/>
    <p:sldId id="274" r:id="rId13"/>
    <p:sldId id="277" r:id="rId14"/>
    <p:sldId id="279" r:id="rId15"/>
    <p:sldId id="261" r:id="rId16"/>
    <p:sldId id="280" r:id="rId17"/>
    <p:sldId id="281" r:id="rId18"/>
    <p:sldId id="282" r:id="rId19"/>
    <p:sldId id="284" r:id="rId20"/>
    <p:sldId id="262" r:id="rId21"/>
    <p:sldId id="265" r:id="rId22"/>
    <p:sldId id="266" r:id="rId23"/>
    <p:sldId id="271" r:id="rId24"/>
    <p:sldId id="275" r:id="rId25"/>
    <p:sldId id="283" r:id="rId26"/>
    <p:sldId id="285" r:id="rId27"/>
  </p:sldIdLst>
  <p:sldSz cx="9144000" cy="5143500" type="screen16x9"/>
  <p:notesSz cx="6858000" cy="9144000"/>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0C9"/>
    <a:srgbClr val="46014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66" d="100"/>
          <a:sy n="66" d="100"/>
        </p:scale>
        <p:origin x="-2934" y="-1662"/>
      </p:cViewPr>
      <p:guideLst>
        <p:guide orient="horz" pos="1620"/>
        <p:guide pos="2880"/>
      </p:guideLst>
    </p:cSldViewPr>
  </p:slideViewPr>
  <p:notesTextViewPr>
    <p:cViewPr>
      <p:scale>
        <a:sx n="1" d="1"/>
        <a:sy n="1" d="1"/>
      </p:scale>
      <p:origin x="0" y="0"/>
    </p:cViewPr>
  </p:notesTextViewPr>
  <p:sorterViewPr>
    <p:cViewPr>
      <p:scale>
        <a:sx n="186" d="100"/>
        <a:sy n="18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A29577-D236-4F53-ABED-114AB906BA5B}"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30B2D9-6F35-4605-B22B-650604E5E647}"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2EF0F8C-13CA-4C7D-9CC2-30ED92607B24}"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2EF0F8C-13CA-4C7D-9CC2-30ED92607B24}"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2EF0F8C-13CA-4C7D-9CC2-30ED92607B24}"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2EF0F8C-13CA-4C7D-9CC2-30ED92607B24}"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17</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2EF0F8C-13CA-4C7D-9CC2-30ED92607B24}"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18</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2EF0F8C-13CA-4C7D-9CC2-30ED92607B24}"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19</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2EF0F8C-13CA-4C7D-9CC2-30ED92607B24}"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21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2EF0F8C-13CA-4C7D-9CC2-30ED92607B24}"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22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2EF0F8C-13CA-4C7D-9CC2-30ED92607B24}"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23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2EF0F8C-13CA-4C7D-9CC2-30ED92607B24}"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24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2EF0F8C-13CA-4C7D-9CC2-30ED92607B24}"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25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2EF0F8C-13CA-4C7D-9CC2-30ED92607B24}"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2EF0F8C-13CA-4C7D-9CC2-30ED92607B24}"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2EF0F8C-13CA-4C7D-9CC2-30ED92607B24}"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7</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2EF0F8C-13CA-4C7D-9CC2-30ED92607B24}"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8</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2EF0F8C-13CA-4C7D-9CC2-30ED92607B24}"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10</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2EF0F8C-13CA-4C7D-9CC2-30ED92607B24}"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2EF0F8C-13CA-4C7D-9CC2-30ED92607B24}"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2EF0F8C-13CA-4C7D-9CC2-30ED92607B24}"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bg>
      <p:bgPr>
        <a:gradFill flip="none" rotWithShape="1">
          <a:gsLst>
            <a:gs pos="0">
              <a:schemeClr val="bg1">
                <a:lumMod val="85000"/>
                <a:alpha val="73000"/>
              </a:schemeClr>
            </a:gs>
            <a:gs pos="100000">
              <a:schemeClr val="bg1"/>
            </a:gs>
          </a:gsLst>
          <a:lin ang="5400000" scaled="1"/>
          <a:tileRect/>
        </a:gra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530820CF-B880-4189-942D-D702A7CBA730}"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a:ea typeface="微软雅黑" panose="020B0503020204020204" charset="-122"/>
                <a:cs typeface="+mn-cs"/>
              </a:rPr>
              <a:t>2023-01-10</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ea typeface="微软雅黑" panose="020B0503020204020204"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ea typeface="微软雅黑" panose="020B0503020204020204"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C913308-F349-4B6D-A68A-DD1791B4A57B}" type="slidenum">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a:ea typeface="微软雅黑" panose="020B0503020204020204"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ea typeface="微软雅黑" panose="020B050302020402020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530820CF-B880-4189-942D-D702A7CBA730}"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a:ea typeface="微软雅黑" panose="020B0503020204020204" charset="-122"/>
                <a:cs typeface="+mn-cs"/>
              </a:rPr>
              <a:t>2023-01-10</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ea typeface="微软雅黑" panose="020B0503020204020204"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ea typeface="微软雅黑" panose="020B0503020204020204"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C913308-F349-4B6D-A68A-DD1791B4A57B}" type="slidenum">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a:ea typeface="微软雅黑" panose="020B0503020204020204"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ea typeface="微软雅黑" panose="020B050302020402020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05979"/>
            <a:ext cx="6019800" cy="4388644"/>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530820CF-B880-4189-942D-D702A7CBA730}"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a:ea typeface="微软雅黑" panose="020B0503020204020204" charset="-122"/>
                <a:cs typeface="+mn-cs"/>
              </a:rPr>
              <a:t>2023-01-10</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ea typeface="微软雅黑" panose="020B0503020204020204"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ea typeface="微软雅黑" panose="020B0503020204020204"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C913308-F349-4B6D-A68A-DD1791B4A57B}" type="slidenum">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a:ea typeface="微软雅黑" panose="020B0503020204020204"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ea typeface="微软雅黑" panose="020B050302020402020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2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2"/>
            <a:ext cx="6858000" cy="1790700"/>
          </a:xfr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hasCustomPrompt="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单击以编辑母版副标题样式</a:t>
            </a:r>
            <a:endParaRPr lang="zh-CN" altLang="en-US"/>
          </a:p>
        </p:txBody>
      </p:sp>
      <p:sp>
        <p:nvSpPr>
          <p:cNvPr id="4" name="日期占位符 3"/>
          <p:cNvSpPr>
            <a:spLocks noGrp="1"/>
          </p:cNvSpPr>
          <p:nvPr>
            <p:ph type="dt" sz="half" idx="10"/>
          </p:nvPr>
        </p:nvSpPr>
        <p:spPr/>
        <p:txBody>
          <a:bodyPr/>
          <a:lstStyle/>
          <a:p>
            <a:fld id="{9CE5B826-6809-49B3-9B4B-177D412235B0}"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1AD0B5-09AD-499F-88BC-01FCE55CDA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标题幻灯片">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标题幻灯片">
    <p:bg>
      <p:bgPr>
        <a:gradFill flip="none" rotWithShape="1">
          <a:gsLst>
            <a:gs pos="0">
              <a:schemeClr val="bg1">
                <a:lumMod val="85000"/>
                <a:alpha val="73000"/>
              </a:schemeClr>
            </a:gs>
            <a:gs pos="100000">
              <a:schemeClr val="bg1"/>
            </a:gs>
          </a:gsLst>
          <a:lin ang="5400000" scaled="1"/>
          <a:tileRect/>
        </a:gradFill>
        <a:effectLst/>
      </p:bgPr>
    </p:bg>
    <p:spTree>
      <p:nvGrpSpPr>
        <p:cNvPr id="1" name=""/>
        <p:cNvGrpSpPr/>
        <p:nvPr/>
      </p:nvGrpSpPr>
      <p:grpSpPr>
        <a:xfrm>
          <a:off x="0" y="0"/>
          <a:ext cx="0" cy="0"/>
          <a:chOff x="0" y="0"/>
          <a:chExt cx="0" cy="0"/>
        </a:xfrm>
      </p:grpSpPr>
      <p:sp>
        <p:nvSpPr>
          <p:cNvPr id="2" name="矩形 1"/>
          <p:cNvSpPr/>
          <p:nvPr userDrawn="1"/>
        </p:nvSpPr>
        <p:spPr>
          <a:xfrm>
            <a:off x="1200848" y="584975"/>
            <a:ext cx="7763640"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grpSp>
        <p:nvGrpSpPr>
          <p:cNvPr id="4" name="组合 3"/>
          <p:cNvGrpSpPr/>
          <p:nvPr userDrawn="1"/>
        </p:nvGrpSpPr>
        <p:grpSpPr>
          <a:xfrm>
            <a:off x="162607" y="185120"/>
            <a:ext cx="848309" cy="521724"/>
            <a:chOff x="162607" y="185120"/>
            <a:chExt cx="848309" cy="521724"/>
          </a:xfrm>
        </p:grpSpPr>
        <p:sp>
          <p:nvSpPr>
            <p:cNvPr id="5" name="矩形 4"/>
            <p:cNvSpPr/>
            <p:nvPr/>
          </p:nvSpPr>
          <p:spPr>
            <a:xfrm>
              <a:off x="166101" y="185120"/>
              <a:ext cx="841321"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LOGO</a:t>
              </a:r>
              <a:endParaRPr kumimoji="0" lang="zh-CN" altLang="en-US" sz="18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p:txBody>
        </p:sp>
        <p:sp>
          <p:nvSpPr>
            <p:cNvPr id="6" name="矩形 5"/>
            <p:cNvSpPr/>
            <p:nvPr/>
          </p:nvSpPr>
          <p:spPr>
            <a:xfrm>
              <a:off x="162607" y="460623"/>
              <a:ext cx="848309" cy="24622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000" b="0" i="0" u="none" strike="noStrike" kern="1200" cap="none" spc="0" normalizeH="0" baseline="0" noProof="0" dirty="0" smtClean="0">
                  <a:ln>
                    <a:noFill/>
                  </a:ln>
                  <a:solidFill>
                    <a:prstClr val="black"/>
                  </a:solidFill>
                  <a:effectLst/>
                  <a:uLnTx/>
                  <a:uFillTx/>
                  <a:latin typeface="微软雅黑" panose="020B0503020204020204" charset="-122"/>
                  <a:ea typeface="微软雅黑" panose="020B0503020204020204" charset="-122"/>
                  <a:cs typeface="+mn-cs"/>
                </a:rPr>
                <a:t>TEXT HERE</a:t>
              </a:r>
              <a:endParaRPr kumimoji="0" lang="zh-CN" altLang="en-US" sz="10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p:txBody>
        </p:sp>
      </p:grpSp>
      <p:sp>
        <p:nvSpPr>
          <p:cNvPr id="7" name="标题 1"/>
          <p:cNvSpPr>
            <a:spLocks noGrp="1"/>
          </p:cNvSpPr>
          <p:nvPr>
            <p:ph type="title" hasCustomPrompt="1"/>
          </p:nvPr>
        </p:nvSpPr>
        <p:spPr>
          <a:xfrm>
            <a:off x="1177280" y="230329"/>
            <a:ext cx="2674640" cy="338554"/>
          </a:xfrm>
          <a:noFill/>
        </p:spPr>
        <p:txBody>
          <a:bodyPr wrap="square" rtlCol="0">
            <a:spAutoFit/>
          </a:bodyPr>
          <a:lstStyle>
            <a:lvl1pPr algn="l">
              <a:defRPr lang="zh-CN" altLang="en-US" sz="1800">
                <a:latin typeface="微软雅黑" panose="020B0503020204020204" charset="-122"/>
                <a:ea typeface="微软雅黑" panose="020B0503020204020204" charset="-122"/>
                <a:cs typeface="+mn-cs"/>
              </a:defRPr>
            </a:lvl1pPr>
          </a:lstStyle>
          <a:p>
            <a:r>
              <a:rPr lang="zh-CN" altLang="en-US" sz="1600" dirty="0" smtClean="0">
                <a:latin typeface="微软雅黑" panose="020B0503020204020204" charset="-122"/>
                <a:ea typeface="微软雅黑" panose="020B0503020204020204" charset="-122"/>
              </a:rPr>
              <a:t>请在这里添加您的标题</a:t>
            </a:r>
            <a:endParaRPr lang="zh-CN" altLang="en-US" sz="1600" dirty="0">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530820CF-B880-4189-942D-D702A7CBA730}"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a:ea typeface="微软雅黑" panose="020B0503020204020204" charset="-122"/>
                <a:cs typeface="+mn-cs"/>
              </a:rPr>
              <a:t>2023-01-10</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ea typeface="微软雅黑" panose="020B0503020204020204"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ea typeface="微软雅黑" panose="020B0503020204020204"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C913308-F349-4B6D-A68A-DD1791B4A57B}" type="slidenum">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a:ea typeface="微软雅黑" panose="020B0503020204020204"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ea typeface="微软雅黑" panose="020B050302020402020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pic>
        <p:nvPicPr>
          <p:cNvPr id="8" name="图片 7"/>
          <p:cNvPicPr>
            <a:picLocks noChangeAspect="1"/>
          </p:cNvPicPr>
          <p:nvPr userDrawn="1"/>
        </p:nvPicPr>
        <p:blipFill rotWithShape="1">
          <a:blip r:embed="rId2" cstate="screen"/>
          <a:srcRect/>
          <a:stretch>
            <a:fillRect/>
          </a:stretch>
        </p:blipFill>
        <p:spPr>
          <a:xfrm>
            <a:off x="-29497" y="-29497"/>
            <a:ext cx="9173497" cy="5161936"/>
          </a:xfrm>
          <a:prstGeom prst="rect">
            <a:avLst/>
          </a:prstGeom>
        </p:spPr>
      </p:pic>
      <p:pic>
        <p:nvPicPr>
          <p:cNvPr id="9" name="图片 8"/>
          <p:cNvPicPr>
            <a:picLocks noChangeAspect="1"/>
          </p:cNvPicPr>
          <p:nvPr userDrawn="1"/>
        </p:nvPicPr>
        <p:blipFill>
          <a:blip r:embed="rId3" cstate="screen"/>
          <a:stretch>
            <a:fillRect/>
          </a:stretch>
        </p:blipFill>
        <p:spPr>
          <a:xfrm>
            <a:off x="0" y="3813354"/>
            <a:ext cx="9144000" cy="1330146"/>
          </a:xfrm>
          <a:prstGeom prst="rect">
            <a:avLst/>
          </a:prstGeom>
        </p:spPr>
      </p:pic>
      <p:sp>
        <p:nvSpPr>
          <p:cNvPr id="2" name="标题 1"/>
          <p:cNvSpPr>
            <a:spLocks noGrp="1"/>
          </p:cNvSpPr>
          <p:nvPr>
            <p:ph type="title"/>
          </p:nvPr>
        </p:nvSpPr>
        <p:spPr>
          <a:xfrm>
            <a:off x="210457" y="72570"/>
            <a:ext cx="8229600" cy="566057"/>
          </a:xfrm>
        </p:spPr>
        <p:txBody>
          <a:bodyPr>
            <a:normAutofit/>
          </a:bodyPr>
          <a:lstStyle>
            <a:lvl1pPr algn="l">
              <a:defRPr sz="2800"/>
            </a:lvl1p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530820CF-B880-4189-942D-D702A7CBA730}"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a:ea typeface="微软雅黑" panose="020B0503020204020204" charset="-122"/>
                <a:cs typeface="+mn-cs"/>
              </a:rPr>
              <a:t>2023-01-10</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ea typeface="微软雅黑" panose="020B0503020204020204" charset="-122"/>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ea typeface="微软雅黑" panose="020B0503020204020204" charset="-122"/>
              <a:cs typeface="+mn-cs"/>
            </a:endParaRPr>
          </a:p>
        </p:txBody>
      </p:sp>
      <p:sp>
        <p:nvSpPr>
          <p:cNvPr id="9" name="灯片编号占位符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C913308-F349-4B6D-A68A-DD1791B4A57B}" type="slidenum">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a:ea typeface="微软雅黑" panose="020B0503020204020204"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ea typeface="微软雅黑" panose="020B0503020204020204" charset="-122"/>
              <a:cs typeface="+mn-cs"/>
            </a:endParaRPr>
          </a:p>
        </p:txBody>
      </p:sp>
      <p:sp>
        <p:nvSpPr>
          <p:cNvPr id="11" name="矩形 10"/>
          <p:cNvSpPr/>
          <p:nvPr userDrawn="1"/>
        </p:nvSpPr>
        <p:spPr>
          <a:xfrm>
            <a:off x="6946371" y="4745654"/>
            <a:ext cx="775136" cy="245110"/>
          </a:xfrm>
          <a:prstGeom prst="rect">
            <a:avLst/>
          </a:prstGeom>
        </p:spPr>
        <p:txBody>
          <a:bodyPr wrap="square">
            <a:spAutoFit/>
          </a:bodyPr>
          <a:lstStyle/>
          <a:p>
            <a:pPr defTabSz="914400"/>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模板下载：</a:t>
            </a:r>
            <a:r>
              <a:rPr lang="en-US" altLang="zh-CN" sz="100" dirty="0">
                <a:solidFill>
                  <a:prstClr val="white"/>
                </a:solidFill>
                <a:latin typeface="Calibri" panose="020F0502020204030204"/>
                <a:ea typeface="宋体" panose="02010600030101010101" pitchFamily="2" charset="-122"/>
              </a:rPr>
              <a:t> www.2ppt.com/moban/     </a:t>
            </a:r>
            <a:r>
              <a:rPr lang="zh-CN" altLang="en-US" sz="100" dirty="0">
                <a:solidFill>
                  <a:prstClr val="white"/>
                </a:solidFill>
                <a:latin typeface="Calibri" panose="020F0502020204030204"/>
                <a:ea typeface="宋体" panose="02010600030101010101" pitchFamily="2" charset="-122"/>
              </a:rPr>
              <a:t>行业</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 www.2ppt.com/hangye/ </a:t>
            </a:r>
          </a:p>
          <a:p>
            <a:pPr defTabSz="914400"/>
            <a:r>
              <a:rPr lang="zh-CN" altLang="en-US" sz="100" dirty="0">
                <a:solidFill>
                  <a:prstClr val="white"/>
                </a:solidFill>
                <a:latin typeface="Calibri" panose="020F0502020204030204"/>
                <a:ea typeface="宋体" panose="02010600030101010101" pitchFamily="2" charset="-122"/>
              </a:rPr>
              <a:t>节日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 www.2ppt.com/jieri/           PPT</a:t>
            </a:r>
            <a:r>
              <a:rPr lang="zh-CN" altLang="en-US" sz="100" dirty="0">
                <a:solidFill>
                  <a:prstClr val="white"/>
                </a:solidFill>
                <a:latin typeface="Calibri" panose="020F0502020204030204"/>
                <a:ea typeface="宋体" panose="02010600030101010101" pitchFamily="2" charset="-122"/>
              </a:rPr>
              <a:t>素材下载：</a:t>
            </a:r>
            <a:r>
              <a:rPr lang="en-US" altLang="zh-CN" sz="100" dirty="0">
                <a:solidFill>
                  <a:prstClr val="white"/>
                </a:solidFill>
                <a:latin typeface="Calibri" panose="020F0502020204030204"/>
                <a:ea typeface="宋体" panose="02010600030101010101" pitchFamily="2" charset="-122"/>
              </a:rPr>
              <a:t> www.2ppt.com/sucai/</a:t>
            </a:r>
          </a:p>
          <a:p>
            <a:pPr defTabSz="914400"/>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背景图片：</a:t>
            </a:r>
            <a:r>
              <a:rPr lang="en-US" altLang="zh-CN" sz="100" dirty="0">
                <a:solidFill>
                  <a:prstClr val="white"/>
                </a:solidFill>
                <a:latin typeface="Calibri" panose="020F0502020204030204"/>
                <a:ea typeface="宋体" panose="02010600030101010101" pitchFamily="2" charset="-122"/>
              </a:rPr>
              <a:t> www.2ppt.com/beijing/      PPT</a:t>
            </a:r>
            <a:r>
              <a:rPr lang="zh-CN" altLang="en-US" sz="100" dirty="0">
                <a:solidFill>
                  <a:prstClr val="white"/>
                </a:solidFill>
                <a:latin typeface="Calibri" panose="020F0502020204030204"/>
                <a:ea typeface="宋体" panose="02010600030101010101" pitchFamily="2" charset="-122"/>
              </a:rPr>
              <a:t>图表下载：</a:t>
            </a:r>
            <a:r>
              <a:rPr lang="en-US" altLang="zh-CN" sz="100" dirty="0">
                <a:solidFill>
                  <a:prstClr val="white"/>
                </a:solidFill>
                <a:latin typeface="Calibri" panose="020F0502020204030204"/>
                <a:ea typeface="宋体" panose="02010600030101010101" pitchFamily="2" charset="-122"/>
              </a:rPr>
              <a:t> www.2ppt.com/tubiao/      </a:t>
            </a:r>
          </a:p>
          <a:p>
            <a:pPr defTabSz="914400"/>
            <a:r>
              <a:rPr lang="zh-CN" altLang="en-US" sz="100" dirty="0">
                <a:solidFill>
                  <a:prstClr val="white"/>
                </a:solidFill>
                <a:latin typeface="Calibri" panose="020F0502020204030204"/>
                <a:ea typeface="宋体" panose="02010600030101010101" pitchFamily="2" charset="-122"/>
              </a:rPr>
              <a:t>优秀</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下载：</a:t>
            </a:r>
            <a:r>
              <a:rPr lang="en-US" altLang="zh-CN" sz="100" dirty="0">
                <a:solidFill>
                  <a:prstClr val="white"/>
                </a:solidFill>
                <a:latin typeface="Calibri" panose="020F0502020204030204"/>
                <a:ea typeface="宋体" panose="02010600030101010101" pitchFamily="2" charset="-122"/>
              </a:rPr>
              <a:t> www.2ppt.com/xiazai/        PPT</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 www.2ppt.com/powerpoint/      </a:t>
            </a:r>
          </a:p>
          <a:p>
            <a:pPr defTabSz="914400"/>
            <a:r>
              <a:rPr lang="en-US" altLang="zh-CN" sz="100" dirty="0">
                <a:solidFill>
                  <a:prstClr val="white"/>
                </a:solidFill>
                <a:latin typeface="Calibri" panose="020F0502020204030204"/>
                <a:ea typeface="宋体" panose="02010600030101010101" pitchFamily="2" charset="-122"/>
              </a:rPr>
              <a:t>Word</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 www.2ppt.com/word/              Excel</a:t>
            </a:r>
            <a:r>
              <a:rPr lang="zh-CN" altLang="en-US" sz="100" dirty="0">
                <a:solidFill>
                  <a:prstClr val="white"/>
                </a:solidFill>
                <a:latin typeface="Calibri" panose="020F0502020204030204"/>
                <a:ea typeface="宋体" panose="02010600030101010101" pitchFamily="2" charset="-122"/>
              </a:rPr>
              <a:t>教程：</a:t>
            </a:r>
            <a:r>
              <a:rPr lang="en-US" altLang="zh-CN" sz="100" dirty="0">
                <a:solidFill>
                  <a:prstClr val="white"/>
                </a:solidFill>
                <a:latin typeface="Calibri" panose="020F0502020204030204"/>
                <a:ea typeface="宋体" panose="02010600030101010101" pitchFamily="2" charset="-122"/>
              </a:rPr>
              <a:t> www.2ppt.com/excel/  </a:t>
            </a:r>
          </a:p>
          <a:p>
            <a:pPr defTabSz="914400"/>
            <a:r>
              <a:rPr lang="zh-CN" altLang="en-US" sz="100" dirty="0">
                <a:solidFill>
                  <a:prstClr val="white"/>
                </a:solidFill>
                <a:latin typeface="Calibri" panose="020F0502020204030204"/>
                <a:ea typeface="宋体" panose="02010600030101010101" pitchFamily="2" charset="-122"/>
              </a:rPr>
              <a:t>资料下载：</a:t>
            </a:r>
            <a:r>
              <a:rPr lang="en-US" altLang="zh-CN" sz="100" dirty="0">
                <a:solidFill>
                  <a:prstClr val="white"/>
                </a:solidFill>
                <a:latin typeface="Calibri" panose="020F0502020204030204"/>
                <a:ea typeface="宋体" panose="02010600030101010101" pitchFamily="2" charset="-122"/>
              </a:rPr>
              <a:t> www.2ppt.com/ziliao/                PPT</a:t>
            </a:r>
            <a:r>
              <a:rPr lang="zh-CN" altLang="en-US" sz="100" dirty="0">
                <a:solidFill>
                  <a:prstClr val="white"/>
                </a:solidFill>
                <a:latin typeface="Calibri" panose="020F0502020204030204"/>
                <a:ea typeface="宋体" panose="02010600030101010101" pitchFamily="2" charset="-122"/>
              </a:rPr>
              <a:t>课件下载：</a:t>
            </a:r>
            <a:r>
              <a:rPr lang="en-US" altLang="zh-CN" sz="100" dirty="0">
                <a:solidFill>
                  <a:prstClr val="white"/>
                </a:solidFill>
                <a:latin typeface="Calibri" panose="020F0502020204030204"/>
                <a:ea typeface="宋体" panose="02010600030101010101" pitchFamily="2" charset="-122"/>
              </a:rPr>
              <a:t> www.2ppt.com/kejian/ </a:t>
            </a:r>
          </a:p>
          <a:p>
            <a:pPr defTabSz="914400"/>
            <a:r>
              <a:rPr lang="zh-CN" altLang="en-US" sz="100" dirty="0">
                <a:solidFill>
                  <a:prstClr val="white"/>
                </a:solidFill>
                <a:latin typeface="Calibri" panose="020F0502020204030204"/>
                <a:ea typeface="宋体" panose="02010600030101010101" pitchFamily="2" charset="-122"/>
              </a:rPr>
              <a:t>范文下载：</a:t>
            </a:r>
            <a:r>
              <a:rPr lang="en-US" altLang="zh-CN" sz="100" dirty="0">
                <a:solidFill>
                  <a:prstClr val="white"/>
                </a:solidFill>
                <a:latin typeface="Calibri" panose="020F0502020204030204"/>
                <a:ea typeface="宋体" panose="02010600030101010101" pitchFamily="2" charset="-122"/>
              </a:rPr>
              <a:t> www.2ppt.com/fanwen/             </a:t>
            </a:r>
            <a:r>
              <a:rPr lang="zh-CN" altLang="en-US" sz="100" dirty="0">
                <a:solidFill>
                  <a:prstClr val="white"/>
                </a:solidFill>
                <a:latin typeface="Calibri" panose="020F0502020204030204"/>
                <a:ea typeface="宋体" panose="02010600030101010101" pitchFamily="2" charset="-122"/>
              </a:rPr>
              <a:t>试卷下载：</a:t>
            </a:r>
            <a:r>
              <a:rPr lang="en-US" altLang="zh-CN" sz="100" dirty="0">
                <a:solidFill>
                  <a:prstClr val="white"/>
                </a:solidFill>
                <a:latin typeface="Calibri" panose="020F0502020204030204"/>
                <a:ea typeface="宋体" panose="02010600030101010101" pitchFamily="2" charset="-122"/>
              </a:rPr>
              <a:t> www.2ppt.com/shiti/  </a:t>
            </a:r>
          </a:p>
          <a:p>
            <a:pPr defTabSz="914400"/>
            <a:r>
              <a:rPr lang="zh-CN" altLang="en-US" sz="100" dirty="0">
                <a:solidFill>
                  <a:prstClr val="white"/>
                </a:solidFill>
                <a:latin typeface="Calibri" panose="020F0502020204030204"/>
                <a:ea typeface="宋体" panose="02010600030101010101" pitchFamily="2" charset="-122"/>
              </a:rPr>
              <a:t>教案下载：</a:t>
            </a:r>
            <a:r>
              <a:rPr lang="en-US" altLang="zh-CN" sz="100" dirty="0">
                <a:solidFill>
                  <a:prstClr val="white"/>
                </a:solidFill>
                <a:latin typeface="Calibri" panose="020F0502020204030204"/>
                <a:ea typeface="宋体" panose="02010600030101010101" pitchFamily="2" charset="-122"/>
              </a:rPr>
              <a:t> www.2ppt.com/jiaoan/  </a:t>
            </a:r>
            <a:r>
              <a:rPr lang="en-US" altLang="zh-CN" sz="100" dirty="0" smtClean="0">
                <a:solidFill>
                  <a:prstClr val="white"/>
                </a:solidFill>
                <a:latin typeface="Calibri" panose="020F0502020204030204"/>
                <a:ea typeface="宋体" panose="02010600030101010101" pitchFamily="2" charset="-122"/>
              </a:rPr>
              <a:t>      </a:t>
            </a:r>
            <a:endParaRPr lang="en-US" altLang="zh-CN" sz="100" dirty="0">
              <a:solidFill>
                <a:prstClr val="white"/>
              </a:solidFill>
              <a:latin typeface="Calibri" panose="020F0502020204030204"/>
              <a:ea typeface="宋体" panose="02010600030101010101" pitchFamily="2" charset="-122"/>
            </a:endParaRPr>
          </a:p>
          <a:p>
            <a:pPr defTabSz="914400"/>
            <a:r>
              <a:rPr lang="zh-CN" altLang="en-US" sz="100" dirty="0" smtClean="0">
                <a:solidFill>
                  <a:prstClr val="white"/>
                </a:solidFill>
                <a:latin typeface="Calibri" panose="020F0502020204030204"/>
                <a:ea typeface="宋体" panose="02010600030101010101" pitchFamily="2" charset="-122"/>
              </a:rPr>
              <a:t>字体下载：</a:t>
            </a:r>
            <a:r>
              <a:rPr lang="en-US" altLang="zh-CN" sz="100" dirty="0" smtClean="0">
                <a:solidFill>
                  <a:prstClr val="white"/>
                </a:solidFill>
                <a:latin typeface="Calibri" panose="020F0502020204030204"/>
                <a:ea typeface="宋体" panose="02010600030101010101" pitchFamily="2" charset="-122"/>
              </a:rPr>
              <a:t> www.2ppt.com/ziti/</a:t>
            </a:r>
            <a:endParaRPr lang="en-US" altLang="zh-CN" sz="100" dirty="0">
              <a:solidFill>
                <a:prstClr val="white"/>
              </a:solidFill>
              <a:latin typeface="Calibri" panose="020F0502020204030204"/>
              <a:ea typeface="宋体" panose="02010600030101010101" pitchFamily="2" charset="-122"/>
            </a:endParaRPr>
          </a:p>
          <a:p>
            <a:pPr defTabSz="914400"/>
            <a:r>
              <a:rPr lang="en-US" altLang="zh-CN" sz="100" dirty="0">
                <a:solidFill>
                  <a:prstClr val="white"/>
                </a:solidFill>
                <a:latin typeface="Calibri" panose="020F0502020204030204"/>
                <a:ea typeface="宋体" panose="02010600030101010101" pitchFamily="2" charset="-122"/>
              </a:rPr>
              <a:t> </a:t>
            </a:r>
            <a:endParaRPr lang="zh-CN" altLang="en-US" sz="100" dirty="0">
              <a:solidFill>
                <a:prstClr val="white"/>
              </a:solidFill>
              <a:latin typeface="Calibri" panose="020F0502020204030204"/>
              <a:ea typeface="宋体" panose="02010600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530820CF-B880-4189-942D-D702A7CBA730}"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a:ea typeface="微软雅黑" panose="020B0503020204020204" charset="-122"/>
                <a:cs typeface="+mn-cs"/>
              </a:rPr>
              <a:t>2023-01-10</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ea typeface="微软雅黑" panose="020B0503020204020204"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ea typeface="微软雅黑" panose="020B0503020204020204" charset="-122"/>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C913308-F349-4B6D-A68A-DD1791B4A57B}" type="slidenum">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a:ea typeface="微软雅黑" panose="020B0503020204020204"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ea typeface="微软雅黑" panose="020B050302020402020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530820CF-B880-4189-942D-D702A7CBA730}"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a:ea typeface="微软雅黑" panose="020B0503020204020204" charset="-122"/>
                <a:cs typeface="+mn-cs"/>
              </a:rPr>
              <a:t>2023-01-10</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ea typeface="微软雅黑" panose="020B0503020204020204"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ea typeface="微软雅黑" panose="020B0503020204020204" charset="-122"/>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C913308-F349-4B6D-A68A-DD1791B4A57B}" type="slidenum">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a:ea typeface="微软雅黑" panose="020B0503020204020204"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ea typeface="微软雅黑" panose="020B050302020402020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530820CF-B880-4189-942D-D702A7CBA730}"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a:ea typeface="微软雅黑" panose="020B0503020204020204" charset="-122"/>
                <a:cs typeface="+mn-cs"/>
              </a:rPr>
              <a:t>2023-01-10</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ea typeface="微软雅黑" panose="020B0503020204020204"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ea typeface="微软雅黑" panose="020B0503020204020204"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C913308-F349-4B6D-A68A-DD1791B4A57B}" type="slidenum">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a:ea typeface="微软雅黑" panose="020B0503020204020204"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ea typeface="微软雅黑" panose="020B050302020402020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530820CF-B880-4189-942D-D702A7CBA730}"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a:ea typeface="微软雅黑" panose="020B0503020204020204" charset="-122"/>
                <a:cs typeface="+mn-cs"/>
              </a:rPr>
              <a:t>2023-01-10</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ea typeface="微软雅黑" panose="020B0503020204020204" charset="-122"/>
              <a:cs typeface="+mn-cs"/>
            </a:endParaRPr>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ea typeface="微软雅黑" panose="020B0503020204020204" charset="-122"/>
              <a:cs typeface="+mn-cs"/>
            </a:endParaRPr>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0C913308-F349-4B6D-A68A-DD1791B4A57B}" type="slidenum">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a:ea typeface="微软雅黑" panose="020B0503020204020204"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ea typeface="微软雅黑" panose="020B0503020204020204" charset="-122"/>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13.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17.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13.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13.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2" cstate="screen"/>
          <a:stretch>
            <a:fillRect/>
          </a:stretch>
        </p:blipFill>
        <p:spPr>
          <a:xfrm>
            <a:off x="0" y="0"/>
            <a:ext cx="9144000" cy="5143500"/>
          </a:xfrm>
          <a:prstGeom prst="rect">
            <a:avLst/>
          </a:prstGeom>
        </p:spPr>
      </p:pic>
      <p:pic>
        <p:nvPicPr>
          <p:cNvPr id="3" name="图片 2"/>
          <p:cNvPicPr>
            <a:picLocks noChangeAspect="1"/>
          </p:cNvPicPr>
          <p:nvPr/>
        </p:nvPicPr>
        <p:blipFill>
          <a:blip r:embed="rId3" cstate="screen"/>
          <a:stretch>
            <a:fillRect/>
          </a:stretch>
        </p:blipFill>
        <p:spPr>
          <a:xfrm>
            <a:off x="0" y="3813354"/>
            <a:ext cx="9144000" cy="1330146"/>
          </a:xfrm>
          <a:prstGeom prst="rect">
            <a:avLst/>
          </a:prstGeom>
        </p:spPr>
      </p:pic>
      <p:pic>
        <p:nvPicPr>
          <p:cNvPr id="2" name="图片 1"/>
          <p:cNvPicPr>
            <a:picLocks noChangeAspect="1"/>
          </p:cNvPicPr>
          <p:nvPr/>
        </p:nvPicPr>
        <p:blipFill>
          <a:blip r:embed="rId4" cstate="screen"/>
          <a:stretch>
            <a:fillRect/>
          </a:stretch>
        </p:blipFill>
        <p:spPr>
          <a:xfrm>
            <a:off x="6395455" y="3496573"/>
            <a:ext cx="2498036" cy="1541245"/>
          </a:xfrm>
          <a:prstGeom prst="rect">
            <a:avLst/>
          </a:prstGeom>
        </p:spPr>
      </p:pic>
      <p:pic>
        <p:nvPicPr>
          <p:cNvPr id="11" name="图片 10"/>
          <p:cNvPicPr>
            <a:picLocks noChangeAspect="1"/>
          </p:cNvPicPr>
          <p:nvPr/>
        </p:nvPicPr>
        <p:blipFill>
          <a:blip r:embed="rId4" cstate="screen"/>
          <a:stretch>
            <a:fillRect/>
          </a:stretch>
        </p:blipFill>
        <p:spPr>
          <a:xfrm>
            <a:off x="6160860" y="3496573"/>
            <a:ext cx="2498036" cy="1541245"/>
          </a:xfrm>
          <a:prstGeom prst="rect">
            <a:avLst/>
          </a:prstGeom>
        </p:spPr>
      </p:pic>
      <p:pic>
        <p:nvPicPr>
          <p:cNvPr id="12" name="图片 11"/>
          <p:cNvPicPr>
            <a:picLocks noChangeAspect="1"/>
          </p:cNvPicPr>
          <p:nvPr/>
        </p:nvPicPr>
        <p:blipFill>
          <a:blip r:embed="rId4" cstate="screen"/>
          <a:stretch>
            <a:fillRect/>
          </a:stretch>
        </p:blipFill>
        <p:spPr>
          <a:xfrm>
            <a:off x="5926265" y="3496572"/>
            <a:ext cx="2498036" cy="1541245"/>
          </a:xfrm>
          <a:prstGeom prst="rect">
            <a:avLst/>
          </a:prstGeom>
        </p:spPr>
      </p:pic>
      <p:pic>
        <p:nvPicPr>
          <p:cNvPr id="13" name="图片 12"/>
          <p:cNvPicPr>
            <a:picLocks noChangeAspect="1"/>
          </p:cNvPicPr>
          <p:nvPr/>
        </p:nvPicPr>
        <p:blipFill>
          <a:blip r:embed="rId5" cstate="screen"/>
          <a:stretch>
            <a:fillRect/>
          </a:stretch>
        </p:blipFill>
        <p:spPr>
          <a:xfrm>
            <a:off x="3516064" y="478058"/>
            <a:ext cx="1836334" cy="1895745"/>
          </a:xfrm>
          <a:prstGeom prst="rect">
            <a:avLst/>
          </a:prstGeom>
        </p:spPr>
      </p:pic>
      <p:sp>
        <p:nvSpPr>
          <p:cNvPr id="14" name="文本框 13"/>
          <p:cNvSpPr txBox="1"/>
          <p:nvPr/>
        </p:nvSpPr>
        <p:spPr>
          <a:xfrm>
            <a:off x="1793124" y="2503099"/>
            <a:ext cx="5282215" cy="707886"/>
          </a:xfrm>
          <a:prstGeom prst="rect">
            <a:avLst/>
          </a:prstGeom>
          <a:noFill/>
        </p:spPr>
        <p:txBody>
          <a:bodyPr wrap="none" rtlCol="0">
            <a:spAutoFit/>
          </a:bodyPr>
          <a:lstStyle/>
          <a:p>
            <a:r>
              <a:rPr lang="zh-CN" altLang="en-US" sz="4000" b="1" dirty="0" smtClean="0">
                <a:solidFill>
                  <a:srgbClr val="C00000"/>
                </a:solidFill>
                <a:latin typeface="+mj-ea"/>
                <a:ea typeface="+mj-ea"/>
              </a:rPr>
              <a:t>工商银行动态</a:t>
            </a:r>
            <a:r>
              <a:rPr lang="en-US" altLang="zh-CN" sz="4000" b="1" dirty="0" smtClean="0">
                <a:solidFill>
                  <a:srgbClr val="C00000"/>
                </a:solidFill>
                <a:latin typeface="+mj-ea"/>
                <a:ea typeface="+mj-ea"/>
              </a:rPr>
              <a:t>PPT</a:t>
            </a:r>
            <a:r>
              <a:rPr lang="zh-CN" altLang="en-US" sz="4000" b="1" dirty="0" smtClean="0">
                <a:solidFill>
                  <a:srgbClr val="C00000"/>
                </a:solidFill>
                <a:latin typeface="+mj-ea"/>
                <a:ea typeface="+mj-ea"/>
              </a:rPr>
              <a:t>模板</a:t>
            </a:r>
            <a:endParaRPr lang="zh-CN" altLang="en-US" sz="4000" b="1" dirty="0">
              <a:solidFill>
                <a:srgbClr val="C00000"/>
              </a:solidFill>
              <a:latin typeface="+mj-ea"/>
              <a:ea typeface="+mj-ea"/>
            </a:endParaRPr>
          </a:p>
        </p:txBody>
      </p:sp>
      <p:grpSp>
        <p:nvGrpSpPr>
          <p:cNvPr id="17" name="组合 16"/>
          <p:cNvGrpSpPr/>
          <p:nvPr/>
        </p:nvGrpSpPr>
        <p:grpSpPr>
          <a:xfrm>
            <a:off x="2926994" y="3191935"/>
            <a:ext cx="3014475" cy="400110"/>
            <a:chOff x="2926994" y="3191935"/>
            <a:chExt cx="3014475" cy="400110"/>
          </a:xfrm>
        </p:grpSpPr>
        <p:sp>
          <p:nvSpPr>
            <p:cNvPr id="16" name="圆角矩形 15"/>
            <p:cNvSpPr/>
            <p:nvPr/>
          </p:nvSpPr>
          <p:spPr>
            <a:xfrm>
              <a:off x="2926994" y="3236345"/>
              <a:ext cx="3014475" cy="316780"/>
            </a:xfrm>
            <a:prstGeom prst="roundRect">
              <a:avLst>
                <a:gd name="adj" fmla="val 50000"/>
              </a:avLst>
            </a:prstGeom>
            <a:solidFill>
              <a:srgbClr val="0090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3061419" y="3191935"/>
              <a:ext cx="2749471" cy="400110"/>
            </a:xfrm>
            <a:prstGeom prst="rect">
              <a:avLst/>
            </a:prstGeom>
            <a:noFill/>
          </p:spPr>
          <p:txBody>
            <a:bodyPr wrap="none" rtlCol="0">
              <a:spAutoFit/>
            </a:bodyPr>
            <a:lstStyle/>
            <a:p>
              <a:r>
                <a:rPr lang="zh-CN" altLang="en-US" sz="2000" dirty="0" smtClean="0">
                  <a:solidFill>
                    <a:schemeClr val="bg1"/>
                  </a:solidFill>
                  <a:latin typeface="+mj-ea"/>
                  <a:ea typeface="+mj-ea"/>
                </a:rPr>
                <a:t>单击此处添加文字内容</a:t>
              </a:r>
              <a:endParaRPr lang="zh-CN" altLang="en-US" sz="2000" dirty="0">
                <a:solidFill>
                  <a:schemeClr val="bg1"/>
                </a:solidFill>
                <a:latin typeface="+mj-ea"/>
                <a:ea typeface="+mj-ea"/>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drap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50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110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1000"/>
                                        <p:tgtEl>
                                          <p:spTgt spid="2"/>
                                        </p:tgtEl>
                                      </p:cBhvr>
                                    </p:animEffect>
                                    <p:anim calcmode="lin" valueType="num">
                                      <p:cBhvr>
                                        <p:cTn id="28" dur="1000" fill="hold"/>
                                        <p:tgtEl>
                                          <p:spTgt spid="2"/>
                                        </p:tgtEl>
                                        <p:attrNameLst>
                                          <p:attrName>ppt_x</p:attrName>
                                        </p:attrNameLst>
                                      </p:cBhvr>
                                      <p:tavLst>
                                        <p:tav tm="0">
                                          <p:val>
                                            <p:strVal val="#ppt_x"/>
                                          </p:val>
                                        </p:tav>
                                        <p:tav tm="100000">
                                          <p:val>
                                            <p:strVal val="#ppt_x"/>
                                          </p:val>
                                        </p:tav>
                                      </p:tavLst>
                                    </p:anim>
                                    <p:anim calcmode="lin" valueType="num">
                                      <p:cBhvr>
                                        <p:cTn id="29" dur="1000" fill="hold"/>
                                        <p:tgtEl>
                                          <p:spTgt spid="2"/>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1" presetClass="entr" presetSubtype="1" fill="hold"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heel(1)">
                                      <p:cBhvr>
                                        <p:cTn id="33" dur="2000"/>
                                        <p:tgtEl>
                                          <p:spTgt spid="13"/>
                                        </p:tgtEl>
                                      </p:cBhvr>
                                    </p:animEffect>
                                  </p:childTnLst>
                                </p:cTn>
                              </p:par>
                            </p:childTnLst>
                          </p:cTn>
                        </p:par>
                        <p:par>
                          <p:cTn id="34" fill="hold">
                            <p:stCondLst>
                              <p:cond delay="5000"/>
                            </p:stCondLst>
                            <p:childTnLst>
                              <p:par>
                                <p:cTn id="35" presetID="2" presetClass="entr" presetSubtype="4" decel="22600" fill="hold" grpId="0" nodeType="afterEffect">
                                  <p:stCondLst>
                                    <p:cond delay="0"/>
                                  </p:stCondLst>
                                  <p:iterate type="lt">
                                    <p:tmPct val="13000"/>
                                  </p:iterate>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750" fill="hold"/>
                                        <p:tgtEl>
                                          <p:spTgt spid="14"/>
                                        </p:tgtEl>
                                        <p:attrNameLst>
                                          <p:attrName>ppt_x</p:attrName>
                                        </p:attrNameLst>
                                      </p:cBhvr>
                                      <p:tavLst>
                                        <p:tav tm="0">
                                          <p:val>
                                            <p:strVal val="#ppt_x"/>
                                          </p:val>
                                        </p:tav>
                                        <p:tav tm="100000">
                                          <p:val>
                                            <p:strVal val="#ppt_x"/>
                                          </p:val>
                                        </p:tav>
                                      </p:tavLst>
                                    </p:anim>
                                    <p:anim calcmode="lin" valueType="num">
                                      <p:cBhvr additive="base">
                                        <p:cTn id="38" dur="750" fill="hold"/>
                                        <p:tgtEl>
                                          <p:spTgt spid="14"/>
                                        </p:tgtEl>
                                        <p:attrNameLst>
                                          <p:attrName>ppt_y</p:attrName>
                                        </p:attrNameLst>
                                      </p:cBhvr>
                                      <p:tavLst>
                                        <p:tav tm="0">
                                          <p:val>
                                            <p:strVal val="1+#ppt_h/2"/>
                                          </p:val>
                                        </p:tav>
                                        <p:tav tm="100000">
                                          <p:val>
                                            <p:strVal val="#ppt_y"/>
                                          </p:val>
                                        </p:tav>
                                      </p:tavLst>
                                    </p:anim>
                                  </p:childTnLst>
                                </p:cTn>
                              </p:par>
                            </p:childTnLst>
                          </p:cTn>
                        </p:par>
                        <p:par>
                          <p:cTn id="39" fill="hold">
                            <p:stCondLst>
                              <p:cond delay="6824"/>
                            </p:stCondLst>
                            <p:childTnLst>
                              <p:par>
                                <p:cTn id="40" presetID="42" presetClass="entr" presetSubtype="0"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1000"/>
                                        <p:tgtEl>
                                          <p:spTgt spid="17"/>
                                        </p:tgtEl>
                                      </p:cBhvr>
                                    </p:animEffect>
                                    <p:anim calcmode="lin" valueType="num">
                                      <p:cBhvr>
                                        <p:cTn id="43" dur="1000" fill="hold"/>
                                        <p:tgtEl>
                                          <p:spTgt spid="17"/>
                                        </p:tgtEl>
                                        <p:attrNameLst>
                                          <p:attrName>ppt_x</p:attrName>
                                        </p:attrNameLst>
                                      </p:cBhvr>
                                      <p:tavLst>
                                        <p:tav tm="0">
                                          <p:val>
                                            <p:strVal val="#ppt_x"/>
                                          </p:val>
                                        </p:tav>
                                        <p:tav tm="100000">
                                          <p:val>
                                            <p:strVal val="#ppt_x"/>
                                          </p:val>
                                        </p:tav>
                                      </p:tavLst>
                                    </p:anim>
                                    <p:anim calcmode="lin" valueType="num">
                                      <p:cBhvr>
                                        <p:cTn id="4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8138" y="3063174"/>
            <a:ext cx="9162137" cy="1195276"/>
            <a:chOff x="-325978" y="3573016"/>
            <a:chExt cx="12214593" cy="1593701"/>
          </a:xfrm>
        </p:grpSpPr>
        <p:sp>
          <p:nvSpPr>
            <p:cNvPr id="4" name="Line 34"/>
            <p:cNvSpPr>
              <a:spLocks noChangeShapeType="1"/>
            </p:cNvSpPr>
            <p:nvPr/>
          </p:nvSpPr>
          <p:spPr bwMode="auto">
            <a:xfrm flipH="1">
              <a:off x="-325978" y="5121597"/>
              <a:ext cx="5112107" cy="0"/>
            </a:xfrm>
            <a:prstGeom prst="line">
              <a:avLst/>
            </a:prstGeom>
            <a:noFill/>
            <a:ln w="88900" cmpd="sng">
              <a:solidFill>
                <a:schemeClr val="accent1"/>
              </a:solidFill>
              <a:bevel/>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1" hangingPunct="1">
                <a:lnSpc>
                  <a:spcPct val="100000"/>
                </a:lnSpc>
                <a:spcBef>
                  <a:spcPts val="0"/>
                </a:spcBef>
                <a:spcAft>
                  <a:spcPts val="0"/>
                </a:spcAft>
                <a:buClrTx/>
                <a:buSzTx/>
                <a:buFontTx/>
                <a:buNone/>
                <a:defRPr/>
              </a:pPr>
              <a:endParaRPr kumimoji="0" lang="zh-CN" altLang="zh-CN" sz="2400" b="1" i="0" u="none" strike="noStrike" kern="1200" cap="none" spc="0" normalizeH="0" baseline="0" noProof="0">
                <a:ln>
                  <a:noFill/>
                </a:ln>
                <a:solidFill>
                  <a:srgbClr val="000000"/>
                </a:solidFill>
                <a:effectLst/>
                <a:uLnTx/>
                <a:uFillTx/>
                <a:latin typeface="굴림" pitchFamily="34" charset="-127"/>
                <a:ea typeface="굴림" pitchFamily="34" charset="-127"/>
                <a:cs typeface="+mn-cs"/>
                <a:sym typeface="굴림" pitchFamily="34" charset="-127"/>
              </a:endParaRPr>
            </a:p>
          </p:txBody>
        </p:sp>
        <p:sp>
          <p:nvSpPr>
            <p:cNvPr id="5" name="Line 34"/>
            <p:cNvSpPr>
              <a:spLocks noChangeShapeType="1"/>
            </p:cNvSpPr>
            <p:nvPr/>
          </p:nvSpPr>
          <p:spPr bwMode="auto">
            <a:xfrm flipH="1" flipV="1">
              <a:off x="4814641" y="4345635"/>
              <a:ext cx="0" cy="821082"/>
            </a:xfrm>
            <a:prstGeom prst="line">
              <a:avLst/>
            </a:prstGeom>
            <a:noFill/>
            <a:ln w="88900" cmpd="sng">
              <a:solidFill>
                <a:schemeClr val="accent1"/>
              </a:solidFill>
              <a:bevel/>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1" hangingPunct="1">
                <a:lnSpc>
                  <a:spcPct val="100000"/>
                </a:lnSpc>
                <a:spcBef>
                  <a:spcPts val="0"/>
                </a:spcBef>
                <a:spcAft>
                  <a:spcPts val="0"/>
                </a:spcAft>
                <a:buClrTx/>
                <a:buSzTx/>
                <a:buFontTx/>
                <a:buNone/>
                <a:defRPr/>
              </a:pPr>
              <a:endParaRPr kumimoji="0" lang="zh-CN" altLang="zh-CN" sz="2400" b="1" i="0" u="none" strike="noStrike" kern="1200" cap="none" spc="0" normalizeH="0" baseline="0" noProof="0">
                <a:ln>
                  <a:noFill/>
                </a:ln>
                <a:solidFill>
                  <a:srgbClr val="000000"/>
                </a:solidFill>
                <a:effectLst/>
                <a:uLnTx/>
                <a:uFillTx/>
                <a:latin typeface="굴림" pitchFamily="34" charset="-127"/>
                <a:ea typeface="굴림" pitchFamily="34" charset="-127"/>
                <a:cs typeface="+mn-cs"/>
                <a:sym typeface="굴림" pitchFamily="34" charset="-127"/>
              </a:endParaRPr>
            </a:p>
          </p:txBody>
        </p:sp>
        <p:sp>
          <p:nvSpPr>
            <p:cNvPr id="6" name="Line 34"/>
            <p:cNvSpPr>
              <a:spLocks noChangeShapeType="1"/>
            </p:cNvSpPr>
            <p:nvPr/>
          </p:nvSpPr>
          <p:spPr bwMode="auto">
            <a:xfrm flipH="1">
              <a:off x="4767345" y="4351939"/>
              <a:ext cx="2711107" cy="1764"/>
            </a:xfrm>
            <a:prstGeom prst="line">
              <a:avLst/>
            </a:prstGeom>
            <a:noFill/>
            <a:ln w="88900" cmpd="sng">
              <a:solidFill>
                <a:schemeClr val="accent1"/>
              </a:solidFill>
              <a:bevel/>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1" hangingPunct="1">
                <a:lnSpc>
                  <a:spcPct val="100000"/>
                </a:lnSpc>
                <a:spcBef>
                  <a:spcPts val="0"/>
                </a:spcBef>
                <a:spcAft>
                  <a:spcPts val="0"/>
                </a:spcAft>
                <a:buClrTx/>
                <a:buSzTx/>
                <a:buFontTx/>
                <a:buNone/>
                <a:defRPr/>
              </a:pPr>
              <a:endParaRPr kumimoji="0" lang="zh-CN" altLang="zh-CN" sz="2400" b="1" i="0" u="none" strike="noStrike" kern="1200" cap="none" spc="0" normalizeH="0" baseline="0" noProof="0">
                <a:ln>
                  <a:noFill/>
                </a:ln>
                <a:solidFill>
                  <a:srgbClr val="000000"/>
                </a:solidFill>
                <a:effectLst/>
                <a:uLnTx/>
                <a:uFillTx/>
                <a:latin typeface="굴림" pitchFamily="34" charset="-127"/>
                <a:ea typeface="굴림" pitchFamily="34" charset="-127"/>
                <a:cs typeface="+mn-cs"/>
                <a:sym typeface="굴림" pitchFamily="34" charset="-127"/>
              </a:endParaRPr>
            </a:p>
          </p:txBody>
        </p:sp>
        <p:sp>
          <p:nvSpPr>
            <p:cNvPr id="7" name="Line 34"/>
            <p:cNvSpPr>
              <a:spLocks noChangeShapeType="1"/>
            </p:cNvSpPr>
            <p:nvPr/>
          </p:nvSpPr>
          <p:spPr bwMode="auto">
            <a:xfrm flipH="1">
              <a:off x="7459401" y="3574780"/>
              <a:ext cx="4429214" cy="0"/>
            </a:xfrm>
            <a:prstGeom prst="line">
              <a:avLst/>
            </a:prstGeom>
            <a:noFill/>
            <a:ln w="88900" cmpd="sng">
              <a:solidFill>
                <a:schemeClr val="accent1"/>
              </a:solidFill>
              <a:bevel/>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1" hangingPunct="1">
                <a:lnSpc>
                  <a:spcPct val="100000"/>
                </a:lnSpc>
                <a:spcBef>
                  <a:spcPts val="0"/>
                </a:spcBef>
                <a:spcAft>
                  <a:spcPts val="0"/>
                </a:spcAft>
                <a:buClrTx/>
                <a:buSzTx/>
                <a:buFontTx/>
                <a:buNone/>
                <a:defRPr/>
              </a:pPr>
              <a:endParaRPr kumimoji="0" lang="zh-CN" altLang="zh-CN" sz="2400" b="1" i="0" u="none" strike="noStrike" kern="1200" cap="none" spc="0" normalizeH="0" baseline="0" noProof="0">
                <a:ln>
                  <a:noFill/>
                </a:ln>
                <a:solidFill>
                  <a:srgbClr val="000000"/>
                </a:solidFill>
                <a:effectLst/>
                <a:uLnTx/>
                <a:uFillTx/>
                <a:latin typeface="굴림" pitchFamily="34" charset="-127"/>
                <a:ea typeface="굴림" pitchFamily="34" charset="-127"/>
                <a:cs typeface="+mn-cs"/>
                <a:sym typeface="굴림" pitchFamily="34" charset="-127"/>
              </a:endParaRPr>
            </a:p>
          </p:txBody>
        </p:sp>
        <p:sp>
          <p:nvSpPr>
            <p:cNvPr id="8" name="Line 34"/>
            <p:cNvSpPr>
              <a:spLocks noChangeShapeType="1"/>
            </p:cNvSpPr>
            <p:nvPr/>
          </p:nvSpPr>
          <p:spPr bwMode="auto">
            <a:xfrm flipH="1" flipV="1">
              <a:off x="7507733" y="3573016"/>
              <a:ext cx="0" cy="821082"/>
            </a:xfrm>
            <a:prstGeom prst="line">
              <a:avLst/>
            </a:prstGeom>
            <a:noFill/>
            <a:ln w="88900" cmpd="sng">
              <a:solidFill>
                <a:schemeClr val="accent1"/>
              </a:solidFill>
              <a:bevel/>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1" hangingPunct="1">
                <a:lnSpc>
                  <a:spcPct val="100000"/>
                </a:lnSpc>
                <a:spcBef>
                  <a:spcPts val="0"/>
                </a:spcBef>
                <a:spcAft>
                  <a:spcPts val="0"/>
                </a:spcAft>
                <a:buClrTx/>
                <a:buSzTx/>
                <a:buFontTx/>
                <a:buNone/>
                <a:defRPr/>
              </a:pPr>
              <a:endParaRPr kumimoji="0" lang="zh-CN" altLang="zh-CN" sz="2400" b="1" i="0" u="none" strike="noStrike" kern="1200" cap="none" spc="0" normalizeH="0" baseline="0" noProof="0">
                <a:ln>
                  <a:noFill/>
                </a:ln>
                <a:solidFill>
                  <a:srgbClr val="000000"/>
                </a:solidFill>
                <a:effectLst/>
                <a:uLnTx/>
                <a:uFillTx/>
                <a:latin typeface="굴림" pitchFamily="34" charset="-127"/>
                <a:ea typeface="굴림" pitchFamily="34" charset="-127"/>
                <a:cs typeface="+mn-cs"/>
                <a:sym typeface="굴림" pitchFamily="34" charset="-127"/>
              </a:endParaRPr>
            </a:p>
          </p:txBody>
        </p:sp>
      </p:grpSp>
      <p:grpSp>
        <p:nvGrpSpPr>
          <p:cNvPr id="9" name="组合 8"/>
          <p:cNvGrpSpPr/>
          <p:nvPr/>
        </p:nvGrpSpPr>
        <p:grpSpPr>
          <a:xfrm>
            <a:off x="2192453" y="4283047"/>
            <a:ext cx="1448002" cy="240524"/>
            <a:chOff x="2922891" y="5710735"/>
            <a:chExt cx="1930417" cy="320699"/>
          </a:xfrm>
        </p:grpSpPr>
        <p:sp>
          <p:nvSpPr>
            <p:cNvPr id="10" name="TextBox 9"/>
            <p:cNvSpPr txBox="1"/>
            <p:nvPr/>
          </p:nvSpPr>
          <p:spPr>
            <a:xfrm>
              <a:off x="2922891" y="5710735"/>
              <a:ext cx="566087" cy="320699"/>
            </a:xfrm>
            <a:prstGeom prst="rect">
              <a:avLst/>
            </a:prstGeom>
            <a:noFill/>
          </p:spPr>
          <p:txBody>
            <a:bodyPr wrap="none" lIns="70557" tIns="35279" rIns="70557" bIns="35279"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100" b="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cs typeface="+mn-cs"/>
                </a:rPr>
                <a:t>标题</a:t>
              </a:r>
            </a:p>
          </p:txBody>
        </p:sp>
        <p:sp>
          <p:nvSpPr>
            <p:cNvPr id="11" name="TextBox 10"/>
            <p:cNvSpPr txBox="1"/>
            <p:nvPr/>
          </p:nvSpPr>
          <p:spPr>
            <a:xfrm>
              <a:off x="3607216" y="5710735"/>
              <a:ext cx="566087" cy="320699"/>
            </a:xfrm>
            <a:prstGeom prst="rect">
              <a:avLst/>
            </a:prstGeom>
            <a:noFill/>
          </p:spPr>
          <p:txBody>
            <a:bodyPr wrap="none" lIns="70557" tIns="35279" rIns="70557" bIns="35279"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100" b="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cs typeface="+mn-cs"/>
                </a:rPr>
                <a:t>标题</a:t>
              </a:r>
            </a:p>
          </p:txBody>
        </p:sp>
        <p:sp>
          <p:nvSpPr>
            <p:cNvPr id="12" name="TextBox 11"/>
            <p:cNvSpPr txBox="1"/>
            <p:nvPr/>
          </p:nvSpPr>
          <p:spPr>
            <a:xfrm>
              <a:off x="4287221" y="5710735"/>
              <a:ext cx="566087" cy="320699"/>
            </a:xfrm>
            <a:prstGeom prst="rect">
              <a:avLst/>
            </a:prstGeom>
            <a:noFill/>
          </p:spPr>
          <p:txBody>
            <a:bodyPr wrap="none" lIns="70557" tIns="35279" rIns="70557" bIns="35279"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1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rPr>
                <a:t>标题</a:t>
              </a:r>
            </a:p>
          </p:txBody>
        </p:sp>
      </p:grpSp>
      <p:grpSp>
        <p:nvGrpSpPr>
          <p:cNvPr id="13" name="组合 12"/>
          <p:cNvGrpSpPr/>
          <p:nvPr/>
        </p:nvGrpSpPr>
        <p:grpSpPr>
          <a:xfrm>
            <a:off x="4197324" y="2399316"/>
            <a:ext cx="1320254" cy="1265149"/>
            <a:chOff x="5595703" y="3199087"/>
            <a:chExt cx="1760110" cy="1686865"/>
          </a:xfrm>
        </p:grpSpPr>
        <p:sp>
          <p:nvSpPr>
            <p:cNvPr id="14" name="矩形 13"/>
            <p:cNvSpPr/>
            <p:nvPr/>
          </p:nvSpPr>
          <p:spPr>
            <a:xfrm>
              <a:off x="5595703" y="3901594"/>
              <a:ext cx="498761" cy="961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15" name="矩形 14"/>
            <p:cNvSpPr/>
            <p:nvPr/>
          </p:nvSpPr>
          <p:spPr>
            <a:xfrm>
              <a:off x="6228402" y="3199087"/>
              <a:ext cx="498761" cy="16639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16" name="矩形 15"/>
            <p:cNvSpPr/>
            <p:nvPr/>
          </p:nvSpPr>
          <p:spPr>
            <a:xfrm>
              <a:off x="6857052" y="3589422"/>
              <a:ext cx="498761" cy="127358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17" name="矩形 16"/>
            <p:cNvSpPr/>
            <p:nvPr/>
          </p:nvSpPr>
          <p:spPr>
            <a:xfrm>
              <a:off x="5595703" y="4481638"/>
              <a:ext cx="498761" cy="4043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18" name="矩形 17"/>
            <p:cNvSpPr/>
            <p:nvPr/>
          </p:nvSpPr>
          <p:spPr>
            <a:xfrm>
              <a:off x="6228402" y="4186204"/>
              <a:ext cx="498761" cy="6997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19" name="矩形 18"/>
            <p:cNvSpPr/>
            <p:nvPr/>
          </p:nvSpPr>
          <p:spPr>
            <a:xfrm>
              <a:off x="6857052" y="4350356"/>
              <a:ext cx="498761" cy="5355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grpSp>
      <p:grpSp>
        <p:nvGrpSpPr>
          <p:cNvPr id="20" name="组合 19"/>
          <p:cNvGrpSpPr/>
          <p:nvPr/>
        </p:nvGrpSpPr>
        <p:grpSpPr>
          <a:xfrm>
            <a:off x="6192124" y="1746035"/>
            <a:ext cx="1324512" cy="1306562"/>
            <a:chOff x="8216058" y="2328047"/>
            <a:chExt cx="1765786" cy="1742082"/>
          </a:xfrm>
        </p:grpSpPr>
        <p:sp>
          <p:nvSpPr>
            <p:cNvPr id="21" name="矩形 20"/>
            <p:cNvSpPr/>
            <p:nvPr/>
          </p:nvSpPr>
          <p:spPr>
            <a:xfrm>
              <a:off x="8216058" y="2690043"/>
              <a:ext cx="498761" cy="13800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22" name="矩形 21"/>
            <p:cNvSpPr/>
            <p:nvPr/>
          </p:nvSpPr>
          <p:spPr>
            <a:xfrm>
              <a:off x="8848757" y="2328047"/>
              <a:ext cx="498761" cy="174208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23" name="矩形 22"/>
            <p:cNvSpPr/>
            <p:nvPr/>
          </p:nvSpPr>
          <p:spPr>
            <a:xfrm>
              <a:off x="9477407" y="2602029"/>
              <a:ext cx="498761" cy="14681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24" name="矩形 23"/>
            <p:cNvSpPr/>
            <p:nvPr/>
          </p:nvSpPr>
          <p:spPr>
            <a:xfrm>
              <a:off x="8221734" y="3665814"/>
              <a:ext cx="498761" cy="4043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25" name="矩形 24"/>
            <p:cNvSpPr/>
            <p:nvPr/>
          </p:nvSpPr>
          <p:spPr>
            <a:xfrm>
              <a:off x="8854433" y="3370380"/>
              <a:ext cx="498761" cy="6997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26" name="矩形 25"/>
            <p:cNvSpPr/>
            <p:nvPr/>
          </p:nvSpPr>
          <p:spPr>
            <a:xfrm>
              <a:off x="9483083" y="3534532"/>
              <a:ext cx="498761" cy="5355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grpSp>
      <p:grpSp>
        <p:nvGrpSpPr>
          <p:cNvPr id="27" name="组合 26"/>
          <p:cNvGrpSpPr/>
          <p:nvPr/>
        </p:nvGrpSpPr>
        <p:grpSpPr>
          <a:xfrm>
            <a:off x="2227629" y="3493311"/>
            <a:ext cx="1322683" cy="747811"/>
            <a:chOff x="2969784" y="4657748"/>
            <a:chExt cx="1763347" cy="997081"/>
          </a:xfrm>
        </p:grpSpPr>
        <p:sp>
          <p:nvSpPr>
            <p:cNvPr id="28" name="矩形 27"/>
            <p:cNvSpPr/>
            <p:nvPr/>
          </p:nvSpPr>
          <p:spPr>
            <a:xfrm>
              <a:off x="2969784" y="5017788"/>
              <a:ext cx="498761" cy="6009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29" name="矩形 28"/>
            <p:cNvSpPr/>
            <p:nvPr/>
          </p:nvSpPr>
          <p:spPr>
            <a:xfrm>
              <a:off x="3602484" y="4657748"/>
              <a:ext cx="498761" cy="9609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30" name="矩形 29"/>
            <p:cNvSpPr/>
            <p:nvPr/>
          </p:nvSpPr>
          <p:spPr>
            <a:xfrm>
              <a:off x="4231134" y="4832407"/>
              <a:ext cx="498761" cy="7863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31" name="矩形 30"/>
            <p:cNvSpPr/>
            <p:nvPr/>
          </p:nvSpPr>
          <p:spPr>
            <a:xfrm>
              <a:off x="2973021" y="5337741"/>
              <a:ext cx="498761" cy="30946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32" name="矩形 31"/>
            <p:cNvSpPr/>
            <p:nvPr/>
          </p:nvSpPr>
          <p:spPr>
            <a:xfrm>
              <a:off x="3605720" y="5119233"/>
              <a:ext cx="498761" cy="5355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33" name="矩形 32"/>
            <p:cNvSpPr/>
            <p:nvPr/>
          </p:nvSpPr>
          <p:spPr>
            <a:xfrm>
              <a:off x="4234370" y="5237257"/>
              <a:ext cx="498761" cy="409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grpSp>
      <p:grpSp>
        <p:nvGrpSpPr>
          <p:cNvPr id="34" name="组合 33"/>
          <p:cNvGrpSpPr/>
          <p:nvPr/>
        </p:nvGrpSpPr>
        <p:grpSpPr>
          <a:xfrm>
            <a:off x="4186399" y="3713432"/>
            <a:ext cx="1448002" cy="240524"/>
            <a:chOff x="5581138" y="4951248"/>
            <a:chExt cx="1930417" cy="320699"/>
          </a:xfrm>
        </p:grpSpPr>
        <p:sp>
          <p:nvSpPr>
            <p:cNvPr id="35" name="TextBox 34"/>
            <p:cNvSpPr txBox="1"/>
            <p:nvPr/>
          </p:nvSpPr>
          <p:spPr>
            <a:xfrm>
              <a:off x="5581138" y="4951248"/>
              <a:ext cx="566087" cy="320699"/>
            </a:xfrm>
            <a:prstGeom prst="rect">
              <a:avLst/>
            </a:prstGeom>
            <a:noFill/>
          </p:spPr>
          <p:txBody>
            <a:bodyPr wrap="none" lIns="70557" tIns="35279" rIns="70557" bIns="35279"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1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rPr>
                <a:t>标题</a:t>
              </a:r>
            </a:p>
          </p:txBody>
        </p:sp>
        <p:sp>
          <p:nvSpPr>
            <p:cNvPr id="36" name="TextBox 35"/>
            <p:cNvSpPr txBox="1"/>
            <p:nvPr/>
          </p:nvSpPr>
          <p:spPr>
            <a:xfrm>
              <a:off x="6265463" y="4951248"/>
              <a:ext cx="566087" cy="320699"/>
            </a:xfrm>
            <a:prstGeom prst="rect">
              <a:avLst/>
            </a:prstGeom>
            <a:noFill/>
          </p:spPr>
          <p:txBody>
            <a:bodyPr wrap="none" lIns="70557" tIns="35279" rIns="70557" bIns="35279"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1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rPr>
                <a:t>标题</a:t>
              </a:r>
            </a:p>
          </p:txBody>
        </p:sp>
        <p:sp>
          <p:nvSpPr>
            <p:cNvPr id="37" name="TextBox 36"/>
            <p:cNvSpPr txBox="1"/>
            <p:nvPr/>
          </p:nvSpPr>
          <p:spPr>
            <a:xfrm>
              <a:off x="6945468" y="4951248"/>
              <a:ext cx="566087" cy="320699"/>
            </a:xfrm>
            <a:prstGeom prst="rect">
              <a:avLst/>
            </a:prstGeom>
            <a:noFill/>
          </p:spPr>
          <p:txBody>
            <a:bodyPr wrap="none" lIns="70557" tIns="35279" rIns="70557" bIns="35279"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1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rPr>
                <a:t>标题</a:t>
              </a:r>
            </a:p>
          </p:txBody>
        </p:sp>
      </p:grpSp>
      <p:grpSp>
        <p:nvGrpSpPr>
          <p:cNvPr id="38" name="组合 37"/>
          <p:cNvGrpSpPr/>
          <p:nvPr/>
        </p:nvGrpSpPr>
        <p:grpSpPr>
          <a:xfrm>
            <a:off x="6188304" y="3172219"/>
            <a:ext cx="1448002" cy="240524"/>
            <a:chOff x="8249997" y="4229629"/>
            <a:chExt cx="1930417" cy="320699"/>
          </a:xfrm>
        </p:grpSpPr>
        <p:sp>
          <p:nvSpPr>
            <p:cNvPr id="39" name="TextBox 38"/>
            <p:cNvSpPr txBox="1"/>
            <p:nvPr/>
          </p:nvSpPr>
          <p:spPr>
            <a:xfrm>
              <a:off x="8249997" y="4229629"/>
              <a:ext cx="566087" cy="320699"/>
            </a:xfrm>
            <a:prstGeom prst="rect">
              <a:avLst/>
            </a:prstGeom>
            <a:noFill/>
          </p:spPr>
          <p:txBody>
            <a:bodyPr wrap="none" lIns="70557" tIns="35279" rIns="70557" bIns="35279"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1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rPr>
                <a:t>标题</a:t>
              </a:r>
            </a:p>
          </p:txBody>
        </p:sp>
        <p:sp>
          <p:nvSpPr>
            <p:cNvPr id="40" name="TextBox 39"/>
            <p:cNvSpPr txBox="1"/>
            <p:nvPr/>
          </p:nvSpPr>
          <p:spPr>
            <a:xfrm>
              <a:off x="8934322" y="4229629"/>
              <a:ext cx="566087" cy="320699"/>
            </a:xfrm>
            <a:prstGeom prst="rect">
              <a:avLst/>
            </a:prstGeom>
            <a:noFill/>
          </p:spPr>
          <p:txBody>
            <a:bodyPr wrap="none" lIns="70557" tIns="35279" rIns="70557" bIns="35279"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100" b="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cs typeface="+mn-cs"/>
                </a:rPr>
                <a:t>标题</a:t>
              </a:r>
            </a:p>
          </p:txBody>
        </p:sp>
        <p:sp>
          <p:nvSpPr>
            <p:cNvPr id="41" name="TextBox 40"/>
            <p:cNvSpPr txBox="1"/>
            <p:nvPr/>
          </p:nvSpPr>
          <p:spPr>
            <a:xfrm>
              <a:off x="9614327" y="4229629"/>
              <a:ext cx="566087" cy="320699"/>
            </a:xfrm>
            <a:prstGeom prst="rect">
              <a:avLst/>
            </a:prstGeom>
            <a:noFill/>
          </p:spPr>
          <p:txBody>
            <a:bodyPr wrap="none" lIns="70557" tIns="35279" rIns="70557" bIns="35279"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1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rPr>
                <a:t>标题</a:t>
              </a:r>
            </a:p>
          </p:txBody>
        </p:sp>
      </p:grpSp>
      <p:grpSp>
        <p:nvGrpSpPr>
          <p:cNvPr id="42" name="组合 41"/>
          <p:cNvGrpSpPr/>
          <p:nvPr/>
        </p:nvGrpSpPr>
        <p:grpSpPr>
          <a:xfrm>
            <a:off x="2059410" y="2854946"/>
            <a:ext cx="786945" cy="362511"/>
            <a:chOff x="2745522" y="3806594"/>
            <a:chExt cx="1049124" cy="483348"/>
          </a:xfrm>
        </p:grpSpPr>
        <p:grpSp>
          <p:nvGrpSpPr>
            <p:cNvPr id="43" name="组合 42"/>
            <p:cNvGrpSpPr/>
            <p:nvPr/>
          </p:nvGrpSpPr>
          <p:grpSpPr>
            <a:xfrm>
              <a:off x="2745522" y="3806594"/>
              <a:ext cx="953758" cy="483348"/>
              <a:chOff x="2745522" y="3806594"/>
              <a:chExt cx="953758" cy="483348"/>
            </a:xfrm>
          </p:grpSpPr>
          <p:sp>
            <p:nvSpPr>
              <p:cNvPr id="45" name="TextBox 44"/>
              <p:cNvSpPr txBox="1"/>
              <p:nvPr/>
            </p:nvSpPr>
            <p:spPr>
              <a:xfrm>
                <a:off x="2745522" y="3806594"/>
                <a:ext cx="953758" cy="410369"/>
              </a:xfrm>
              <a:prstGeom prst="rect">
                <a:avLst/>
              </a:prstGeom>
              <a:solidFill>
                <a:schemeClr val="accent1"/>
              </a:solidFill>
            </p:spPr>
            <p:txBody>
              <a:bodyPr wrap="square" rtlCol="0" anchor="ctr">
                <a:spAutoFit/>
              </a:bodyPr>
              <a:lstStyle/>
              <a:p>
                <a:pPr marL="0" marR="0" lvl="0" indent="0" algn="just"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001B36"/>
                  </a:solidFill>
                  <a:effectLst/>
                  <a:uLnTx/>
                  <a:uFillTx/>
                  <a:latin typeface="Arial" panose="020B0604020202020204"/>
                  <a:ea typeface="微软雅黑" panose="020B0503020204020204" charset="-122"/>
                  <a:cs typeface="+mn-cs"/>
                </a:endParaRPr>
              </a:p>
            </p:txBody>
          </p:sp>
          <p:sp>
            <p:nvSpPr>
              <p:cNvPr id="46" name="等腰三角形 45"/>
              <p:cNvSpPr/>
              <p:nvPr/>
            </p:nvSpPr>
            <p:spPr>
              <a:xfrm rot="10800000">
                <a:off x="3542054" y="4154402"/>
                <a:ext cx="157226" cy="13554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grpSp>
        <p:sp>
          <p:nvSpPr>
            <p:cNvPr id="44" name="TextBox 43"/>
            <p:cNvSpPr txBox="1"/>
            <p:nvPr/>
          </p:nvSpPr>
          <p:spPr>
            <a:xfrm>
              <a:off x="2863839" y="3844333"/>
              <a:ext cx="93080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第一月</a:t>
              </a:r>
            </a:p>
          </p:txBody>
        </p:sp>
      </p:grpSp>
      <p:grpSp>
        <p:nvGrpSpPr>
          <p:cNvPr id="47" name="组合 46"/>
          <p:cNvGrpSpPr/>
          <p:nvPr/>
        </p:nvGrpSpPr>
        <p:grpSpPr>
          <a:xfrm>
            <a:off x="4133596" y="1862271"/>
            <a:ext cx="786945" cy="362511"/>
            <a:chOff x="5510744" y="2483028"/>
            <a:chExt cx="1049124" cy="483348"/>
          </a:xfrm>
        </p:grpSpPr>
        <p:sp>
          <p:nvSpPr>
            <p:cNvPr id="48" name="TextBox 47"/>
            <p:cNvSpPr txBox="1"/>
            <p:nvPr/>
          </p:nvSpPr>
          <p:spPr>
            <a:xfrm>
              <a:off x="5510744" y="2483028"/>
              <a:ext cx="953758" cy="410369"/>
            </a:xfrm>
            <a:prstGeom prst="rect">
              <a:avLst/>
            </a:prstGeom>
            <a:solidFill>
              <a:schemeClr val="accent1"/>
            </a:solidFill>
          </p:spPr>
          <p:txBody>
            <a:bodyPr wrap="square" rtlCol="0" anchor="ctr">
              <a:spAutoFit/>
            </a:bodyPr>
            <a:lstStyle/>
            <a:p>
              <a:pPr marL="0" marR="0" lvl="0" indent="0" algn="just"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001B36"/>
                </a:solidFill>
                <a:effectLst/>
                <a:uLnTx/>
                <a:uFillTx/>
                <a:latin typeface="Arial" panose="020B0604020202020204"/>
                <a:ea typeface="微软雅黑" panose="020B0503020204020204" charset="-122"/>
                <a:cs typeface="+mn-cs"/>
              </a:endParaRPr>
            </a:p>
          </p:txBody>
        </p:sp>
        <p:sp>
          <p:nvSpPr>
            <p:cNvPr id="49" name="等腰三角形 48"/>
            <p:cNvSpPr/>
            <p:nvPr/>
          </p:nvSpPr>
          <p:spPr>
            <a:xfrm rot="10800000">
              <a:off x="6307276" y="2830836"/>
              <a:ext cx="157226" cy="13554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50" name="TextBox 49"/>
            <p:cNvSpPr txBox="1"/>
            <p:nvPr/>
          </p:nvSpPr>
          <p:spPr>
            <a:xfrm>
              <a:off x="5629061" y="2520767"/>
              <a:ext cx="93080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第二月</a:t>
              </a:r>
            </a:p>
          </p:txBody>
        </p:sp>
      </p:grpSp>
      <p:grpSp>
        <p:nvGrpSpPr>
          <p:cNvPr id="51" name="组合 50"/>
          <p:cNvGrpSpPr/>
          <p:nvPr/>
        </p:nvGrpSpPr>
        <p:grpSpPr>
          <a:xfrm>
            <a:off x="6103376" y="1275146"/>
            <a:ext cx="786945" cy="362511"/>
            <a:chOff x="8136775" y="1700194"/>
            <a:chExt cx="1049124" cy="483348"/>
          </a:xfrm>
        </p:grpSpPr>
        <p:sp>
          <p:nvSpPr>
            <p:cNvPr id="52" name="TextBox 51"/>
            <p:cNvSpPr txBox="1"/>
            <p:nvPr/>
          </p:nvSpPr>
          <p:spPr>
            <a:xfrm>
              <a:off x="8136775" y="1700194"/>
              <a:ext cx="953758" cy="410369"/>
            </a:xfrm>
            <a:prstGeom prst="rect">
              <a:avLst/>
            </a:prstGeom>
            <a:solidFill>
              <a:schemeClr val="accent1"/>
            </a:solidFill>
          </p:spPr>
          <p:txBody>
            <a:bodyPr wrap="square" rtlCol="0" anchor="ctr">
              <a:spAutoFit/>
            </a:bodyPr>
            <a:lstStyle/>
            <a:p>
              <a:pPr marL="0" marR="0" lvl="0" indent="0" algn="just"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001B36"/>
                </a:solidFill>
                <a:effectLst/>
                <a:uLnTx/>
                <a:uFillTx/>
                <a:latin typeface="Arial" panose="020B0604020202020204"/>
                <a:ea typeface="微软雅黑" panose="020B0503020204020204" charset="-122"/>
                <a:cs typeface="+mn-cs"/>
              </a:endParaRPr>
            </a:p>
          </p:txBody>
        </p:sp>
        <p:sp>
          <p:nvSpPr>
            <p:cNvPr id="53" name="等腰三角形 52"/>
            <p:cNvSpPr/>
            <p:nvPr/>
          </p:nvSpPr>
          <p:spPr>
            <a:xfrm rot="10800000">
              <a:off x="8933307" y="2048002"/>
              <a:ext cx="157226" cy="13554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54" name="TextBox 53"/>
            <p:cNvSpPr txBox="1"/>
            <p:nvPr/>
          </p:nvSpPr>
          <p:spPr>
            <a:xfrm>
              <a:off x="8255092" y="1737933"/>
              <a:ext cx="93080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第三月</a:t>
              </a:r>
            </a:p>
          </p:txBody>
        </p:sp>
      </p:grpSp>
      <p:sp>
        <p:nvSpPr>
          <p:cNvPr id="55" name="TextBox 54"/>
          <p:cNvSpPr txBox="1"/>
          <p:nvPr/>
        </p:nvSpPr>
        <p:spPr>
          <a:xfrm>
            <a:off x="6927800" y="987574"/>
            <a:ext cx="1472406" cy="789439"/>
          </a:xfrm>
          <a:prstGeom prst="rect">
            <a:avLst/>
          </a:prstGeom>
          <a:noFill/>
        </p:spPr>
        <p:txBody>
          <a:bodyPr wrap="square" lIns="68573" tIns="34286" rIns="68573" bIns="34286" rtlCol="0">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rPr>
              <a:t>您的内容打在这里，或者通过复制您的文本后，</a:t>
            </a:r>
          </a:p>
        </p:txBody>
      </p:sp>
      <p:sp>
        <p:nvSpPr>
          <p:cNvPr id="56" name="TextBox 55"/>
          <p:cNvSpPr txBox="1"/>
          <p:nvPr/>
        </p:nvSpPr>
        <p:spPr>
          <a:xfrm>
            <a:off x="502581" y="2805670"/>
            <a:ext cx="1472406" cy="789439"/>
          </a:xfrm>
          <a:prstGeom prst="rect">
            <a:avLst/>
          </a:prstGeom>
          <a:noFill/>
        </p:spPr>
        <p:txBody>
          <a:bodyPr wrap="square" lIns="68573" tIns="34286" rIns="68573" bIns="34286" rtlCol="0">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rPr>
              <a:t>您的内容打在这里，或者通过复制您的文本后，</a:t>
            </a:r>
          </a:p>
        </p:txBody>
      </p:sp>
      <p:sp>
        <p:nvSpPr>
          <p:cNvPr id="57" name="TextBox 56"/>
          <p:cNvSpPr txBox="1"/>
          <p:nvPr/>
        </p:nvSpPr>
        <p:spPr>
          <a:xfrm>
            <a:off x="2604175" y="1871890"/>
            <a:ext cx="1472406" cy="789439"/>
          </a:xfrm>
          <a:prstGeom prst="rect">
            <a:avLst/>
          </a:prstGeom>
          <a:noFill/>
        </p:spPr>
        <p:txBody>
          <a:bodyPr wrap="square" lIns="68573" tIns="34286" rIns="68573" bIns="34286" rtlCol="0">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rPr>
              <a:t>您的内容打在这里，或者通过复制您的文本后，</a:t>
            </a:r>
          </a:p>
        </p:txBody>
      </p:sp>
      <p:sp>
        <p:nvSpPr>
          <p:cNvPr id="58" name="TextBox 57"/>
          <p:cNvSpPr txBox="1"/>
          <p:nvPr/>
        </p:nvSpPr>
        <p:spPr>
          <a:xfrm>
            <a:off x="-41955" y="-2540818"/>
            <a:ext cx="24878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smtClean="0">
                <a:ln>
                  <a:noFill/>
                </a:ln>
                <a:solidFill>
                  <a:prstClr val="black"/>
                </a:solidFill>
                <a:effectLst/>
                <a:uLnTx/>
                <a:uFillTx/>
                <a:latin typeface="Arial" panose="020B0604020202020204"/>
                <a:ea typeface="微软雅黑" panose="020B0503020204020204" charset="-122"/>
                <a:cs typeface="+mn-cs"/>
              </a:rPr>
              <a:t> </a:t>
            </a:r>
            <a:endParaRPr kumimoji="0" lang="zh-CN" altLang="en-US" sz="1800" b="0" i="0" u="none" strike="noStrike" kern="1200" cap="none" spc="0" normalizeH="0" baseline="0" noProof="0" dirty="0">
              <a:ln>
                <a:noFill/>
              </a:ln>
              <a:solidFill>
                <a:prstClr val="black"/>
              </a:solidFill>
              <a:effectLst/>
              <a:uLnTx/>
              <a:uFillTx/>
              <a:latin typeface="Arial" panose="020B0604020202020204"/>
              <a:ea typeface="微软雅黑" panose="020B0503020204020204" charset="-122"/>
              <a:cs typeface="+mn-cs"/>
            </a:endParaRPr>
          </a:p>
        </p:txBody>
      </p:sp>
      <p:sp>
        <p:nvSpPr>
          <p:cNvPr id="2" name="标题 1"/>
          <p:cNvSpPr>
            <a:spLocks noGrp="1"/>
          </p:cNvSpPr>
          <p:nvPr>
            <p:ph type="title"/>
          </p:nvPr>
        </p:nvSpPr>
        <p:spPr/>
        <p:txBody>
          <a:bodyPr/>
          <a:lstStyle/>
          <a:p>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drap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300"/>
                                        <p:tgtEl>
                                          <p:spTgt spid="9"/>
                                        </p:tgtEl>
                                      </p:cBhvr>
                                    </p:animEffect>
                                  </p:childTnLst>
                                </p:cTn>
                              </p:par>
                            </p:childTnLst>
                          </p:cTn>
                        </p:par>
                        <p:par>
                          <p:cTn id="12" fill="hold">
                            <p:stCondLst>
                              <p:cond delay="1500"/>
                            </p:stCondLst>
                            <p:childTnLst>
                              <p:par>
                                <p:cTn id="13" presetID="12" presetClass="entr" presetSubtype="4" fill="hold" nodeType="after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300"/>
                                        <p:tgtEl>
                                          <p:spTgt spid="27"/>
                                        </p:tgtEl>
                                        <p:attrNameLst>
                                          <p:attrName>ppt_y</p:attrName>
                                        </p:attrNameLst>
                                      </p:cBhvr>
                                      <p:tavLst>
                                        <p:tav tm="0">
                                          <p:val>
                                            <p:strVal val="#ppt_y+#ppt_h*1.125000"/>
                                          </p:val>
                                        </p:tav>
                                        <p:tav tm="100000">
                                          <p:val>
                                            <p:strVal val="#ppt_y"/>
                                          </p:val>
                                        </p:tav>
                                      </p:tavLst>
                                    </p:anim>
                                    <p:animEffect transition="in" filter="wipe(up)">
                                      <p:cBhvr>
                                        <p:cTn id="16" dur="300"/>
                                        <p:tgtEl>
                                          <p:spTgt spid="27"/>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34"/>
                                        </p:tgtEl>
                                        <p:attrNameLst>
                                          <p:attrName>style.visibility</p:attrName>
                                        </p:attrNameLst>
                                      </p:cBhvr>
                                      <p:to>
                                        <p:strVal val="visible"/>
                                      </p:to>
                                    </p:set>
                                    <p:animEffect transition="in" filter="fade">
                                      <p:cBhvr>
                                        <p:cTn id="20" dur="300"/>
                                        <p:tgtEl>
                                          <p:spTgt spid="34"/>
                                        </p:tgtEl>
                                      </p:cBhvr>
                                    </p:animEffect>
                                  </p:childTnLst>
                                </p:cTn>
                              </p:par>
                            </p:childTnLst>
                          </p:cTn>
                        </p:par>
                        <p:par>
                          <p:cTn id="21" fill="hold">
                            <p:stCondLst>
                              <p:cond delay="2500"/>
                            </p:stCondLst>
                            <p:childTnLst>
                              <p:par>
                                <p:cTn id="22" presetID="12" presetClass="entr" presetSubtype="4"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300"/>
                                        <p:tgtEl>
                                          <p:spTgt spid="13"/>
                                        </p:tgtEl>
                                        <p:attrNameLst>
                                          <p:attrName>ppt_y</p:attrName>
                                        </p:attrNameLst>
                                      </p:cBhvr>
                                      <p:tavLst>
                                        <p:tav tm="0">
                                          <p:val>
                                            <p:strVal val="#ppt_y+#ppt_h*1.125000"/>
                                          </p:val>
                                        </p:tav>
                                        <p:tav tm="100000">
                                          <p:val>
                                            <p:strVal val="#ppt_y"/>
                                          </p:val>
                                        </p:tav>
                                      </p:tavLst>
                                    </p:anim>
                                    <p:animEffect transition="in" filter="wipe(up)">
                                      <p:cBhvr>
                                        <p:cTn id="25" dur="300"/>
                                        <p:tgtEl>
                                          <p:spTgt spid="13"/>
                                        </p:tgtEl>
                                      </p:cBhvr>
                                    </p:animEffect>
                                  </p:childTnLst>
                                </p:cTn>
                              </p:par>
                            </p:childTnLst>
                          </p:cTn>
                        </p:par>
                        <p:par>
                          <p:cTn id="26" fill="hold">
                            <p:stCondLst>
                              <p:cond delay="3000"/>
                            </p:stCondLst>
                            <p:childTnLst>
                              <p:par>
                                <p:cTn id="27" presetID="10" presetClass="entr" presetSubtype="0" fill="hold" nodeType="after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fade">
                                      <p:cBhvr>
                                        <p:cTn id="29" dur="300"/>
                                        <p:tgtEl>
                                          <p:spTgt spid="38"/>
                                        </p:tgtEl>
                                      </p:cBhvr>
                                    </p:animEffect>
                                  </p:childTnLst>
                                </p:cTn>
                              </p:par>
                            </p:childTnLst>
                          </p:cTn>
                        </p:par>
                        <p:par>
                          <p:cTn id="30" fill="hold">
                            <p:stCondLst>
                              <p:cond delay="3500"/>
                            </p:stCondLst>
                            <p:childTnLst>
                              <p:par>
                                <p:cTn id="31" presetID="12" presetClass="entr" presetSubtype="4" fill="hold" nodeType="after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300"/>
                                        <p:tgtEl>
                                          <p:spTgt spid="20"/>
                                        </p:tgtEl>
                                        <p:attrNameLst>
                                          <p:attrName>ppt_y</p:attrName>
                                        </p:attrNameLst>
                                      </p:cBhvr>
                                      <p:tavLst>
                                        <p:tav tm="0">
                                          <p:val>
                                            <p:strVal val="#ppt_y+#ppt_h*1.125000"/>
                                          </p:val>
                                        </p:tav>
                                        <p:tav tm="100000">
                                          <p:val>
                                            <p:strVal val="#ppt_y"/>
                                          </p:val>
                                        </p:tav>
                                      </p:tavLst>
                                    </p:anim>
                                    <p:animEffect transition="in" filter="wipe(up)">
                                      <p:cBhvr>
                                        <p:cTn id="34" dur="300"/>
                                        <p:tgtEl>
                                          <p:spTgt spid="20"/>
                                        </p:tgtEl>
                                      </p:cBhvr>
                                    </p:animEffect>
                                  </p:childTnLst>
                                </p:cTn>
                              </p:par>
                            </p:childTnLst>
                          </p:cTn>
                        </p:par>
                        <p:par>
                          <p:cTn id="35" fill="hold">
                            <p:stCondLst>
                              <p:cond delay="4000"/>
                            </p:stCondLst>
                            <p:childTnLst>
                              <p:par>
                                <p:cTn id="36" presetID="2" presetClass="entr" presetSubtype="8" fill="hold" nodeType="afterEffect">
                                  <p:stCondLst>
                                    <p:cond delay="0"/>
                                  </p:stCondLst>
                                  <p:childTnLst>
                                    <p:set>
                                      <p:cBhvr>
                                        <p:cTn id="37" dur="1" fill="hold">
                                          <p:stCondLst>
                                            <p:cond delay="0"/>
                                          </p:stCondLst>
                                        </p:cTn>
                                        <p:tgtEl>
                                          <p:spTgt spid="42"/>
                                        </p:tgtEl>
                                        <p:attrNameLst>
                                          <p:attrName>style.visibility</p:attrName>
                                        </p:attrNameLst>
                                      </p:cBhvr>
                                      <p:to>
                                        <p:strVal val="visible"/>
                                      </p:to>
                                    </p:set>
                                    <p:anim calcmode="lin" valueType="num">
                                      <p:cBhvr additive="base">
                                        <p:cTn id="38" dur="500" fill="hold"/>
                                        <p:tgtEl>
                                          <p:spTgt spid="42"/>
                                        </p:tgtEl>
                                        <p:attrNameLst>
                                          <p:attrName>ppt_x</p:attrName>
                                        </p:attrNameLst>
                                      </p:cBhvr>
                                      <p:tavLst>
                                        <p:tav tm="0">
                                          <p:val>
                                            <p:strVal val="0-#ppt_w/2"/>
                                          </p:val>
                                        </p:tav>
                                        <p:tav tm="100000">
                                          <p:val>
                                            <p:strVal val="#ppt_x"/>
                                          </p:val>
                                        </p:tav>
                                      </p:tavLst>
                                    </p:anim>
                                    <p:anim calcmode="lin" valueType="num">
                                      <p:cBhvr additive="base">
                                        <p:cTn id="39" dur="500" fill="hold"/>
                                        <p:tgtEl>
                                          <p:spTgt spid="42"/>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8"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additive="base">
                                        <p:cTn id="43" dur="500" fill="hold"/>
                                        <p:tgtEl>
                                          <p:spTgt spid="47"/>
                                        </p:tgtEl>
                                        <p:attrNameLst>
                                          <p:attrName>ppt_x</p:attrName>
                                        </p:attrNameLst>
                                      </p:cBhvr>
                                      <p:tavLst>
                                        <p:tav tm="0">
                                          <p:val>
                                            <p:strVal val="0-#ppt_w/2"/>
                                          </p:val>
                                        </p:tav>
                                        <p:tav tm="100000">
                                          <p:val>
                                            <p:strVal val="#ppt_x"/>
                                          </p:val>
                                        </p:tav>
                                      </p:tavLst>
                                    </p:anim>
                                    <p:anim calcmode="lin" valueType="num">
                                      <p:cBhvr additive="base">
                                        <p:cTn id="44" dur="500" fill="hold"/>
                                        <p:tgtEl>
                                          <p:spTgt spid="47"/>
                                        </p:tgtEl>
                                        <p:attrNameLst>
                                          <p:attrName>ppt_y</p:attrName>
                                        </p:attrNameLst>
                                      </p:cBhvr>
                                      <p:tavLst>
                                        <p:tav tm="0">
                                          <p:val>
                                            <p:strVal val="#ppt_y"/>
                                          </p:val>
                                        </p:tav>
                                        <p:tav tm="100000">
                                          <p:val>
                                            <p:strVal val="#ppt_y"/>
                                          </p:val>
                                        </p:tav>
                                      </p:tavLst>
                                    </p:anim>
                                  </p:childTnLst>
                                </p:cTn>
                              </p:par>
                            </p:childTnLst>
                          </p:cTn>
                        </p:par>
                        <p:par>
                          <p:cTn id="45" fill="hold">
                            <p:stCondLst>
                              <p:cond delay="5000"/>
                            </p:stCondLst>
                            <p:childTnLst>
                              <p:par>
                                <p:cTn id="46" presetID="2" presetClass="entr" presetSubtype="8" fill="hold" nodeType="afterEffect">
                                  <p:stCondLst>
                                    <p:cond delay="0"/>
                                  </p:stCondLst>
                                  <p:childTnLst>
                                    <p:set>
                                      <p:cBhvr>
                                        <p:cTn id="47" dur="1" fill="hold">
                                          <p:stCondLst>
                                            <p:cond delay="0"/>
                                          </p:stCondLst>
                                        </p:cTn>
                                        <p:tgtEl>
                                          <p:spTgt spid="51"/>
                                        </p:tgtEl>
                                        <p:attrNameLst>
                                          <p:attrName>style.visibility</p:attrName>
                                        </p:attrNameLst>
                                      </p:cBhvr>
                                      <p:to>
                                        <p:strVal val="visible"/>
                                      </p:to>
                                    </p:set>
                                    <p:anim calcmode="lin" valueType="num">
                                      <p:cBhvr additive="base">
                                        <p:cTn id="48" dur="300" fill="hold"/>
                                        <p:tgtEl>
                                          <p:spTgt spid="51"/>
                                        </p:tgtEl>
                                        <p:attrNameLst>
                                          <p:attrName>ppt_x</p:attrName>
                                        </p:attrNameLst>
                                      </p:cBhvr>
                                      <p:tavLst>
                                        <p:tav tm="0">
                                          <p:val>
                                            <p:strVal val="0-#ppt_w/2"/>
                                          </p:val>
                                        </p:tav>
                                        <p:tav tm="100000">
                                          <p:val>
                                            <p:strVal val="#ppt_x"/>
                                          </p:val>
                                        </p:tav>
                                      </p:tavLst>
                                    </p:anim>
                                    <p:anim calcmode="lin" valueType="num">
                                      <p:cBhvr additive="base">
                                        <p:cTn id="49" dur="300" fill="hold"/>
                                        <p:tgtEl>
                                          <p:spTgt spid="51"/>
                                        </p:tgtEl>
                                        <p:attrNameLst>
                                          <p:attrName>ppt_y</p:attrName>
                                        </p:attrNameLst>
                                      </p:cBhvr>
                                      <p:tavLst>
                                        <p:tav tm="0">
                                          <p:val>
                                            <p:strVal val="#ppt_y"/>
                                          </p:val>
                                        </p:tav>
                                        <p:tav tm="100000">
                                          <p:val>
                                            <p:strVal val="#ppt_y"/>
                                          </p:val>
                                        </p:tav>
                                      </p:tavLst>
                                    </p:anim>
                                  </p:childTnLst>
                                </p:cTn>
                              </p:par>
                              <p:par>
                                <p:cTn id="50" presetID="12" presetClass="entr" presetSubtype="2" fill="hold" grpId="0" nodeType="withEffect">
                                  <p:stCondLst>
                                    <p:cond delay="0"/>
                                  </p:stCondLst>
                                  <p:childTnLst>
                                    <p:set>
                                      <p:cBhvr>
                                        <p:cTn id="51" dur="1" fill="hold">
                                          <p:stCondLst>
                                            <p:cond delay="0"/>
                                          </p:stCondLst>
                                        </p:cTn>
                                        <p:tgtEl>
                                          <p:spTgt spid="56"/>
                                        </p:tgtEl>
                                        <p:attrNameLst>
                                          <p:attrName>style.visibility</p:attrName>
                                        </p:attrNameLst>
                                      </p:cBhvr>
                                      <p:to>
                                        <p:strVal val="visible"/>
                                      </p:to>
                                    </p:set>
                                    <p:anim calcmode="lin" valueType="num">
                                      <p:cBhvr additive="base">
                                        <p:cTn id="52" dur="500"/>
                                        <p:tgtEl>
                                          <p:spTgt spid="56"/>
                                        </p:tgtEl>
                                        <p:attrNameLst>
                                          <p:attrName>ppt_x</p:attrName>
                                        </p:attrNameLst>
                                      </p:cBhvr>
                                      <p:tavLst>
                                        <p:tav tm="0">
                                          <p:val>
                                            <p:strVal val="#ppt_x+#ppt_w*1.125000"/>
                                          </p:val>
                                        </p:tav>
                                        <p:tav tm="100000">
                                          <p:val>
                                            <p:strVal val="#ppt_x"/>
                                          </p:val>
                                        </p:tav>
                                      </p:tavLst>
                                    </p:anim>
                                    <p:animEffect transition="in" filter="wipe(left)">
                                      <p:cBhvr>
                                        <p:cTn id="53" dur="500"/>
                                        <p:tgtEl>
                                          <p:spTgt spid="56"/>
                                        </p:tgtEl>
                                      </p:cBhvr>
                                    </p:animEffect>
                                  </p:childTnLst>
                                </p:cTn>
                              </p:par>
                              <p:par>
                                <p:cTn id="54" presetID="12" presetClass="entr" presetSubtype="2" fill="hold" grpId="0" nodeType="withEffect">
                                  <p:stCondLst>
                                    <p:cond delay="0"/>
                                  </p:stCondLst>
                                  <p:childTnLst>
                                    <p:set>
                                      <p:cBhvr>
                                        <p:cTn id="55" dur="1" fill="hold">
                                          <p:stCondLst>
                                            <p:cond delay="0"/>
                                          </p:stCondLst>
                                        </p:cTn>
                                        <p:tgtEl>
                                          <p:spTgt spid="57"/>
                                        </p:tgtEl>
                                        <p:attrNameLst>
                                          <p:attrName>style.visibility</p:attrName>
                                        </p:attrNameLst>
                                      </p:cBhvr>
                                      <p:to>
                                        <p:strVal val="visible"/>
                                      </p:to>
                                    </p:set>
                                    <p:anim calcmode="lin" valueType="num">
                                      <p:cBhvr additive="base">
                                        <p:cTn id="56" dur="500"/>
                                        <p:tgtEl>
                                          <p:spTgt spid="57"/>
                                        </p:tgtEl>
                                        <p:attrNameLst>
                                          <p:attrName>ppt_x</p:attrName>
                                        </p:attrNameLst>
                                      </p:cBhvr>
                                      <p:tavLst>
                                        <p:tav tm="0">
                                          <p:val>
                                            <p:strVal val="#ppt_x+#ppt_w*1.125000"/>
                                          </p:val>
                                        </p:tav>
                                        <p:tav tm="100000">
                                          <p:val>
                                            <p:strVal val="#ppt_x"/>
                                          </p:val>
                                        </p:tav>
                                      </p:tavLst>
                                    </p:anim>
                                    <p:animEffect transition="in" filter="wipe(left)">
                                      <p:cBhvr>
                                        <p:cTn id="57" dur="500"/>
                                        <p:tgtEl>
                                          <p:spTgt spid="57"/>
                                        </p:tgtEl>
                                      </p:cBhvr>
                                    </p:animEffect>
                                  </p:childTnLst>
                                </p:cTn>
                              </p:par>
                              <p:par>
                                <p:cTn id="58" presetID="12" presetClass="entr" presetSubtype="2" fill="hold" grpId="0" nodeType="withEffect">
                                  <p:stCondLst>
                                    <p:cond delay="0"/>
                                  </p:stCondLst>
                                  <p:childTnLst>
                                    <p:set>
                                      <p:cBhvr>
                                        <p:cTn id="59" dur="1" fill="hold">
                                          <p:stCondLst>
                                            <p:cond delay="0"/>
                                          </p:stCondLst>
                                        </p:cTn>
                                        <p:tgtEl>
                                          <p:spTgt spid="55"/>
                                        </p:tgtEl>
                                        <p:attrNameLst>
                                          <p:attrName>style.visibility</p:attrName>
                                        </p:attrNameLst>
                                      </p:cBhvr>
                                      <p:to>
                                        <p:strVal val="visible"/>
                                      </p:to>
                                    </p:set>
                                    <p:anim calcmode="lin" valueType="num">
                                      <p:cBhvr additive="base">
                                        <p:cTn id="60" dur="500"/>
                                        <p:tgtEl>
                                          <p:spTgt spid="55"/>
                                        </p:tgtEl>
                                        <p:attrNameLst>
                                          <p:attrName>ppt_x</p:attrName>
                                        </p:attrNameLst>
                                      </p:cBhvr>
                                      <p:tavLst>
                                        <p:tav tm="0">
                                          <p:val>
                                            <p:strVal val="#ppt_x+#ppt_w*1.125000"/>
                                          </p:val>
                                        </p:tav>
                                        <p:tav tm="100000">
                                          <p:val>
                                            <p:strVal val="#ppt_x"/>
                                          </p:val>
                                        </p:tav>
                                      </p:tavLst>
                                    </p:anim>
                                    <p:animEffect transition="in" filter="wipe(left)">
                                      <p:cBhvr>
                                        <p:cTn id="61" dur="500"/>
                                        <p:tgtEl>
                                          <p:spTgt spid="55"/>
                                        </p:tgtEl>
                                      </p:cBhvr>
                                    </p:animEffect>
                                  </p:childTnLst>
                                </p:cTn>
                              </p:par>
                            </p:childTnLst>
                          </p:cTn>
                        </p:par>
                        <p:par>
                          <p:cTn id="62" fill="hold">
                            <p:stCondLst>
                              <p:cond delay="5500"/>
                            </p:stCondLst>
                            <p:childTnLst>
                              <p:par>
                                <p:cTn id="63" presetID="10" presetClass="entr" presetSubtype="0" fill="hold" grpId="0" nodeType="afterEffect">
                                  <p:stCondLst>
                                    <p:cond delay="0"/>
                                  </p:stCondLst>
                                  <p:childTnLst>
                                    <p:set>
                                      <p:cBhvr>
                                        <p:cTn id="64" dur="1" fill="hold">
                                          <p:stCondLst>
                                            <p:cond delay="0"/>
                                          </p:stCondLst>
                                        </p:cTn>
                                        <p:tgtEl>
                                          <p:spTgt spid="58"/>
                                        </p:tgtEl>
                                        <p:attrNameLst>
                                          <p:attrName>style.visibility</p:attrName>
                                        </p:attrNameLst>
                                      </p:cBhvr>
                                      <p:to>
                                        <p:strVal val="visible"/>
                                      </p:to>
                                    </p:set>
                                    <p:animEffect transition="in" filter="fade">
                                      <p:cBhvr>
                                        <p:cTn id="6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p:bldP spid="57" grpId="0"/>
      <p:bldP spid="5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flipH="1">
            <a:off x="3706528" y="1108938"/>
            <a:ext cx="5063146" cy="3551044"/>
          </a:xfrm>
          <a:prstGeom prst="rect">
            <a:avLst/>
          </a:prstGeom>
          <a:blipFill dpi="0" rotWithShape="1">
            <a:blip r:embed="rId3"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4" name="TextBox 3"/>
          <p:cNvSpPr txBox="1"/>
          <p:nvPr/>
        </p:nvSpPr>
        <p:spPr>
          <a:xfrm>
            <a:off x="387476" y="1108938"/>
            <a:ext cx="3021153" cy="2639569"/>
          </a:xfrm>
          <a:prstGeom prst="rect">
            <a:avLst/>
          </a:prstGeom>
          <a:noFill/>
        </p:spPr>
        <p:txBody>
          <a:bodyPr wrap="square" rtlCol="0">
            <a:spAutoFit/>
          </a:bodyPr>
          <a:lstStyle/>
          <a:p>
            <a:pPr marL="0" marR="0" lvl="0" indent="0" algn="just" defTabSz="914400" rtl="0" eaLnBrk="1" fontAlgn="base" latinLnBrk="0" hangingPunct="1">
              <a:lnSpc>
                <a:spcPct val="150000"/>
              </a:lnSpc>
              <a:spcBef>
                <a:spcPct val="0"/>
              </a:spcBef>
              <a:spcAft>
                <a:spcPct val="0"/>
              </a:spcAft>
              <a:buClrTx/>
              <a:buSzTx/>
              <a:buFontTx/>
              <a:buNone/>
              <a:defRPr/>
            </a:pPr>
            <a:r>
              <a:rPr kumimoji="0" lang="zh-CN" altLang="en-US" sz="14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rPr>
              <a:t>回顾这一年的工作，在取得成绩的同时，我们也找到了工作中的不足和问题，主要反映于</a:t>
            </a:r>
            <a:r>
              <a:rPr kumimoji="0" lang="en-US" altLang="zh-CN" sz="14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rPr>
              <a:t>xx</a:t>
            </a:r>
            <a:r>
              <a:rPr kumimoji="0" lang="zh-CN" altLang="en-US" sz="14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rPr>
              <a:t>及</a:t>
            </a:r>
            <a:r>
              <a:rPr kumimoji="0" lang="en-US" altLang="zh-CN" sz="14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rPr>
              <a:t>xxx</a:t>
            </a:r>
            <a:r>
              <a:rPr kumimoji="0" lang="zh-CN" altLang="en-US" sz="14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rPr>
              <a:t>的风格、定型还有待进一步探索，尤其是网上的公司产品库充分体现我们</a:t>
            </a:r>
            <a:r>
              <a:rPr kumimoji="0" lang="en-US" altLang="zh-CN" sz="1400" b="0" i="0" u="none" strike="noStrike" kern="1200" cap="none" spc="0" normalizeH="0" baseline="0" noProof="0" dirty="0" err="1">
                <a:ln>
                  <a:noFill/>
                </a:ln>
                <a:solidFill>
                  <a:prstClr val="black">
                    <a:lumMod val="85000"/>
                    <a:lumOff val="15000"/>
                  </a:prstClr>
                </a:solidFill>
                <a:effectLst/>
                <a:uLnTx/>
                <a:uFillTx/>
                <a:latin typeface="微软雅黑" panose="020B0503020204020204" charset="-122"/>
                <a:ea typeface="微软雅黑" panose="020B0503020204020204" charset="-122"/>
                <a:cs typeface="+mn-cs"/>
              </a:rPr>
              <a:t>xxxxx</a:t>
            </a:r>
            <a:r>
              <a:rPr kumimoji="0" lang="zh-CN" altLang="en-US" sz="14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rPr>
              <a:t>和我们这个平台能为客户提供良好的商机和快捷方便的信息</a:t>
            </a:r>
            <a:r>
              <a:rPr kumimoji="0" lang="zh-CN" altLang="en-US" sz="1400" b="0" i="0" u="none" strike="noStrike" kern="1200" cap="none" spc="0" normalizeH="0" baseline="0" noProof="0" dirty="0" smtClean="0">
                <a:ln>
                  <a:noFill/>
                </a:ln>
                <a:solidFill>
                  <a:prstClr val="black">
                    <a:lumMod val="85000"/>
                    <a:lumOff val="15000"/>
                  </a:prstClr>
                </a:solidFill>
                <a:effectLst/>
                <a:uLnTx/>
                <a:uFillTx/>
                <a:latin typeface="微软雅黑" panose="020B0503020204020204" charset="-122"/>
                <a:ea typeface="微软雅黑" panose="020B0503020204020204" charset="-122"/>
                <a:cs typeface="+mn-cs"/>
              </a:rPr>
              <a:t>、更</a:t>
            </a:r>
            <a:r>
              <a:rPr kumimoji="0" lang="zh-CN" altLang="en-US" sz="14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rPr>
              <a:t>上一个新台阶。</a:t>
            </a:r>
          </a:p>
        </p:txBody>
      </p:sp>
      <p:sp>
        <p:nvSpPr>
          <p:cNvPr id="6" name="TextBox 5"/>
          <p:cNvSpPr txBox="1"/>
          <p:nvPr/>
        </p:nvSpPr>
        <p:spPr>
          <a:xfrm>
            <a:off x="-41955" y="-2540818"/>
            <a:ext cx="24878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smtClean="0">
                <a:ln>
                  <a:noFill/>
                </a:ln>
                <a:solidFill>
                  <a:prstClr val="black"/>
                </a:solidFill>
                <a:effectLst/>
                <a:uLnTx/>
                <a:uFillTx/>
                <a:latin typeface="Arial" panose="020B0604020202020204"/>
                <a:ea typeface="微软雅黑" panose="020B0503020204020204" charset="-122"/>
                <a:cs typeface="+mn-cs"/>
              </a:rPr>
              <a:t> </a:t>
            </a:r>
            <a:endParaRPr kumimoji="0" lang="zh-CN" altLang="en-US" sz="1800" b="0" i="0" u="none" strike="noStrike" kern="1200" cap="none" spc="0" normalizeH="0" baseline="0" noProof="0" dirty="0">
              <a:ln>
                <a:noFill/>
              </a:ln>
              <a:solidFill>
                <a:prstClr val="black"/>
              </a:solidFill>
              <a:effectLst/>
              <a:uLnTx/>
              <a:uFillTx/>
              <a:latin typeface="Arial" panose="020B0604020202020204"/>
              <a:ea typeface="微软雅黑" panose="020B0503020204020204" charset="-122"/>
              <a:cs typeface="+mn-cs"/>
            </a:endParaRPr>
          </a:p>
        </p:txBody>
      </p:sp>
      <p:sp>
        <p:nvSpPr>
          <p:cNvPr id="2" name="标题 1"/>
          <p:cNvSpPr>
            <a:spLocks noGrp="1"/>
          </p:cNvSpPr>
          <p:nvPr>
            <p:ph type="title"/>
          </p:nvPr>
        </p:nvSpPr>
        <p:spPr/>
        <p:txBody>
          <a:bodyPr/>
          <a:lstStyle/>
          <a:p>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drap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6891"/>
          <p:cNvSpPr/>
          <p:nvPr/>
        </p:nvSpPr>
        <p:spPr>
          <a:xfrm flipH="1">
            <a:off x="5278671" y="2126846"/>
            <a:ext cx="1021895" cy="1021740"/>
          </a:xfrm>
          <a:custGeom>
            <a:avLst/>
            <a:gdLst/>
            <a:ahLst/>
            <a:cxnLst>
              <a:cxn ang="0">
                <a:pos x="wd2" y="hd2"/>
              </a:cxn>
              <a:cxn ang="5400000">
                <a:pos x="wd2" y="hd2"/>
              </a:cxn>
              <a:cxn ang="10800000">
                <a:pos x="wd2" y="hd2"/>
              </a:cxn>
              <a:cxn ang="16200000">
                <a:pos x="wd2" y="hd2"/>
              </a:cxn>
            </a:cxnLst>
            <a:rect l="0" t="0" r="r" b="b"/>
            <a:pathLst>
              <a:path w="21600" h="21600" extrusionOk="0">
                <a:moveTo>
                  <a:pt x="13507" y="0"/>
                </a:moveTo>
                <a:cubicBezTo>
                  <a:pt x="0" y="0"/>
                  <a:pt x="0" y="0"/>
                  <a:pt x="0" y="0"/>
                </a:cubicBezTo>
                <a:cubicBezTo>
                  <a:pt x="0" y="13507"/>
                  <a:pt x="0" y="13507"/>
                  <a:pt x="0" y="13507"/>
                </a:cubicBezTo>
                <a:cubicBezTo>
                  <a:pt x="0" y="17978"/>
                  <a:pt x="3622" y="21600"/>
                  <a:pt x="8112" y="21600"/>
                </a:cubicBezTo>
                <a:cubicBezTo>
                  <a:pt x="21600" y="21600"/>
                  <a:pt x="21600" y="21600"/>
                  <a:pt x="21600" y="21600"/>
                </a:cubicBezTo>
                <a:cubicBezTo>
                  <a:pt x="21600" y="8112"/>
                  <a:pt x="21600" y="8112"/>
                  <a:pt x="21600" y="8112"/>
                </a:cubicBezTo>
                <a:cubicBezTo>
                  <a:pt x="21600" y="3622"/>
                  <a:pt x="17978" y="0"/>
                  <a:pt x="13507" y="0"/>
                </a:cubicBezTo>
                <a:close/>
              </a:path>
            </a:pathLst>
          </a:custGeom>
          <a:solidFill>
            <a:srgbClr val="E0E0E0">
              <a:alpha val="15000"/>
            </a:srgbClr>
          </a:solidFill>
          <a:ln>
            <a:round/>
          </a:ln>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4" name="Shape 6914"/>
          <p:cNvSpPr/>
          <p:nvPr/>
        </p:nvSpPr>
        <p:spPr>
          <a:xfrm>
            <a:off x="2896385" y="1235582"/>
            <a:ext cx="1774422" cy="1612631"/>
          </a:xfrm>
          <a:custGeom>
            <a:avLst/>
            <a:gdLst/>
            <a:ahLst/>
            <a:cxnLst>
              <a:cxn ang="0">
                <a:pos x="wd2" y="hd2"/>
              </a:cxn>
              <a:cxn ang="5400000">
                <a:pos x="wd2" y="hd2"/>
              </a:cxn>
              <a:cxn ang="10800000">
                <a:pos x="wd2" y="hd2"/>
              </a:cxn>
              <a:cxn ang="16200000">
                <a:pos x="wd2" y="hd2"/>
              </a:cxn>
            </a:cxnLst>
            <a:rect l="0" t="0" r="r" b="b"/>
            <a:pathLst>
              <a:path w="21600" h="21600" extrusionOk="0">
                <a:moveTo>
                  <a:pt x="3095" y="18391"/>
                </a:moveTo>
                <a:cubicBezTo>
                  <a:pt x="2131" y="18465"/>
                  <a:pt x="1144" y="18588"/>
                  <a:pt x="224" y="18761"/>
                </a:cubicBezTo>
                <a:cubicBezTo>
                  <a:pt x="90" y="19699"/>
                  <a:pt x="22" y="20637"/>
                  <a:pt x="0" y="21600"/>
                </a:cubicBezTo>
                <a:cubicBezTo>
                  <a:pt x="3701" y="21600"/>
                  <a:pt x="3701" y="21600"/>
                  <a:pt x="3701" y="21600"/>
                </a:cubicBezTo>
                <a:cubicBezTo>
                  <a:pt x="4060" y="20168"/>
                  <a:pt x="5249" y="19156"/>
                  <a:pt x="6639" y="19156"/>
                </a:cubicBezTo>
                <a:cubicBezTo>
                  <a:pt x="8030" y="19156"/>
                  <a:pt x="9219" y="20168"/>
                  <a:pt x="9600" y="21600"/>
                </a:cubicBezTo>
                <a:cubicBezTo>
                  <a:pt x="10273" y="21600"/>
                  <a:pt x="10273" y="21600"/>
                  <a:pt x="10273" y="21600"/>
                </a:cubicBezTo>
                <a:cubicBezTo>
                  <a:pt x="10295" y="20711"/>
                  <a:pt x="10430" y="19847"/>
                  <a:pt x="10654" y="18983"/>
                </a:cubicBezTo>
                <a:cubicBezTo>
                  <a:pt x="11125" y="17206"/>
                  <a:pt x="12045" y="15552"/>
                  <a:pt x="13279" y="14268"/>
                </a:cubicBezTo>
                <a:cubicBezTo>
                  <a:pt x="14467" y="12960"/>
                  <a:pt x="16015" y="12096"/>
                  <a:pt x="17675" y="11602"/>
                </a:cubicBezTo>
                <a:cubicBezTo>
                  <a:pt x="18258" y="11454"/>
                  <a:pt x="18841" y="11380"/>
                  <a:pt x="19447" y="11331"/>
                </a:cubicBezTo>
                <a:cubicBezTo>
                  <a:pt x="19447" y="9183"/>
                  <a:pt x="19447" y="9183"/>
                  <a:pt x="19447" y="9183"/>
                </a:cubicBezTo>
                <a:cubicBezTo>
                  <a:pt x="19828" y="9109"/>
                  <a:pt x="19828" y="9109"/>
                  <a:pt x="19828" y="9109"/>
                </a:cubicBezTo>
                <a:cubicBezTo>
                  <a:pt x="20860" y="8912"/>
                  <a:pt x="21600" y="7949"/>
                  <a:pt x="21600" y="6764"/>
                </a:cubicBezTo>
                <a:cubicBezTo>
                  <a:pt x="21600" y="5579"/>
                  <a:pt x="20860" y="4592"/>
                  <a:pt x="19828" y="4394"/>
                </a:cubicBezTo>
                <a:cubicBezTo>
                  <a:pt x="19447" y="4320"/>
                  <a:pt x="19447" y="4320"/>
                  <a:pt x="19447" y="4320"/>
                </a:cubicBezTo>
                <a:cubicBezTo>
                  <a:pt x="19447" y="0"/>
                  <a:pt x="19447" y="0"/>
                  <a:pt x="19447" y="0"/>
                </a:cubicBezTo>
                <a:cubicBezTo>
                  <a:pt x="18931" y="25"/>
                  <a:pt x="18437" y="49"/>
                  <a:pt x="17921" y="123"/>
                </a:cubicBezTo>
                <a:cubicBezTo>
                  <a:pt x="17720" y="1185"/>
                  <a:pt x="17563" y="2197"/>
                  <a:pt x="17450" y="3259"/>
                </a:cubicBezTo>
                <a:cubicBezTo>
                  <a:pt x="15880" y="3579"/>
                  <a:pt x="15880" y="3579"/>
                  <a:pt x="15880" y="3579"/>
                </a:cubicBezTo>
                <a:cubicBezTo>
                  <a:pt x="14355" y="4098"/>
                  <a:pt x="14355" y="4098"/>
                  <a:pt x="14355" y="4098"/>
                </a:cubicBezTo>
                <a:cubicBezTo>
                  <a:pt x="13817" y="3209"/>
                  <a:pt x="13234" y="2370"/>
                  <a:pt x="12628" y="1555"/>
                </a:cubicBezTo>
                <a:cubicBezTo>
                  <a:pt x="11080" y="2197"/>
                  <a:pt x="9622" y="3110"/>
                  <a:pt x="8277" y="4172"/>
                </a:cubicBezTo>
                <a:cubicBezTo>
                  <a:pt x="8568" y="5159"/>
                  <a:pt x="8905" y="6171"/>
                  <a:pt x="9286" y="7134"/>
                </a:cubicBezTo>
                <a:cubicBezTo>
                  <a:pt x="8882" y="7529"/>
                  <a:pt x="8456" y="7875"/>
                  <a:pt x="8075" y="8294"/>
                </a:cubicBezTo>
                <a:cubicBezTo>
                  <a:pt x="7716" y="8714"/>
                  <a:pt x="7312" y="9109"/>
                  <a:pt x="6976" y="9578"/>
                </a:cubicBezTo>
                <a:cubicBezTo>
                  <a:pt x="6123" y="9134"/>
                  <a:pt x="5226" y="8714"/>
                  <a:pt x="4329" y="8319"/>
                </a:cubicBezTo>
                <a:cubicBezTo>
                  <a:pt x="3297" y="9751"/>
                  <a:pt x="2422" y="11331"/>
                  <a:pt x="1750" y="12985"/>
                </a:cubicBezTo>
                <a:cubicBezTo>
                  <a:pt x="2490" y="13701"/>
                  <a:pt x="3230" y="14367"/>
                  <a:pt x="3993" y="15009"/>
                </a:cubicBezTo>
                <a:cubicBezTo>
                  <a:pt x="3746" y="15552"/>
                  <a:pt x="3634" y="16120"/>
                  <a:pt x="3454" y="16663"/>
                </a:cubicBezTo>
                <a:cubicBezTo>
                  <a:pt x="3275" y="17231"/>
                  <a:pt x="3207" y="17798"/>
                  <a:pt x="3095" y="18391"/>
                </a:cubicBezTo>
                <a:close/>
              </a:path>
            </a:pathLst>
          </a:custGeom>
          <a:solidFill>
            <a:schemeClr val="accent1"/>
          </a:solidFill>
          <a:ln>
            <a:round/>
          </a:ln>
        </p:spPr>
        <p:txBody>
          <a:bodyPr lIns="0" tIns="0" rIns="0" bIns="0"/>
          <a:lstStyle/>
          <a:p>
            <a:pPr marL="0" marR="0" lvl="0" indent="0" algn="l" defTabSz="431800" rtl="0" eaLnBrk="1" fontAlgn="auto" latinLnBrk="0" hangingPunct="1">
              <a:lnSpc>
                <a:spcPct val="100000"/>
              </a:lnSpc>
              <a:spcBef>
                <a:spcPts val="0"/>
              </a:spcBef>
              <a:spcAft>
                <a:spcPts val="0"/>
              </a:spcAft>
              <a:buClrTx/>
              <a:buSzTx/>
              <a:buFontTx/>
              <a:buNone/>
              <a:defRPr sz="1200">
                <a:uFillTx/>
                <a:latin typeface="Helvetica"/>
                <a:ea typeface="Helvetica"/>
                <a:cs typeface="Helvetica"/>
                <a:sym typeface="Helvetica"/>
              </a:defRPr>
            </a:pPr>
            <a:endParaRPr kumimoji="0" sz="1200" b="0" i="0" u="none" strike="noStrike" kern="1200" cap="none" spc="0" normalizeH="0" baseline="0" noProof="0">
              <a:ln>
                <a:noFill/>
              </a:ln>
              <a:solidFill>
                <a:prstClr val="black"/>
              </a:solidFill>
              <a:effectLst/>
              <a:uLnTx/>
              <a:uFillTx/>
              <a:latin typeface="微软雅黑" panose="020B0503020204020204" charset="-122"/>
              <a:cs typeface="Helvetica"/>
              <a:sym typeface="Helvetica"/>
            </a:endParaRPr>
          </a:p>
        </p:txBody>
      </p:sp>
      <p:sp>
        <p:nvSpPr>
          <p:cNvPr id="5" name="Shape 6915"/>
          <p:cNvSpPr/>
          <p:nvPr/>
        </p:nvSpPr>
        <p:spPr>
          <a:xfrm>
            <a:off x="4566956" y="1235581"/>
            <a:ext cx="1609032" cy="1789534"/>
          </a:xfrm>
          <a:custGeom>
            <a:avLst/>
            <a:gdLst/>
            <a:ahLst/>
            <a:cxnLst>
              <a:cxn ang="0">
                <a:pos x="wd2" y="hd2"/>
              </a:cxn>
              <a:cxn ang="5400000">
                <a:pos x="wd2" y="hd2"/>
              </a:cxn>
              <a:cxn ang="10800000">
                <a:pos x="wd2" y="hd2"/>
              </a:cxn>
              <a:cxn ang="16200000">
                <a:pos x="wd2" y="hd2"/>
              </a:cxn>
            </a:cxnLst>
            <a:rect l="0" t="0" r="r" b="b"/>
            <a:pathLst>
              <a:path w="21600" h="21600" extrusionOk="0">
                <a:moveTo>
                  <a:pt x="0" y="3181"/>
                </a:moveTo>
                <a:cubicBezTo>
                  <a:pt x="1410" y="3559"/>
                  <a:pt x="2375" y="4738"/>
                  <a:pt x="2375" y="6095"/>
                </a:cubicBezTo>
                <a:cubicBezTo>
                  <a:pt x="2375" y="7452"/>
                  <a:pt x="1410" y="8609"/>
                  <a:pt x="0" y="9009"/>
                </a:cubicBezTo>
                <a:cubicBezTo>
                  <a:pt x="0" y="10188"/>
                  <a:pt x="0" y="10188"/>
                  <a:pt x="0" y="10188"/>
                </a:cubicBezTo>
                <a:cubicBezTo>
                  <a:pt x="866" y="10233"/>
                  <a:pt x="1732" y="10344"/>
                  <a:pt x="2573" y="10566"/>
                </a:cubicBezTo>
                <a:cubicBezTo>
                  <a:pt x="4379" y="11034"/>
                  <a:pt x="6037" y="11946"/>
                  <a:pt x="7324" y="13169"/>
                </a:cubicBezTo>
                <a:cubicBezTo>
                  <a:pt x="8635" y="14370"/>
                  <a:pt x="9501" y="15883"/>
                  <a:pt x="9971" y="17529"/>
                </a:cubicBezTo>
                <a:cubicBezTo>
                  <a:pt x="10120" y="18130"/>
                  <a:pt x="10219" y="18753"/>
                  <a:pt x="10268" y="19375"/>
                </a:cubicBezTo>
                <a:cubicBezTo>
                  <a:pt x="12767" y="19375"/>
                  <a:pt x="12767" y="19375"/>
                  <a:pt x="12767" y="19375"/>
                </a:cubicBezTo>
                <a:cubicBezTo>
                  <a:pt x="12841" y="19754"/>
                  <a:pt x="12841" y="19754"/>
                  <a:pt x="12841" y="19754"/>
                </a:cubicBezTo>
                <a:cubicBezTo>
                  <a:pt x="13014" y="20821"/>
                  <a:pt x="14029" y="21600"/>
                  <a:pt x="15216" y="21600"/>
                </a:cubicBezTo>
                <a:cubicBezTo>
                  <a:pt x="16404" y="21600"/>
                  <a:pt x="17394" y="20821"/>
                  <a:pt x="17592" y="19776"/>
                </a:cubicBezTo>
                <a:cubicBezTo>
                  <a:pt x="17641" y="19375"/>
                  <a:pt x="17641" y="19375"/>
                  <a:pt x="17641" y="19375"/>
                </a:cubicBezTo>
                <a:cubicBezTo>
                  <a:pt x="21600" y="19375"/>
                  <a:pt x="21600" y="19375"/>
                  <a:pt x="21600" y="19375"/>
                </a:cubicBezTo>
                <a:cubicBezTo>
                  <a:pt x="21600" y="18842"/>
                  <a:pt x="21551" y="18308"/>
                  <a:pt x="21476" y="17774"/>
                </a:cubicBezTo>
                <a:cubicBezTo>
                  <a:pt x="20437" y="17596"/>
                  <a:pt x="19423" y="17418"/>
                  <a:pt x="18359" y="17307"/>
                </a:cubicBezTo>
                <a:cubicBezTo>
                  <a:pt x="18012" y="15750"/>
                  <a:pt x="18012" y="15750"/>
                  <a:pt x="18012" y="15750"/>
                </a:cubicBezTo>
                <a:cubicBezTo>
                  <a:pt x="17518" y="14237"/>
                  <a:pt x="17518" y="14237"/>
                  <a:pt x="17518" y="14237"/>
                </a:cubicBezTo>
                <a:cubicBezTo>
                  <a:pt x="18408" y="13703"/>
                  <a:pt x="19225" y="13125"/>
                  <a:pt x="20066" y="12524"/>
                </a:cubicBezTo>
                <a:cubicBezTo>
                  <a:pt x="19423" y="10989"/>
                  <a:pt x="18482" y="9543"/>
                  <a:pt x="17443" y="8208"/>
                </a:cubicBezTo>
                <a:cubicBezTo>
                  <a:pt x="16429" y="8498"/>
                  <a:pt x="15414" y="8854"/>
                  <a:pt x="14449" y="9209"/>
                </a:cubicBezTo>
                <a:cubicBezTo>
                  <a:pt x="14078" y="8809"/>
                  <a:pt x="13732" y="8386"/>
                  <a:pt x="13287" y="8008"/>
                </a:cubicBezTo>
                <a:cubicBezTo>
                  <a:pt x="12866" y="7652"/>
                  <a:pt x="12470" y="7252"/>
                  <a:pt x="12000" y="6918"/>
                </a:cubicBezTo>
                <a:cubicBezTo>
                  <a:pt x="12470" y="6073"/>
                  <a:pt x="12891" y="5183"/>
                  <a:pt x="13262" y="4293"/>
                </a:cubicBezTo>
                <a:cubicBezTo>
                  <a:pt x="11827" y="3270"/>
                  <a:pt x="10268" y="2402"/>
                  <a:pt x="8586" y="1735"/>
                </a:cubicBezTo>
                <a:cubicBezTo>
                  <a:pt x="7868" y="2469"/>
                  <a:pt x="7200" y="3203"/>
                  <a:pt x="6581" y="3960"/>
                </a:cubicBezTo>
                <a:cubicBezTo>
                  <a:pt x="6037" y="3737"/>
                  <a:pt x="5468" y="3604"/>
                  <a:pt x="4899" y="3426"/>
                </a:cubicBezTo>
                <a:cubicBezTo>
                  <a:pt x="4355" y="3270"/>
                  <a:pt x="3761" y="3181"/>
                  <a:pt x="3192" y="3070"/>
                </a:cubicBezTo>
                <a:cubicBezTo>
                  <a:pt x="3093" y="2113"/>
                  <a:pt x="2994" y="1135"/>
                  <a:pt x="2796" y="200"/>
                </a:cubicBezTo>
                <a:cubicBezTo>
                  <a:pt x="1880" y="111"/>
                  <a:pt x="940" y="22"/>
                  <a:pt x="0" y="0"/>
                </a:cubicBezTo>
                <a:lnTo>
                  <a:pt x="0" y="3181"/>
                </a:lnTo>
                <a:close/>
              </a:path>
            </a:pathLst>
          </a:custGeom>
          <a:solidFill>
            <a:schemeClr val="accent3"/>
          </a:solidFill>
          <a:ln>
            <a:round/>
          </a:ln>
        </p:spPr>
        <p:txBody>
          <a:bodyPr lIns="0" tIns="0" rIns="0" bIns="0"/>
          <a:lstStyle/>
          <a:p>
            <a:pPr marL="0" marR="0" lvl="0" indent="0" algn="l" defTabSz="431800" rtl="0" eaLnBrk="1" fontAlgn="auto" latinLnBrk="0" hangingPunct="1">
              <a:lnSpc>
                <a:spcPct val="100000"/>
              </a:lnSpc>
              <a:spcBef>
                <a:spcPts val="0"/>
              </a:spcBef>
              <a:spcAft>
                <a:spcPts val="0"/>
              </a:spcAft>
              <a:buClrTx/>
              <a:buSzTx/>
              <a:buFontTx/>
              <a:buNone/>
              <a:defRPr sz="1200">
                <a:uFillTx/>
                <a:latin typeface="Helvetica"/>
                <a:ea typeface="Helvetica"/>
                <a:cs typeface="Helvetica"/>
                <a:sym typeface="Helvetica"/>
              </a:defRPr>
            </a:pPr>
            <a:endParaRPr kumimoji="0" sz="1200" b="0" i="0" u="none" strike="noStrike" kern="1200" cap="none" spc="0" normalizeH="0" baseline="0" noProof="0">
              <a:ln>
                <a:noFill/>
              </a:ln>
              <a:solidFill>
                <a:prstClr val="black"/>
              </a:solidFill>
              <a:effectLst/>
              <a:uLnTx/>
              <a:uFillTx/>
              <a:latin typeface="微软雅黑" panose="020B0503020204020204" charset="-122"/>
              <a:cs typeface="Helvetica"/>
              <a:sym typeface="Helvetica"/>
            </a:endParaRPr>
          </a:p>
        </p:txBody>
      </p:sp>
      <p:sp>
        <p:nvSpPr>
          <p:cNvPr id="6" name="Shape 6916"/>
          <p:cNvSpPr/>
          <p:nvPr/>
        </p:nvSpPr>
        <p:spPr>
          <a:xfrm>
            <a:off x="2896386" y="2740532"/>
            <a:ext cx="1597492" cy="1775433"/>
          </a:xfrm>
          <a:custGeom>
            <a:avLst/>
            <a:gdLst/>
            <a:ahLst/>
            <a:cxnLst>
              <a:cxn ang="0">
                <a:pos x="wd2" y="hd2"/>
              </a:cxn>
              <a:cxn ang="5400000">
                <a:pos x="wd2" y="hd2"/>
              </a:cxn>
              <a:cxn ang="10800000">
                <a:pos x="wd2" y="hd2"/>
              </a:cxn>
              <a:cxn ang="16200000">
                <a:pos x="wd2" y="hd2"/>
              </a:cxn>
            </a:cxnLst>
            <a:rect l="0" t="0" r="r" b="b"/>
            <a:pathLst>
              <a:path w="21600" h="21600" extrusionOk="0">
                <a:moveTo>
                  <a:pt x="21600" y="18530"/>
                </a:moveTo>
                <a:cubicBezTo>
                  <a:pt x="20205" y="18127"/>
                  <a:pt x="19233" y="16984"/>
                  <a:pt x="19233" y="15595"/>
                </a:cubicBezTo>
                <a:cubicBezTo>
                  <a:pt x="19233" y="14228"/>
                  <a:pt x="20205" y="13063"/>
                  <a:pt x="21600" y="12682"/>
                </a:cubicBezTo>
                <a:cubicBezTo>
                  <a:pt x="21600" y="11338"/>
                  <a:pt x="21600" y="11338"/>
                  <a:pt x="21600" y="11338"/>
                </a:cubicBezTo>
                <a:cubicBezTo>
                  <a:pt x="20778" y="11293"/>
                  <a:pt x="19956" y="11181"/>
                  <a:pt x="19158" y="10957"/>
                </a:cubicBezTo>
                <a:cubicBezTo>
                  <a:pt x="17365" y="10486"/>
                  <a:pt x="15696" y="9590"/>
                  <a:pt x="14400" y="8358"/>
                </a:cubicBezTo>
                <a:cubicBezTo>
                  <a:pt x="13080" y="7148"/>
                  <a:pt x="12208" y="5602"/>
                  <a:pt x="11709" y="3966"/>
                </a:cubicBezTo>
                <a:cubicBezTo>
                  <a:pt x="11560" y="3383"/>
                  <a:pt x="11485" y="2801"/>
                  <a:pt x="11435" y="2218"/>
                </a:cubicBezTo>
                <a:cubicBezTo>
                  <a:pt x="9841" y="2218"/>
                  <a:pt x="9841" y="2218"/>
                  <a:pt x="9841" y="2218"/>
                </a:cubicBezTo>
                <a:cubicBezTo>
                  <a:pt x="9766" y="1837"/>
                  <a:pt x="9766" y="1837"/>
                  <a:pt x="9766" y="1837"/>
                </a:cubicBezTo>
                <a:cubicBezTo>
                  <a:pt x="9592" y="784"/>
                  <a:pt x="8570" y="0"/>
                  <a:pt x="7374" y="0"/>
                </a:cubicBezTo>
                <a:cubicBezTo>
                  <a:pt x="6179" y="0"/>
                  <a:pt x="5182" y="784"/>
                  <a:pt x="4983" y="1837"/>
                </a:cubicBezTo>
                <a:cubicBezTo>
                  <a:pt x="4933" y="2218"/>
                  <a:pt x="4933" y="2218"/>
                  <a:pt x="4933" y="2218"/>
                </a:cubicBezTo>
                <a:cubicBezTo>
                  <a:pt x="0" y="2218"/>
                  <a:pt x="0" y="2218"/>
                  <a:pt x="0" y="2218"/>
                </a:cubicBezTo>
                <a:cubicBezTo>
                  <a:pt x="25" y="2711"/>
                  <a:pt x="75" y="3204"/>
                  <a:pt x="125" y="3697"/>
                </a:cubicBezTo>
                <a:cubicBezTo>
                  <a:pt x="1196" y="3899"/>
                  <a:pt x="2217" y="4056"/>
                  <a:pt x="3289" y="4168"/>
                </a:cubicBezTo>
                <a:cubicBezTo>
                  <a:pt x="3612" y="5736"/>
                  <a:pt x="3612" y="5736"/>
                  <a:pt x="3612" y="5736"/>
                </a:cubicBezTo>
                <a:cubicBezTo>
                  <a:pt x="4111" y="7260"/>
                  <a:pt x="4111" y="7260"/>
                  <a:pt x="4111" y="7260"/>
                </a:cubicBezTo>
                <a:cubicBezTo>
                  <a:pt x="3239" y="7820"/>
                  <a:pt x="2392" y="8380"/>
                  <a:pt x="1570" y="8985"/>
                </a:cubicBezTo>
                <a:cubicBezTo>
                  <a:pt x="2217" y="10554"/>
                  <a:pt x="3139" y="11988"/>
                  <a:pt x="4210" y="13354"/>
                </a:cubicBezTo>
                <a:cubicBezTo>
                  <a:pt x="5207" y="13063"/>
                  <a:pt x="6228" y="12705"/>
                  <a:pt x="7200" y="12324"/>
                </a:cubicBezTo>
                <a:cubicBezTo>
                  <a:pt x="7599" y="12727"/>
                  <a:pt x="7947" y="13175"/>
                  <a:pt x="8371" y="13534"/>
                </a:cubicBezTo>
                <a:cubicBezTo>
                  <a:pt x="8794" y="13915"/>
                  <a:pt x="9193" y="14318"/>
                  <a:pt x="9666" y="14632"/>
                </a:cubicBezTo>
                <a:cubicBezTo>
                  <a:pt x="9218" y="15505"/>
                  <a:pt x="8794" y="16379"/>
                  <a:pt x="8421" y="17298"/>
                </a:cubicBezTo>
                <a:cubicBezTo>
                  <a:pt x="9841" y="18329"/>
                  <a:pt x="11435" y="19180"/>
                  <a:pt x="13104" y="19852"/>
                </a:cubicBezTo>
                <a:cubicBezTo>
                  <a:pt x="13827" y="19135"/>
                  <a:pt x="14500" y="18396"/>
                  <a:pt x="15147" y="17634"/>
                </a:cubicBezTo>
                <a:cubicBezTo>
                  <a:pt x="15671" y="17858"/>
                  <a:pt x="16269" y="17970"/>
                  <a:pt x="16817" y="18149"/>
                </a:cubicBezTo>
                <a:cubicBezTo>
                  <a:pt x="17390" y="18329"/>
                  <a:pt x="17963" y="18418"/>
                  <a:pt x="18561" y="18530"/>
                </a:cubicBezTo>
                <a:cubicBezTo>
                  <a:pt x="18635" y="19494"/>
                  <a:pt x="18760" y="20457"/>
                  <a:pt x="18934" y="21398"/>
                </a:cubicBezTo>
                <a:cubicBezTo>
                  <a:pt x="19806" y="21510"/>
                  <a:pt x="20703" y="21578"/>
                  <a:pt x="21600" y="21600"/>
                </a:cubicBezTo>
                <a:lnTo>
                  <a:pt x="21600" y="18530"/>
                </a:lnTo>
                <a:close/>
              </a:path>
            </a:pathLst>
          </a:custGeom>
          <a:solidFill>
            <a:schemeClr val="accent4"/>
          </a:solidFill>
          <a:ln>
            <a:round/>
          </a:ln>
        </p:spPr>
        <p:txBody>
          <a:bodyPr lIns="0" tIns="0" rIns="0" bIns="0"/>
          <a:lstStyle/>
          <a:p>
            <a:pPr marL="0" marR="0" lvl="0" indent="0" algn="l" defTabSz="431800" rtl="0" eaLnBrk="1" fontAlgn="auto" latinLnBrk="0" hangingPunct="1">
              <a:lnSpc>
                <a:spcPct val="100000"/>
              </a:lnSpc>
              <a:spcBef>
                <a:spcPts val="0"/>
              </a:spcBef>
              <a:spcAft>
                <a:spcPts val="0"/>
              </a:spcAft>
              <a:buClrTx/>
              <a:buSzTx/>
              <a:buFontTx/>
              <a:buNone/>
              <a:defRPr sz="1200">
                <a:uFillTx/>
                <a:latin typeface="Helvetica"/>
                <a:ea typeface="Helvetica"/>
                <a:cs typeface="Helvetica"/>
                <a:sym typeface="Helvetica"/>
              </a:defRPr>
            </a:pPr>
            <a:endParaRPr kumimoji="0" sz="1200" b="0" i="0" u="none" strike="noStrike" kern="1200" cap="none" spc="0" normalizeH="0" baseline="0" noProof="0">
              <a:ln>
                <a:noFill/>
              </a:ln>
              <a:solidFill>
                <a:prstClr val="black"/>
              </a:solidFill>
              <a:effectLst/>
              <a:uLnTx/>
              <a:uFillTx/>
              <a:latin typeface="微软雅黑" panose="020B0503020204020204" charset="-122"/>
              <a:cs typeface="Helvetica"/>
              <a:sym typeface="Helvetica"/>
            </a:endParaRPr>
          </a:p>
        </p:txBody>
      </p:sp>
      <p:sp>
        <p:nvSpPr>
          <p:cNvPr id="7" name="Shape 6917"/>
          <p:cNvSpPr/>
          <p:nvPr/>
        </p:nvSpPr>
        <p:spPr>
          <a:xfrm>
            <a:off x="4390027" y="2914871"/>
            <a:ext cx="1785961" cy="1601095"/>
          </a:xfrm>
          <a:custGeom>
            <a:avLst/>
            <a:gdLst/>
            <a:ahLst/>
            <a:cxnLst>
              <a:cxn ang="0">
                <a:pos x="wd2" y="hd2"/>
              </a:cxn>
              <a:cxn ang="5400000">
                <a:pos x="wd2" y="hd2"/>
              </a:cxn>
              <a:cxn ang="10800000">
                <a:pos x="wd2" y="hd2"/>
              </a:cxn>
              <a:cxn ang="16200000">
                <a:pos x="wd2" y="hd2"/>
              </a:cxn>
            </a:cxnLst>
            <a:rect l="0" t="0" r="r" b="b"/>
            <a:pathLst>
              <a:path w="21600" h="21600" extrusionOk="0">
                <a:moveTo>
                  <a:pt x="18546" y="3107"/>
                </a:moveTo>
                <a:cubicBezTo>
                  <a:pt x="19482" y="3008"/>
                  <a:pt x="20463" y="2908"/>
                  <a:pt x="21399" y="2734"/>
                </a:cubicBezTo>
                <a:cubicBezTo>
                  <a:pt x="21511" y="1814"/>
                  <a:pt x="21578" y="920"/>
                  <a:pt x="21600" y="0"/>
                </a:cubicBezTo>
                <a:cubicBezTo>
                  <a:pt x="18769" y="0"/>
                  <a:pt x="18769" y="0"/>
                  <a:pt x="18769" y="0"/>
                </a:cubicBezTo>
                <a:cubicBezTo>
                  <a:pt x="18412" y="1491"/>
                  <a:pt x="17231" y="2461"/>
                  <a:pt x="15849" y="2461"/>
                </a:cubicBezTo>
                <a:cubicBezTo>
                  <a:pt x="14467" y="2461"/>
                  <a:pt x="13285" y="1491"/>
                  <a:pt x="12907" y="0"/>
                </a:cubicBezTo>
                <a:cubicBezTo>
                  <a:pt x="11391" y="0"/>
                  <a:pt x="11391" y="0"/>
                  <a:pt x="11391" y="0"/>
                </a:cubicBezTo>
                <a:cubicBezTo>
                  <a:pt x="11346" y="845"/>
                  <a:pt x="11235" y="1665"/>
                  <a:pt x="11012" y="2486"/>
                </a:cubicBezTo>
                <a:cubicBezTo>
                  <a:pt x="10544" y="4300"/>
                  <a:pt x="9630" y="5941"/>
                  <a:pt x="8426" y="7258"/>
                </a:cubicBezTo>
                <a:cubicBezTo>
                  <a:pt x="7222" y="8575"/>
                  <a:pt x="5684" y="9445"/>
                  <a:pt x="4057" y="9942"/>
                </a:cubicBezTo>
                <a:cubicBezTo>
                  <a:pt x="3433" y="10092"/>
                  <a:pt x="2786" y="10191"/>
                  <a:pt x="2140" y="10216"/>
                </a:cubicBezTo>
                <a:cubicBezTo>
                  <a:pt x="2140" y="12503"/>
                  <a:pt x="2140" y="12503"/>
                  <a:pt x="2140" y="12503"/>
                </a:cubicBezTo>
                <a:cubicBezTo>
                  <a:pt x="1761" y="12577"/>
                  <a:pt x="1761" y="12577"/>
                  <a:pt x="1761" y="12577"/>
                </a:cubicBezTo>
                <a:cubicBezTo>
                  <a:pt x="736" y="12801"/>
                  <a:pt x="0" y="13770"/>
                  <a:pt x="0" y="14939"/>
                </a:cubicBezTo>
                <a:cubicBezTo>
                  <a:pt x="0" y="16132"/>
                  <a:pt x="736" y="17101"/>
                  <a:pt x="1761" y="17325"/>
                </a:cubicBezTo>
                <a:cubicBezTo>
                  <a:pt x="2140" y="17399"/>
                  <a:pt x="2140" y="17399"/>
                  <a:pt x="2140" y="17399"/>
                </a:cubicBezTo>
                <a:cubicBezTo>
                  <a:pt x="2140" y="21600"/>
                  <a:pt x="2140" y="21600"/>
                  <a:pt x="2140" y="21600"/>
                </a:cubicBezTo>
                <a:cubicBezTo>
                  <a:pt x="2697" y="21600"/>
                  <a:pt x="3254" y="21550"/>
                  <a:pt x="3789" y="21476"/>
                </a:cubicBezTo>
                <a:cubicBezTo>
                  <a:pt x="3990" y="20432"/>
                  <a:pt x="4146" y="19413"/>
                  <a:pt x="4258" y="18344"/>
                </a:cubicBezTo>
                <a:cubicBezTo>
                  <a:pt x="5818" y="18021"/>
                  <a:pt x="5818" y="18021"/>
                  <a:pt x="5818" y="18021"/>
                </a:cubicBezTo>
                <a:cubicBezTo>
                  <a:pt x="7356" y="17499"/>
                  <a:pt x="7356" y="17499"/>
                  <a:pt x="7356" y="17499"/>
                </a:cubicBezTo>
                <a:cubicBezTo>
                  <a:pt x="7891" y="18394"/>
                  <a:pt x="8448" y="19214"/>
                  <a:pt x="9050" y="20059"/>
                </a:cubicBezTo>
                <a:cubicBezTo>
                  <a:pt x="10611" y="19413"/>
                  <a:pt x="12037" y="18468"/>
                  <a:pt x="13397" y="17424"/>
                </a:cubicBezTo>
                <a:cubicBezTo>
                  <a:pt x="13107" y="16405"/>
                  <a:pt x="12750" y="15386"/>
                  <a:pt x="12372" y="14417"/>
                </a:cubicBezTo>
                <a:cubicBezTo>
                  <a:pt x="12773" y="14044"/>
                  <a:pt x="13219" y="13696"/>
                  <a:pt x="13575" y="13248"/>
                </a:cubicBezTo>
                <a:cubicBezTo>
                  <a:pt x="13954" y="12826"/>
                  <a:pt x="14355" y="12453"/>
                  <a:pt x="14667" y="11981"/>
                </a:cubicBezTo>
                <a:cubicBezTo>
                  <a:pt x="15515" y="12428"/>
                  <a:pt x="16406" y="12826"/>
                  <a:pt x="17320" y="13223"/>
                </a:cubicBezTo>
                <a:cubicBezTo>
                  <a:pt x="18346" y="11782"/>
                  <a:pt x="19193" y="10216"/>
                  <a:pt x="19861" y="8526"/>
                </a:cubicBezTo>
                <a:cubicBezTo>
                  <a:pt x="19148" y="7805"/>
                  <a:pt x="18412" y="7134"/>
                  <a:pt x="17654" y="6512"/>
                </a:cubicBezTo>
                <a:cubicBezTo>
                  <a:pt x="17877" y="5965"/>
                  <a:pt x="17989" y="5394"/>
                  <a:pt x="18167" y="4822"/>
                </a:cubicBezTo>
                <a:cubicBezTo>
                  <a:pt x="18346" y="4275"/>
                  <a:pt x="18412" y="3679"/>
                  <a:pt x="18546" y="3107"/>
                </a:cubicBezTo>
                <a:close/>
              </a:path>
            </a:pathLst>
          </a:custGeom>
          <a:solidFill>
            <a:schemeClr val="accent2"/>
          </a:solidFill>
          <a:ln>
            <a:round/>
          </a:ln>
        </p:spPr>
        <p:txBody>
          <a:bodyPr lIns="0" tIns="0" rIns="0" bIns="0"/>
          <a:lstStyle/>
          <a:p>
            <a:pPr marL="0" marR="0" lvl="0" indent="0" algn="l" defTabSz="431800" rtl="0" eaLnBrk="1" fontAlgn="auto" latinLnBrk="0" hangingPunct="1">
              <a:lnSpc>
                <a:spcPct val="100000"/>
              </a:lnSpc>
              <a:spcBef>
                <a:spcPts val="0"/>
              </a:spcBef>
              <a:spcAft>
                <a:spcPts val="0"/>
              </a:spcAft>
              <a:buClrTx/>
              <a:buSzTx/>
              <a:buFontTx/>
              <a:buNone/>
              <a:defRPr sz="1200">
                <a:uFillTx/>
                <a:latin typeface="Helvetica"/>
                <a:ea typeface="Helvetica"/>
                <a:cs typeface="Helvetica"/>
                <a:sym typeface="Helvetica"/>
              </a:defRPr>
            </a:pPr>
            <a:endParaRPr kumimoji="0" sz="1200" b="0" i="0" u="none" strike="noStrike" kern="1200" cap="none" spc="0" normalizeH="0" baseline="0" noProof="0">
              <a:ln>
                <a:noFill/>
              </a:ln>
              <a:solidFill>
                <a:prstClr val="black"/>
              </a:solidFill>
              <a:effectLst/>
              <a:uLnTx/>
              <a:uFillTx/>
              <a:latin typeface="微软雅黑" panose="020B0503020204020204" charset="-122"/>
              <a:cs typeface="Helvetica"/>
              <a:sym typeface="Helvetica"/>
            </a:endParaRPr>
          </a:p>
        </p:txBody>
      </p:sp>
      <p:sp>
        <p:nvSpPr>
          <p:cNvPr id="8" name="Shape 6926"/>
          <p:cNvSpPr/>
          <p:nvPr/>
        </p:nvSpPr>
        <p:spPr>
          <a:xfrm>
            <a:off x="2434457" y="1618255"/>
            <a:ext cx="957017" cy="4461"/>
          </a:xfrm>
          <a:prstGeom prst="line">
            <a:avLst/>
          </a:prstGeom>
          <a:ln w="6350">
            <a:solidFill>
              <a:schemeClr val="bg1">
                <a:lumMod val="65000"/>
              </a:schemeClr>
            </a:solidFill>
            <a:prstDash val="dash"/>
            <a:miter lim="400000"/>
            <a:headEnd type="triangle"/>
          </a:ln>
        </p:spPr>
        <p:txBody>
          <a:bodyPr lIns="0" tIns="0" rIns="0" bIns="0"/>
          <a:lstStyle/>
          <a:p>
            <a:pPr marL="0" marR="0" lvl="0" indent="0" algn="l" defTabSz="431800" rtl="0" eaLnBrk="1" fontAlgn="auto" latinLnBrk="0" hangingPunct="1">
              <a:lnSpc>
                <a:spcPct val="100000"/>
              </a:lnSpc>
              <a:spcBef>
                <a:spcPts val="0"/>
              </a:spcBef>
              <a:spcAft>
                <a:spcPts val="0"/>
              </a:spcAft>
              <a:buClrTx/>
              <a:buSzTx/>
              <a:buFontTx/>
              <a:buNone/>
              <a:defRPr sz="1200">
                <a:uFillTx/>
                <a:latin typeface="Helvetica"/>
                <a:ea typeface="Helvetica"/>
                <a:cs typeface="Helvetica"/>
                <a:sym typeface="Helvetica"/>
              </a:defRPr>
            </a:pPr>
            <a:endParaRPr kumimoji="0" sz="1200" b="0" i="0" u="none" strike="noStrike" kern="1200" cap="none" spc="0" normalizeH="0" baseline="0" noProof="0">
              <a:ln>
                <a:noFill/>
              </a:ln>
              <a:solidFill>
                <a:prstClr val="black"/>
              </a:solidFill>
              <a:effectLst/>
              <a:uLnTx/>
              <a:uFillTx/>
              <a:latin typeface="微软雅黑" panose="020B0503020204020204" charset="-122"/>
              <a:cs typeface="Helvetica"/>
              <a:sym typeface="Helvetica"/>
            </a:endParaRPr>
          </a:p>
        </p:txBody>
      </p:sp>
      <p:sp>
        <p:nvSpPr>
          <p:cNvPr id="9" name="Shape 6927"/>
          <p:cNvSpPr/>
          <p:nvPr/>
        </p:nvSpPr>
        <p:spPr>
          <a:xfrm>
            <a:off x="2434456" y="3329135"/>
            <a:ext cx="525089" cy="152"/>
          </a:xfrm>
          <a:prstGeom prst="line">
            <a:avLst/>
          </a:prstGeom>
          <a:ln w="6350">
            <a:solidFill>
              <a:schemeClr val="bg1">
                <a:lumMod val="65000"/>
              </a:schemeClr>
            </a:solidFill>
            <a:prstDash val="dash"/>
            <a:miter lim="400000"/>
            <a:headEnd type="triangle"/>
          </a:ln>
        </p:spPr>
        <p:txBody>
          <a:bodyPr lIns="0" tIns="0" rIns="0" bIns="0"/>
          <a:lstStyle/>
          <a:p>
            <a:pPr marL="0" marR="0" lvl="0" indent="0" algn="l" defTabSz="431800" rtl="0" eaLnBrk="1" fontAlgn="auto" latinLnBrk="0" hangingPunct="1">
              <a:lnSpc>
                <a:spcPct val="100000"/>
              </a:lnSpc>
              <a:spcBef>
                <a:spcPts val="0"/>
              </a:spcBef>
              <a:spcAft>
                <a:spcPts val="0"/>
              </a:spcAft>
              <a:buClrTx/>
              <a:buSzTx/>
              <a:buFontTx/>
              <a:buNone/>
              <a:defRPr sz="1200">
                <a:uFillTx/>
                <a:latin typeface="Helvetica"/>
                <a:ea typeface="Helvetica"/>
                <a:cs typeface="Helvetica"/>
                <a:sym typeface="Helvetica"/>
              </a:defRPr>
            </a:pPr>
            <a:endParaRPr kumimoji="0" sz="1200" b="0" i="0" u="none" strike="noStrike" kern="1200" cap="none" spc="0" normalizeH="0" baseline="0" noProof="0">
              <a:ln>
                <a:noFill/>
              </a:ln>
              <a:solidFill>
                <a:prstClr val="black"/>
              </a:solidFill>
              <a:effectLst/>
              <a:uLnTx/>
              <a:uFillTx/>
              <a:latin typeface="微软雅黑" panose="020B0503020204020204" charset="-122"/>
              <a:cs typeface="Helvetica"/>
              <a:sym typeface="Helvetica"/>
            </a:endParaRPr>
          </a:p>
        </p:txBody>
      </p:sp>
      <p:sp>
        <p:nvSpPr>
          <p:cNvPr id="10" name="Shape 6929"/>
          <p:cNvSpPr/>
          <p:nvPr/>
        </p:nvSpPr>
        <p:spPr>
          <a:xfrm flipH="1">
            <a:off x="5974939" y="3329137"/>
            <a:ext cx="726137" cy="1"/>
          </a:xfrm>
          <a:prstGeom prst="line">
            <a:avLst/>
          </a:prstGeom>
          <a:ln w="6350">
            <a:solidFill>
              <a:schemeClr val="bg1">
                <a:lumMod val="65000"/>
              </a:schemeClr>
            </a:solidFill>
            <a:prstDash val="dash"/>
            <a:miter lim="400000"/>
            <a:headEnd type="triangle"/>
          </a:ln>
        </p:spPr>
        <p:txBody>
          <a:bodyPr lIns="0" tIns="0" rIns="0" bIns="0"/>
          <a:lstStyle/>
          <a:p>
            <a:pPr marL="0" marR="0" lvl="0" indent="0" algn="l" defTabSz="431800" rtl="0" eaLnBrk="1" fontAlgn="auto" latinLnBrk="0" hangingPunct="1">
              <a:lnSpc>
                <a:spcPct val="100000"/>
              </a:lnSpc>
              <a:spcBef>
                <a:spcPts val="0"/>
              </a:spcBef>
              <a:spcAft>
                <a:spcPts val="0"/>
              </a:spcAft>
              <a:buClrTx/>
              <a:buSzTx/>
              <a:buFontTx/>
              <a:buNone/>
              <a:defRPr sz="1200">
                <a:uFillTx/>
                <a:latin typeface="Helvetica"/>
                <a:ea typeface="Helvetica"/>
                <a:cs typeface="Helvetica"/>
                <a:sym typeface="Helvetica"/>
              </a:defRPr>
            </a:pPr>
            <a:endParaRPr kumimoji="0" sz="1200" b="0" i="0" u="none" strike="noStrike" kern="1200" cap="none" spc="0" normalizeH="0" baseline="0" noProof="0">
              <a:ln>
                <a:noFill/>
              </a:ln>
              <a:solidFill>
                <a:prstClr val="black"/>
              </a:solidFill>
              <a:effectLst/>
              <a:uLnTx/>
              <a:uFillTx/>
              <a:latin typeface="微软雅黑" panose="020B0503020204020204" charset="-122"/>
              <a:cs typeface="Helvetica"/>
              <a:sym typeface="Helvetica"/>
            </a:endParaRPr>
          </a:p>
        </p:txBody>
      </p:sp>
      <p:sp>
        <p:nvSpPr>
          <p:cNvPr id="11" name="Freeform 41"/>
          <p:cNvSpPr>
            <a:spLocks noEditPoints="1"/>
          </p:cNvSpPr>
          <p:nvPr/>
        </p:nvSpPr>
        <p:spPr bwMode="auto">
          <a:xfrm>
            <a:off x="4060604" y="2449948"/>
            <a:ext cx="866547" cy="788265"/>
          </a:xfrm>
          <a:custGeom>
            <a:avLst/>
            <a:gdLst>
              <a:gd name="T0" fmla="*/ 2147483647 w 67"/>
              <a:gd name="T1" fmla="*/ 124018912 h 60"/>
              <a:gd name="T2" fmla="*/ 2147483647 w 67"/>
              <a:gd name="T3" fmla="*/ 0 h 60"/>
              <a:gd name="T4" fmla="*/ 2147483647 w 67"/>
              <a:gd name="T5" fmla="*/ 0 h 60"/>
              <a:gd name="T6" fmla="*/ 2147483647 w 67"/>
              <a:gd name="T7" fmla="*/ 124018912 h 60"/>
              <a:gd name="T8" fmla="*/ 2147483647 w 67"/>
              <a:gd name="T9" fmla="*/ 310059138 h 60"/>
              <a:gd name="T10" fmla="*/ 2147483647 w 67"/>
              <a:gd name="T11" fmla="*/ 868156039 h 60"/>
              <a:gd name="T12" fmla="*/ 2147483647 w 67"/>
              <a:gd name="T13" fmla="*/ 124018912 h 60"/>
              <a:gd name="T14" fmla="*/ 2147483647 w 67"/>
              <a:gd name="T15" fmla="*/ 1922344337 h 60"/>
              <a:gd name="T16" fmla="*/ 2147483647 w 67"/>
              <a:gd name="T17" fmla="*/ 124018912 h 60"/>
              <a:gd name="T18" fmla="*/ 1902898002 w 67"/>
              <a:gd name="T19" fmla="*/ 124018912 h 60"/>
              <a:gd name="T20" fmla="*/ 122771150 w 67"/>
              <a:gd name="T21" fmla="*/ 1922344337 h 60"/>
              <a:gd name="T22" fmla="*/ 122771150 w 67"/>
              <a:gd name="T23" fmla="*/ 2147483647 h 60"/>
              <a:gd name="T24" fmla="*/ 245534466 w 67"/>
              <a:gd name="T25" fmla="*/ 2147483647 h 60"/>
              <a:gd name="T26" fmla="*/ 429691207 w 67"/>
              <a:gd name="T27" fmla="*/ 2147483647 h 60"/>
              <a:gd name="T28" fmla="*/ 2087055172 w 67"/>
              <a:gd name="T29" fmla="*/ 558097024 h 60"/>
              <a:gd name="T30" fmla="*/ 2147483647 w 67"/>
              <a:gd name="T31" fmla="*/ 2147483647 h 60"/>
              <a:gd name="T32" fmla="*/ 2147483647 w 67"/>
              <a:gd name="T33" fmla="*/ 2147483647 h 60"/>
              <a:gd name="T34" fmla="*/ 2147483647 w 67"/>
              <a:gd name="T35" fmla="*/ 1922344337 h 60"/>
              <a:gd name="T36" fmla="*/ 552454614 w 67"/>
              <a:gd name="T37" fmla="*/ 2147483647 h 60"/>
              <a:gd name="T38" fmla="*/ 552454614 w 67"/>
              <a:gd name="T39" fmla="*/ 2147483647 h 60"/>
              <a:gd name="T40" fmla="*/ 797989019 w 67"/>
              <a:gd name="T41" fmla="*/ 2147483647 h 60"/>
              <a:gd name="T42" fmla="*/ 1718749157 w 67"/>
              <a:gd name="T43" fmla="*/ 2147483647 h 60"/>
              <a:gd name="T44" fmla="*/ 1718749157 w 67"/>
              <a:gd name="T45" fmla="*/ 2147483647 h 60"/>
              <a:gd name="T46" fmla="*/ 1780134717 w 67"/>
              <a:gd name="T47" fmla="*/ 2147483647 h 60"/>
              <a:gd name="T48" fmla="*/ 2147483647 w 67"/>
              <a:gd name="T49" fmla="*/ 2147483647 h 60"/>
              <a:gd name="T50" fmla="*/ 2147483647 w 67"/>
              <a:gd name="T51" fmla="*/ 2147483647 h 60"/>
              <a:gd name="T52" fmla="*/ 2147483647 w 67"/>
              <a:gd name="T53" fmla="*/ 2147483647 h 60"/>
              <a:gd name="T54" fmla="*/ 2147483647 w 67"/>
              <a:gd name="T55" fmla="*/ 2147483647 h 60"/>
              <a:gd name="T56" fmla="*/ 2147483647 w 67"/>
              <a:gd name="T57" fmla="*/ 2147483647 h 60"/>
              <a:gd name="T58" fmla="*/ 2147483647 w 67"/>
              <a:gd name="T59" fmla="*/ 2147483647 h 60"/>
              <a:gd name="T60" fmla="*/ 2087055172 w 67"/>
              <a:gd name="T61" fmla="*/ 806142661 h 60"/>
              <a:gd name="T62" fmla="*/ 552454614 w 67"/>
              <a:gd name="T63" fmla="*/ 2147483647 h 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7"/>
              <a:gd name="T97" fmla="*/ 0 h 60"/>
              <a:gd name="T98" fmla="*/ 67 w 67"/>
              <a:gd name="T99" fmla="*/ 60 h 6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7" h="60">
                <a:moveTo>
                  <a:pt x="53" y="2"/>
                </a:moveTo>
                <a:cubicBezTo>
                  <a:pt x="53" y="1"/>
                  <a:pt x="52" y="0"/>
                  <a:pt x="51" y="0"/>
                </a:cubicBezTo>
                <a:cubicBezTo>
                  <a:pt x="46" y="0"/>
                  <a:pt x="46" y="0"/>
                  <a:pt x="46" y="0"/>
                </a:cubicBezTo>
                <a:cubicBezTo>
                  <a:pt x="45" y="0"/>
                  <a:pt x="44" y="1"/>
                  <a:pt x="44" y="2"/>
                </a:cubicBezTo>
                <a:cubicBezTo>
                  <a:pt x="44" y="5"/>
                  <a:pt x="44" y="5"/>
                  <a:pt x="44" y="5"/>
                </a:cubicBezTo>
                <a:cubicBezTo>
                  <a:pt x="53" y="14"/>
                  <a:pt x="53" y="14"/>
                  <a:pt x="53" y="14"/>
                </a:cubicBezTo>
                <a:lnTo>
                  <a:pt x="53" y="2"/>
                </a:lnTo>
                <a:close/>
                <a:moveTo>
                  <a:pt x="66" y="31"/>
                </a:moveTo>
                <a:cubicBezTo>
                  <a:pt x="36" y="2"/>
                  <a:pt x="36" y="2"/>
                  <a:pt x="36" y="2"/>
                </a:cubicBezTo>
                <a:cubicBezTo>
                  <a:pt x="35" y="0"/>
                  <a:pt x="33" y="0"/>
                  <a:pt x="31" y="2"/>
                </a:cubicBezTo>
                <a:cubicBezTo>
                  <a:pt x="2" y="31"/>
                  <a:pt x="2" y="31"/>
                  <a:pt x="2" y="31"/>
                </a:cubicBezTo>
                <a:cubicBezTo>
                  <a:pt x="0" y="33"/>
                  <a:pt x="0" y="35"/>
                  <a:pt x="2" y="36"/>
                </a:cubicBezTo>
                <a:cubicBezTo>
                  <a:pt x="2" y="37"/>
                  <a:pt x="3" y="37"/>
                  <a:pt x="4" y="37"/>
                </a:cubicBezTo>
                <a:cubicBezTo>
                  <a:pt x="5" y="37"/>
                  <a:pt x="6" y="37"/>
                  <a:pt x="7" y="36"/>
                </a:cubicBezTo>
                <a:cubicBezTo>
                  <a:pt x="34" y="9"/>
                  <a:pt x="34" y="9"/>
                  <a:pt x="34" y="9"/>
                </a:cubicBezTo>
                <a:cubicBezTo>
                  <a:pt x="61" y="36"/>
                  <a:pt x="61" y="36"/>
                  <a:pt x="61" y="36"/>
                </a:cubicBezTo>
                <a:cubicBezTo>
                  <a:pt x="62" y="38"/>
                  <a:pt x="65" y="38"/>
                  <a:pt x="66" y="36"/>
                </a:cubicBezTo>
                <a:cubicBezTo>
                  <a:pt x="67" y="35"/>
                  <a:pt x="67" y="33"/>
                  <a:pt x="66" y="31"/>
                </a:cubicBezTo>
                <a:close/>
                <a:moveTo>
                  <a:pt x="9" y="37"/>
                </a:moveTo>
                <a:cubicBezTo>
                  <a:pt x="9" y="57"/>
                  <a:pt x="9" y="57"/>
                  <a:pt x="9" y="57"/>
                </a:cubicBezTo>
                <a:cubicBezTo>
                  <a:pt x="9" y="59"/>
                  <a:pt x="11" y="60"/>
                  <a:pt x="13" y="60"/>
                </a:cubicBezTo>
                <a:cubicBezTo>
                  <a:pt x="28" y="60"/>
                  <a:pt x="28" y="60"/>
                  <a:pt x="28" y="60"/>
                </a:cubicBezTo>
                <a:cubicBezTo>
                  <a:pt x="28" y="42"/>
                  <a:pt x="28" y="42"/>
                  <a:pt x="28" y="42"/>
                </a:cubicBezTo>
                <a:cubicBezTo>
                  <a:pt x="28" y="42"/>
                  <a:pt x="29" y="41"/>
                  <a:pt x="29" y="41"/>
                </a:cubicBezTo>
                <a:cubicBezTo>
                  <a:pt x="38" y="41"/>
                  <a:pt x="38" y="41"/>
                  <a:pt x="38" y="41"/>
                </a:cubicBezTo>
                <a:cubicBezTo>
                  <a:pt x="39" y="41"/>
                  <a:pt x="39" y="42"/>
                  <a:pt x="39" y="42"/>
                </a:cubicBezTo>
                <a:cubicBezTo>
                  <a:pt x="39" y="60"/>
                  <a:pt x="39" y="60"/>
                  <a:pt x="39" y="60"/>
                </a:cubicBezTo>
                <a:cubicBezTo>
                  <a:pt x="55" y="60"/>
                  <a:pt x="55" y="60"/>
                  <a:pt x="55" y="60"/>
                </a:cubicBezTo>
                <a:cubicBezTo>
                  <a:pt x="57" y="60"/>
                  <a:pt x="58" y="59"/>
                  <a:pt x="58" y="57"/>
                </a:cubicBezTo>
                <a:cubicBezTo>
                  <a:pt x="58" y="38"/>
                  <a:pt x="58" y="38"/>
                  <a:pt x="58" y="38"/>
                </a:cubicBezTo>
                <a:cubicBezTo>
                  <a:pt x="34" y="13"/>
                  <a:pt x="34" y="13"/>
                  <a:pt x="34" y="13"/>
                </a:cubicBezTo>
                <a:lnTo>
                  <a:pt x="9" y="37"/>
                </a:lnTo>
                <a:close/>
              </a:path>
            </a:pathLst>
          </a:custGeom>
          <a:solidFill>
            <a:schemeClr val="accent5"/>
          </a:solidFill>
          <a:ln w="9525">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微软雅黑" panose="020B0503020204020204" charset="-122"/>
              <a:ea typeface="微软雅黑" panose="020B0503020204020204" charset="-122"/>
              <a:cs typeface="+mn-cs"/>
            </a:endParaRPr>
          </a:p>
        </p:txBody>
      </p:sp>
      <p:sp>
        <p:nvSpPr>
          <p:cNvPr id="12" name="Content Placeholder 2"/>
          <p:cNvSpPr txBox="1"/>
          <p:nvPr/>
        </p:nvSpPr>
        <p:spPr>
          <a:xfrm>
            <a:off x="436380" y="1275606"/>
            <a:ext cx="1975380" cy="1220658"/>
          </a:xfrm>
          <a:prstGeom prst="rect">
            <a:avLst/>
          </a:prstGeom>
        </p:spPr>
        <p:txBody>
          <a:bodyPr vert="horz" lIns="91440" tIns="45720" rIns="91440" bIns="4572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marL="0" marR="0" lvl="0" indent="0" algn="r" defTabSz="457200" rtl="0" eaLnBrk="1" fontAlgn="auto" latinLnBrk="0" hangingPunct="1">
              <a:lnSpc>
                <a:spcPct val="100000"/>
              </a:lnSpc>
              <a:spcBef>
                <a:spcPct val="20000"/>
              </a:spcBef>
              <a:spcAft>
                <a:spcPts val="600"/>
              </a:spcAft>
              <a:buClr>
                <a:srgbClr val="00B0F0">
                  <a:lumMod val="75000"/>
                </a:srgbClr>
              </a:buClr>
              <a:buSzPct val="145000"/>
              <a:buFont typeface="Arial" panose="020B0604020202020204"/>
              <a:buNone/>
              <a:defRPr/>
            </a:pPr>
            <a:r>
              <a:rPr kumimoji="0" lang="zh-CN" altLang="en-US" sz="1600" b="1" i="0" u="none" strike="noStrike" kern="1200" cap="none" spc="0" normalizeH="0" baseline="0" noProof="0" dirty="0" smtClean="0">
                <a:ln>
                  <a:noFill/>
                </a:ln>
                <a:solidFill>
                  <a:srgbClr val="00B0F0"/>
                </a:solidFill>
                <a:effectLst/>
                <a:uLnTx/>
                <a:uFillTx/>
                <a:latin typeface="微软雅黑" panose="020B0503020204020204" charset="-122"/>
                <a:ea typeface="微软雅黑" panose="020B0503020204020204" charset="-122"/>
                <a:cs typeface="Arial" panose="020B0604020202020204" pitchFamily="34" charset="0"/>
              </a:rPr>
              <a:t>填加标题</a:t>
            </a:r>
            <a:endParaRPr kumimoji="0" lang="id-ID" sz="1600" b="1" i="0" u="none" strike="noStrike" kern="1200" cap="none" spc="0" normalizeH="0" baseline="0" noProof="0" dirty="0" smtClean="0">
              <a:ln>
                <a:noFill/>
              </a:ln>
              <a:solidFill>
                <a:srgbClr val="00B0F0"/>
              </a:solidFill>
              <a:effectLst/>
              <a:uLnTx/>
              <a:uFillTx/>
              <a:latin typeface="微软雅黑" panose="020B0503020204020204" charset="-122"/>
              <a:ea typeface="微软雅黑" panose="020B0503020204020204" charset="-122"/>
              <a:cs typeface="Arial" panose="020B0604020202020204" pitchFamily="34" charset="0"/>
            </a:endParaRPr>
          </a:p>
          <a:p>
            <a:pPr marL="0" marR="0" lvl="0" indent="0" algn="r" defTabSz="457200" rtl="0" eaLnBrk="1" fontAlgn="auto" latinLnBrk="0" hangingPunct="1">
              <a:lnSpc>
                <a:spcPct val="120000"/>
              </a:lnSpc>
              <a:spcBef>
                <a:spcPct val="20000"/>
              </a:spcBef>
              <a:spcAft>
                <a:spcPts val="600"/>
              </a:spcAft>
              <a:buClr>
                <a:srgbClr val="00B0F0">
                  <a:lumMod val="75000"/>
                </a:srgbClr>
              </a:buClr>
              <a:buSzPct val="145000"/>
              <a:buFont typeface="Arial" panose="020B0604020202020204"/>
              <a:buNone/>
              <a:defRPr/>
            </a:pPr>
            <a:r>
              <a:rPr kumimoji="0" lang="zh-CN" altLang="en-US" sz="11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rPr>
              <a:t>单击添加文本单击添加文本单击添加文本单击添加文本单击添加文本单击添加文本</a:t>
            </a:r>
            <a:endParaRPr kumimoji="0" lang="en-US" altLang="zh-CN" sz="11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endParaRPr>
          </a:p>
        </p:txBody>
      </p:sp>
      <p:sp>
        <p:nvSpPr>
          <p:cNvPr id="13" name="Content Placeholder 2"/>
          <p:cNvSpPr txBox="1"/>
          <p:nvPr/>
        </p:nvSpPr>
        <p:spPr>
          <a:xfrm>
            <a:off x="405216" y="3007276"/>
            <a:ext cx="1975380" cy="1220658"/>
          </a:xfrm>
          <a:prstGeom prst="rect">
            <a:avLst/>
          </a:prstGeom>
        </p:spPr>
        <p:txBody>
          <a:bodyPr vert="horz" lIns="91440" tIns="45720" rIns="91440" bIns="4572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marL="0" marR="0" lvl="0" indent="0" algn="r" defTabSz="457200" rtl="0" eaLnBrk="1" fontAlgn="auto" latinLnBrk="0" hangingPunct="1">
              <a:lnSpc>
                <a:spcPct val="100000"/>
              </a:lnSpc>
              <a:spcBef>
                <a:spcPct val="20000"/>
              </a:spcBef>
              <a:spcAft>
                <a:spcPts val="600"/>
              </a:spcAft>
              <a:buClr>
                <a:srgbClr val="00B0F0">
                  <a:lumMod val="75000"/>
                </a:srgbClr>
              </a:buClr>
              <a:buSzPct val="145000"/>
              <a:buFont typeface="Arial" panose="020B0604020202020204"/>
              <a:buNone/>
              <a:defRPr/>
            </a:pPr>
            <a:r>
              <a:rPr kumimoji="0" lang="zh-CN" altLang="en-US" sz="1600" b="1" i="0" u="none" strike="noStrike" kern="1200" cap="none" spc="0" normalizeH="0" baseline="0" noProof="0" dirty="0" smtClean="0">
                <a:ln>
                  <a:noFill/>
                </a:ln>
                <a:solidFill>
                  <a:srgbClr val="0084B4"/>
                </a:solidFill>
                <a:effectLst/>
                <a:uLnTx/>
                <a:uFillTx/>
                <a:latin typeface="微软雅黑" panose="020B0503020204020204" charset="-122"/>
                <a:ea typeface="微软雅黑" panose="020B0503020204020204" charset="-122"/>
                <a:cs typeface="Arial" panose="020B0604020202020204" pitchFamily="34" charset="0"/>
              </a:rPr>
              <a:t>填加标题</a:t>
            </a:r>
            <a:endParaRPr kumimoji="0" lang="en-US" altLang="zh-CN" sz="1600" b="1" i="0" u="none" strike="noStrike" kern="1200" cap="none" spc="0" normalizeH="0" baseline="0" noProof="0" dirty="0">
              <a:ln>
                <a:noFill/>
              </a:ln>
              <a:solidFill>
                <a:srgbClr val="0084B4"/>
              </a:solidFill>
              <a:effectLst/>
              <a:uLnTx/>
              <a:uFillTx/>
              <a:latin typeface="微软雅黑" panose="020B0503020204020204" charset="-122"/>
              <a:ea typeface="微软雅黑" panose="020B0503020204020204" charset="-122"/>
              <a:cs typeface="Arial" panose="020B0604020202020204" pitchFamily="34" charset="0"/>
            </a:endParaRPr>
          </a:p>
          <a:p>
            <a:pPr marL="0" marR="0" lvl="0" indent="0" algn="r" defTabSz="457200" rtl="0" eaLnBrk="1" fontAlgn="auto" latinLnBrk="0" hangingPunct="1">
              <a:lnSpc>
                <a:spcPct val="120000"/>
              </a:lnSpc>
              <a:spcBef>
                <a:spcPct val="20000"/>
              </a:spcBef>
              <a:spcAft>
                <a:spcPts val="600"/>
              </a:spcAft>
              <a:buClr>
                <a:srgbClr val="00B0F0">
                  <a:lumMod val="75000"/>
                </a:srgbClr>
              </a:buClr>
              <a:buSzPct val="145000"/>
              <a:buFont typeface="Arial" panose="020B0604020202020204"/>
              <a:buNone/>
              <a:defRPr/>
            </a:pPr>
            <a:r>
              <a:rPr kumimoji="0" lang="zh-CN" altLang="en-US" sz="11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rPr>
              <a:t>单击添加文本单击添加文本单击添加文本单击添加文本单击添加文本单击添加文本</a:t>
            </a:r>
            <a:endParaRPr kumimoji="0" lang="en-US" altLang="zh-CN" sz="11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endParaRPr>
          </a:p>
        </p:txBody>
      </p:sp>
      <p:sp>
        <p:nvSpPr>
          <p:cNvPr id="14" name="Content Placeholder 2"/>
          <p:cNvSpPr txBox="1"/>
          <p:nvPr/>
        </p:nvSpPr>
        <p:spPr>
          <a:xfrm>
            <a:off x="6773084" y="1286180"/>
            <a:ext cx="1975380" cy="1220658"/>
          </a:xfrm>
          <a:prstGeom prst="rect">
            <a:avLst/>
          </a:prstGeom>
        </p:spPr>
        <p:txBody>
          <a:bodyPr vert="horz" lIns="91440" tIns="45720" rIns="91440" bIns="4572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marL="0" marR="0" lvl="0" indent="0" algn="l" defTabSz="457200" rtl="0" eaLnBrk="1" fontAlgn="auto" latinLnBrk="0" hangingPunct="1">
              <a:lnSpc>
                <a:spcPct val="100000"/>
              </a:lnSpc>
              <a:spcBef>
                <a:spcPct val="20000"/>
              </a:spcBef>
              <a:spcAft>
                <a:spcPts val="600"/>
              </a:spcAft>
              <a:buClr>
                <a:srgbClr val="00B0F0">
                  <a:lumMod val="75000"/>
                </a:srgbClr>
              </a:buClr>
              <a:buSzPct val="145000"/>
              <a:buFont typeface="Arial" panose="020B0604020202020204"/>
              <a:buNone/>
              <a:defRPr/>
            </a:pPr>
            <a:r>
              <a:rPr kumimoji="0" lang="zh-CN" altLang="en-US" sz="1600" b="1" i="0" u="none" strike="noStrike" kern="1200" cap="none" spc="0" normalizeH="0" baseline="0" noProof="0" dirty="0" smtClean="0">
                <a:ln>
                  <a:noFill/>
                </a:ln>
                <a:solidFill>
                  <a:srgbClr val="00B0F0"/>
                </a:solidFill>
                <a:effectLst/>
                <a:uLnTx/>
                <a:uFillTx/>
                <a:latin typeface="微软雅黑" panose="020B0503020204020204" charset="-122"/>
                <a:ea typeface="微软雅黑" panose="020B0503020204020204" charset="-122"/>
                <a:cs typeface="Arial" panose="020B0604020202020204" pitchFamily="34" charset="0"/>
              </a:rPr>
              <a:t>填加标题</a:t>
            </a:r>
            <a:endParaRPr kumimoji="0" lang="id-ID" sz="1600" b="1" i="0" u="none" strike="noStrike" kern="1200" cap="none" spc="0" normalizeH="0" baseline="0" noProof="0" dirty="0" smtClean="0">
              <a:ln>
                <a:noFill/>
              </a:ln>
              <a:solidFill>
                <a:srgbClr val="00B0F0"/>
              </a:solidFill>
              <a:effectLst/>
              <a:uLnTx/>
              <a:uFillTx/>
              <a:latin typeface="微软雅黑" panose="020B0503020204020204" charset="-122"/>
              <a:ea typeface="微软雅黑" panose="020B0503020204020204" charset="-122"/>
              <a:cs typeface="Arial" panose="020B0604020202020204" pitchFamily="34" charset="0"/>
            </a:endParaRPr>
          </a:p>
          <a:p>
            <a:pPr marL="0" marR="0" lvl="0" indent="0" algn="l" defTabSz="457200" rtl="0" eaLnBrk="1" fontAlgn="auto" latinLnBrk="0" hangingPunct="1">
              <a:lnSpc>
                <a:spcPct val="120000"/>
              </a:lnSpc>
              <a:spcBef>
                <a:spcPct val="20000"/>
              </a:spcBef>
              <a:spcAft>
                <a:spcPts val="600"/>
              </a:spcAft>
              <a:buClr>
                <a:srgbClr val="00B0F0">
                  <a:lumMod val="75000"/>
                </a:srgbClr>
              </a:buClr>
              <a:buSzPct val="145000"/>
              <a:buFont typeface="Arial" panose="020B0604020202020204"/>
              <a:buNone/>
              <a:defRPr/>
            </a:pPr>
            <a:r>
              <a:rPr kumimoji="0" lang="zh-CN" altLang="en-US" sz="11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rPr>
              <a:t>单击添加文本单击添加文本单击添加文本单击添加文本单击添加文本单击添加文本</a:t>
            </a:r>
            <a:endParaRPr kumimoji="0" lang="en-US" altLang="zh-CN" sz="11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endParaRPr>
          </a:p>
        </p:txBody>
      </p:sp>
      <p:sp>
        <p:nvSpPr>
          <p:cNvPr id="15" name="Content Placeholder 2"/>
          <p:cNvSpPr txBox="1"/>
          <p:nvPr/>
        </p:nvSpPr>
        <p:spPr>
          <a:xfrm>
            <a:off x="6773084" y="3004404"/>
            <a:ext cx="1975380" cy="1220658"/>
          </a:xfrm>
          <a:prstGeom prst="rect">
            <a:avLst/>
          </a:prstGeom>
        </p:spPr>
        <p:txBody>
          <a:bodyPr vert="horz" lIns="91440" tIns="45720" rIns="91440" bIns="4572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marL="0" marR="0" lvl="0" indent="0" algn="l" defTabSz="457200" rtl="0" eaLnBrk="1" fontAlgn="auto" latinLnBrk="0" hangingPunct="1">
              <a:lnSpc>
                <a:spcPct val="100000"/>
              </a:lnSpc>
              <a:spcBef>
                <a:spcPct val="20000"/>
              </a:spcBef>
              <a:spcAft>
                <a:spcPts val="600"/>
              </a:spcAft>
              <a:buClr>
                <a:srgbClr val="00B0F0">
                  <a:lumMod val="75000"/>
                </a:srgbClr>
              </a:buClr>
              <a:buSzPct val="145000"/>
              <a:buFont typeface="Arial" panose="020B0604020202020204"/>
              <a:buNone/>
              <a:defRPr/>
            </a:pPr>
            <a:r>
              <a:rPr kumimoji="0" lang="zh-CN" altLang="en-US" sz="1600" b="1" i="0" u="none" strike="noStrike" kern="1200" cap="none" spc="0" normalizeH="0" baseline="0" noProof="0" dirty="0" smtClean="0">
                <a:ln>
                  <a:noFill/>
                </a:ln>
                <a:solidFill>
                  <a:srgbClr val="0084B4"/>
                </a:solidFill>
                <a:effectLst/>
                <a:uLnTx/>
                <a:uFillTx/>
                <a:latin typeface="微软雅黑" panose="020B0503020204020204" charset="-122"/>
                <a:ea typeface="微软雅黑" panose="020B0503020204020204" charset="-122"/>
                <a:cs typeface="Arial" panose="020B0604020202020204" pitchFamily="34" charset="0"/>
              </a:rPr>
              <a:t>填加标题</a:t>
            </a:r>
            <a:endParaRPr kumimoji="0" lang="en-US" altLang="zh-CN" sz="1600" b="1" i="0" u="none" strike="noStrike" kern="1200" cap="none" spc="0" normalizeH="0" baseline="0" noProof="0" dirty="0">
              <a:ln>
                <a:noFill/>
              </a:ln>
              <a:solidFill>
                <a:srgbClr val="0084B4"/>
              </a:solidFill>
              <a:effectLst/>
              <a:uLnTx/>
              <a:uFillTx/>
              <a:latin typeface="微软雅黑" panose="020B0503020204020204" charset="-122"/>
              <a:ea typeface="微软雅黑" panose="020B0503020204020204" charset="-122"/>
              <a:cs typeface="Arial" panose="020B0604020202020204" pitchFamily="34" charset="0"/>
            </a:endParaRPr>
          </a:p>
          <a:p>
            <a:pPr marL="0" marR="0" lvl="0" indent="0" algn="l" defTabSz="457200" rtl="0" eaLnBrk="1" fontAlgn="auto" latinLnBrk="0" hangingPunct="1">
              <a:lnSpc>
                <a:spcPct val="120000"/>
              </a:lnSpc>
              <a:spcBef>
                <a:spcPct val="20000"/>
              </a:spcBef>
              <a:spcAft>
                <a:spcPts val="600"/>
              </a:spcAft>
              <a:buClr>
                <a:srgbClr val="00B0F0">
                  <a:lumMod val="75000"/>
                </a:srgbClr>
              </a:buClr>
              <a:buSzPct val="145000"/>
              <a:buFont typeface="Arial" panose="020B0604020202020204"/>
              <a:buNone/>
              <a:defRPr/>
            </a:pPr>
            <a:r>
              <a:rPr kumimoji="0" lang="zh-CN" altLang="en-US" sz="11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rPr>
              <a:t>单击添加文本单击添加文本单击添加文本单击添加文本单击添加文本单击添加文本</a:t>
            </a:r>
            <a:endParaRPr kumimoji="0" lang="en-US" altLang="zh-CN" sz="11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endParaRPr>
          </a:p>
        </p:txBody>
      </p:sp>
      <p:sp>
        <p:nvSpPr>
          <p:cNvPr id="16" name="TextBox 15"/>
          <p:cNvSpPr txBox="1"/>
          <p:nvPr/>
        </p:nvSpPr>
        <p:spPr>
          <a:xfrm>
            <a:off x="-41955" y="-2540818"/>
            <a:ext cx="24878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smtClean="0">
                <a:ln>
                  <a:noFill/>
                </a:ln>
                <a:solidFill>
                  <a:prstClr val="black"/>
                </a:solidFill>
                <a:effectLst/>
                <a:uLnTx/>
                <a:uFillTx/>
                <a:latin typeface="Arial" panose="020B0604020202020204"/>
                <a:ea typeface="微软雅黑" panose="020B0503020204020204" charset="-122"/>
                <a:cs typeface="+mn-cs"/>
              </a:rPr>
              <a:t> </a:t>
            </a:r>
            <a:endParaRPr kumimoji="0" lang="zh-CN" altLang="en-US" sz="1800" b="0" i="0" u="none" strike="noStrike" kern="1200" cap="none" spc="0" normalizeH="0" baseline="0" noProof="0" dirty="0">
              <a:ln>
                <a:noFill/>
              </a:ln>
              <a:solidFill>
                <a:prstClr val="black"/>
              </a:solidFill>
              <a:effectLst/>
              <a:uLnTx/>
              <a:uFillTx/>
              <a:latin typeface="Arial" panose="020B0604020202020204"/>
              <a:ea typeface="微软雅黑" panose="020B0503020204020204" charset="-122"/>
              <a:cs typeface="+mn-cs"/>
            </a:endParaRPr>
          </a:p>
        </p:txBody>
      </p:sp>
      <p:sp>
        <p:nvSpPr>
          <p:cNvPr id="2" name="标题 1"/>
          <p:cNvSpPr>
            <a:spLocks noGrp="1"/>
          </p:cNvSpPr>
          <p:nvPr>
            <p:ph type="title"/>
          </p:nvPr>
        </p:nvSpPr>
        <p:spPr/>
        <p:txBody>
          <a:bodyPr/>
          <a:lstStyle/>
          <a:p>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drap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anim calcmode="lin" valueType="num">
                                      <p:cBhvr>
                                        <p:cTn id="8" dur="2000" fill="hold"/>
                                        <p:tgtEl>
                                          <p:spTgt spid="11"/>
                                        </p:tgtEl>
                                        <p:attrNameLst>
                                          <p:attrName>ppt_w</p:attrName>
                                        </p:attrNameLst>
                                      </p:cBhvr>
                                      <p:tavLst>
                                        <p:tav tm="0" fmla="#ppt_w*sin(2.5*pi*$)">
                                          <p:val>
                                            <p:fltVal val="0"/>
                                          </p:val>
                                        </p:tav>
                                        <p:tav tm="100000">
                                          <p:val>
                                            <p:fltVal val="1"/>
                                          </p:val>
                                        </p:tav>
                                      </p:tavLst>
                                    </p:anim>
                                    <p:anim calcmode="lin" valueType="num">
                                      <p:cBhvr>
                                        <p:cTn id="9" dur="2000" fill="hold"/>
                                        <p:tgtEl>
                                          <p:spTgt spid="11"/>
                                        </p:tgtEl>
                                        <p:attrNameLst>
                                          <p:attrName>ppt_h</p:attrName>
                                        </p:attrNameLst>
                                      </p:cBhvr>
                                      <p:tavLst>
                                        <p:tav tm="0">
                                          <p:val>
                                            <p:strVal val="#ppt_h"/>
                                          </p:val>
                                        </p:tav>
                                        <p:tav tm="100000">
                                          <p:val>
                                            <p:strVal val="#ppt_h"/>
                                          </p:val>
                                        </p:tav>
                                      </p:tavLst>
                                    </p:anim>
                                  </p:childTnLst>
                                </p:cTn>
                              </p:par>
                              <p:par>
                                <p:cTn id="10" presetID="22" presetClass="entr" presetSubtype="8"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par>
                                <p:cTn id="13" presetID="22" presetClass="entr" presetSubtype="1" fill="hold" grpId="0" nodeType="withEffect">
                                  <p:stCondLst>
                                    <p:cond delay="500"/>
                                  </p:stCondLst>
                                  <p:childTnLst>
                                    <p:set>
                                      <p:cBhvr>
                                        <p:cTn id="14" dur="1" fill="hold">
                                          <p:stCondLst>
                                            <p:cond delay="0"/>
                                          </p:stCondLst>
                                        </p:cTn>
                                        <p:tgtEl>
                                          <p:spTgt spid="5"/>
                                        </p:tgtEl>
                                        <p:attrNameLst>
                                          <p:attrName>style.visibility</p:attrName>
                                        </p:attrNameLst>
                                      </p:cBhvr>
                                      <p:to>
                                        <p:strVal val="visible"/>
                                      </p:to>
                                    </p:set>
                                    <p:animEffect transition="in" filter="wipe(up)">
                                      <p:cBhvr>
                                        <p:cTn id="15" dur="500"/>
                                        <p:tgtEl>
                                          <p:spTgt spid="5"/>
                                        </p:tgtEl>
                                      </p:cBhvr>
                                    </p:animEffect>
                                  </p:childTnLst>
                                </p:cTn>
                              </p:par>
                              <p:par>
                                <p:cTn id="16" presetID="22" presetClass="entr" presetSubtype="2" fill="hold" grpId="0" nodeType="withEffect">
                                  <p:stCondLst>
                                    <p:cond delay="1000"/>
                                  </p:stCondLst>
                                  <p:childTnLst>
                                    <p:set>
                                      <p:cBhvr>
                                        <p:cTn id="17" dur="1" fill="hold">
                                          <p:stCondLst>
                                            <p:cond delay="0"/>
                                          </p:stCondLst>
                                        </p:cTn>
                                        <p:tgtEl>
                                          <p:spTgt spid="7"/>
                                        </p:tgtEl>
                                        <p:attrNameLst>
                                          <p:attrName>style.visibility</p:attrName>
                                        </p:attrNameLst>
                                      </p:cBhvr>
                                      <p:to>
                                        <p:strVal val="visible"/>
                                      </p:to>
                                    </p:set>
                                    <p:animEffect transition="in" filter="wipe(right)">
                                      <p:cBhvr>
                                        <p:cTn id="18" dur="500"/>
                                        <p:tgtEl>
                                          <p:spTgt spid="7"/>
                                        </p:tgtEl>
                                      </p:cBhvr>
                                    </p:animEffect>
                                  </p:childTnLst>
                                </p:cTn>
                              </p:par>
                              <p:par>
                                <p:cTn id="19" presetID="22" presetClass="entr" presetSubtype="4" fill="hold" grpId="0" nodeType="withEffect">
                                  <p:stCondLst>
                                    <p:cond delay="1500"/>
                                  </p:stCondLst>
                                  <p:childTnLst>
                                    <p:set>
                                      <p:cBhvr>
                                        <p:cTn id="20" dur="1" fill="hold">
                                          <p:stCondLst>
                                            <p:cond delay="0"/>
                                          </p:stCondLst>
                                        </p:cTn>
                                        <p:tgtEl>
                                          <p:spTgt spid="6"/>
                                        </p:tgtEl>
                                        <p:attrNameLst>
                                          <p:attrName>style.visibility</p:attrName>
                                        </p:attrNameLst>
                                      </p:cBhvr>
                                      <p:to>
                                        <p:strVal val="visible"/>
                                      </p:to>
                                    </p:set>
                                    <p:animEffect transition="in" filter="wipe(down)">
                                      <p:cBhvr>
                                        <p:cTn id="21" dur="500"/>
                                        <p:tgtEl>
                                          <p:spTgt spid="6"/>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right)">
                                      <p:cBhvr>
                                        <p:cTn id="25" dur="500"/>
                                        <p:tgtEl>
                                          <p:spTgt spid="8"/>
                                        </p:tgtEl>
                                      </p:cBhvr>
                                    </p:animEffect>
                                  </p:childTnLst>
                                </p:cTn>
                              </p:par>
                              <p:par>
                                <p:cTn id="26" presetID="22" presetClass="entr" presetSubtype="2"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right)">
                                      <p:cBhvr>
                                        <p:cTn id="28" dur="500"/>
                                        <p:tgtEl>
                                          <p:spTgt spid="9"/>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1000"/>
                                        <p:tgtEl>
                                          <p:spTgt spid="12"/>
                                        </p:tgtEl>
                                      </p:cBhvr>
                                    </p:animEffect>
                                    <p:anim calcmode="lin" valueType="num">
                                      <p:cBhvr>
                                        <p:cTn id="33" dur="1000" fill="hold"/>
                                        <p:tgtEl>
                                          <p:spTgt spid="12"/>
                                        </p:tgtEl>
                                        <p:attrNameLst>
                                          <p:attrName>ppt_x</p:attrName>
                                        </p:attrNameLst>
                                      </p:cBhvr>
                                      <p:tavLst>
                                        <p:tav tm="0">
                                          <p:val>
                                            <p:strVal val="#ppt_x"/>
                                          </p:val>
                                        </p:tav>
                                        <p:tav tm="100000">
                                          <p:val>
                                            <p:strVal val="#ppt_x"/>
                                          </p:val>
                                        </p:tav>
                                      </p:tavLst>
                                    </p:anim>
                                    <p:anim calcmode="lin" valueType="num">
                                      <p:cBhvr>
                                        <p:cTn id="34" dur="1000" fill="hold"/>
                                        <p:tgtEl>
                                          <p:spTgt spid="12"/>
                                        </p:tgtEl>
                                        <p:attrNameLst>
                                          <p:attrName>ppt_y</p:attrName>
                                        </p:attrNameLst>
                                      </p:cBhvr>
                                      <p:tavLst>
                                        <p:tav tm="0">
                                          <p:val>
                                            <p:strVal val="#ppt_y+.1"/>
                                          </p:val>
                                        </p:tav>
                                        <p:tav tm="100000">
                                          <p:val>
                                            <p:strVal val="#ppt_y"/>
                                          </p:val>
                                        </p:tav>
                                      </p:tavLst>
                                    </p:anim>
                                  </p:childTnLst>
                                </p:cTn>
                              </p:par>
                              <p:par>
                                <p:cTn id="35" presetID="22" presetClass="entr" presetSubtype="8"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left)">
                                      <p:cBhvr>
                                        <p:cTn id="37" dur="500"/>
                                        <p:tgtEl>
                                          <p:spTgt spid="10"/>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1000"/>
                                        <p:tgtEl>
                                          <p:spTgt spid="14"/>
                                        </p:tgtEl>
                                      </p:cBhvr>
                                    </p:animEffect>
                                    <p:anim calcmode="lin" valueType="num">
                                      <p:cBhvr>
                                        <p:cTn id="48" dur="1000" fill="hold"/>
                                        <p:tgtEl>
                                          <p:spTgt spid="14"/>
                                        </p:tgtEl>
                                        <p:attrNameLst>
                                          <p:attrName>ppt_x</p:attrName>
                                        </p:attrNameLst>
                                      </p:cBhvr>
                                      <p:tavLst>
                                        <p:tav tm="0">
                                          <p:val>
                                            <p:strVal val="#ppt_x"/>
                                          </p:val>
                                        </p:tav>
                                        <p:tav tm="100000">
                                          <p:val>
                                            <p:strVal val="#ppt_x"/>
                                          </p:val>
                                        </p:tav>
                                      </p:tavLst>
                                    </p:anim>
                                    <p:anim calcmode="lin" valueType="num">
                                      <p:cBhvr>
                                        <p:cTn id="49" dur="1000" fill="hold"/>
                                        <p:tgtEl>
                                          <p:spTgt spid="14"/>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fade">
                                      <p:cBhvr>
                                        <p:cTn id="53" dur="1000"/>
                                        <p:tgtEl>
                                          <p:spTgt spid="15"/>
                                        </p:tgtEl>
                                      </p:cBhvr>
                                    </p:animEffect>
                                    <p:anim calcmode="lin" valueType="num">
                                      <p:cBhvr>
                                        <p:cTn id="54" dur="1000" fill="hold"/>
                                        <p:tgtEl>
                                          <p:spTgt spid="15"/>
                                        </p:tgtEl>
                                        <p:attrNameLst>
                                          <p:attrName>ppt_x</p:attrName>
                                        </p:attrNameLst>
                                      </p:cBhvr>
                                      <p:tavLst>
                                        <p:tav tm="0">
                                          <p:val>
                                            <p:strVal val="#ppt_x"/>
                                          </p:val>
                                        </p:tav>
                                        <p:tav tm="100000">
                                          <p:val>
                                            <p:strVal val="#ppt_x"/>
                                          </p:val>
                                        </p:tav>
                                      </p:tavLst>
                                    </p:anim>
                                    <p:anim calcmode="lin" valueType="num">
                                      <p:cBhvr>
                                        <p:cTn id="55" dur="1000" fill="hold"/>
                                        <p:tgtEl>
                                          <p:spTgt spid="15"/>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0" presetClass="entr" presetSubtype="0"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p:bldP spid="13" grpId="0"/>
      <p:bldP spid="14" grpId="0"/>
      <p:bldP spid="15" grpId="0"/>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111977" y="2531142"/>
            <a:ext cx="6947570" cy="1987154"/>
            <a:chOff x="1097462" y="2569315"/>
            <a:chExt cx="6947571" cy="1987154"/>
          </a:xfrm>
        </p:grpSpPr>
        <p:grpSp>
          <p:nvGrpSpPr>
            <p:cNvPr id="4" name="组合 3"/>
            <p:cNvGrpSpPr/>
            <p:nvPr/>
          </p:nvGrpSpPr>
          <p:grpSpPr>
            <a:xfrm>
              <a:off x="1097462" y="2569315"/>
              <a:ext cx="6769962" cy="1585034"/>
              <a:chOff x="1039405" y="2438687"/>
              <a:chExt cx="6769962" cy="1585034"/>
            </a:xfrm>
          </p:grpSpPr>
          <p:grpSp>
            <p:nvGrpSpPr>
              <p:cNvPr id="10" name="组合 9"/>
              <p:cNvGrpSpPr/>
              <p:nvPr/>
            </p:nvGrpSpPr>
            <p:grpSpPr>
              <a:xfrm>
                <a:off x="1540164" y="2611462"/>
                <a:ext cx="6254544" cy="533400"/>
                <a:chOff x="1540164" y="2611462"/>
                <a:chExt cx="6254544" cy="533400"/>
              </a:xfrm>
            </p:grpSpPr>
            <p:cxnSp>
              <p:nvCxnSpPr>
                <p:cNvPr id="21" name="直接连接符 20"/>
                <p:cNvCxnSpPr/>
                <p:nvPr/>
              </p:nvCxnSpPr>
              <p:spPr>
                <a:xfrm>
                  <a:off x="1540164" y="3144862"/>
                  <a:ext cx="6254544"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1540164" y="2878162"/>
                  <a:ext cx="6254544"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1540164" y="2611462"/>
                  <a:ext cx="6254544"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1" name="组合 10"/>
              <p:cNvGrpSpPr/>
              <p:nvPr/>
            </p:nvGrpSpPr>
            <p:grpSpPr>
              <a:xfrm>
                <a:off x="1540163" y="2599426"/>
                <a:ext cx="6269204" cy="1382024"/>
                <a:chOff x="2622771" y="2467744"/>
                <a:chExt cx="4493608" cy="990600"/>
              </a:xfrm>
            </p:grpSpPr>
            <p:sp>
              <p:nvSpPr>
                <p:cNvPr id="18" name="任意多边形 17"/>
                <p:cNvSpPr/>
                <p:nvPr/>
              </p:nvSpPr>
              <p:spPr>
                <a:xfrm>
                  <a:off x="2622771" y="2467744"/>
                  <a:ext cx="4493608" cy="990600"/>
                </a:xfrm>
                <a:custGeom>
                  <a:avLst/>
                  <a:gdLst>
                    <a:gd name="connsiteX0" fmla="*/ 0 w 4483100"/>
                    <a:gd name="connsiteY0" fmla="*/ 952500 h 990600"/>
                    <a:gd name="connsiteX1" fmla="*/ 0 w 4483100"/>
                    <a:gd name="connsiteY1" fmla="*/ 596900 h 990600"/>
                    <a:gd name="connsiteX2" fmla="*/ 3022600 w 4483100"/>
                    <a:gd name="connsiteY2" fmla="*/ 393700 h 990600"/>
                    <a:gd name="connsiteX3" fmla="*/ 4483100 w 4483100"/>
                    <a:gd name="connsiteY3" fmla="*/ 0 h 990600"/>
                    <a:gd name="connsiteX4" fmla="*/ 4483100 w 4483100"/>
                    <a:gd name="connsiteY4" fmla="*/ 990600 h 990600"/>
                    <a:gd name="connsiteX5" fmla="*/ 0 w 4483100"/>
                    <a:gd name="connsiteY5" fmla="*/ 9525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83100" h="990600">
                      <a:moveTo>
                        <a:pt x="0" y="952500"/>
                      </a:moveTo>
                      <a:lnTo>
                        <a:pt x="0" y="596900"/>
                      </a:lnTo>
                      <a:lnTo>
                        <a:pt x="3022600" y="393700"/>
                      </a:lnTo>
                      <a:lnTo>
                        <a:pt x="4483100" y="0"/>
                      </a:lnTo>
                      <a:lnTo>
                        <a:pt x="4483100" y="990600"/>
                      </a:lnTo>
                      <a:lnTo>
                        <a:pt x="0" y="95250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9" name="任意多边形 18"/>
                <p:cNvSpPr/>
                <p:nvPr/>
              </p:nvSpPr>
              <p:spPr>
                <a:xfrm>
                  <a:off x="2622771" y="2886844"/>
                  <a:ext cx="4493608" cy="571500"/>
                </a:xfrm>
                <a:custGeom>
                  <a:avLst/>
                  <a:gdLst>
                    <a:gd name="connsiteX0" fmla="*/ 0 w 4483100"/>
                    <a:gd name="connsiteY0" fmla="*/ 571500 h 571500"/>
                    <a:gd name="connsiteX1" fmla="*/ 0 w 4483100"/>
                    <a:gd name="connsiteY1" fmla="*/ 304800 h 571500"/>
                    <a:gd name="connsiteX2" fmla="*/ 1562100 w 4483100"/>
                    <a:gd name="connsiteY2" fmla="*/ 177800 h 571500"/>
                    <a:gd name="connsiteX3" fmla="*/ 3035300 w 4483100"/>
                    <a:gd name="connsiteY3" fmla="*/ 203200 h 571500"/>
                    <a:gd name="connsiteX4" fmla="*/ 4483100 w 4483100"/>
                    <a:gd name="connsiteY4" fmla="*/ 0 h 571500"/>
                    <a:gd name="connsiteX5" fmla="*/ 4483100 w 4483100"/>
                    <a:gd name="connsiteY5" fmla="*/ 558800 h 571500"/>
                    <a:gd name="connsiteX6" fmla="*/ 0 w 4483100"/>
                    <a:gd name="connsiteY6" fmla="*/ 571500 h 57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83100" h="571500">
                      <a:moveTo>
                        <a:pt x="0" y="571500"/>
                      </a:moveTo>
                      <a:lnTo>
                        <a:pt x="0" y="304800"/>
                      </a:lnTo>
                      <a:lnTo>
                        <a:pt x="1562100" y="177800"/>
                      </a:lnTo>
                      <a:lnTo>
                        <a:pt x="3035300" y="203200"/>
                      </a:lnTo>
                      <a:lnTo>
                        <a:pt x="4483100" y="0"/>
                      </a:lnTo>
                      <a:lnTo>
                        <a:pt x="4483100" y="558800"/>
                      </a:lnTo>
                      <a:lnTo>
                        <a:pt x="0" y="5715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20" name="任意多边形 19"/>
                <p:cNvSpPr/>
                <p:nvPr/>
              </p:nvSpPr>
              <p:spPr>
                <a:xfrm>
                  <a:off x="2622771" y="3191644"/>
                  <a:ext cx="4493608" cy="266700"/>
                </a:xfrm>
                <a:custGeom>
                  <a:avLst/>
                  <a:gdLst>
                    <a:gd name="connsiteX0" fmla="*/ 0 w 4470400"/>
                    <a:gd name="connsiteY0" fmla="*/ 266700 h 266700"/>
                    <a:gd name="connsiteX1" fmla="*/ 0 w 4470400"/>
                    <a:gd name="connsiteY1" fmla="*/ 76200 h 266700"/>
                    <a:gd name="connsiteX2" fmla="*/ 3009900 w 4470400"/>
                    <a:gd name="connsiteY2" fmla="*/ 0 h 266700"/>
                    <a:gd name="connsiteX3" fmla="*/ 4470400 w 4470400"/>
                    <a:gd name="connsiteY3" fmla="*/ 152400 h 266700"/>
                    <a:gd name="connsiteX4" fmla="*/ 4470400 w 4470400"/>
                    <a:gd name="connsiteY4" fmla="*/ 266700 h 266700"/>
                    <a:gd name="connsiteX5" fmla="*/ 0 w 4470400"/>
                    <a:gd name="connsiteY5" fmla="*/ 26670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70400" h="266700">
                      <a:moveTo>
                        <a:pt x="0" y="266700"/>
                      </a:moveTo>
                      <a:lnTo>
                        <a:pt x="0" y="76200"/>
                      </a:lnTo>
                      <a:lnTo>
                        <a:pt x="3009900" y="0"/>
                      </a:lnTo>
                      <a:lnTo>
                        <a:pt x="4470400" y="152400"/>
                      </a:lnTo>
                      <a:lnTo>
                        <a:pt x="4470400" y="266700"/>
                      </a:lnTo>
                      <a:lnTo>
                        <a:pt x="0" y="2667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grpSp>
          <p:sp>
            <p:nvSpPr>
              <p:cNvPr id="12" name="TextBox 11"/>
              <p:cNvSpPr txBox="1"/>
              <p:nvPr/>
            </p:nvSpPr>
            <p:spPr>
              <a:xfrm>
                <a:off x="1138791" y="3715944"/>
                <a:ext cx="290464"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4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0</a:t>
                </a:r>
                <a:endParaRPr kumimoji="0" lang="zh-CN" altLang="en-US" sz="14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3" name="TextBox 12"/>
              <p:cNvSpPr txBox="1"/>
              <p:nvPr/>
            </p:nvSpPr>
            <p:spPr>
              <a:xfrm>
                <a:off x="1138791" y="3460491"/>
                <a:ext cx="290464"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4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2</a:t>
                </a:r>
                <a:endParaRPr kumimoji="0" lang="zh-CN" altLang="en-US" sz="14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4" name="TextBox 13"/>
              <p:cNvSpPr txBox="1"/>
              <p:nvPr/>
            </p:nvSpPr>
            <p:spPr>
              <a:xfrm>
                <a:off x="1138791" y="3205040"/>
                <a:ext cx="290464"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4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4</a:t>
                </a:r>
                <a:endParaRPr kumimoji="0" lang="zh-CN" altLang="en-US" sz="14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5" name="TextBox 14"/>
              <p:cNvSpPr txBox="1"/>
              <p:nvPr/>
            </p:nvSpPr>
            <p:spPr>
              <a:xfrm>
                <a:off x="1138791" y="2949589"/>
                <a:ext cx="290464"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4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6</a:t>
                </a:r>
                <a:endParaRPr kumimoji="0" lang="zh-CN" altLang="en-US" sz="14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6" name="TextBox 15"/>
              <p:cNvSpPr txBox="1"/>
              <p:nvPr/>
            </p:nvSpPr>
            <p:spPr>
              <a:xfrm>
                <a:off x="1138791" y="2694138"/>
                <a:ext cx="290464"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4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8</a:t>
                </a:r>
                <a:endParaRPr kumimoji="0" lang="zh-CN" altLang="en-US" sz="14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7" name="TextBox 16"/>
              <p:cNvSpPr txBox="1"/>
              <p:nvPr/>
            </p:nvSpPr>
            <p:spPr>
              <a:xfrm>
                <a:off x="1039405" y="2438687"/>
                <a:ext cx="396262"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4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10</a:t>
                </a:r>
                <a:endParaRPr kumimoji="0" lang="zh-CN" altLang="en-US" sz="14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p:txBody>
          </p:sp>
        </p:grpSp>
        <p:sp>
          <p:nvSpPr>
            <p:cNvPr id="5" name="TextBox 4"/>
            <p:cNvSpPr txBox="1"/>
            <p:nvPr/>
          </p:nvSpPr>
          <p:spPr>
            <a:xfrm>
              <a:off x="1409024" y="4248692"/>
              <a:ext cx="607859"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4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2010</a:t>
              </a:r>
              <a:endParaRPr kumimoji="0" lang="zh-CN" altLang="en-US" sz="14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p:txBody>
        </p:sp>
        <p:sp>
          <p:nvSpPr>
            <p:cNvPr id="6" name="TextBox 5"/>
            <p:cNvSpPr txBox="1"/>
            <p:nvPr/>
          </p:nvSpPr>
          <p:spPr>
            <a:xfrm>
              <a:off x="2911253" y="4248692"/>
              <a:ext cx="607859"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4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2011</a:t>
              </a:r>
              <a:endParaRPr kumimoji="0" lang="zh-CN" altLang="en-US" sz="14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p:txBody>
        </p:sp>
        <p:sp>
          <p:nvSpPr>
            <p:cNvPr id="7" name="TextBox 6"/>
            <p:cNvSpPr txBox="1"/>
            <p:nvPr/>
          </p:nvSpPr>
          <p:spPr>
            <a:xfrm>
              <a:off x="4413481" y="4248692"/>
              <a:ext cx="607859"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4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2012</a:t>
              </a:r>
              <a:endParaRPr kumimoji="0" lang="zh-CN" altLang="en-US" sz="14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p:txBody>
        </p:sp>
        <p:sp>
          <p:nvSpPr>
            <p:cNvPr id="8" name="TextBox 7"/>
            <p:cNvSpPr txBox="1"/>
            <p:nvPr/>
          </p:nvSpPr>
          <p:spPr>
            <a:xfrm>
              <a:off x="5915710" y="4248692"/>
              <a:ext cx="607859"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400" b="0" i="0" u="none" strike="noStrike" kern="1200" cap="none" spc="0" normalizeH="0" baseline="0" noProof="0" dirty="0" smtClean="0">
                  <a:ln>
                    <a:noFill/>
                  </a:ln>
                  <a:solidFill>
                    <a:prstClr val="black"/>
                  </a:solidFill>
                  <a:effectLst/>
                  <a:uLnTx/>
                  <a:uFillTx/>
                  <a:latin typeface="微软雅黑" panose="020B0503020204020204" charset="-122"/>
                  <a:ea typeface="微软雅黑" panose="020B0503020204020204" charset="-122"/>
                  <a:cs typeface="+mn-cs"/>
                </a:rPr>
                <a:t>2018</a:t>
              </a:r>
              <a:endParaRPr kumimoji="0" lang="zh-CN" altLang="en-US" sz="14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p:txBody>
        </p:sp>
        <p:sp>
          <p:nvSpPr>
            <p:cNvPr id="9" name="TextBox 8"/>
            <p:cNvSpPr txBox="1"/>
            <p:nvPr/>
          </p:nvSpPr>
          <p:spPr>
            <a:xfrm>
              <a:off x="7417938" y="4248692"/>
              <a:ext cx="627095"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400" b="0" i="0" u="none" strike="noStrike" kern="1200" cap="none" spc="0" normalizeH="0" baseline="0" noProof="0" dirty="0" smtClean="0">
                  <a:ln>
                    <a:noFill/>
                  </a:ln>
                  <a:solidFill>
                    <a:prstClr val="black"/>
                  </a:solidFill>
                  <a:effectLst/>
                  <a:uLnTx/>
                  <a:uFillTx/>
                  <a:latin typeface="微软雅黑" panose="020B0503020204020204" charset="-122"/>
                  <a:ea typeface="微软雅黑" panose="020B0503020204020204" charset="-122"/>
                  <a:cs typeface="+mn-cs"/>
                </a:rPr>
                <a:t>20XX</a:t>
              </a:r>
              <a:endParaRPr kumimoji="0" lang="zh-CN" altLang="en-US" sz="14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p:txBody>
        </p:sp>
      </p:grpSp>
      <p:grpSp>
        <p:nvGrpSpPr>
          <p:cNvPr id="24" name="组合 23"/>
          <p:cNvGrpSpPr/>
          <p:nvPr/>
        </p:nvGrpSpPr>
        <p:grpSpPr>
          <a:xfrm>
            <a:off x="1353388" y="1239330"/>
            <a:ext cx="1542588" cy="307777"/>
            <a:chOff x="1353388" y="1296413"/>
            <a:chExt cx="1542588" cy="307777"/>
          </a:xfrm>
        </p:grpSpPr>
        <p:sp>
          <p:nvSpPr>
            <p:cNvPr id="25" name="矩形 24"/>
            <p:cNvSpPr/>
            <p:nvPr/>
          </p:nvSpPr>
          <p:spPr>
            <a:xfrm>
              <a:off x="1353388" y="1385590"/>
              <a:ext cx="144016" cy="1440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26" name="TextBox 25"/>
            <p:cNvSpPr txBox="1"/>
            <p:nvPr/>
          </p:nvSpPr>
          <p:spPr>
            <a:xfrm>
              <a:off x="1634092" y="1296413"/>
              <a:ext cx="1261884"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smtClean="0">
                  <a:ln>
                    <a:noFill/>
                  </a:ln>
                  <a:solidFill>
                    <a:prstClr val="black"/>
                  </a:solidFill>
                  <a:effectLst/>
                  <a:uLnTx/>
                  <a:uFillTx/>
                  <a:latin typeface="微软雅黑" panose="020B0503020204020204" charset="-122"/>
                  <a:ea typeface="微软雅黑" panose="020B0503020204020204" charset="-122"/>
                  <a:cs typeface="+mn-cs"/>
                </a:rPr>
                <a:t>点击添加标题</a:t>
              </a:r>
              <a:endParaRPr kumimoji="0" lang="zh-CN" altLang="en-US" sz="14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p:txBody>
        </p:sp>
      </p:grpSp>
      <p:grpSp>
        <p:nvGrpSpPr>
          <p:cNvPr id="27" name="组合 26"/>
          <p:cNvGrpSpPr/>
          <p:nvPr/>
        </p:nvGrpSpPr>
        <p:grpSpPr>
          <a:xfrm>
            <a:off x="3598209" y="1239330"/>
            <a:ext cx="1542588" cy="307777"/>
            <a:chOff x="1353388" y="1701361"/>
            <a:chExt cx="1542588" cy="307777"/>
          </a:xfrm>
        </p:grpSpPr>
        <p:sp>
          <p:nvSpPr>
            <p:cNvPr id="28" name="矩形 27"/>
            <p:cNvSpPr/>
            <p:nvPr/>
          </p:nvSpPr>
          <p:spPr>
            <a:xfrm>
              <a:off x="1353388" y="1792716"/>
              <a:ext cx="144016" cy="144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29" name="TextBox 28"/>
            <p:cNvSpPr txBox="1"/>
            <p:nvPr/>
          </p:nvSpPr>
          <p:spPr>
            <a:xfrm>
              <a:off x="1634092" y="1701361"/>
              <a:ext cx="1261884"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smtClean="0">
                  <a:ln>
                    <a:noFill/>
                  </a:ln>
                  <a:solidFill>
                    <a:prstClr val="black"/>
                  </a:solidFill>
                  <a:effectLst/>
                  <a:uLnTx/>
                  <a:uFillTx/>
                  <a:latin typeface="微软雅黑" panose="020B0503020204020204" charset="-122"/>
                  <a:ea typeface="微软雅黑" panose="020B0503020204020204" charset="-122"/>
                  <a:cs typeface="+mn-cs"/>
                </a:rPr>
                <a:t>点击添加标题</a:t>
              </a:r>
              <a:endParaRPr kumimoji="0" lang="zh-CN" altLang="en-US" sz="14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p:txBody>
        </p:sp>
      </p:grpSp>
      <p:grpSp>
        <p:nvGrpSpPr>
          <p:cNvPr id="30" name="组合 29"/>
          <p:cNvGrpSpPr/>
          <p:nvPr/>
        </p:nvGrpSpPr>
        <p:grpSpPr>
          <a:xfrm>
            <a:off x="5843027" y="1239330"/>
            <a:ext cx="1542588" cy="307777"/>
            <a:chOff x="1353388" y="2093247"/>
            <a:chExt cx="1542588" cy="307777"/>
          </a:xfrm>
        </p:grpSpPr>
        <p:sp>
          <p:nvSpPr>
            <p:cNvPr id="31" name="矩形 30"/>
            <p:cNvSpPr/>
            <p:nvPr/>
          </p:nvSpPr>
          <p:spPr>
            <a:xfrm>
              <a:off x="1353388" y="2199842"/>
              <a:ext cx="144016" cy="14401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32" name="TextBox 31"/>
            <p:cNvSpPr txBox="1"/>
            <p:nvPr/>
          </p:nvSpPr>
          <p:spPr>
            <a:xfrm>
              <a:off x="1634092" y="2093247"/>
              <a:ext cx="1261884"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smtClean="0">
                  <a:ln>
                    <a:noFill/>
                  </a:ln>
                  <a:solidFill>
                    <a:prstClr val="black"/>
                  </a:solidFill>
                  <a:effectLst/>
                  <a:uLnTx/>
                  <a:uFillTx/>
                  <a:latin typeface="微软雅黑" panose="020B0503020204020204" charset="-122"/>
                  <a:ea typeface="微软雅黑" panose="020B0503020204020204" charset="-122"/>
                  <a:cs typeface="+mn-cs"/>
                </a:rPr>
                <a:t>点击添加标题</a:t>
              </a:r>
              <a:endParaRPr kumimoji="0" lang="zh-CN" altLang="en-US" sz="14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p:txBody>
        </p:sp>
      </p:grpSp>
      <p:grpSp>
        <p:nvGrpSpPr>
          <p:cNvPr id="33" name="组合 32"/>
          <p:cNvGrpSpPr/>
          <p:nvPr/>
        </p:nvGrpSpPr>
        <p:grpSpPr>
          <a:xfrm>
            <a:off x="1648707" y="1620316"/>
            <a:ext cx="1221809" cy="527520"/>
            <a:chOff x="1636180" y="1682946"/>
            <a:chExt cx="1221810" cy="527520"/>
          </a:xfrm>
        </p:grpSpPr>
        <p:sp>
          <p:nvSpPr>
            <p:cNvPr id="34" name="TextBox 33"/>
            <p:cNvSpPr txBox="1"/>
            <p:nvPr/>
          </p:nvSpPr>
          <p:spPr>
            <a:xfrm>
              <a:off x="1636180" y="1682946"/>
              <a:ext cx="1221810"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dirty="0" smtClean="0">
                  <a:ln>
                    <a:noFill/>
                  </a:ln>
                  <a:solidFill>
                    <a:prstClr val="black"/>
                  </a:solidFill>
                  <a:effectLst/>
                  <a:uLnTx/>
                  <a:uFillTx/>
                  <a:latin typeface="微软雅黑" panose="020B0503020204020204" charset="-122"/>
                  <a:ea typeface="微软雅黑" panose="020B0503020204020204" charset="-122"/>
                  <a:cs typeface="Arial" panose="020B0604020202020204" pitchFamily="34" charset="0"/>
                </a:rPr>
                <a:t>&gt;</a:t>
              </a:r>
              <a:r>
                <a:rPr kumimoji="0" lang="zh-CN" altLang="en-US" sz="1200" b="0" i="0" u="none" strike="noStrike" kern="1200" cap="none" spc="0" normalizeH="0" baseline="0" noProof="0" dirty="0" smtClean="0">
                  <a:ln>
                    <a:noFill/>
                  </a:ln>
                  <a:solidFill>
                    <a:prstClr val="black"/>
                  </a:solidFill>
                  <a:effectLst/>
                  <a:uLnTx/>
                  <a:uFillTx/>
                  <a:latin typeface="微软雅黑" panose="020B0503020204020204" charset="-122"/>
                  <a:ea typeface="微软雅黑" panose="020B0503020204020204" charset="-122"/>
                  <a:cs typeface="Arial" panose="020B0604020202020204" pitchFamily="34" charset="0"/>
                </a:rPr>
                <a:t>添加文字内容</a:t>
              </a:r>
              <a:endParaRPr kumimoji="0" lang="zh-CN" altLang="en-US" sz="12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Arial" panose="020B0604020202020204" pitchFamily="34" charset="0"/>
              </a:endParaRPr>
            </a:p>
          </p:txBody>
        </p:sp>
        <p:sp>
          <p:nvSpPr>
            <p:cNvPr id="35" name="TextBox 34"/>
            <p:cNvSpPr txBox="1"/>
            <p:nvPr/>
          </p:nvSpPr>
          <p:spPr>
            <a:xfrm>
              <a:off x="1636180" y="1933467"/>
              <a:ext cx="1221810"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dirty="0" smtClean="0">
                  <a:ln>
                    <a:noFill/>
                  </a:ln>
                  <a:solidFill>
                    <a:prstClr val="black"/>
                  </a:solidFill>
                  <a:effectLst/>
                  <a:uLnTx/>
                  <a:uFillTx/>
                  <a:latin typeface="微软雅黑" panose="020B0503020204020204" charset="-122"/>
                  <a:ea typeface="微软雅黑" panose="020B0503020204020204" charset="-122"/>
                  <a:cs typeface="Arial" panose="020B0604020202020204" pitchFamily="34" charset="0"/>
                </a:rPr>
                <a:t>&gt;</a:t>
              </a:r>
              <a:r>
                <a:rPr kumimoji="0" lang="zh-CN" altLang="en-US" sz="1200" b="0" i="0" u="none" strike="noStrike" kern="1200" cap="none" spc="0" normalizeH="0" baseline="0" noProof="0" dirty="0" smtClean="0">
                  <a:ln>
                    <a:noFill/>
                  </a:ln>
                  <a:solidFill>
                    <a:prstClr val="black"/>
                  </a:solidFill>
                  <a:effectLst/>
                  <a:uLnTx/>
                  <a:uFillTx/>
                  <a:latin typeface="微软雅黑" panose="020B0503020204020204" charset="-122"/>
                  <a:ea typeface="微软雅黑" panose="020B0503020204020204" charset="-122"/>
                  <a:cs typeface="Arial" panose="020B0604020202020204" pitchFamily="34" charset="0"/>
                </a:rPr>
                <a:t>添加文字内容</a:t>
              </a:r>
              <a:endParaRPr kumimoji="0" lang="zh-CN" altLang="en-US" sz="12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Arial" panose="020B0604020202020204" pitchFamily="34" charset="0"/>
              </a:endParaRPr>
            </a:p>
          </p:txBody>
        </p:sp>
      </p:grpSp>
      <p:grpSp>
        <p:nvGrpSpPr>
          <p:cNvPr id="36" name="组合 35"/>
          <p:cNvGrpSpPr/>
          <p:nvPr/>
        </p:nvGrpSpPr>
        <p:grpSpPr>
          <a:xfrm>
            <a:off x="3903391" y="1620316"/>
            <a:ext cx="1221809" cy="527520"/>
            <a:chOff x="1636180" y="1682946"/>
            <a:chExt cx="1221810" cy="527520"/>
          </a:xfrm>
        </p:grpSpPr>
        <p:sp>
          <p:nvSpPr>
            <p:cNvPr id="37" name="TextBox 36"/>
            <p:cNvSpPr txBox="1"/>
            <p:nvPr/>
          </p:nvSpPr>
          <p:spPr>
            <a:xfrm>
              <a:off x="1636180" y="1682946"/>
              <a:ext cx="1221810"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dirty="0" smtClean="0">
                  <a:ln>
                    <a:noFill/>
                  </a:ln>
                  <a:solidFill>
                    <a:prstClr val="black"/>
                  </a:solidFill>
                  <a:effectLst/>
                  <a:uLnTx/>
                  <a:uFillTx/>
                  <a:latin typeface="微软雅黑" panose="020B0503020204020204" charset="-122"/>
                  <a:ea typeface="微软雅黑" panose="020B0503020204020204" charset="-122"/>
                  <a:cs typeface="Arial" panose="020B0604020202020204" pitchFamily="34" charset="0"/>
                </a:rPr>
                <a:t>&gt;</a:t>
              </a:r>
              <a:r>
                <a:rPr kumimoji="0" lang="zh-CN" altLang="en-US" sz="1200" b="0" i="0" u="none" strike="noStrike" kern="1200" cap="none" spc="0" normalizeH="0" baseline="0" noProof="0" dirty="0" smtClean="0">
                  <a:ln>
                    <a:noFill/>
                  </a:ln>
                  <a:solidFill>
                    <a:prstClr val="black"/>
                  </a:solidFill>
                  <a:effectLst/>
                  <a:uLnTx/>
                  <a:uFillTx/>
                  <a:latin typeface="微软雅黑" panose="020B0503020204020204" charset="-122"/>
                  <a:ea typeface="微软雅黑" panose="020B0503020204020204" charset="-122"/>
                  <a:cs typeface="Arial" panose="020B0604020202020204" pitchFamily="34" charset="0"/>
                </a:rPr>
                <a:t>添加文字内容</a:t>
              </a:r>
              <a:endParaRPr kumimoji="0" lang="zh-CN" altLang="en-US" sz="12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Arial" panose="020B0604020202020204" pitchFamily="34" charset="0"/>
              </a:endParaRPr>
            </a:p>
          </p:txBody>
        </p:sp>
        <p:sp>
          <p:nvSpPr>
            <p:cNvPr id="38" name="TextBox 37"/>
            <p:cNvSpPr txBox="1"/>
            <p:nvPr/>
          </p:nvSpPr>
          <p:spPr>
            <a:xfrm>
              <a:off x="1636180" y="1933467"/>
              <a:ext cx="1221810"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dirty="0" smtClean="0">
                  <a:ln>
                    <a:noFill/>
                  </a:ln>
                  <a:solidFill>
                    <a:prstClr val="black"/>
                  </a:solidFill>
                  <a:effectLst/>
                  <a:uLnTx/>
                  <a:uFillTx/>
                  <a:latin typeface="微软雅黑" panose="020B0503020204020204" charset="-122"/>
                  <a:ea typeface="微软雅黑" panose="020B0503020204020204" charset="-122"/>
                  <a:cs typeface="Arial" panose="020B0604020202020204" pitchFamily="34" charset="0"/>
                </a:rPr>
                <a:t>&gt;</a:t>
              </a:r>
              <a:r>
                <a:rPr kumimoji="0" lang="zh-CN" altLang="en-US" sz="1200" b="0" i="0" u="none" strike="noStrike" kern="1200" cap="none" spc="0" normalizeH="0" baseline="0" noProof="0" dirty="0" smtClean="0">
                  <a:ln>
                    <a:noFill/>
                  </a:ln>
                  <a:solidFill>
                    <a:prstClr val="black"/>
                  </a:solidFill>
                  <a:effectLst/>
                  <a:uLnTx/>
                  <a:uFillTx/>
                  <a:latin typeface="微软雅黑" panose="020B0503020204020204" charset="-122"/>
                  <a:ea typeface="微软雅黑" panose="020B0503020204020204" charset="-122"/>
                  <a:cs typeface="Arial" panose="020B0604020202020204" pitchFamily="34" charset="0"/>
                </a:rPr>
                <a:t>添加文字内容</a:t>
              </a:r>
              <a:endParaRPr kumimoji="0" lang="zh-CN" altLang="en-US" sz="12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Arial" panose="020B0604020202020204" pitchFamily="34" charset="0"/>
              </a:endParaRPr>
            </a:p>
          </p:txBody>
        </p:sp>
      </p:grpSp>
      <p:grpSp>
        <p:nvGrpSpPr>
          <p:cNvPr id="39" name="组合 38"/>
          <p:cNvGrpSpPr/>
          <p:nvPr/>
        </p:nvGrpSpPr>
        <p:grpSpPr>
          <a:xfrm>
            <a:off x="6133023" y="1620316"/>
            <a:ext cx="1221809" cy="527520"/>
            <a:chOff x="1636180" y="1682946"/>
            <a:chExt cx="1221810" cy="527520"/>
          </a:xfrm>
        </p:grpSpPr>
        <p:sp>
          <p:nvSpPr>
            <p:cNvPr id="40" name="TextBox 39"/>
            <p:cNvSpPr txBox="1"/>
            <p:nvPr/>
          </p:nvSpPr>
          <p:spPr>
            <a:xfrm>
              <a:off x="1636180" y="1682946"/>
              <a:ext cx="1221810"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dirty="0" smtClean="0">
                  <a:ln>
                    <a:noFill/>
                  </a:ln>
                  <a:solidFill>
                    <a:prstClr val="black"/>
                  </a:solidFill>
                  <a:effectLst/>
                  <a:uLnTx/>
                  <a:uFillTx/>
                  <a:latin typeface="微软雅黑" panose="020B0503020204020204" charset="-122"/>
                  <a:ea typeface="微软雅黑" panose="020B0503020204020204" charset="-122"/>
                  <a:cs typeface="Arial" panose="020B0604020202020204" pitchFamily="34" charset="0"/>
                </a:rPr>
                <a:t>&gt;</a:t>
              </a:r>
              <a:r>
                <a:rPr kumimoji="0" lang="zh-CN" altLang="en-US" sz="1200" b="0" i="0" u="none" strike="noStrike" kern="1200" cap="none" spc="0" normalizeH="0" baseline="0" noProof="0" dirty="0" smtClean="0">
                  <a:ln>
                    <a:noFill/>
                  </a:ln>
                  <a:solidFill>
                    <a:prstClr val="black"/>
                  </a:solidFill>
                  <a:effectLst/>
                  <a:uLnTx/>
                  <a:uFillTx/>
                  <a:latin typeface="微软雅黑" panose="020B0503020204020204" charset="-122"/>
                  <a:ea typeface="微软雅黑" panose="020B0503020204020204" charset="-122"/>
                  <a:cs typeface="Arial" panose="020B0604020202020204" pitchFamily="34" charset="0"/>
                </a:rPr>
                <a:t>添加文字内容</a:t>
              </a:r>
              <a:endParaRPr kumimoji="0" lang="zh-CN" altLang="en-US" sz="12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Arial" panose="020B0604020202020204" pitchFamily="34" charset="0"/>
              </a:endParaRPr>
            </a:p>
          </p:txBody>
        </p:sp>
        <p:sp>
          <p:nvSpPr>
            <p:cNvPr id="41" name="TextBox 40"/>
            <p:cNvSpPr txBox="1"/>
            <p:nvPr/>
          </p:nvSpPr>
          <p:spPr>
            <a:xfrm>
              <a:off x="1636180" y="1933467"/>
              <a:ext cx="1221810"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dirty="0" smtClean="0">
                  <a:ln>
                    <a:noFill/>
                  </a:ln>
                  <a:solidFill>
                    <a:prstClr val="black"/>
                  </a:solidFill>
                  <a:effectLst/>
                  <a:uLnTx/>
                  <a:uFillTx/>
                  <a:latin typeface="微软雅黑" panose="020B0503020204020204" charset="-122"/>
                  <a:ea typeface="微软雅黑" panose="020B0503020204020204" charset="-122"/>
                  <a:cs typeface="Arial" panose="020B0604020202020204" pitchFamily="34" charset="0"/>
                </a:rPr>
                <a:t>&gt;</a:t>
              </a:r>
              <a:r>
                <a:rPr kumimoji="0" lang="zh-CN" altLang="en-US" sz="1200" b="0" i="0" u="none" strike="noStrike" kern="1200" cap="none" spc="0" normalizeH="0" baseline="0" noProof="0" dirty="0" smtClean="0">
                  <a:ln>
                    <a:noFill/>
                  </a:ln>
                  <a:solidFill>
                    <a:prstClr val="black"/>
                  </a:solidFill>
                  <a:effectLst/>
                  <a:uLnTx/>
                  <a:uFillTx/>
                  <a:latin typeface="微软雅黑" panose="020B0503020204020204" charset="-122"/>
                  <a:ea typeface="微软雅黑" panose="020B0503020204020204" charset="-122"/>
                  <a:cs typeface="Arial" panose="020B0604020202020204" pitchFamily="34" charset="0"/>
                </a:rPr>
                <a:t>添加文字内容</a:t>
              </a:r>
              <a:endParaRPr kumimoji="0" lang="zh-CN" altLang="en-US" sz="12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Arial" panose="020B0604020202020204" pitchFamily="34" charset="0"/>
              </a:endParaRPr>
            </a:p>
          </p:txBody>
        </p:sp>
      </p:grpSp>
      <p:sp>
        <p:nvSpPr>
          <p:cNvPr id="42" name="TextBox 41"/>
          <p:cNvSpPr txBox="1"/>
          <p:nvPr/>
        </p:nvSpPr>
        <p:spPr>
          <a:xfrm>
            <a:off x="-41955" y="-2540818"/>
            <a:ext cx="24878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smtClean="0">
                <a:ln>
                  <a:noFill/>
                </a:ln>
                <a:solidFill>
                  <a:prstClr val="black"/>
                </a:solidFill>
                <a:effectLst/>
                <a:uLnTx/>
                <a:uFillTx/>
                <a:latin typeface="Arial" panose="020B0604020202020204"/>
                <a:ea typeface="微软雅黑" panose="020B0503020204020204" charset="-122"/>
                <a:cs typeface="+mn-cs"/>
              </a:rPr>
              <a:t> </a:t>
            </a:r>
            <a:endParaRPr kumimoji="0" lang="zh-CN" altLang="en-US" sz="1800" b="0" i="0" u="none" strike="noStrike" kern="1200" cap="none" spc="0" normalizeH="0" baseline="0" noProof="0" dirty="0">
              <a:ln>
                <a:noFill/>
              </a:ln>
              <a:solidFill>
                <a:prstClr val="black"/>
              </a:solidFill>
              <a:effectLst/>
              <a:uLnTx/>
              <a:uFillTx/>
              <a:latin typeface="Arial" panose="020B0604020202020204"/>
              <a:ea typeface="微软雅黑" panose="020B0503020204020204" charset="-122"/>
              <a:cs typeface="+mn-cs"/>
            </a:endParaRPr>
          </a:p>
        </p:txBody>
      </p:sp>
      <p:sp>
        <p:nvSpPr>
          <p:cNvPr id="2" name="标题 1"/>
          <p:cNvSpPr>
            <a:spLocks noGrp="1"/>
          </p:cNvSpPr>
          <p:nvPr>
            <p:ph type="title"/>
          </p:nvPr>
        </p:nvSpPr>
        <p:spPr/>
        <p:txBody>
          <a:bodyPr/>
          <a:lstStyle/>
          <a:p>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drap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upRight)">
                                      <p:cBhvr>
                                        <p:cTn id="7" dur="1500"/>
                                        <p:tgtEl>
                                          <p:spTgt spid="3"/>
                                        </p:tgtEl>
                                      </p:cBhvr>
                                    </p:animEffect>
                                  </p:childTnLst>
                                </p:cTn>
                              </p:par>
                              <p:par>
                                <p:cTn id="8" presetID="47" presetClass="entr" presetSubtype="0" fill="hold" nodeType="withEffect">
                                  <p:stCondLst>
                                    <p:cond delay="150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750"/>
                                        <p:tgtEl>
                                          <p:spTgt spid="24"/>
                                        </p:tgtEl>
                                      </p:cBhvr>
                                    </p:animEffect>
                                    <p:anim calcmode="lin" valueType="num">
                                      <p:cBhvr>
                                        <p:cTn id="11" dur="750" fill="hold"/>
                                        <p:tgtEl>
                                          <p:spTgt spid="24"/>
                                        </p:tgtEl>
                                        <p:attrNameLst>
                                          <p:attrName>ppt_x</p:attrName>
                                        </p:attrNameLst>
                                      </p:cBhvr>
                                      <p:tavLst>
                                        <p:tav tm="0">
                                          <p:val>
                                            <p:strVal val="#ppt_x"/>
                                          </p:val>
                                        </p:tav>
                                        <p:tav tm="100000">
                                          <p:val>
                                            <p:strVal val="#ppt_x"/>
                                          </p:val>
                                        </p:tav>
                                      </p:tavLst>
                                    </p:anim>
                                    <p:anim calcmode="lin" valueType="num">
                                      <p:cBhvr>
                                        <p:cTn id="12" dur="750" fill="hold"/>
                                        <p:tgtEl>
                                          <p:spTgt spid="24"/>
                                        </p:tgtEl>
                                        <p:attrNameLst>
                                          <p:attrName>ppt_y</p:attrName>
                                        </p:attrNameLst>
                                      </p:cBhvr>
                                      <p:tavLst>
                                        <p:tav tm="0">
                                          <p:val>
                                            <p:strVal val="#ppt_y-.1"/>
                                          </p:val>
                                        </p:tav>
                                        <p:tav tm="100000">
                                          <p:val>
                                            <p:strVal val="#ppt_y"/>
                                          </p:val>
                                        </p:tav>
                                      </p:tavLst>
                                    </p:anim>
                                  </p:childTnLst>
                                </p:cTn>
                              </p:par>
                              <p:par>
                                <p:cTn id="13" presetID="22" presetClass="entr" presetSubtype="1" fill="hold" nodeType="withEffect">
                                  <p:stCondLst>
                                    <p:cond delay="2200"/>
                                  </p:stCondLst>
                                  <p:childTnLst>
                                    <p:set>
                                      <p:cBhvr>
                                        <p:cTn id="14" dur="1" fill="hold">
                                          <p:stCondLst>
                                            <p:cond delay="0"/>
                                          </p:stCondLst>
                                        </p:cTn>
                                        <p:tgtEl>
                                          <p:spTgt spid="33"/>
                                        </p:tgtEl>
                                        <p:attrNameLst>
                                          <p:attrName>style.visibility</p:attrName>
                                        </p:attrNameLst>
                                      </p:cBhvr>
                                      <p:to>
                                        <p:strVal val="visible"/>
                                      </p:to>
                                    </p:set>
                                    <p:animEffect transition="in" filter="wipe(up)">
                                      <p:cBhvr>
                                        <p:cTn id="15" dur="500"/>
                                        <p:tgtEl>
                                          <p:spTgt spid="33"/>
                                        </p:tgtEl>
                                      </p:cBhvr>
                                    </p:animEffect>
                                  </p:childTnLst>
                                </p:cTn>
                              </p:par>
                              <p:par>
                                <p:cTn id="16" presetID="47" presetClass="entr" presetSubtype="0" fill="hold" nodeType="withEffect">
                                  <p:stCondLst>
                                    <p:cond delay="1700"/>
                                  </p:stCondLst>
                                  <p:childTnLst>
                                    <p:set>
                                      <p:cBhvr>
                                        <p:cTn id="17" dur="1" fill="hold">
                                          <p:stCondLst>
                                            <p:cond delay="0"/>
                                          </p:stCondLst>
                                        </p:cTn>
                                        <p:tgtEl>
                                          <p:spTgt spid="27"/>
                                        </p:tgtEl>
                                        <p:attrNameLst>
                                          <p:attrName>style.visibility</p:attrName>
                                        </p:attrNameLst>
                                      </p:cBhvr>
                                      <p:to>
                                        <p:strVal val="visible"/>
                                      </p:to>
                                    </p:set>
                                    <p:animEffect transition="in" filter="fade">
                                      <p:cBhvr>
                                        <p:cTn id="18" dur="750"/>
                                        <p:tgtEl>
                                          <p:spTgt spid="27"/>
                                        </p:tgtEl>
                                      </p:cBhvr>
                                    </p:animEffect>
                                    <p:anim calcmode="lin" valueType="num">
                                      <p:cBhvr>
                                        <p:cTn id="19" dur="750" fill="hold"/>
                                        <p:tgtEl>
                                          <p:spTgt spid="27"/>
                                        </p:tgtEl>
                                        <p:attrNameLst>
                                          <p:attrName>ppt_x</p:attrName>
                                        </p:attrNameLst>
                                      </p:cBhvr>
                                      <p:tavLst>
                                        <p:tav tm="0">
                                          <p:val>
                                            <p:strVal val="#ppt_x"/>
                                          </p:val>
                                        </p:tav>
                                        <p:tav tm="100000">
                                          <p:val>
                                            <p:strVal val="#ppt_x"/>
                                          </p:val>
                                        </p:tav>
                                      </p:tavLst>
                                    </p:anim>
                                    <p:anim calcmode="lin" valueType="num">
                                      <p:cBhvr>
                                        <p:cTn id="20" dur="750" fill="hold"/>
                                        <p:tgtEl>
                                          <p:spTgt spid="27"/>
                                        </p:tgtEl>
                                        <p:attrNameLst>
                                          <p:attrName>ppt_y</p:attrName>
                                        </p:attrNameLst>
                                      </p:cBhvr>
                                      <p:tavLst>
                                        <p:tav tm="0">
                                          <p:val>
                                            <p:strVal val="#ppt_y-.1"/>
                                          </p:val>
                                        </p:tav>
                                        <p:tav tm="100000">
                                          <p:val>
                                            <p:strVal val="#ppt_y"/>
                                          </p:val>
                                        </p:tav>
                                      </p:tavLst>
                                    </p:anim>
                                  </p:childTnLst>
                                </p:cTn>
                              </p:par>
                              <p:par>
                                <p:cTn id="21" presetID="22" presetClass="entr" presetSubtype="1" fill="hold" nodeType="withEffect">
                                  <p:stCondLst>
                                    <p:cond delay="2400"/>
                                  </p:stCondLst>
                                  <p:childTnLst>
                                    <p:set>
                                      <p:cBhvr>
                                        <p:cTn id="22" dur="1" fill="hold">
                                          <p:stCondLst>
                                            <p:cond delay="0"/>
                                          </p:stCondLst>
                                        </p:cTn>
                                        <p:tgtEl>
                                          <p:spTgt spid="36"/>
                                        </p:tgtEl>
                                        <p:attrNameLst>
                                          <p:attrName>style.visibility</p:attrName>
                                        </p:attrNameLst>
                                      </p:cBhvr>
                                      <p:to>
                                        <p:strVal val="visible"/>
                                      </p:to>
                                    </p:set>
                                    <p:animEffect transition="in" filter="wipe(up)">
                                      <p:cBhvr>
                                        <p:cTn id="23" dur="500"/>
                                        <p:tgtEl>
                                          <p:spTgt spid="36"/>
                                        </p:tgtEl>
                                      </p:cBhvr>
                                    </p:animEffect>
                                  </p:childTnLst>
                                </p:cTn>
                              </p:par>
                              <p:par>
                                <p:cTn id="24" presetID="47" presetClass="entr" presetSubtype="0" fill="hold" nodeType="withEffect">
                                  <p:stCondLst>
                                    <p:cond delay="2000"/>
                                  </p:stCondLst>
                                  <p:childTnLst>
                                    <p:set>
                                      <p:cBhvr>
                                        <p:cTn id="25" dur="1" fill="hold">
                                          <p:stCondLst>
                                            <p:cond delay="0"/>
                                          </p:stCondLst>
                                        </p:cTn>
                                        <p:tgtEl>
                                          <p:spTgt spid="30"/>
                                        </p:tgtEl>
                                        <p:attrNameLst>
                                          <p:attrName>style.visibility</p:attrName>
                                        </p:attrNameLst>
                                      </p:cBhvr>
                                      <p:to>
                                        <p:strVal val="visible"/>
                                      </p:to>
                                    </p:set>
                                    <p:animEffect transition="in" filter="fade">
                                      <p:cBhvr>
                                        <p:cTn id="26" dur="750"/>
                                        <p:tgtEl>
                                          <p:spTgt spid="30"/>
                                        </p:tgtEl>
                                      </p:cBhvr>
                                    </p:animEffect>
                                    <p:anim calcmode="lin" valueType="num">
                                      <p:cBhvr>
                                        <p:cTn id="27" dur="750" fill="hold"/>
                                        <p:tgtEl>
                                          <p:spTgt spid="30"/>
                                        </p:tgtEl>
                                        <p:attrNameLst>
                                          <p:attrName>ppt_x</p:attrName>
                                        </p:attrNameLst>
                                      </p:cBhvr>
                                      <p:tavLst>
                                        <p:tav tm="0">
                                          <p:val>
                                            <p:strVal val="#ppt_x"/>
                                          </p:val>
                                        </p:tav>
                                        <p:tav tm="100000">
                                          <p:val>
                                            <p:strVal val="#ppt_x"/>
                                          </p:val>
                                        </p:tav>
                                      </p:tavLst>
                                    </p:anim>
                                    <p:anim calcmode="lin" valueType="num">
                                      <p:cBhvr>
                                        <p:cTn id="28" dur="750" fill="hold"/>
                                        <p:tgtEl>
                                          <p:spTgt spid="30"/>
                                        </p:tgtEl>
                                        <p:attrNameLst>
                                          <p:attrName>ppt_y</p:attrName>
                                        </p:attrNameLst>
                                      </p:cBhvr>
                                      <p:tavLst>
                                        <p:tav tm="0">
                                          <p:val>
                                            <p:strVal val="#ppt_y-.1"/>
                                          </p:val>
                                        </p:tav>
                                        <p:tav tm="100000">
                                          <p:val>
                                            <p:strVal val="#ppt_y"/>
                                          </p:val>
                                        </p:tav>
                                      </p:tavLst>
                                    </p:anim>
                                  </p:childTnLst>
                                </p:cTn>
                              </p:par>
                              <p:par>
                                <p:cTn id="29" presetID="22" presetClass="entr" presetSubtype="1" fill="hold" nodeType="withEffect">
                                  <p:stCondLst>
                                    <p:cond delay="2700"/>
                                  </p:stCondLst>
                                  <p:childTnLst>
                                    <p:set>
                                      <p:cBhvr>
                                        <p:cTn id="30" dur="1" fill="hold">
                                          <p:stCondLst>
                                            <p:cond delay="0"/>
                                          </p:stCondLst>
                                        </p:cTn>
                                        <p:tgtEl>
                                          <p:spTgt spid="39"/>
                                        </p:tgtEl>
                                        <p:attrNameLst>
                                          <p:attrName>style.visibility</p:attrName>
                                        </p:attrNameLst>
                                      </p:cBhvr>
                                      <p:to>
                                        <p:strVal val="visible"/>
                                      </p:to>
                                    </p:set>
                                    <p:animEffect transition="in" filter="wipe(up)">
                                      <p:cBhvr>
                                        <p:cTn id="31" dur="500"/>
                                        <p:tgtEl>
                                          <p:spTgt spid="39"/>
                                        </p:tgtEl>
                                      </p:cBhvr>
                                    </p:animEffect>
                                  </p:childTnLst>
                                </p:cTn>
                              </p:par>
                            </p:childTnLst>
                          </p:cTn>
                        </p:par>
                        <p:par>
                          <p:cTn id="32" fill="hold">
                            <p:stCondLst>
                              <p:cond delay="1500"/>
                            </p:stCondLst>
                            <p:childTnLst>
                              <p:par>
                                <p:cTn id="33" presetID="10" presetClass="entr" presetSubtype="0"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fade">
                                      <p:cBhvr>
                                        <p:cTn id="35"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8"/>
          <p:cNvSpPr/>
          <p:nvPr/>
        </p:nvSpPr>
        <p:spPr bwMode="gray">
          <a:xfrm flipH="1">
            <a:off x="855629" y="987574"/>
            <a:ext cx="3702909" cy="1838013"/>
          </a:xfrm>
          <a:custGeom>
            <a:avLst/>
            <a:gdLst/>
            <a:ahLst/>
            <a:cxnLst/>
            <a:rect l="l" t="t" r="r" b="b"/>
            <a:pathLst>
              <a:path w="4176930" h="2058709">
                <a:moveTo>
                  <a:pt x="0" y="0"/>
                </a:moveTo>
                <a:cubicBezTo>
                  <a:pt x="0" y="0"/>
                  <a:pt x="0" y="0"/>
                  <a:pt x="4176930" y="0"/>
                </a:cubicBezTo>
                <a:lnTo>
                  <a:pt x="4176930" y="2058709"/>
                </a:lnTo>
                <a:cubicBezTo>
                  <a:pt x="4176930" y="2058709"/>
                  <a:pt x="4176930" y="2058709"/>
                  <a:pt x="1079378" y="2058709"/>
                </a:cubicBezTo>
                <a:cubicBezTo>
                  <a:pt x="1078688" y="2046733"/>
                  <a:pt x="1077814" y="2034806"/>
                  <a:pt x="1075638" y="2023030"/>
                </a:cubicBezTo>
                <a:cubicBezTo>
                  <a:pt x="1075154" y="2002066"/>
                  <a:pt x="1073005" y="1981342"/>
                  <a:pt x="1069130" y="1960943"/>
                </a:cubicBezTo>
                <a:cubicBezTo>
                  <a:pt x="1068629" y="1954635"/>
                  <a:pt x="1067677" y="1948400"/>
                  <a:pt x="1066276" y="1942246"/>
                </a:cubicBezTo>
                <a:cubicBezTo>
                  <a:pt x="989069" y="1409541"/>
                  <a:pt x="545998" y="995728"/>
                  <a:pt x="0" y="963616"/>
                </a:cubicBezTo>
                <a:cubicBezTo>
                  <a:pt x="0" y="917052"/>
                  <a:pt x="0" y="732381"/>
                  <a:pt x="0" y="0"/>
                </a:cubicBezTo>
                <a:close/>
              </a:path>
            </a:pathLst>
          </a:custGeom>
          <a:solidFill>
            <a:schemeClr val="bg1"/>
          </a:solidFill>
          <a:ln w="12700">
            <a:solidFill>
              <a:schemeClr val="bg1">
                <a:lumMod val="65000"/>
              </a:schemeClr>
            </a:solidFill>
            <a:miter lim="800000"/>
          </a:ln>
          <a:effectLst/>
        </p:spPr>
        <p:txBody>
          <a:bodyPr lIns="95959" tIns="63973" rIns="95959" bIns="127946" anchor="b" anchorCtr="0"/>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prstClr val="black">
                    <a:lumMod val="75000"/>
                    <a:lumOff val="25000"/>
                  </a:prstClr>
                </a:solidFill>
                <a:effectLst/>
                <a:uLnTx/>
                <a:uFillTx/>
                <a:latin typeface="微软雅黑" panose="020B0503020204020204" charset="-122"/>
                <a:ea typeface="微软雅黑" panose="020B0503020204020204" charset="-122"/>
                <a:cs typeface="华文黑体" pitchFamily="2" charset="-122"/>
              </a:rPr>
              <a:t>您的内容打在这里，</a:t>
            </a:r>
            <a:endParaRPr kumimoji="0" lang="en-US" altLang="zh-CN" sz="1200" b="0" i="0" u="none" strike="noStrike" kern="1200" cap="none" spc="0" normalizeH="0" baseline="0" noProof="0">
              <a:ln>
                <a:noFill/>
              </a:ln>
              <a:solidFill>
                <a:prstClr val="black">
                  <a:lumMod val="75000"/>
                  <a:lumOff val="25000"/>
                </a:prstClr>
              </a:solidFill>
              <a:effectLst/>
              <a:uLnTx/>
              <a:uFillTx/>
              <a:latin typeface="微软雅黑" panose="020B0503020204020204" charset="-122"/>
              <a:ea typeface="微软雅黑" panose="020B0503020204020204" charset="-122"/>
              <a:cs typeface="华文黑体" pitchFamily="2" charset="-122"/>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prstClr val="black">
                    <a:lumMod val="75000"/>
                    <a:lumOff val="25000"/>
                  </a:prstClr>
                </a:solidFill>
                <a:effectLst/>
                <a:uLnTx/>
                <a:uFillTx/>
                <a:latin typeface="微软雅黑" panose="020B0503020204020204" charset="-122"/>
                <a:ea typeface="微软雅黑" panose="020B0503020204020204" charset="-122"/>
                <a:cs typeface="华文黑体" pitchFamily="2" charset="-122"/>
              </a:rPr>
              <a:t>或者通过复制您的文本后，在此框中</a:t>
            </a:r>
            <a:endParaRPr kumimoji="0" lang="en-US" altLang="zh-CN" sz="1200" b="0" i="0" u="none" strike="noStrike" kern="1200" cap="none" spc="0" normalizeH="0" baseline="0" noProof="0">
              <a:ln>
                <a:noFill/>
              </a:ln>
              <a:solidFill>
                <a:prstClr val="black">
                  <a:lumMod val="75000"/>
                  <a:lumOff val="25000"/>
                </a:prstClr>
              </a:solidFill>
              <a:effectLst/>
              <a:uLnTx/>
              <a:uFillTx/>
              <a:latin typeface="微软雅黑" panose="020B0503020204020204" charset="-122"/>
              <a:ea typeface="微软雅黑" panose="020B0503020204020204" charset="-122"/>
              <a:cs typeface="华文黑体" pitchFamily="2" charset="-122"/>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prstClr val="black">
                    <a:lumMod val="75000"/>
                    <a:lumOff val="25000"/>
                  </a:prstClr>
                </a:solidFill>
                <a:effectLst/>
                <a:uLnTx/>
                <a:uFillTx/>
                <a:latin typeface="微软雅黑" panose="020B0503020204020204" charset="-122"/>
                <a:ea typeface="微软雅黑" panose="020B0503020204020204" charset="-122"/>
                <a:cs typeface="华文黑体" pitchFamily="2" charset="-122"/>
              </a:rPr>
              <a:t>选择粘贴，并选择只保留文字。</a:t>
            </a:r>
          </a:p>
        </p:txBody>
      </p:sp>
      <p:sp>
        <p:nvSpPr>
          <p:cNvPr id="4" name="Freeform 9"/>
          <p:cNvSpPr/>
          <p:nvPr/>
        </p:nvSpPr>
        <p:spPr bwMode="gray">
          <a:xfrm>
            <a:off x="855629" y="2944458"/>
            <a:ext cx="3702909" cy="1838013"/>
          </a:xfrm>
          <a:custGeom>
            <a:avLst/>
            <a:gdLst/>
            <a:ahLst/>
            <a:cxnLst>
              <a:cxn ang="0">
                <a:pos x="1300" y="0"/>
              </a:cxn>
              <a:cxn ang="0">
                <a:pos x="0" y="0"/>
              </a:cxn>
              <a:cxn ang="0">
                <a:pos x="0" y="864"/>
              </a:cxn>
              <a:cxn ang="0">
                <a:pos x="1753" y="864"/>
              </a:cxn>
              <a:cxn ang="0">
                <a:pos x="1753" y="453"/>
              </a:cxn>
              <a:cxn ang="0">
                <a:pos x="1300" y="0"/>
              </a:cxn>
            </a:cxnLst>
            <a:rect l="0" t="0" r="r" b="b"/>
            <a:pathLst>
              <a:path w="1753" h="864">
                <a:moveTo>
                  <a:pt x="1300" y="0"/>
                </a:moveTo>
                <a:cubicBezTo>
                  <a:pt x="0" y="0"/>
                  <a:pt x="0" y="0"/>
                  <a:pt x="0" y="0"/>
                </a:cubicBezTo>
                <a:cubicBezTo>
                  <a:pt x="0" y="864"/>
                  <a:pt x="0" y="864"/>
                  <a:pt x="0" y="864"/>
                </a:cubicBezTo>
                <a:cubicBezTo>
                  <a:pt x="1753" y="864"/>
                  <a:pt x="1753" y="864"/>
                  <a:pt x="1753" y="864"/>
                </a:cubicBezTo>
                <a:cubicBezTo>
                  <a:pt x="1753" y="453"/>
                  <a:pt x="1753" y="453"/>
                  <a:pt x="1753" y="453"/>
                </a:cubicBezTo>
                <a:cubicBezTo>
                  <a:pt x="1509" y="438"/>
                  <a:pt x="1314" y="243"/>
                  <a:pt x="1300" y="0"/>
                </a:cubicBezTo>
                <a:close/>
              </a:path>
            </a:pathLst>
          </a:custGeom>
          <a:solidFill>
            <a:schemeClr val="bg1"/>
          </a:solidFill>
          <a:ln w="12700">
            <a:solidFill>
              <a:schemeClr val="bg1">
                <a:lumMod val="65000"/>
              </a:schemeClr>
            </a:solidFill>
            <a:miter lim="800000"/>
          </a:ln>
          <a:effectLst/>
        </p:spPr>
        <p:txBody>
          <a:bodyPr lIns="95959" tIns="127946" rIns="95959" bIns="127946" anchor="t" anchorCtr="0"/>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prstClr val="black">
                    <a:lumMod val="75000"/>
                    <a:lumOff val="25000"/>
                  </a:prstClr>
                </a:solidFill>
                <a:effectLst/>
                <a:uLnTx/>
                <a:uFillTx/>
                <a:latin typeface="微软雅黑" panose="020B0503020204020204" charset="-122"/>
                <a:ea typeface="微软雅黑" panose="020B0503020204020204" charset="-122"/>
                <a:cs typeface="华文黑体" pitchFamily="2" charset="-122"/>
              </a:rPr>
              <a:t>您的内容打在这里，</a:t>
            </a:r>
            <a:endParaRPr kumimoji="0" lang="en-US" altLang="zh-CN" sz="1200" b="0" i="0" u="none" strike="noStrike" kern="1200" cap="none" spc="0" normalizeH="0" baseline="0" noProof="0">
              <a:ln>
                <a:noFill/>
              </a:ln>
              <a:solidFill>
                <a:prstClr val="black">
                  <a:lumMod val="75000"/>
                  <a:lumOff val="25000"/>
                </a:prstClr>
              </a:solidFill>
              <a:effectLst/>
              <a:uLnTx/>
              <a:uFillTx/>
              <a:latin typeface="微软雅黑" panose="020B0503020204020204" charset="-122"/>
              <a:ea typeface="微软雅黑" panose="020B0503020204020204" charset="-122"/>
              <a:cs typeface="华文黑体" pitchFamily="2" charset="-122"/>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prstClr val="black">
                    <a:lumMod val="75000"/>
                    <a:lumOff val="25000"/>
                  </a:prstClr>
                </a:solidFill>
                <a:effectLst/>
                <a:uLnTx/>
                <a:uFillTx/>
                <a:latin typeface="微软雅黑" panose="020B0503020204020204" charset="-122"/>
                <a:ea typeface="微软雅黑" panose="020B0503020204020204" charset="-122"/>
                <a:cs typeface="华文黑体" pitchFamily="2" charset="-122"/>
              </a:rPr>
              <a:t>或者通过复制您的文本后，在此框中</a:t>
            </a:r>
            <a:endParaRPr kumimoji="0" lang="en-US" altLang="zh-CN" sz="1200" b="0" i="0" u="none" strike="noStrike" kern="1200" cap="none" spc="0" normalizeH="0" baseline="0" noProof="0">
              <a:ln>
                <a:noFill/>
              </a:ln>
              <a:solidFill>
                <a:prstClr val="black">
                  <a:lumMod val="75000"/>
                  <a:lumOff val="25000"/>
                </a:prstClr>
              </a:solidFill>
              <a:effectLst/>
              <a:uLnTx/>
              <a:uFillTx/>
              <a:latin typeface="微软雅黑" panose="020B0503020204020204" charset="-122"/>
              <a:ea typeface="微软雅黑" panose="020B0503020204020204" charset="-122"/>
              <a:cs typeface="华文黑体" pitchFamily="2" charset="-122"/>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prstClr val="black">
                    <a:lumMod val="75000"/>
                    <a:lumOff val="25000"/>
                  </a:prstClr>
                </a:solidFill>
                <a:effectLst/>
                <a:uLnTx/>
                <a:uFillTx/>
                <a:latin typeface="微软雅黑" panose="020B0503020204020204" charset="-122"/>
                <a:ea typeface="微软雅黑" panose="020B0503020204020204" charset="-122"/>
                <a:cs typeface="华文黑体" pitchFamily="2" charset="-122"/>
              </a:rPr>
              <a:t>选择粘贴，并选择只保留文字。</a:t>
            </a:r>
          </a:p>
        </p:txBody>
      </p:sp>
      <p:sp>
        <p:nvSpPr>
          <p:cNvPr id="5" name="Freeform 10"/>
          <p:cNvSpPr/>
          <p:nvPr/>
        </p:nvSpPr>
        <p:spPr bwMode="gray">
          <a:xfrm>
            <a:off x="4685515" y="2944458"/>
            <a:ext cx="3702909" cy="1838013"/>
          </a:xfrm>
          <a:custGeom>
            <a:avLst/>
            <a:gdLst/>
            <a:ahLst/>
            <a:cxnLst>
              <a:cxn ang="0">
                <a:pos x="0" y="453"/>
              </a:cxn>
              <a:cxn ang="0">
                <a:pos x="0" y="864"/>
              </a:cxn>
              <a:cxn ang="0">
                <a:pos x="1753" y="864"/>
              </a:cxn>
              <a:cxn ang="0">
                <a:pos x="1753" y="0"/>
              </a:cxn>
              <a:cxn ang="0">
                <a:pos x="453" y="0"/>
              </a:cxn>
              <a:cxn ang="0">
                <a:pos x="0" y="453"/>
              </a:cxn>
            </a:cxnLst>
            <a:rect l="0" t="0" r="r" b="b"/>
            <a:pathLst>
              <a:path w="1753" h="864">
                <a:moveTo>
                  <a:pt x="0" y="453"/>
                </a:moveTo>
                <a:cubicBezTo>
                  <a:pt x="0" y="864"/>
                  <a:pt x="0" y="864"/>
                  <a:pt x="0" y="864"/>
                </a:cubicBezTo>
                <a:cubicBezTo>
                  <a:pt x="1753" y="864"/>
                  <a:pt x="1753" y="864"/>
                  <a:pt x="1753" y="864"/>
                </a:cubicBezTo>
                <a:cubicBezTo>
                  <a:pt x="1753" y="0"/>
                  <a:pt x="1753" y="0"/>
                  <a:pt x="1753" y="0"/>
                </a:cubicBezTo>
                <a:cubicBezTo>
                  <a:pt x="453" y="0"/>
                  <a:pt x="453" y="0"/>
                  <a:pt x="453" y="0"/>
                </a:cubicBezTo>
                <a:cubicBezTo>
                  <a:pt x="439" y="243"/>
                  <a:pt x="244" y="438"/>
                  <a:pt x="0" y="453"/>
                </a:cubicBezTo>
                <a:close/>
              </a:path>
            </a:pathLst>
          </a:custGeom>
          <a:solidFill>
            <a:schemeClr val="bg1"/>
          </a:solidFill>
          <a:ln w="12700">
            <a:solidFill>
              <a:schemeClr val="bg1">
                <a:lumMod val="65000"/>
              </a:schemeClr>
            </a:solidFill>
            <a:miter lim="800000"/>
          </a:ln>
          <a:effectLst/>
        </p:spPr>
        <p:txBody>
          <a:bodyPr lIns="95959" tIns="127946" rIns="95959" bIns="127946" anchor="t" anchorCtr="0"/>
          <a:lstStyle/>
          <a:p>
            <a:pPr marL="0" marR="0" lvl="0" indent="0" algn="r"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prstClr val="black">
                    <a:lumMod val="75000"/>
                    <a:lumOff val="25000"/>
                  </a:prstClr>
                </a:solidFill>
                <a:effectLst/>
                <a:uLnTx/>
                <a:uFillTx/>
                <a:latin typeface="微软雅黑" panose="020B0503020204020204" charset="-122"/>
                <a:ea typeface="微软雅黑" panose="020B0503020204020204" charset="-122"/>
                <a:cs typeface="华文黑体" pitchFamily="2" charset="-122"/>
              </a:rPr>
              <a:t>您的内容打在这里</a:t>
            </a:r>
            <a:endParaRPr kumimoji="0" lang="en-US" altLang="zh-CN" sz="1200" b="0" i="0" u="none" strike="noStrike" kern="1200" cap="none" spc="0" normalizeH="0" baseline="0" noProof="0">
              <a:ln>
                <a:noFill/>
              </a:ln>
              <a:solidFill>
                <a:prstClr val="black">
                  <a:lumMod val="75000"/>
                  <a:lumOff val="25000"/>
                </a:prstClr>
              </a:solidFill>
              <a:effectLst/>
              <a:uLnTx/>
              <a:uFillTx/>
              <a:latin typeface="微软雅黑" panose="020B0503020204020204" charset="-122"/>
              <a:ea typeface="微软雅黑" panose="020B0503020204020204" charset="-122"/>
              <a:cs typeface="华文黑体" pitchFamily="2" charset="-122"/>
            </a:endParaRPr>
          </a:p>
          <a:p>
            <a:pPr marL="0" marR="0" lvl="0" indent="0" algn="r"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prstClr val="black">
                    <a:lumMod val="75000"/>
                    <a:lumOff val="25000"/>
                  </a:prstClr>
                </a:solidFill>
                <a:effectLst/>
                <a:uLnTx/>
                <a:uFillTx/>
                <a:latin typeface="微软雅黑" panose="020B0503020204020204" charset="-122"/>
                <a:ea typeface="微软雅黑" panose="020B0503020204020204" charset="-122"/>
                <a:cs typeface="华文黑体" pitchFamily="2" charset="-122"/>
              </a:rPr>
              <a:t>或者通过复制您的文本后，在此框中</a:t>
            </a:r>
            <a:endParaRPr kumimoji="0" lang="en-US" altLang="zh-CN" sz="1200" b="0" i="0" u="none" strike="noStrike" kern="1200" cap="none" spc="0" normalizeH="0" baseline="0" noProof="0">
              <a:ln>
                <a:noFill/>
              </a:ln>
              <a:solidFill>
                <a:prstClr val="black">
                  <a:lumMod val="75000"/>
                  <a:lumOff val="25000"/>
                </a:prstClr>
              </a:solidFill>
              <a:effectLst/>
              <a:uLnTx/>
              <a:uFillTx/>
              <a:latin typeface="微软雅黑" panose="020B0503020204020204" charset="-122"/>
              <a:ea typeface="微软雅黑" panose="020B0503020204020204" charset="-122"/>
              <a:cs typeface="华文黑体" pitchFamily="2" charset="-122"/>
            </a:endParaRPr>
          </a:p>
          <a:p>
            <a:pPr marL="0" marR="0" lvl="0" indent="0" algn="r"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prstClr val="black">
                    <a:lumMod val="75000"/>
                    <a:lumOff val="25000"/>
                  </a:prstClr>
                </a:solidFill>
                <a:effectLst/>
                <a:uLnTx/>
                <a:uFillTx/>
                <a:latin typeface="微软雅黑" panose="020B0503020204020204" charset="-122"/>
                <a:ea typeface="微软雅黑" panose="020B0503020204020204" charset="-122"/>
                <a:cs typeface="华文黑体" pitchFamily="2" charset="-122"/>
              </a:rPr>
              <a:t>选择粘贴，并选择只保留文字</a:t>
            </a:r>
          </a:p>
        </p:txBody>
      </p:sp>
      <p:sp>
        <p:nvSpPr>
          <p:cNvPr id="6" name="Freeform 8"/>
          <p:cNvSpPr/>
          <p:nvPr/>
        </p:nvSpPr>
        <p:spPr bwMode="gray">
          <a:xfrm>
            <a:off x="4685515" y="987574"/>
            <a:ext cx="3702084" cy="1838013"/>
          </a:xfrm>
          <a:custGeom>
            <a:avLst/>
            <a:gdLst/>
            <a:ahLst/>
            <a:cxnLst/>
            <a:rect l="l" t="t" r="r" b="b"/>
            <a:pathLst>
              <a:path w="4176930" h="2058709">
                <a:moveTo>
                  <a:pt x="0" y="0"/>
                </a:moveTo>
                <a:cubicBezTo>
                  <a:pt x="0" y="0"/>
                  <a:pt x="0" y="0"/>
                  <a:pt x="4176930" y="0"/>
                </a:cubicBezTo>
                <a:lnTo>
                  <a:pt x="4176930" y="2058709"/>
                </a:lnTo>
                <a:cubicBezTo>
                  <a:pt x="4176930" y="2058709"/>
                  <a:pt x="4176930" y="2058709"/>
                  <a:pt x="1079378" y="2058709"/>
                </a:cubicBezTo>
                <a:cubicBezTo>
                  <a:pt x="1078688" y="2046733"/>
                  <a:pt x="1077814" y="2034806"/>
                  <a:pt x="1075638" y="2023030"/>
                </a:cubicBezTo>
                <a:cubicBezTo>
                  <a:pt x="1075154" y="2002066"/>
                  <a:pt x="1073005" y="1981342"/>
                  <a:pt x="1069130" y="1960943"/>
                </a:cubicBezTo>
                <a:cubicBezTo>
                  <a:pt x="1068629" y="1954635"/>
                  <a:pt x="1067677" y="1948400"/>
                  <a:pt x="1066276" y="1942246"/>
                </a:cubicBezTo>
                <a:cubicBezTo>
                  <a:pt x="989069" y="1409541"/>
                  <a:pt x="545998" y="995728"/>
                  <a:pt x="0" y="963616"/>
                </a:cubicBezTo>
                <a:cubicBezTo>
                  <a:pt x="0" y="917052"/>
                  <a:pt x="0" y="732381"/>
                  <a:pt x="0" y="0"/>
                </a:cubicBezTo>
                <a:close/>
              </a:path>
            </a:pathLst>
          </a:custGeom>
          <a:solidFill>
            <a:schemeClr val="bg1"/>
          </a:solidFill>
          <a:ln w="12700">
            <a:solidFill>
              <a:schemeClr val="bg1">
                <a:lumMod val="65000"/>
              </a:schemeClr>
            </a:solidFill>
            <a:miter lim="800000"/>
          </a:ln>
          <a:effectLst/>
        </p:spPr>
        <p:txBody>
          <a:bodyPr lIns="95959" tIns="63973" rIns="95959" bIns="127946" anchor="b" anchorCtr="0"/>
          <a:lstStyle/>
          <a:p>
            <a:pPr marL="0" marR="0" lvl="0" indent="0" algn="r"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prstClr val="black">
                    <a:lumMod val="75000"/>
                    <a:lumOff val="25000"/>
                  </a:prstClr>
                </a:solidFill>
                <a:effectLst/>
                <a:uLnTx/>
                <a:uFillTx/>
                <a:latin typeface="微软雅黑" panose="020B0503020204020204" charset="-122"/>
                <a:ea typeface="微软雅黑" panose="020B0503020204020204" charset="-122"/>
                <a:cs typeface="华文黑体" pitchFamily="2" charset="-122"/>
              </a:rPr>
              <a:t>您的内容打在这里</a:t>
            </a:r>
            <a:endParaRPr kumimoji="0" lang="en-US" altLang="zh-CN" sz="1200" b="0" i="0" u="none" strike="noStrike" kern="1200" cap="none" spc="0" normalizeH="0" baseline="0" noProof="0">
              <a:ln>
                <a:noFill/>
              </a:ln>
              <a:solidFill>
                <a:prstClr val="black">
                  <a:lumMod val="75000"/>
                  <a:lumOff val="25000"/>
                </a:prstClr>
              </a:solidFill>
              <a:effectLst/>
              <a:uLnTx/>
              <a:uFillTx/>
              <a:latin typeface="微软雅黑" panose="020B0503020204020204" charset="-122"/>
              <a:ea typeface="微软雅黑" panose="020B0503020204020204" charset="-122"/>
              <a:cs typeface="华文黑体" pitchFamily="2" charset="-122"/>
            </a:endParaRPr>
          </a:p>
          <a:p>
            <a:pPr marL="0" marR="0" lvl="0" indent="0" algn="r"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prstClr val="black">
                    <a:lumMod val="75000"/>
                    <a:lumOff val="25000"/>
                  </a:prstClr>
                </a:solidFill>
                <a:effectLst/>
                <a:uLnTx/>
                <a:uFillTx/>
                <a:latin typeface="微软雅黑" panose="020B0503020204020204" charset="-122"/>
                <a:ea typeface="微软雅黑" panose="020B0503020204020204" charset="-122"/>
                <a:cs typeface="华文黑体" pitchFamily="2" charset="-122"/>
              </a:rPr>
              <a:t>或者通过复制您的文本后，在此框中</a:t>
            </a:r>
            <a:endParaRPr kumimoji="0" lang="en-US" altLang="zh-CN" sz="1200" b="0" i="0" u="none" strike="noStrike" kern="1200" cap="none" spc="0" normalizeH="0" baseline="0" noProof="0">
              <a:ln>
                <a:noFill/>
              </a:ln>
              <a:solidFill>
                <a:prstClr val="black">
                  <a:lumMod val="75000"/>
                  <a:lumOff val="25000"/>
                </a:prstClr>
              </a:solidFill>
              <a:effectLst/>
              <a:uLnTx/>
              <a:uFillTx/>
              <a:latin typeface="微软雅黑" panose="020B0503020204020204" charset="-122"/>
              <a:ea typeface="微软雅黑" panose="020B0503020204020204" charset="-122"/>
              <a:cs typeface="华文黑体" pitchFamily="2" charset="-122"/>
            </a:endParaRPr>
          </a:p>
          <a:p>
            <a:pPr marL="0" marR="0" lvl="0" indent="0" algn="r"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prstClr val="black">
                    <a:lumMod val="75000"/>
                    <a:lumOff val="25000"/>
                  </a:prstClr>
                </a:solidFill>
                <a:effectLst/>
                <a:uLnTx/>
                <a:uFillTx/>
                <a:latin typeface="微软雅黑" panose="020B0503020204020204" charset="-122"/>
                <a:ea typeface="微软雅黑" panose="020B0503020204020204" charset="-122"/>
                <a:cs typeface="华文黑体" pitchFamily="2" charset="-122"/>
              </a:rPr>
              <a:t>选择粘贴，并选择只保留文字</a:t>
            </a:r>
          </a:p>
        </p:txBody>
      </p:sp>
      <p:sp>
        <p:nvSpPr>
          <p:cNvPr id="7" name="Rectangle 19"/>
          <p:cNvSpPr>
            <a:spLocks noChangeArrowheads="1"/>
          </p:cNvSpPr>
          <p:nvPr/>
        </p:nvSpPr>
        <p:spPr bwMode="gray">
          <a:xfrm>
            <a:off x="855628" y="4460740"/>
            <a:ext cx="3696204" cy="321731"/>
          </a:xfrm>
          <a:prstGeom prst="rect">
            <a:avLst/>
          </a:prstGeom>
          <a:solidFill>
            <a:schemeClr val="accent4"/>
          </a:solidFill>
          <a:ln w="12700">
            <a:noFill/>
            <a:miter lim="800000"/>
          </a:ln>
          <a:effectLst/>
        </p:spPr>
        <p:txBody>
          <a:bodyPr lIns="95959" tIns="63973" rIns="95959" bIns="63973" anchor="ctr"/>
          <a:lstStyle/>
          <a:p>
            <a:pPr marL="0" marR="0" lvl="0" indent="0" algn="l" defTabSz="712470" rtl="0" eaLnBrk="0" fontAlgn="auto" latinLnBrk="0" hangingPunct="0">
              <a:lnSpc>
                <a:spcPct val="100000"/>
              </a:lnSpc>
              <a:spcBef>
                <a:spcPts val="0"/>
              </a:spcBef>
              <a:spcAft>
                <a:spcPts val="0"/>
              </a:spcAft>
              <a:buClrTx/>
              <a:buSzTx/>
              <a:buFontTx/>
              <a:buNone/>
              <a:defRPr/>
            </a:pPr>
            <a:r>
              <a:rPr kumimoji="0" lang="zh-CN" altLang="en-US" sz="1400" b="1" i="0" u="none" strike="noStrike" kern="1200" cap="none" spc="0" normalizeH="0" baseline="0" noProof="1">
                <a:ln>
                  <a:noFill/>
                </a:ln>
                <a:solidFill>
                  <a:srgbClr val="FFFFFF"/>
                </a:solidFill>
                <a:effectLst/>
                <a:uLnTx/>
                <a:uFillTx/>
                <a:latin typeface="微软雅黑" panose="020B0503020204020204" charset="-122"/>
                <a:ea typeface="微软雅黑" panose="020B0503020204020204" charset="-122"/>
                <a:cs typeface="Arial" panose="020B0604020202020204" pitchFamily="34" charset="0"/>
              </a:rPr>
              <a:t>点击添加标题</a:t>
            </a:r>
            <a:endParaRPr kumimoji="0" lang="de-DE" altLang="zh-CN" sz="1400" b="1" i="0" u="none" strike="noStrike" kern="1200" cap="none" spc="0" normalizeH="0" baseline="0" noProof="1">
              <a:ln>
                <a:noFill/>
              </a:ln>
              <a:solidFill>
                <a:srgbClr val="FFFFFF"/>
              </a:solidFill>
              <a:effectLst/>
              <a:uLnTx/>
              <a:uFillTx/>
              <a:latin typeface="微软雅黑" panose="020B0503020204020204" charset="-122"/>
              <a:ea typeface="微软雅黑" panose="020B0503020204020204" charset="-122"/>
              <a:cs typeface="Arial" panose="020B0604020202020204" pitchFamily="34" charset="0"/>
            </a:endParaRPr>
          </a:p>
        </p:txBody>
      </p:sp>
      <p:sp>
        <p:nvSpPr>
          <p:cNvPr id="8" name="Rectangle 19"/>
          <p:cNvSpPr>
            <a:spLocks noChangeArrowheads="1"/>
          </p:cNvSpPr>
          <p:nvPr/>
        </p:nvSpPr>
        <p:spPr bwMode="gray">
          <a:xfrm>
            <a:off x="4692218" y="4460740"/>
            <a:ext cx="3696204" cy="321731"/>
          </a:xfrm>
          <a:prstGeom prst="rect">
            <a:avLst/>
          </a:prstGeom>
          <a:solidFill>
            <a:schemeClr val="accent3"/>
          </a:solidFill>
          <a:ln w="12700">
            <a:noFill/>
            <a:miter lim="800000"/>
          </a:ln>
          <a:effectLst/>
        </p:spPr>
        <p:txBody>
          <a:bodyPr lIns="95959" tIns="63973" rIns="95959" bIns="63973" anchor="ctr"/>
          <a:lstStyle/>
          <a:p>
            <a:pPr marL="0" marR="0" lvl="0" indent="0" algn="l" defTabSz="712470" rtl="0" eaLnBrk="0" fontAlgn="auto" latinLnBrk="0" hangingPunct="0">
              <a:lnSpc>
                <a:spcPct val="100000"/>
              </a:lnSpc>
              <a:spcBef>
                <a:spcPts val="0"/>
              </a:spcBef>
              <a:spcAft>
                <a:spcPts val="0"/>
              </a:spcAft>
              <a:buClrTx/>
              <a:buSzTx/>
              <a:buFontTx/>
              <a:buNone/>
              <a:defRPr/>
            </a:pPr>
            <a:r>
              <a:rPr kumimoji="0" lang="zh-CN" altLang="en-US" sz="1400" b="1" i="0" u="none" strike="noStrike" kern="1200" cap="none" spc="0" normalizeH="0" baseline="0" noProof="1">
                <a:ln>
                  <a:noFill/>
                </a:ln>
                <a:solidFill>
                  <a:srgbClr val="FFFFFF"/>
                </a:solidFill>
                <a:effectLst/>
                <a:uLnTx/>
                <a:uFillTx/>
                <a:latin typeface="微软雅黑" panose="020B0503020204020204" charset="-122"/>
                <a:ea typeface="微软雅黑" panose="020B0503020204020204" charset="-122"/>
                <a:cs typeface="Arial" panose="020B0604020202020204" pitchFamily="34" charset="0"/>
              </a:rPr>
              <a:t>点击添加标题</a:t>
            </a:r>
            <a:endParaRPr kumimoji="0" lang="de-DE" altLang="zh-CN" sz="1400" b="1" i="0" u="none" strike="noStrike" kern="1200" cap="none" spc="0" normalizeH="0" baseline="0" noProof="1">
              <a:ln>
                <a:noFill/>
              </a:ln>
              <a:solidFill>
                <a:srgbClr val="FFFFFF"/>
              </a:solidFill>
              <a:effectLst/>
              <a:uLnTx/>
              <a:uFillTx/>
              <a:latin typeface="微软雅黑" panose="020B0503020204020204" charset="-122"/>
              <a:ea typeface="微软雅黑" panose="020B0503020204020204" charset="-122"/>
              <a:cs typeface="Arial" panose="020B0604020202020204" pitchFamily="34" charset="0"/>
            </a:endParaRPr>
          </a:p>
        </p:txBody>
      </p:sp>
      <p:sp>
        <p:nvSpPr>
          <p:cNvPr id="9" name="Rectangle 19"/>
          <p:cNvSpPr>
            <a:spLocks noChangeArrowheads="1"/>
          </p:cNvSpPr>
          <p:nvPr/>
        </p:nvSpPr>
        <p:spPr bwMode="gray">
          <a:xfrm>
            <a:off x="4692218" y="987574"/>
            <a:ext cx="3696204" cy="321731"/>
          </a:xfrm>
          <a:prstGeom prst="rect">
            <a:avLst/>
          </a:prstGeom>
          <a:solidFill>
            <a:schemeClr val="accent2"/>
          </a:solidFill>
          <a:ln w="12700">
            <a:noFill/>
            <a:miter lim="800000"/>
          </a:ln>
          <a:effectLst/>
        </p:spPr>
        <p:txBody>
          <a:bodyPr lIns="95959" tIns="63973" rIns="95959" bIns="63973" anchor="ctr"/>
          <a:lstStyle/>
          <a:p>
            <a:pPr marL="0" marR="0" lvl="0" indent="0" algn="l" defTabSz="712470" rtl="0" eaLnBrk="0" fontAlgn="auto" latinLnBrk="0" hangingPunct="0">
              <a:lnSpc>
                <a:spcPct val="100000"/>
              </a:lnSpc>
              <a:spcBef>
                <a:spcPts val="0"/>
              </a:spcBef>
              <a:spcAft>
                <a:spcPts val="0"/>
              </a:spcAft>
              <a:buClrTx/>
              <a:buSzTx/>
              <a:buFontTx/>
              <a:buNone/>
              <a:defRPr/>
            </a:pPr>
            <a:r>
              <a:rPr kumimoji="0" lang="zh-CN" altLang="en-US" sz="1400" b="1" i="0" u="none" strike="noStrike" kern="1200" cap="none" spc="0" normalizeH="0" baseline="0" noProof="1">
                <a:ln>
                  <a:noFill/>
                </a:ln>
                <a:solidFill>
                  <a:srgbClr val="FFFFFF"/>
                </a:solidFill>
                <a:effectLst/>
                <a:uLnTx/>
                <a:uFillTx/>
                <a:latin typeface="微软雅黑" panose="020B0503020204020204" charset="-122"/>
                <a:ea typeface="微软雅黑" panose="020B0503020204020204" charset="-122"/>
                <a:cs typeface="Arial" panose="020B0604020202020204" pitchFamily="34" charset="0"/>
              </a:rPr>
              <a:t>点击添加标题</a:t>
            </a:r>
          </a:p>
        </p:txBody>
      </p:sp>
      <p:sp>
        <p:nvSpPr>
          <p:cNvPr id="10" name="Rectangle 19"/>
          <p:cNvSpPr>
            <a:spLocks noChangeArrowheads="1"/>
          </p:cNvSpPr>
          <p:nvPr/>
        </p:nvSpPr>
        <p:spPr bwMode="gray">
          <a:xfrm>
            <a:off x="855628" y="987574"/>
            <a:ext cx="3696204" cy="321731"/>
          </a:xfrm>
          <a:prstGeom prst="rect">
            <a:avLst/>
          </a:prstGeom>
          <a:solidFill>
            <a:schemeClr val="accent1"/>
          </a:solidFill>
          <a:ln w="12700">
            <a:noFill/>
            <a:round/>
          </a:ln>
          <a:effectLst/>
        </p:spPr>
        <p:txBody>
          <a:bodyPr wrap="none" lIns="81246" tIns="40624" rIns="81246" bIns="40624" anchor="ct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1">
                <a:ln>
                  <a:noFill/>
                </a:ln>
                <a:solidFill>
                  <a:prstClr val="white"/>
                </a:solidFill>
                <a:effectLst/>
                <a:uLnTx/>
                <a:uFillTx/>
                <a:latin typeface="微软雅黑" panose="020B0503020204020204" charset="-122"/>
                <a:ea typeface="微软雅黑" panose="020B0503020204020204" charset="-122"/>
                <a:cs typeface="+mn-cs"/>
              </a:rPr>
              <a:t>点击添加标题</a:t>
            </a:r>
            <a:endParaRPr kumimoji="0" lang="de-DE" sz="1400" b="1" i="0" u="none" strike="noStrike" kern="1200" cap="none" spc="0" normalizeH="0" baseline="0" noProof="1">
              <a:ln>
                <a:noFill/>
              </a:ln>
              <a:solidFill>
                <a:prstClr val="white"/>
              </a:solidFill>
              <a:effectLst/>
              <a:uLnTx/>
              <a:uFillTx/>
              <a:latin typeface="微软雅黑" panose="020B0503020204020204" charset="-122"/>
              <a:ea typeface="微软雅黑" panose="020B0503020204020204" charset="-122"/>
              <a:cs typeface="+mn-cs"/>
            </a:endParaRPr>
          </a:p>
        </p:txBody>
      </p:sp>
      <p:grpSp>
        <p:nvGrpSpPr>
          <p:cNvPr id="11" name="Gruppieren 43"/>
          <p:cNvGrpSpPr/>
          <p:nvPr/>
        </p:nvGrpSpPr>
        <p:grpSpPr bwMode="gray">
          <a:xfrm>
            <a:off x="3752403" y="1995615"/>
            <a:ext cx="1721257" cy="1733460"/>
            <a:chOff x="2804400" y="1911431"/>
            <a:chExt cx="3535200" cy="3535200"/>
          </a:xfrm>
          <a:solidFill>
            <a:schemeClr val="accent1"/>
          </a:solidFill>
          <a:effectLst/>
        </p:grpSpPr>
        <p:sp>
          <p:nvSpPr>
            <p:cNvPr id="12" name="Freeform 10"/>
            <p:cNvSpPr>
              <a:spLocks noEditPoints="1"/>
            </p:cNvSpPr>
            <p:nvPr/>
          </p:nvSpPr>
          <p:spPr bwMode="gray">
            <a:xfrm>
              <a:off x="2804400" y="2009308"/>
              <a:ext cx="3535200" cy="3185164"/>
            </a:xfrm>
            <a:custGeom>
              <a:avLst/>
              <a:gdLst/>
              <a:ahLst/>
              <a:cxnLst>
                <a:cxn ang="0">
                  <a:pos x="530" y="84"/>
                </a:cxn>
                <a:cxn ang="0">
                  <a:pos x="1456" y="295"/>
                </a:cxn>
                <a:cxn ang="0">
                  <a:pos x="1519" y="325"/>
                </a:cxn>
                <a:cxn ang="0">
                  <a:pos x="138" y="415"/>
                </a:cxn>
                <a:cxn ang="0">
                  <a:pos x="163" y="444"/>
                </a:cxn>
                <a:cxn ang="0">
                  <a:pos x="1593" y="561"/>
                </a:cxn>
                <a:cxn ang="0">
                  <a:pos x="1645" y="530"/>
                </a:cxn>
                <a:cxn ang="0">
                  <a:pos x="1577" y="574"/>
                </a:cxn>
                <a:cxn ang="0">
                  <a:pos x="1613" y="598"/>
                </a:cxn>
                <a:cxn ang="0">
                  <a:pos x="1564" y="659"/>
                </a:cxn>
                <a:cxn ang="0">
                  <a:pos x="1643" y="814"/>
                </a:cxn>
                <a:cxn ang="0">
                  <a:pos x="1548" y="668"/>
                </a:cxn>
                <a:cxn ang="0">
                  <a:pos x="1555" y="704"/>
                </a:cxn>
                <a:cxn ang="0">
                  <a:pos x="1497" y="687"/>
                </a:cxn>
                <a:cxn ang="0">
                  <a:pos x="1394" y="728"/>
                </a:cxn>
                <a:cxn ang="0">
                  <a:pos x="1516" y="704"/>
                </a:cxn>
                <a:cxn ang="0">
                  <a:pos x="1612" y="784"/>
                </a:cxn>
                <a:cxn ang="0">
                  <a:pos x="1587" y="799"/>
                </a:cxn>
                <a:cxn ang="0">
                  <a:pos x="1694" y="752"/>
                </a:cxn>
                <a:cxn ang="0">
                  <a:pos x="1533" y="725"/>
                </a:cxn>
                <a:cxn ang="0">
                  <a:pos x="1559" y="743"/>
                </a:cxn>
                <a:cxn ang="0">
                  <a:pos x="1550" y="910"/>
                </a:cxn>
                <a:cxn ang="0">
                  <a:pos x="1460" y="828"/>
                </a:cxn>
                <a:cxn ang="0">
                  <a:pos x="1334" y="887"/>
                </a:cxn>
                <a:cxn ang="0">
                  <a:pos x="1340" y="1103"/>
                </a:cxn>
                <a:cxn ang="0">
                  <a:pos x="1473" y="1118"/>
                </a:cxn>
                <a:cxn ang="0">
                  <a:pos x="1581" y="1055"/>
                </a:cxn>
                <a:cxn ang="0">
                  <a:pos x="1649" y="872"/>
                </a:cxn>
                <a:cxn ang="0">
                  <a:pos x="1671" y="902"/>
                </a:cxn>
                <a:cxn ang="0">
                  <a:pos x="1596" y="815"/>
                </a:cxn>
                <a:cxn ang="0">
                  <a:pos x="1510" y="827"/>
                </a:cxn>
                <a:cxn ang="0">
                  <a:pos x="1589" y="865"/>
                </a:cxn>
                <a:cxn ang="0">
                  <a:pos x="1129" y="977"/>
                </a:cxn>
                <a:cxn ang="0">
                  <a:pos x="1121" y="1017"/>
                </a:cxn>
                <a:cxn ang="0">
                  <a:pos x="1073" y="1080"/>
                </a:cxn>
                <a:cxn ang="0">
                  <a:pos x="1345" y="1132"/>
                </a:cxn>
                <a:cxn ang="0">
                  <a:pos x="290" y="1296"/>
                </a:cxn>
                <a:cxn ang="0">
                  <a:pos x="689" y="58"/>
                </a:cxn>
                <a:cxn ang="0">
                  <a:pos x="524" y="26"/>
                </a:cxn>
                <a:cxn ang="0">
                  <a:pos x="231" y="343"/>
                </a:cxn>
                <a:cxn ang="0">
                  <a:pos x="178" y="499"/>
                </a:cxn>
                <a:cxn ang="0">
                  <a:pos x="64" y="623"/>
                </a:cxn>
                <a:cxn ang="0">
                  <a:pos x="193" y="1299"/>
                </a:cxn>
                <a:cxn ang="0">
                  <a:pos x="378" y="1416"/>
                </a:cxn>
                <a:cxn ang="0">
                  <a:pos x="342" y="1349"/>
                </a:cxn>
                <a:cxn ang="0">
                  <a:pos x="248" y="1245"/>
                </a:cxn>
                <a:cxn ang="0">
                  <a:pos x="119" y="767"/>
                </a:cxn>
                <a:cxn ang="0">
                  <a:pos x="139" y="607"/>
                </a:cxn>
                <a:cxn ang="0">
                  <a:pos x="361" y="359"/>
                </a:cxn>
                <a:cxn ang="0">
                  <a:pos x="432" y="296"/>
                </a:cxn>
                <a:cxn ang="0">
                  <a:pos x="474" y="141"/>
                </a:cxn>
                <a:cxn ang="0">
                  <a:pos x="545" y="68"/>
                </a:cxn>
                <a:cxn ang="0">
                  <a:pos x="717" y="64"/>
                </a:cxn>
                <a:cxn ang="0">
                  <a:pos x="1301" y="127"/>
                </a:cxn>
                <a:cxn ang="0">
                  <a:pos x="1393" y="183"/>
                </a:cxn>
                <a:cxn ang="0">
                  <a:pos x="1537" y="308"/>
                </a:cxn>
                <a:cxn ang="0">
                  <a:pos x="1682" y="671"/>
                </a:cxn>
                <a:cxn ang="0">
                  <a:pos x="1238" y="65"/>
                </a:cxn>
                <a:cxn ang="0">
                  <a:pos x="1413" y="215"/>
                </a:cxn>
                <a:cxn ang="0">
                  <a:pos x="1696" y="874"/>
                </a:cxn>
              </a:cxnLst>
              <a:rect l="0" t="0" r="r" b="b"/>
              <a:pathLst>
                <a:path w="1713" h="1537">
                  <a:moveTo>
                    <a:pt x="1152" y="12"/>
                  </a:moveTo>
                  <a:cubicBezTo>
                    <a:pt x="1149" y="12"/>
                    <a:pt x="1146" y="9"/>
                    <a:pt x="1145" y="11"/>
                  </a:cubicBezTo>
                  <a:cubicBezTo>
                    <a:pt x="1146" y="11"/>
                    <a:pt x="1150" y="15"/>
                    <a:pt x="1152" y="12"/>
                  </a:cubicBezTo>
                  <a:close/>
                  <a:moveTo>
                    <a:pt x="719" y="38"/>
                  </a:moveTo>
                  <a:cubicBezTo>
                    <a:pt x="708" y="38"/>
                    <a:pt x="708" y="38"/>
                    <a:pt x="708" y="38"/>
                  </a:cubicBezTo>
                  <a:cubicBezTo>
                    <a:pt x="708" y="41"/>
                    <a:pt x="719" y="43"/>
                    <a:pt x="719" y="38"/>
                  </a:cubicBezTo>
                  <a:close/>
                  <a:moveTo>
                    <a:pt x="763" y="72"/>
                  </a:moveTo>
                  <a:cubicBezTo>
                    <a:pt x="762" y="76"/>
                    <a:pt x="769" y="76"/>
                    <a:pt x="771" y="74"/>
                  </a:cubicBezTo>
                  <a:cubicBezTo>
                    <a:pt x="768" y="74"/>
                    <a:pt x="765" y="70"/>
                    <a:pt x="763" y="72"/>
                  </a:cubicBezTo>
                  <a:close/>
                  <a:moveTo>
                    <a:pt x="775" y="74"/>
                  </a:moveTo>
                  <a:cubicBezTo>
                    <a:pt x="778" y="76"/>
                    <a:pt x="786" y="80"/>
                    <a:pt x="788" y="76"/>
                  </a:cubicBezTo>
                  <a:cubicBezTo>
                    <a:pt x="783" y="77"/>
                    <a:pt x="779" y="72"/>
                    <a:pt x="775" y="74"/>
                  </a:cubicBezTo>
                  <a:close/>
                  <a:moveTo>
                    <a:pt x="530" y="84"/>
                  </a:moveTo>
                  <a:cubicBezTo>
                    <a:pt x="534" y="85"/>
                    <a:pt x="533" y="80"/>
                    <a:pt x="535" y="84"/>
                  </a:cubicBezTo>
                  <a:cubicBezTo>
                    <a:pt x="536" y="83"/>
                    <a:pt x="536" y="83"/>
                    <a:pt x="537" y="83"/>
                  </a:cubicBezTo>
                  <a:cubicBezTo>
                    <a:pt x="536" y="80"/>
                    <a:pt x="537" y="78"/>
                    <a:pt x="538" y="75"/>
                  </a:cubicBezTo>
                  <a:cubicBezTo>
                    <a:pt x="532" y="75"/>
                    <a:pt x="531" y="80"/>
                    <a:pt x="530" y="84"/>
                  </a:cubicBezTo>
                  <a:close/>
                  <a:moveTo>
                    <a:pt x="530" y="88"/>
                  </a:moveTo>
                  <a:cubicBezTo>
                    <a:pt x="530" y="92"/>
                    <a:pt x="532" y="98"/>
                    <a:pt x="527" y="101"/>
                  </a:cubicBezTo>
                  <a:cubicBezTo>
                    <a:pt x="533" y="99"/>
                    <a:pt x="537" y="94"/>
                    <a:pt x="538" y="87"/>
                  </a:cubicBezTo>
                  <a:cubicBezTo>
                    <a:pt x="535" y="87"/>
                    <a:pt x="533" y="90"/>
                    <a:pt x="530" y="88"/>
                  </a:cubicBezTo>
                  <a:close/>
                  <a:moveTo>
                    <a:pt x="1311" y="135"/>
                  </a:moveTo>
                  <a:cubicBezTo>
                    <a:pt x="1308" y="134"/>
                    <a:pt x="1306" y="128"/>
                    <a:pt x="1303" y="130"/>
                  </a:cubicBezTo>
                  <a:cubicBezTo>
                    <a:pt x="1306" y="131"/>
                    <a:pt x="1308" y="138"/>
                    <a:pt x="1311" y="135"/>
                  </a:cubicBezTo>
                  <a:close/>
                  <a:moveTo>
                    <a:pt x="1414" y="226"/>
                  </a:moveTo>
                  <a:cubicBezTo>
                    <a:pt x="1414" y="223"/>
                    <a:pt x="1413" y="221"/>
                    <a:pt x="1410" y="221"/>
                  </a:cubicBezTo>
                  <a:cubicBezTo>
                    <a:pt x="1409" y="225"/>
                    <a:pt x="1413" y="224"/>
                    <a:pt x="1412" y="228"/>
                  </a:cubicBezTo>
                  <a:cubicBezTo>
                    <a:pt x="1406" y="237"/>
                    <a:pt x="1416" y="247"/>
                    <a:pt x="1421" y="252"/>
                  </a:cubicBezTo>
                  <a:cubicBezTo>
                    <a:pt x="1425" y="264"/>
                    <a:pt x="1425" y="274"/>
                    <a:pt x="1434" y="281"/>
                  </a:cubicBezTo>
                  <a:cubicBezTo>
                    <a:pt x="1434" y="279"/>
                    <a:pt x="1431" y="277"/>
                    <a:pt x="1434" y="276"/>
                  </a:cubicBezTo>
                  <a:cubicBezTo>
                    <a:pt x="1436" y="279"/>
                    <a:pt x="1439" y="282"/>
                    <a:pt x="1441" y="287"/>
                  </a:cubicBezTo>
                  <a:cubicBezTo>
                    <a:pt x="1444" y="288"/>
                    <a:pt x="1441" y="283"/>
                    <a:pt x="1444" y="284"/>
                  </a:cubicBezTo>
                  <a:cubicBezTo>
                    <a:pt x="1444" y="290"/>
                    <a:pt x="1454" y="291"/>
                    <a:pt x="1456" y="289"/>
                  </a:cubicBezTo>
                  <a:cubicBezTo>
                    <a:pt x="1458" y="291"/>
                    <a:pt x="1455" y="292"/>
                    <a:pt x="1456" y="295"/>
                  </a:cubicBezTo>
                  <a:cubicBezTo>
                    <a:pt x="1462" y="296"/>
                    <a:pt x="1461" y="304"/>
                    <a:pt x="1468" y="306"/>
                  </a:cubicBezTo>
                  <a:cubicBezTo>
                    <a:pt x="1472" y="301"/>
                    <a:pt x="1466" y="298"/>
                    <a:pt x="1467" y="295"/>
                  </a:cubicBezTo>
                  <a:cubicBezTo>
                    <a:pt x="1469" y="297"/>
                    <a:pt x="1469" y="295"/>
                    <a:pt x="1472" y="296"/>
                  </a:cubicBezTo>
                  <a:cubicBezTo>
                    <a:pt x="1472" y="298"/>
                    <a:pt x="1474" y="298"/>
                    <a:pt x="1473" y="301"/>
                  </a:cubicBezTo>
                  <a:cubicBezTo>
                    <a:pt x="1472" y="301"/>
                    <a:pt x="1472" y="300"/>
                    <a:pt x="1470" y="300"/>
                  </a:cubicBezTo>
                  <a:cubicBezTo>
                    <a:pt x="1470" y="306"/>
                    <a:pt x="1475" y="306"/>
                    <a:pt x="1476" y="311"/>
                  </a:cubicBezTo>
                  <a:cubicBezTo>
                    <a:pt x="1478" y="312"/>
                    <a:pt x="1478" y="310"/>
                    <a:pt x="1479" y="310"/>
                  </a:cubicBezTo>
                  <a:cubicBezTo>
                    <a:pt x="1484" y="311"/>
                    <a:pt x="1483" y="317"/>
                    <a:pt x="1488" y="318"/>
                  </a:cubicBezTo>
                  <a:cubicBezTo>
                    <a:pt x="1491" y="309"/>
                    <a:pt x="1477" y="305"/>
                    <a:pt x="1477" y="300"/>
                  </a:cubicBezTo>
                  <a:cubicBezTo>
                    <a:pt x="1483" y="304"/>
                    <a:pt x="1486" y="309"/>
                    <a:pt x="1494" y="311"/>
                  </a:cubicBezTo>
                  <a:cubicBezTo>
                    <a:pt x="1486" y="299"/>
                    <a:pt x="1477" y="287"/>
                    <a:pt x="1459" y="284"/>
                  </a:cubicBezTo>
                  <a:cubicBezTo>
                    <a:pt x="1456" y="276"/>
                    <a:pt x="1452" y="269"/>
                    <a:pt x="1446" y="263"/>
                  </a:cubicBezTo>
                  <a:cubicBezTo>
                    <a:pt x="1446" y="266"/>
                    <a:pt x="1450" y="268"/>
                    <a:pt x="1447" y="269"/>
                  </a:cubicBezTo>
                  <a:cubicBezTo>
                    <a:pt x="1438" y="262"/>
                    <a:pt x="1428" y="252"/>
                    <a:pt x="1423" y="240"/>
                  </a:cubicBezTo>
                  <a:cubicBezTo>
                    <a:pt x="1423" y="239"/>
                    <a:pt x="1424" y="237"/>
                    <a:pt x="1424" y="237"/>
                  </a:cubicBezTo>
                  <a:cubicBezTo>
                    <a:pt x="1423" y="232"/>
                    <a:pt x="1416" y="223"/>
                    <a:pt x="1414" y="226"/>
                  </a:cubicBezTo>
                  <a:close/>
                  <a:moveTo>
                    <a:pt x="1519" y="325"/>
                  </a:moveTo>
                  <a:cubicBezTo>
                    <a:pt x="1520" y="328"/>
                    <a:pt x="1521" y="329"/>
                    <a:pt x="1524" y="330"/>
                  </a:cubicBezTo>
                  <a:cubicBezTo>
                    <a:pt x="1524" y="326"/>
                    <a:pt x="1521" y="326"/>
                    <a:pt x="1519" y="325"/>
                  </a:cubicBezTo>
                  <a:close/>
                  <a:moveTo>
                    <a:pt x="928" y="336"/>
                  </a:moveTo>
                  <a:cubicBezTo>
                    <a:pt x="928" y="340"/>
                    <a:pt x="935" y="341"/>
                    <a:pt x="934" y="335"/>
                  </a:cubicBezTo>
                  <a:cubicBezTo>
                    <a:pt x="931" y="335"/>
                    <a:pt x="929" y="335"/>
                    <a:pt x="928" y="336"/>
                  </a:cubicBezTo>
                  <a:close/>
                  <a:moveTo>
                    <a:pt x="913" y="346"/>
                  </a:moveTo>
                  <a:cubicBezTo>
                    <a:pt x="916" y="348"/>
                    <a:pt x="922" y="346"/>
                    <a:pt x="922" y="341"/>
                  </a:cubicBezTo>
                  <a:cubicBezTo>
                    <a:pt x="920" y="333"/>
                    <a:pt x="913" y="340"/>
                    <a:pt x="913" y="346"/>
                  </a:cubicBezTo>
                  <a:close/>
                  <a:moveTo>
                    <a:pt x="901" y="344"/>
                  </a:moveTo>
                  <a:cubicBezTo>
                    <a:pt x="904" y="350"/>
                    <a:pt x="894" y="346"/>
                    <a:pt x="893" y="351"/>
                  </a:cubicBezTo>
                  <a:cubicBezTo>
                    <a:pt x="898" y="355"/>
                    <a:pt x="903" y="351"/>
                    <a:pt x="908" y="349"/>
                  </a:cubicBezTo>
                  <a:cubicBezTo>
                    <a:pt x="908" y="345"/>
                    <a:pt x="903" y="346"/>
                    <a:pt x="901" y="344"/>
                  </a:cubicBezTo>
                  <a:close/>
                  <a:moveTo>
                    <a:pt x="901" y="357"/>
                  </a:moveTo>
                  <a:cubicBezTo>
                    <a:pt x="896" y="354"/>
                    <a:pt x="890" y="358"/>
                    <a:pt x="884" y="357"/>
                  </a:cubicBezTo>
                  <a:cubicBezTo>
                    <a:pt x="875" y="364"/>
                    <a:pt x="895" y="369"/>
                    <a:pt x="901" y="364"/>
                  </a:cubicBezTo>
                  <a:cubicBezTo>
                    <a:pt x="899" y="360"/>
                    <a:pt x="897" y="360"/>
                    <a:pt x="901" y="357"/>
                  </a:cubicBezTo>
                  <a:close/>
                  <a:moveTo>
                    <a:pt x="138" y="415"/>
                  </a:moveTo>
                  <a:cubicBezTo>
                    <a:pt x="134" y="415"/>
                    <a:pt x="133" y="417"/>
                    <a:pt x="132" y="420"/>
                  </a:cubicBezTo>
                  <a:cubicBezTo>
                    <a:pt x="136" y="421"/>
                    <a:pt x="137" y="417"/>
                    <a:pt x="138" y="415"/>
                  </a:cubicBezTo>
                  <a:close/>
                  <a:moveTo>
                    <a:pt x="130" y="417"/>
                  </a:moveTo>
                  <a:cubicBezTo>
                    <a:pt x="128" y="421"/>
                    <a:pt x="124" y="422"/>
                    <a:pt x="124" y="429"/>
                  </a:cubicBezTo>
                  <a:cubicBezTo>
                    <a:pt x="129" y="428"/>
                    <a:pt x="130" y="419"/>
                    <a:pt x="130" y="417"/>
                  </a:cubicBezTo>
                  <a:close/>
                  <a:moveTo>
                    <a:pt x="1576" y="428"/>
                  </a:moveTo>
                  <a:cubicBezTo>
                    <a:pt x="1578" y="441"/>
                    <a:pt x="1584" y="458"/>
                    <a:pt x="1592" y="468"/>
                  </a:cubicBezTo>
                  <a:cubicBezTo>
                    <a:pt x="1593" y="451"/>
                    <a:pt x="1585" y="437"/>
                    <a:pt x="1576" y="428"/>
                  </a:cubicBezTo>
                  <a:close/>
                  <a:moveTo>
                    <a:pt x="128" y="436"/>
                  </a:moveTo>
                  <a:cubicBezTo>
                    <a:pt x="127" y="439"/>
                    <a:pt x="123" y="443"/>
                    <a:pt x="124" y="446"/>
                  </a:cubicBezTo>
                  <a:cubicBezTo>
                    <a:pt x="126" y="443"/>
                    <a:pt x="132" y="441"/>
                    <a:pt x="128" y="436"/>
                  </a:cubicBezTo>
                  <a:close/>
                  <a:moveTo>
                    <a:pt x="118" y="437"/>
                  </a:moveTo>
                  <a:cubicBezTo>
                    <a:pt x="117" y="444"/>
                    <a:pt x="110" y="450"/>
                    <a:pt x="111" y="455"/>
                  </a:cubicBezTo>
                  <a:cubicBezTo>
                    <a:pt x="113" y="450"/>
                    <a:pt x="121" y="441"/>
                    <a:pt x="118" y="437"/>
                  </a:cubicBezTo>
                  <a:close/>
                  <a:moveTo>
                    <a:pt x="112" y="495"/>
                  </a:moveTo>
                  <a:cubicBezTo>
                    <a:pt x="113" y="473"/>
                    <a:pt x="139" y="464"/>
                    <a:pt x="146" y="448"/>
                  </a:cubicBezTo>
                  <a:cubicBezTo>
                    <a:pt x="150" y="447"/>
                    <a:pt x="157" y="446"/>
                    <a:pt x="163" y="444"/>
                  </a:cubicBezTo>
                  <a:cubicBezTo>
                    <a:pt x="154" y="432"/>
                    <a:pt x="144" y="446"/>
                    <a:pt x="135" y="450"/>
                  </a:cubicBezTo>
                  <a:cubicBezTo>
                    <a:pt x="128" y="463"/>
                    <a:pt x="116" y="465"/>
                    <a:pt x="111" y="481"/>
                  </a:cubicBezTo>
                  <a:cubicBezTo>
                    <a:pt x="102" y="487"/>
                    <a:pt x="98" y="497"/>
                    <a:pt x="92" y="505"/>
                  </a:cubicBezTo>
                  <a:cubicBezTo>
                    <a:pt x="103" y="506"/>
                    <a:pt x="103" y="496"/>
                    <a:pt x="112" y="495"/>
                  </a:cubicBezTo>
                  <a:close/>
                  <a:moveTo>
                    <a:pt x="146" y="459"/>
                  </a:moveTo>
                  <a:cubicBezTo>
                    <a:pt x="148" y="459"/>
                    <a:pt x="150" y="459"/>
                    <a:pt x="149" y="455"/>
                  </a:cubicBezTo>
                  <a:cubicBezTo>
                    <a:pt x="146" y="455"/>
                    <a:pt x="145" y="456"/>
                    <a:pt x="146" y="459"/>
                  </a:cubicBezTo>
                  <a:close/>
                  <a:moveTo>
                    <a:pt x="92" y="496"/>
                  </a:moveTo>
                  <a:cubicBezTo>
                    <a:pt x="88" y="495"/>
                    <a:pt x="89" y="499"/>
                    <a:pt x="88" y="502"/>
                  </a:cubicBezTo>
                  <a:cubicBezTo>
                    <a:pt x="91" y="502"/>
                    <a:pt x="92" y="499"/>
                    <a:pt x="92" y="496"/>
                  </a:cubicBezTo>
                  <a:close/>
                  <a:moveTo>
                    <a:pt x="1606" y="540"/>
                  </a:moveTo>
                  <a:cubicBezTo>
                    <a:pt x="1603" y="524"/>
                    <a:pt x="1602" y="509"/>
                    <a:pt x="1589" y="502"/>
                  </a:cubicBezTo>
                  <a:cubicBezTo>
                    <a:pt x="1587" y="522"/>
                    <a:pt x="1598" y="536"/>
                    <a:pt x="1598" y="554"/>
                  </a:cubicBezTo>
                  <a:cubicBezTo>
                    <a:pt x="1594" y="553"/>
                    <a:pt x="1591" y="549"/>
                    <a:pt x="1586" y="549"/>
                  </a:cubicBezTo>
                  <a:cubicBezTo>
                    <a:pt x="1582" y="552"/>
                    <a:pt x="1581" y="563"/>
                    <a:pt x="1588" y="564"/>
                  </a:cubicBezTo>
                  <a:cubicBezTo>
                    <a:pt x="1590" y="562"/>
                    <a:pt x="1589" y="557"/>
                    <a:pt x="1591" y="555"/>
                  </a:cubicBezTo>
                  <a:cubicBezTo>
                    <a:pt x="1593" y="557"/>
                    <a:pt x="1592" y="560"/>
                    <a:pt x="1593" y="561"/>
                  </a:cubicBezTo>
                  <a:cubicBezTo>
                    <a:pt x="1597" y="562"/>
                    <a:pt x="1596" y="559"/>
                    <a:pt x="1599" y="559"/>
                  </a:cubicBezTo>
                  <a:cubicBezTo>
                    <a:pt x="1606" y="564"/>
                    <a:pt x="1595" y="578"/>
                    <a:pt x="1604" y="582"/>
                  </a:cubicBezTo>
                  <a:cubicBezTo>
                    <a:pt x="1603" y="575"/>
                    <a:pt x="1609" y="569"/>
                    <a:pt x="1603" y="565"/>
                  </a:cubicBezTo>
                  <a:cubicBezTo>
                    <a:pt x="1607" y="560"/>
                    <a:pt x="1609" y="552"/>
                    <a:pt x="1610" y="543"/>
                  </a:cubicBezTo>
                  <a:cubicBezTo>
                    <a:pt x="1609" y="541"/>
                    <a:pt x="1607" y="541"/>
                    <a:pt x="1606" y="540"/>
                  </a:cubicBezTo>
                  <a:close/>
                  <a:moveTo>
                    <a:pt x="99" y="526"/>
                  </a:moveTo>
                  <a:cubicBezTo>
                    <a:pt x="103" y="523"/>
                    <a:pt x="110" y="519"/>
                    <a:pt x="112" y="511"/>
                  </a:cubicBezTo>
                  <a:cubicBezTo>
                    <a:pt x="106" y="513"/>
                    <a:pt x="98" y="519"/>
                    <a:pt x="99" y="526"/>
                  </a:cubicBezTo>
                  <a:close/>
                  <a:moveTo>
                    <a:pt x="73" y="545"/>
                  </a:moveTo>
                  <a:cubicBezTo>
                    <a:pt x="73" y="537"/>
                    <a:pt x="80" y="533"/>
                    <a:pt x="85" y="533"/>
                  </a:cubicBezTo>
                  <a:cubicBezTo>
                    <a:pt x="86" y="529"/>
                    <a:pt x="88" y="528"/>
                    <a:pt x="89" y="524"/>
                  </a:cubicBezTo>
                  <a:cubicBezTo>
                    <a:pt x="85" y="523"/>
                    <a:pt x="83" y="529"/>
                    <a:pt x="81" y="527"/>
                  </a:cubicBezTo>
                  <a:cubicBezTo>
                    <a:pt x="82" y="521"/>
                    <a:pt x="86" y="517"/>
                    <a:pt x="88" y="512"/>
                  </a:cubicBezTo>
                  <a:cubicBezTo>
                    <a:pt x="73" y="520"/>
                    <a:pt x="67" y="536"/>
                    <a:pt x="59" y="551"/>
                  </a:cubicBezTo>
                  <a:cubicBezTo>
                    <a:pt x="65" y="550"/>
                    <a:pt x="66" y="542"/>
                    <a:pt x="73" y="545"/>
                  </a:cubicBezTo>
                  <a:close/>
                  <a:moveTo>
                    <a:pt x="1658" y="557"/>
                  </a:moveTo>
                  <a:cubicBezTo>
                    <a:pt x="1659" y="547"/>
                    <a:pt x="1652" y="532"/>
                    <a:pt x="1645" y="530"/>
                  </a:cubicBezTo>
                  <a:cubicBezTo>
                    <a:pt x="1650" y="539"/>
                    <a:pt x="1650" y="552"/>
                    <a:pt x="1658" y="557"/>
                  </a:cubicBezTo>
                  <a:close/>
                  <a:moveTo>
                    <a:pt x="53" y="556"/>
                  </a:moveTo>
                  <a:cubicBezTo>
                    <a:pt x="53" y="562"/>
                    <a:pt x="47" y="562"/>
                    <a:pt x="47" y="569"/>
                  </a:cubicBezTo>
                  <a:cubicBezTo>
                    <a:pt x="50" y="570"/>
                    <a:pt x="56" y="561"/>
                    <a:pt x="53" y="556"/>
                  </a:cubicBezTo>
                  <a:close/>
                  <a:moveTo>
                    <a:pt x="1578" y="581"/>
                  </a:moveTo>
                  <a:cubicBezTo>
                    <a:pt x="1575" y="583"/>
                    <a:pt x="1573" y="586"/>
                    <a:pt x="1574" y="592"/>
                  </a:cubicBezTo>
                  <a:cubicBezTo>
                    <a:pt x="1579" y="593"/>
                    <a:pt x="1579" y="589"/>
                    <a:pt x="1582" y="588"/>
                  </a:cubicBezTo>
                  <a:cubicBezTo>
                    <a:pt x="1584" y="592"/>
                    <a:pt x="1583" y="598"/>
                    <a:pt x="1586" y="601"/>
                  </a:cubicBezTo>
                  <a:cubicBezTo>
                    <a:pt x="1586" y="598"/>
                    <a:pt x="1584" y="593"/>
                    <a:pt x="1587" y="592"/>
                  </a:cubicBezTo>
                  <a:cubicBezTo>
                    <a:pt x="1592" y="600"/>
                    <a:pt x="1584" y="615"/>
                    <a:pt x="1595" y="617"/>
                  </a:cubicBezTo>
                  <a:cubicBezTo>
                    <a:pt x="1597" y="608"/>
                    <a:pt x="1590" y="604"/>
                    <a:pt x="1593" y="597"/>
                  </a:cubicBezTo>
                  <a:cubicBezTo>
                    <a:pt x="1596" y="597"/>
                    <a:pt x="1596" y="601"/>
                    <a:pt x="1598" y="599"/>
                  </a:cubicBezTo>
                  <a:cubicBezTo>
                    <a:pt x="1598" y="592"/>
                    <a:pt x="1597" y="587"/>
                    <a:pt x="1596" y="582"/>
                  </a:cubicBezTo>
                  <a:cubicBezTo>
                    <a:pt x="1595" y="581"/>
                    <a:pt x="1592" y="583"/>
                    <a:pt x="1588" y="582"/>
                  </a:cubicBezTo>
                  <a:cubicBezTo>
                    <a:pt x="1587" y="586"/>
                    <a:pt x="1593" y="589"/>
                    <a:pt x="1589" y="592"/>
                  </a:cubicBezTo>
                  <a:cubicBezTo>
                    <a:pt x="1588" y="590"/>
                    <a:pt x="1586" y="581"/>
                    <a:pt x="1584" y="586"/>
                  </a:cubicBezTo>
                  <a:cubicBezTo>
                    <a:pt x="1582" y="581"/>
                    <a:pt x="1578" y="579"/>
                    <a:pt x="1577" y="574"/>
                  </a:cubicBezTo>
                  <a:cubicBezTo>
                    <a:pt x="1579" y="573"/>
                    <a:pt x="1581" y="572"/>
                    <a:pt x="1583" y="572"/>
                  </a:cubicBezTo>
                  <a:cubicBezTo>
                    <a:pt x="1579" y="549"/>
                    <a:pt x="1561" y="585"/>
                    <a:pt x="1578" y="581"/>
                  </a:cubicBezTo>
                  <a:close/>
                  <a:moveTo>
                    <a:pt x="1587" y="632"/>
                  </a:moveTo>
                  <a:cubicBezTo>
                    <a:pt x="1590" y="635"/>
                    <a:pt x="1593" y="642"/>
                    <a:pt x="1598" y="640"/>
                  </a:cubicBezTo>
                  <a:cubicBezTo>
                    <a:pt x="1597" y="631"/>
                    <a:pt x="1590" y="628"/>
                    <a:pt x="1588" y="620"/>
                  </a:cubicBezTo>
                  <a:cubicBezTo>
                    <a:pt x="1578" y="618"/>
                    <a:pt x="1579" y="606"/>
                    <a:pt x="1572" y="600"/>
                  </a:cubicBezTo>
                  <a:cubicBezTo>
                    <a:pt x="1573" y="599"/>
                    <a:pt x="1575" y="599"/>
                    <a:pt x="1574" y="596"/>
                  </a:cubicBezTo>
                  <a:cubicBezTo>
                    <a:pt x="1570" y="593"/>
                    <a:pt x="1569" y="599"/>
                    <a:pt x="1565" y="599"/>
                  </a:cubicBezTo>
                  <a:cubicBezTo>
                    <a:pt x="1568" y="613"/>
                    <a:pt x="1561" y="624"/>
                    <a:pt x="1568" y="633"/>
                  </a:cubicBezTo>
                  <a:cubicBezTo>
                    <a:pt x="1569" y="632"/>
                    <a:pt x="1569" y="630"/>
                    <a:pt x="1571" y="629"/>
                  </a:cubicBezTo>
                  <a:cubicBezTo>
                    <a:pt x="1574" y="635"/>
                    <a:pt x="1569" y="638"/>
                    <a:pt x="1570" y="645"/>
                  </a:cubicBezTo>
                  <a:cubicBezTo>
                    <a:pt x="1579" y="651"/>
                    <a:pt x="1586" y="643"/>
                    <a:pt x="1587" y="632"/>
                  </a:cubicBezTo>
                  <a:close/>
                  <a:moveTo>
                    <a:pt x="1579" y="595"/>
                  </a:moveTo>
                  <a:cubicBezTo>
                    <a:pt x="1580" y="597"/>
                    <a:pt x="1579" y="601"/>
                    <a:pt x="1583" y="600"/>
                  </a:cubicBezTo>
                  <a:cubicBezTo>
                    <a:pt x="1583" y="598"/>
                    <a:pt x="1583" y="596"/>
                    <a:pt x="1582" y="595"/>
                  </a:cubicBezTo>
                  <a:lnTo>
                    <a:pt x="1579" y="595"/>
                  </a:lnTo>
                  <a:close/>
                  <a:moveTo>
                    <a:pt x="1613" y="598"/>
                  </a:moveTo>
                  <a:cubicBezTo>
                    <a:pt x="1612" y="620"/>
                    <a:pt x="1625" y="632"/>
                    <a:pt x="1631" y="649"/>
                  </a:cubicBezTo>
                  <a:cubicBezTo>
                    <a:pt x="1629" y="634"/>
                    <a:pt x="1621" y="624"/>
                    <a:pt x="1616" y="612"/>
                  </a:cubicBezTo>
                  <a:cubicBezTo>
                    <a:pt x="1620" y="608"/>
                    <a:pt x="1616" y="600"/>
                    <a:pt x="1613" y="598"/>
                  </a:cubicBezTo>
                  <a:close/>
                  <a:moveTo>
                    <a:pt x="54" y="629"/>
                  </a:moveTo>
                  <a:cubicBezTo>
                    <a:pt x="55" y="628"/>
                    <a:pt x="58" y="623"/>
                    <a:pt x="55" y="621"/>
                  </a:cubicBezTo>
                  <a:cubicBezTo>
                    <a:pt x="55" y="623"/>
                    <a:pt x="52" y="627"/>
                    <a:pt x="54" y="629"/>
                  </a:cubicBezTo>
                  <a:close/>
                  <a:moveTo>
                    <a:pt x="1310" y="675"/>
                  </a:moveTo>
                  <a:cubicBezTo>
                    <a:pt x="1314" y="674"/>
                    <a:pt x="1312" y="666"/>
                    <a:pt x="1314" y="662"/>
                  </a:cubicBezTo>
                  <a:cubicBezTo>
                    <a:pt x="1323" y="662"/>
                    <a:pt x="1324" y="654"/>
                    <a:pt x="1334" y="655"/>
                  </a:cubicBezTo>
                  <a:cubicBezTo>
                    <a:pt x="1334" y="652"/>
                    <a:pt x="1334" y="648"/>
                    <a:pt x="1331" y="648"/>
                  </a:cubicBezTo>
                  <a:cubicBezTo>
                    <a:pt x="1324" y="656"/>
                    <a:pt x="1293" y="662"/>
                    <a:pt x="1310" y="675"/>
                  </a:cubicBezTo>
                  <a:close/>
                  <a:moveTo>
                    <a:pt x="1601" y="655"/>
                  </a:moveTo>
                  <a:cubicBezTo>
                    <a:pt x="1600" y="653"/>
                    <a:pt x="1601" y="649"/>
                    <a:pt x="1597" y="649"/>
                  </a:cubicBezTo>
                  <a:cubicBezTo>
                    <a:pt x="1595" y="651"/>
                    <a:pt x="1596" y="656"/>
                    <a:pt x="1598" y="657"/>
                  </a:cubicBezTo>
                  <a:cubicBezTo>
                    <a:pt x="1598" y="656"/>
                    <a:pt x="1600" y="656"/>
                    <a:pt x="1601" y="655"/>
                  </a:cubicBezTo>
                  <a:close/>
                  <a:moveTo>
                    <a:pt x="1561" y="650"/>
                  </a:moveTo>
                  <a:cubicBezTo>
                    <a:pt x="1560" y="654"/>
                    <a:pt x="1561" y="658"/>
                    <a:pt x="1564" y="659"/>
                  </a:cubicBezTo>
                  <a:cubicBezTo>
                    <a:pt x="1563" y="656"/>
                    <a:pt x="1565" y="650"/>
                    <a:pt x="1561" y="650"/>
                  </a:cubicBezTo>
                  <a:close/>
                  <a:moveTo>
                    <a:pt x="1376" y="658"/>
                  </a:moveTo>
                  <a:cubicBezTo>
                    <a:pt x="1375" y="655"/>
                    <a:pt x="1373" y="652"/>
                    <a:pt x="1369" y="652"/>
                  </a:cubicBezTo>
                  <a:cubicBezTo>
                    <a:pt x="1365" y="657"/>
                    <a:pt x="1372" y="661"/>
                    <a:pt x="1376" y="658"/>
                  </a:cubicBezTo>
                  <a:close/>
                  <a:moveTo>
                    <a:pt x="1573" y="656"/>
                  </a:moveTo>
                  <a:cubicBezTo>
                    <a:pt x="1573" y="659"/>
                    <a:pt x="1574" y="660"/>
                    <a:pt x="1575" y="661"/>
                  </a:cubicBezTo>
                  <a:cubicBezTo>
                    <a:pt x="1577" y="659"/>
                    <a:pt x="1576" y="655"/>
                    <a:pt x="1573" y="656"/>
                  </a:cubicBezTo>
                  <a:close/>
                  <a:moveTo>
                    <a:pt x="1606" y="656"/>
                  </a:moveTo>
                  <a:cubicBezTo>
                    <a:pt x="1606" y="659"/>
                    <a:pt x="1607" y="661"/>
                    <a:pt x="1609" y="663"/>
                  </a:cubicBezTo>
                  <a:cubicBezTo>
                    <a:pt x="1611" y="661"/>
                    <a:pt x="1608" y="659"/>
                    <a:pt x="1609" y="656"/>
                  </a:cubicBezTo>
                  <a:lnTo>
                    <a:pt x="1606" y="656"/>
                  </a:lnTo>
                  <a:close/>
                  <a:moveTo>
                    <a:pt x="1623" y="742"/>
                  </a:moveTo>
                  <a:cubicBezTo>
                    <a:pt x="1623" y="744"/>
                    <a:pt x="1619" y="741"/>
                    <a:pt x="1620" y="744"/>
                  </a:cubicBezTo>
                  <a:cubicBezTo>
                    <a:pt x="1621" y="755"/>
                    <a:pt x="1634" y="764"/>
                    <a:pt x="1624" y="774"/>
                  </a:cubicBezTo>
                  <a:cubicBezTo>
                    <a:pt x="1626" y="789"/>
                    <a:pt x="1627" y="807"/>
                    <a:pt x="1635" y="816"/>
                  </a:cubicBezTo>
                  <a:cubicBezTo>
                    <a:pt x="1634" y="813"/>
                    <a:pt x="1634" y="809"/>
                    <a:pt x="1636" y="806"/>
                  </a:cubicBezTo>
                  <a:cubicBezTo>
                    <a:pt x="1639" y="807"/>
                    <a:pt x="1640" y="812"/>
                    <a:pt x="1643" y="814"/>
                  </a:cubicBezTo>
                  <a:cubicBezTo>
                    <a:pt x="1644" y="812"/>
                    <a:pt x="1644" y="809"/>
                    <a:pt x="1646" y="810"/>
                  </a:cubicBezTo>
                  <a:cubicBezTo>
                    <a:pt x="1647" y="814"/>
                    <a:pt x="1649" y="818"/>
                    <a:pt x="1652" y="820"/>
                  </a:cubicBezTo>
                  <a:cubicBezTo>
                    <a:pt x="1652" y="817"/>
                    <a:pt x="1652" y="814"/>
                    <a:pt x="1654" y="813"/>
                  </a:cubicBezTo>
                  <a:cubicBezTo>
                    <a:pt x="1654" y="819"/>
                    <a:pt x="1656" y="822"/>
                    <a:pt x="1660" y="824"/>
                  </a:cubicBezTo>
                  <a:cubicBezTo>
                    <a:pt x="1662" y="802"/>
                    <a:pt x="1680" y="782"/>
                    <a:pt x="1666" y="762"/>
                  </a:cubicBezTo>
                  <a:cubicBezTo>
                    <a:pt x="1665" y="761"/>
                    <a:pt x="1661" y="763"/>
                    <a:pt x="1661" y="761"/>
                  </a:cubicBezTo>
                  <a:cubicBezTo>
                    <a:pt x="1665" y="735"/>
                    <a:pt x="1644" y="720"/>
                    <a:pt x="1644" y="691"/>
                  </a:cubicBezTo>
                  <a:cubicBezTo>
                    <a:pt x="1634" y="685"/>
                    <a:pt x="1638" y="666"/>
                    <a:pt x="1630" y="658"/>
                  </a:cubicBezTo>
                  <a:cubicBezTo>
                    <a:pt x="1627" y="666"/>
                    <a:pt x="1621" y="668"/>
                    <a:pt x="1614" y="671"/>
                  </a:cubicBezTo>
                  <a:cubicBezTo>
                    <a:pt x="1614" y="677"/>
                    <a:pt x="1618" y="677"/>
                    <a:pt x="1621" y="680"/>
                  </a:cubicBezTo>
                  <a:cubicBezTo>
                    <a:pt x="1622" y="684"/>
                    <a:pt x="1618" y="683"/>
                    <a:pt x="1619" y="687"/>
                  </a:cubicBezTo>
                  <a:cubicBezTo>
                    <a:pt x="1621" y="689"/>
                    <a:pt x="1624" y="689"/>
                    <a:pt x="1625" y="690"/>
                  </a:cubicBezTo>
                  <a:cubicBezTo>
                    <a:pt x="1623" y="696"/>
                    <a:pt x="1628" y="708"/>
                    <a:pt x="1620" y="710"/>
                  </a:cubicBezTo>
                  <a:cubicBezTo>
                    <a:pt x="1620" y="714"/>
                    <a:pt x="1621" y="715"/>
                    <a:pt x="1621" y="719"/>
                  </a:cubicBezTo>
                  <a:cubicBezTo>
                    <a:pt x="1618" y="721"/>
                    <a:pt x="1616" y="726"/>
                    <a:pt x="1614" y="731"/>
                  </a:cubicBezTo>
                  <a:cubicBezTo>
                    <a:pt x="1617" y="735"/>
                    <a:pt x="1623" y="735"/>
                    <a:pt x="1623" y="742"/>
                  </a:cubicBezTo>
                  <a:close/>
                  <a:moveTo>
                    <a:pt x="1548" y="668"/>
                  </a:moveTo>
                  <a:cubicBezTo>
                    <a:pt x="1547" y="667"/>
                    <a:pt x="1547" y="667"/>
                    <a:pt x="1547" y="666"/>
                  </a:cubicBezTo>
                  <a:cubicBezTo>
                    <a:pt x="1542" y="666"/>
                    <a:pt x="1542" y="666"/>
                    <a:pt x="1542" y="666"/>
                  </a:cubicBezTo>
                  <a:cubicBezTo>
                    <a:pt x="1542" y="668"/>
                    <a:pt x="1542" y="670"/>
                    <a:pt x="1543" y="671"/>
                  </a:cubicBezTo>
                  <a:cubicBezTo>
                    <a:pt x="1546" y="672"/>
                    <a:pt x="1548" y="670"/>
                    <a:pt x="1548" y="668"/>
                  </a:cubicBezTo>
                  <a:close/>
                  <a:moveTo>
                    <a:pt x="1350" y="702"/>
                  </a:moveTo>
                  <a:cubicBezTo>
                    <a:pt x="1351" y="700"/>
                    <a:pt x="1354" y="700"/>
                    <a:pt x="1353" y="697"/>
                  </a:cubicBezTo>
                  <a:cubicBezTo>
                    <a:pt x="1346" y="688"/>
                    <a:pt x="1330" y="688"/>
                    <a:pt x="1324" y="677"/>
                  </a:cubicBezTo>
                  <a:cubicBezTo>
                    <a:pt x="1325" y="675"/>
                    <a:pt x="1329" y="676"/>
                    <a:pt x="1328" y="672"/>
                  </a:cubicBezTo>
                  <a:cubicBezTo>
                    <a:pt x="1326" y="669"/>
                    <a:pt x="1324" y="666"/>
                    <a:pt x="1317" y="667"/>
                  </a:cubicBezTo>
                  <a:cubicBezTo>
                    <a:pt x="1310" y="689"/>
                    <a:pt x="1330" y="700"/>
                    <a:pt x="1350" y="702"/>
                  </a:cubicBezTo>
                  <a:close/>
                  <a:moveTo>
                    <a:pt x="1274" y="691"/>
                  </a:moveTo>
                  <a:cubicBezTo>
                    <a:pt x="1282" y="690"/>
                    <a:pt x="1291" y="682"/>
                    <a:pt x="1293" y="671"/>
                  </a:cubicBezTo>
                  <a:cubicBezTo>
                    <a:pt x="1287" y="669"/>
                    <a:pt x="1272" y="680"/>
                    <a:pt x="1274" y="691"/>
                  </a:cubicBezTo>
                  <a:close/>
                  <a:moveTo>
                    <a:pt x="1541" y="696"/>
                  </a:moveTo>
                  <a:cubicBezTo>
                    <a:pt x="1546" y="696"/>
                    <a:pt x="1547" y="698"/>
                    <a:pt x="1547" y="702"/>
                  </a:cubicBezTo>
                  <a:cubicBezTo>
                    <a:pt x="1547" y="705"/>
                    <a:pt x="1542" y="703"/>
                    <a:pt x="1542" y="707"/>
                  </a:cubicBezTo>
                  <a:cubicBezTo>
                    <a:pt x="1546" y="712"/>
                    <a:pt x="1552" y="706"/>
                    <a:pt x="1555" y="704"/>
                  </a:cubicBezTo>
                  <a:cubicBezTo>
                    <a:pt x="1558" y="695"/>
                    <a:pt x="1557" y="681"/>
                    <a:pt x="1550" y="672"/>
                  </a:cubicBezTo>
                  <a:cubicBezTo>
                    <a:pt x="1548" y="680"/>
                    <a:pt x="1553" y="687"/>
                    <a:pt x="1551" y="692"/>
                  </a:cubicBezTo>
                  <a:cubicBezTo>
                    <a:pt x="1546" y="691"/>
                    <a:pt x="1549" y="682"/>
                    <a:pt x="1541" y="684"/>
                  </a:cubicBezTo>
                  <a:cubicBezTo>
                    <a:pt x="1540" y="689"/>
                    <a:pt x="1542" y="692"/>
                    <a:pt x="1541" y="696"/>
                  </a:cubicBezTo>
                  <a:close/>
                  <a:moveTo>
                    <a:pt x="207" y="678"/>
                  </a:moveTo>
                  <a:cubicBezTo>
                    <a:pt x="204" y="678"/>
                    <a:pt x="204" y="678"/>
                    <a:pt x="204" y="678"/>
                  </a:cubicBezTo>
                  <a:cubicBezTo>
                    <a:pt x="204" y="683"/>
                    <a:pt x="201" y="684"/>
                    <a:pt x="198" y="684"/>
                  </a:cubicBezTo>
                  <a:cubicBezTo>
                    <a:pt x="198" y="688"/>
                    <a:pt x="198" y="688"/>
                    <a:pt x="198" y="688"/>
                  </a:cubicBezTo>
                  <a:cubicBezTo>
                    <a:pt x="203" y="686"/>
                    <a:pt x="200" y="692"/>
                    <a:pt x="202" y="694"/>
                  </a:cubicBezTo>
                  <a:cubicBezTo>
                    <a:pt x="204" y="694"/>
                    <a:pt x="206" y="693"/>
                    <a:pt x="207" y="693"/>
                  </a:cubicBezTo>
                  <a:cubicBezTo>
                    <a:pt x="208" y="689"/>
                    <a:pt x="206" y="687"/>
                    <a:pt x="205" y="686"/>
                  </a:cubicBezTo>
                  <a:cubicBezTo>
                    <a:pt x="212" y="685"/>
                    <a:pt x="204" y="681"/>
                    <a:pt x="207" y="678"/>
                  </a:cubicBezTo>
                  <a:close/>
                  <a:moveTo>
                    <a:pt x="1525" y="706"/>
                  </a:moveTo>
                  <a:cubicBezTo>
                    <a:pt x="1526" y="704"/>
                    <a:pt x="1528" y="703"/>
                    <a:pt x="1527" y="699"/>
                  </a:cubicBezTo>
                  <a:cubicBezTo>
                    <a:pt x="1525" y="697"/>
                    <a:pt x="1525" y="701"/>
                    <a:pt x="1522" y="700"/>
                  </a:cubicBezTo>
                  <a:cubicBezTo>
                    <a:pt x="1519" y="695"/>
                    <a:pt x="1516" y="689"/>
                    <a:pt x="1511" y="685"/>
                  </a:cubicBezTo>
                  <a:cubicBezTo>
                    <a:pt x="1506" y="687"/>
                    <a:pt x="1501" y="686"/>
                    <a:pt x="1497" y="687"/>
                  </a:cubicBezTo>
                  <a:cubicBezTo>
                    <a:pt x="1494" y="692"/>
                    <a:pt x="1496" y="701"/>
                    <a:pt x="1492" y="706"/>
                  </a:cubicBezTo>
                  <a:cubicBezTo>
                    <a:pt x="1491" y="706"/>
                    <a:pt x="1491" y="704"/>
                    <a:pt x="1490" y="704"/>
                  </a:cubicBezTo>
                  <a:cubicBezTo>
                    <a:pt x="1489" y="708"/>
                    <a:pt x="1489" y="710"/>
                    <a:pt x="1486" y="711"/>
                  </a:cubicBezTo>
                  <a:cubicBezTo>
                    <a:pt x="1479" y="708"/>
                    <a:pt x="1475" y="703"/>
                    <a:pt x="1476" y="694"/>
                  </a:cubicBezTo>
                  <a:cubicBezTo>
                    <a:pt x="1473" y="692"/>
                    <a:pt x="1469" y="691"/>
                    <a:pt x="1468" y="688"/>
                  </a:cubicBezTo>
                  <a:cubicBezTo>
                    <a:pt x="1471" y="685"/>
                    <a:pt x="1465" y="682"/>
                    <a:pt x="1465" y="680"/>
                  </a:cubicBezTo>
                  <a:cubicBezTo>
                    <a:pt x="1434" y="684"/>
                    <a:pt x="1406" y="677"/>
                    <a:pt x="1382" y="690"/>
                  </a:cubicBezTo>
                  <a:cubicBezTo>
                    <a:pt x="1382" y="694"/>
                    <a:pt x="1382" y="698"/>
                    <a:pt x="1379" y="699"/>
                  </a:cubicBezTo>
                  <a:cubicBezTo>
                    <a:pt x="1375" y="699"/>
                    <a:pt x="1366" y="699"/>
                    <a:pt x="1362" y="701"/>
                  </a:cubicBezTo>
                  <a:cubicBezTo>
                    <a:pt x="1361" y="708"/>
                    <a:pt x="1367" y="708"/>
                    <a:pt x="1368" y="714"/>
                  </a:cubicBezTo>
                  <a:cubicBezTo>
                    <a:pt x="1365" y="718"/>
                    <a:pt x="1361" y="719"/>
                    <a:pt x="1356" y="721"/>
                  </a:cubicBezTo>
                  <a:cubicBezTo>
                    <a:pt x="1355" y="729"/>
                    <a:pt x="1350" y="733"/>
                    <a:pt x="1343" y="729"/>
                  </a:cubicBezTo>
                  <a:cubicBezTo>
                    <a:pt x="1343" y="732"/>
                    <a:pt x="1343" y="735"/>
                    <a:pt x="1342" y="736"/>
                  </a:cubicBezTo>
                  <a:cubicBezTo>
                    <a:pt x="1334" y="737"/>
                    <a:pt x="1330" y="742"/>
                    <a:pt x="1328" y="749"/>
                  </a:cubicBezTo>
                  <a:cubicBezTo>
                    <a:pt x="1342" y="740"/>
                    <a:pt x="1361" y="759"/>
                    <a:pt x="1367" y="739"/>
                  </a:cubicBezTo>
                  <a:cubicBezTo>
                    <a:pt x="1372" y="739"/>
                    <a:pt x="1372" y="739"/>
                    <a:pt x="1372" y="739"/>
                  </a:cubicBezTo>
                  <a:cubicBezTo>
                    <a:pt x="1371" y="726"/>
                    <a:pt x="1388" y="734"/>
                    <a:pt x="1394" y="728"/>
                  </a:cubicBezTo>
                  <a:cubicBezTo>
                    <a:pt x="1395" y="733"/>
                    <a:pt x="1401" y="732"/>
                    <a:pt x="1400" y="740"/>
                  </a:cubicBezTo>
                  <a:cubicBezTo>
                    <a:pt x="1402" y="742"/>
                    <a:pt x="1408" y="741"/>
                    <a:pt x="1409" y="744"/>
                  </a:cubicBezTo>
                  <a:cubicBezTo>
                    <a:pt x="1407" y="746"/>
                    <a:pt x="1402" y="744"/>
                    <a:pt x="1402" y="748"/>
                  </a:cubicBezTo>
                  <a:cubicBezTo>
                    <a:pt x="1404" y="752"/>
                    <a:pt x="1406" y="754"/>
                    <a:pt x="1409" y="756"/>
                  </a:cubicBezTo>
                  <a:cubicBezTo>
                    <a:pt x="1415" y="753"/>
                    <a:pt x="1419" y="760"/>
                    <a:pt x="1424" y="760"/>
                  </a:cubicBezTo>
                  <a:cubicBezTo>
                    <a:pt x="1430" y="760"/>
                    <a:pt x="1432" y="755"/>
                    <a:pt x="1437" y="751"/>
                  </a:cubicBezTo>
                  <a:cubicBezTo>
                    <a:pt x="1442" y="756"/>
                    <a:pt x="1449" y="760"/>
                    <a:pt x="1456" y="763"/>
                  </a:cubicBezTo>
                  <a:cubicBezTo>
                    <a:pt x="1458" y="752"/>
                    <a:pt x="1452" y="749"/>
                    <a:pt x="1447" y="745"/>
                  </a:cubicBezTo>
                  <a:cubicBezTo>
                    <a:pt x="1450" y="740"/>
                    <a:pt x="1452" y="736"/>
                    <a:pt x="1454" y="728"/>
                  </a:cubicBezTo>
                  <a:cubicBezTo>
                    <a:pt x="1463" y="726"/>
                    <a:pt x="1476" y="721"/>
                    <a:pt x="1484" y="726"/>
                  </a:cubicBezTo>
                  <a:cubicBezTo>
                    <a:pt x="1488" y="722"/>
                    <a:pt x="1496" y="722"/>
                    <a:pt x="1499" y="719"/>
                  </a:cubicBezTo>
                  <a:cubicBezTo>
                    <a:pt x="1501" y="724"/>
                    <a:pt x="1500" y="731"/>
                    <a:pt x="1506" y="731"/>
                  </a:cubicBezTo>
                  <a:cubicBezTo>
                    <a:pt x="1506" y="722"/>
                    <a:pt x="1506" y="722"/>
                    <a:pt x="1506" y="722"/>
                  </a:cubicBezTo>
                  <a:cubicBezTo>
                    <a:pt x="1507" y="719"/>
                    <a:pt x="1514" y="722"/>
                    <a:pt x="1514" y="719"/>
                  </a:cubicBezTo>
                  <a:cubicBezTo>
                    <a:pt x="1510" y="713"/>
                    <a:pt x="1503" y="710"/>
                    <a:pt x="1497" y="705"/>
                  </a:cubicBezTo>
                  <a:cubicBezTo>
                    <a:pt x="1504" y="701"/>
                    <a:pt x="1507" y="712"/>
                    <a:pt x="1513" y="710"/>
                  </a:cubicBezTo>
                  <a:cubicBezTo>
                    <a:pt x="1515" y="710"/>
                    <a:pt x="1514" y="705"/>
                    <a:pt x="1516" y="704"/>
                  </a:cubicBezTo>
                  <a:cubicBezTo>
                    <a:pt x="1519" y="705"/>
                    <a:pt x="1521" y="707"/>
                    <a:pt x="1525" y="706"/>
                  </a:cubicBezTo>
                  <a:close/>
                  <a:moveTo>
                    <a:pt x="1262" y="683"/>
                  </a:moveTo>
                  <a:cubicBezTo>
                    <a:pt x="1262" y="689"/>
                    <a:pt x="1262" y="689"/>
                    <a:pt x="1262" y="689"/>
                  </a:cubicBezTo>
                  <a:cubicBezTo>
                    <a:pt x="1265" y="689"/>
                    <a:pt x="1267" y="687"/>
                    <a:pt x="1267" y="684"/>
                  </a:cubicBezTo>
                  <a:cubicBezTo>
                    <a:pt x="1266" y="683"/>
                    <a:pt x="1264" y="683"/>
                    <a:pt x="1262" y="683"/>
                  </a:cubicBezTo>
                  <a:close/>
                  <a:moveTo>
                    <a:pt x="1232" y="697"/>
                  </a:moveTo>
                  <a:cubicBezTo>
                    <a:pt x="1239" y="696"/>
                    <a:pt x="1246" y="694"/>
                    <a:pt x="1248" y="687"/>
                  </a:cubicBezTo>
                  <a:cubicBezTo>
                    <a:pt x="1241" y="688"/>
                    <a:pt x="1234" y="691"/>
                    <a:pt x="1232" y="697"/>
                  </a:cubicBezTo>
                  <a:close/>
                  <a:moveTo>
                    <a:pt x="196" y="694"/>
                  </a:moveTo>
                  <a:cubicBezTo>
                    <a:pt x="199" y="694"/>
                    <a:pt x="199" y="689"/>
                    <a:pt x="196" y="689"/>
                  </a:cubicBezTo>
                  <a:cubicBezTo>
                    <a:pt x="196" y="690"/>
                    <a:pt x="195" y="691"/>
                    <a:pt x="196" y="694"/>
                  </a:cubicBezTo>
                  <a:close/>
                  <a:moveTo>
                    <a:pt x="1222" y="693"/>
                  </a:moveTo>
                  <a:cubicBezTo>
                    <a:pt x="1217" y="695"/>
                    <a:pt x="1211" y="703"/>
                    <a:pt x="1214" y="706"/>
                  </a:cubicBezTo>
                  <a:cubicBezTo>
                    <a:pt x="1219" y="704"/>
                    <a:pt x="1226" y="700"/>
                    <a:pt x="1222" y="693"/>
                  </a:cubicBezTo>
                  <a:close/>
                  <a:moveTo>
                    <a:pt x="1604" y="812"/>
                  </a:moveTo>
                  <a:cubicBezTo>
                    <a:pt x="1609" y="805"/>
                    <a:pt x="1603" y="789"/>
                    <a:pt x="1609" y="781"/>
                  </a:cubicBezTo>
                  <a:cubicBezTo>
                    <a:pt x="1611" y="781"/>
                    <a:pt x="1609" y="785"/>
                    <a:pt x="1612" y="784"/>
                  </a:cubicBezTo>
                  <a:cubicBezTo>
                    <a:pt x="1615" y="776"/>
                    <a:pt x="1615" y="767"/>
                    <a:pt x="1611" y="762"/>
                  </a:cubicBezTo>
                  <a:cubicBezTo>
                    <a:pt x="1616" y="746"/>
                    <a:pt x="1609" y="726"/>
                    <a:pt x="1604" y="712"/>
                  </a:cubicBezTo>
                  <a:cubicBezTo>
                    <a:pt x="1594" y="717"/>
                    <a:pt x="1588" y="707"/>
                    <a:pt x="1581" y="704"/>
                  </a:cubicBezTo>
                  <a:cubicBezTo>
                    <a:pt x="1580" y="699"/>
                    <a:pt x="1575" y="693"/>
                    <a:pt x="1571" y="694"/>
                  </a:cubicBezTo>
                  <a:cubicBezTo>
                    <a:pt x="1574" y="703"/>
                    <a:pt x="1577" y="714"/>
                    <a:pt x="1587" y="718"/>
                  </a:cubicBezTo>
                  <a:cubicBezTo>
                    <a:pt x="1589" y="719"/>
                    <a:pt x="1592" y="716"/>
                    <a:pt x="1595" y="718"/>
                  </a:cubicBezTo>
                  <a:cubicBezTo>
                    <a:pt x="1597" y="718"/>
                    <a:pt x="1597" y="722"/>
                    <a:pt x="1598" y="723"/>
                  </a:cubicBezTo>
                  <a:cubicBezTo>
                    <a:pt x="1601" y="726"/>
                    <a:pt x="1604" y="724"/>
                    <a:pt x="1607" y="726"/>
                  </a:cubicBezTo>
                  <a:cubicBezTo>
                    <a:pt x="1607" y="731"/>
                    <a:pt x="1608" y="735"/>
                    <a:pt x="1608" y="741"/>
                  </a:cubicBezTo>
                  <a:cubicBezTo>
                    <a:pt x="1602" y="739"/>
                    <a:pt x="1602" y="743"/>
                    <a:pt x="1600" y="744"/>
                  </a:cubicBezTo>
                  <a:cubicBezTo>
                    <a:pt x="1598" y="736"/>
                    <a:pt x="1591" y="728"/>
                    <a:pt x="1586" y="726"/>
                  </a:cubicBezTo>
                  <a:cubicBezTo>
                    <a:pt x="1585" y="734"/>
                    <a:pt x="1593" y="741"/>
                    <a:pt x="1594" y="749"/>
                  </a:cubicBezTo>
                  <a:cubicBezTo>
                    <a:pt x="1592" y="748"/>
                    <a:pt x="1592" y="751"/>
                    <a:pt x="1589" y="750"/>
                  </a:cubicBezTo>
                  <a:cubicBezTo>
                    <a:pt x="1592" y="760"/>
                    <a:pt x="1582" y="760"/>
                    <a:pt x="1587" y="769"/>
                  </a:cubicBezTo>
                  <a:cubicBezTo>
                    <a:pt x="1583" y="774"/>
                    <a:pt x="1576" y="775"/>
                    <a:pt x="1578" y="785"/>
                  </a:cubicBezTo>
                  <a:cubicBezTo>
                    <a:pt x="1583" y="786"/>
                    <a:pt x="1581" y="791"/>
                    <a:pt x="1581" y="796"/>
                  </a:cubicBezTo>
                  <a:cubicBezTo>
                    <a:pt x="1583" y="797"/>
                    <a:pt x="1585" y="798"/>
                    <a:pt x="1587" y="799"/>
                  </a:cubicBezTo>
                  <a:cubicBezTo>
                    <a:pt x="1592" y="786"/>
                    <a:pt x="1596" y="772"/>
                    <a:pt x="1603" y="760"/>
                  </a:cubicBezTo>
                  <a:cubicBezTo>
                    <a:pt x="1603" y="772"/>
                    <a:pt x="1592" y="808"/>
                    <a:pt x="1604" y="812"/>
                  </a:cubicBezTo>
                  <a:close/>
                  <a:moveTo>
                    <a:pt x="187" y="697"/>
                  </a:moveTo>
                  <a:cubicBezTo>
                    <a:pt x="188" y="698"/>
                    <a:pt x="189" y="699"/>
                    <a:pt x="191" y="698"/>
                  </a:cubicBezTo>
                  <a:cubicBezTo>
                    <a:pt x="191" y="696"/>
                    <a:pt x="190" y="695"/>
                    <a:pt x="189" y="695"/>
                  </a:cubicBezTo>
                  <a:cubicBezTo>
                    <a:pt x="189" y="696"/>
                    <a:pt x="187" y="696"/>
                    <a:pt x="187" y="697"/>
                  </a:cubicBezTo>
                  <a:close/>
                  <a:moveTo>
                    <a:pt x="1253" y="697"/>
                  </a:moveTo>
                  <a:cubicBezTo>
                    <a:pt x="1252" y="701"/>
                    <a:pt x="1256" y="700"/>
                    <a:pt x="1255" y="703"/>
                  </a:cubicBezTo>
                  <a:cubicBezTo>
                    <a:pt x="1252" y="703"/>
                    <a:pt x="1251" y="704"/>
                    <a:pt x="1251" y="707"/>
                  </a:cubicBezTo>
                  <a:cubicBezTo>
                    <a:pt x="1258" y="709"/>
                    <a:pt x="1257" y="698"/>
                    <a:pt x="1266" y="700"/>
                  </a:cubicBezTo>
                  <a:cubicBezTo>
                    <a:pt x="1264" y="693"/>
                    <a:pt x="1259" y="700"/>
                    <a:pt x="1253" y="697"/>
                  </a:cubicBezTo>
                  <a:close/>
                  <a:moveTo>
                    <a:pt x="1692" y="805"/>
                  </a:moveTo>
                  <a:cubicBezTo>
                    <a:pt x="1700" y="797"/>
                    <a:pt x="1701" y="784"/>
                    <a:pt x="1703" y="769"/>
                  </a:cubicBezTo>
                  <a:cubicBezTo>
                    <a:pt x="1705" y="747"/>
                    <a:pt x="1704" y="720"/>
                    <a:pt x="1701" y="701"/>
                  </a:cubicBezTo>
                  <a:cubicBezTo>
                    <a:pt x="1701" y="715"/>
                    <a:pt x="1702" y="730"/>
                    <a:pt x="1700" y="742"/>
                  </a:cubicBezTo>
                  <a:cubicBezTo>
                    <a:pt x="1700" y="740"/>
                    <a:pt x="1700" y="739"/>
                    <a:pt x="1699" y="739"/>
                  </a:cubicBezTo>
                  <a:cubicBezTo>
                    <a:pt x="1700" y="744"/>
                    <a:pt x="1695" y="747"/>
                    <a:pt x="1694" y="752"/>
                  </a:cubicBezTo>
                  <a:cubicBezTo>
                    <a:pt x="1692" y="762"/>
                    <a:pt x="1695" y="773"/>
                    <a:pt x="1693" y="784"/>
                  </a:cubicBezTo>
                  <a:cubicBezTo>
                    <a:pt x="1691" y="792"/>
                    <a:pt x="1685" y="799"/>
                    <a:pt x="1692" y="805"/>
                  </a:cubicBezTo>
                  <a:close/>
                  <a:moveTo>
                    <a:pt x="1234" y="706"/>
                  </a:moveTo>
                  <a:cubicBezTo>
                    <a:pt x="1230" y="704"/>
                    <a:pt x="1222" y="705"/>
                    <a:pt x="1221" y="710"/>
                  </a:cubicBezTo>
                  <a:cubicBezTo>
                    <a:pt x="1223" y="714"/>
                    <a:pt x="1229" y="712"/>
                    <a:pt x="1233" y="711"/>
                  </a:cubicBezTo>
                  <a:cubicBezTo>
                    <a:pt x="1233" y="709"/>
                    <a:pt x="1235" y="709"/>
                    <a:pt x="1234" y="706"/>
                  </a:cubicBezTo>
                  <a:close/>
                  <a:moveTo>
                    <a:pt x="1204" y="718"/>
                  </a:moveTo>
                  <a:cubicBezTo>
                    <a:pt x="1206" y="723"/>
                    <a:pt x="1213" y="718"/>
                    <a:pt x="1213" y="714"/>
                  </a:cubicBezTo>
                  <a:cubicBezTo>
                    <a:pt x="1209" y="714"/>
                    <a:pt x="1205" y="714"/>
                    <a:pt x="1204" y="718"/>
                  </a:cubicBezTo>
                  <a:close/>
                  <a:moveTo>
                    <a:pt x="1531" y="737"/>
                  </a:moveTo>
                  <a:cubicBezTo>
                    <a:pt x="1532" y="736"/>
                    <a:pt x="1531" y="733"/>
                    <a:pt x="1533" y="733"/>
                  </a:cubicBezTo>
                  <a:cubicBezTo>
                    <a:pt x="1535" y="736"/>
                    <a:pt x="1540" y="738"/>
                    <a:pt x="1541" y="742"/>
                  </a:cubicBezTo>
                  <a:cubicBezTo>
                    <a:pt x="1542" y="739"/>
                    <a:pt x="1543" y="742"/>
                    <a:pt x="1545" y="742"/>
                  </a:cubicBezTo>
                  <a:cubicBezTo>
                    <a:pt x="1549" y="732"/>
                    <a:pt x="1537" y="730"/>
                    <a:pt x="1535" y="723"/>
                  </a:cubicBezTo>
                  <a:cubicBezTo>
                    <a:pt x="1536" y="722"/>
                    <a:pt x="1537" y="721"/>
                    <a:pt x="1537" y="718"/>
                  </a:cubicBezTo>
                  <a:cubicBezTo>
                    <a:pt x="1533" y="717"/>
                    <a:pt x="1532" y="715"/>
                    <a:pt x="1529" y="715"/>
                  </a:cubicBezTo>
                  <a:cubicBezTo>
                    <a:pt x="1528" y="720"/>
                    <a:pt x="1533" y="721"/>
                    <a:pt x="1533" y="725"/>
                  </a:cubicBezTo>
                  <a:cubicBezTo>
                    <a:pt x="1530" y="725"/>
                    <a:pt x="1527" y="726"/>
                    <a:pt x="1525" y="726"/>
                  </a:cubicBezTo>
                  <a:cubicBezTo>
                    <a:pt x="1526" y="731"/>
                    <a:pt x="1521" y="730"/>
                    <a:pt x="1522" y="736"/>
                  </a:cubicBezTo>
                  <a:cubicBezTo>
                    <a:pt x="1526" y="735"/>
                    <a:pt x="1528" y="735"/>
                    <a:pt x="1531" y="737"/>
                  </a:cubicBezTo>
                  <a:close/>
                  <a:moveTo>
                    <a:pt x="1564" y="733"/>
                  </a:moveTo>
                  <a:cubicBezTo>
                    <a:pt x="1568" y="735"/>
                    <a:pt x="1571" y="742"/>
                    <a:pt x="1577" y="739"/>
                  </a:cubicBezTo>
                  <a:cubicBezTo>
                    <a:pt x="1576" y="734"/>
                    <a:pt x="1567" y="732"/>
                    <a:pt x="1564" y="733"/>
                  </a:cubicBezTo>
                  <a:close/>
                  <a:moveTo>
                    <a:pt x="1586" y="743"/>
                  </a:moveTo>
                  <a:cubicBezTo>
                    <a:pt x="1588" y="741"/>
                    <a:pt x="1585" y="738"/>
                    <a:pt x="1583" y="738"/>
                  </a:cubicBezTo>
                  <a:cubicBezTo>
                    <a:pt x="1583" y="741"/>
                    <a:pt x="1582" y="744"/>
                    <a:pt x="1586" y="743"/>
                  </a:cubicBezTo>
                  <a:close/>
                  <a:moveTo>
                    <a:pt x="1490" y="759"/>
                  </a:moveTo>
                  <a:cubicBezTo>
                    <a:pt x="1492" y="752"/>
                    <a:pt x="1491" y="747"/>
                    <a:pt x="1489" y="741"/>
                  </a:cubicBezTo>
                  <a:cubicBezTo>
                    <a:pt x="1486" y="741"/>
                    <a:pt x="1486" y="741"/>
                    <a:pt x="1486" y="741"/>
                  </a:cubicBezTo>
                  <a:cubicBezTo>
                    <a:pt x="1490" y="746"/>
                    <a:pt x="1484" y="755"/>
                    <a:pt x="1490" y="759"/>
                  </a:cubicBezTo>
                  <a:close/>
                  <a:moveTo>
                    <a:pt x="1559" y="743"/>
                  </a:moveTo>
                  <a:cubicBezTo>
                    <a:pt x="1551" y="740"/>
                    <a:pt x="1551" y="749"/>
                    <a:pt x="1554" y="752"/>
                  </a:cubicBezTo>
                  <a:cubicBezTo>
                    <a:pt x="1556" y="752"/>
                    <a:pt x="1557" y="752"/>
                    <a:pt x="1559" y="752"/>
                  </a:cubicBezTo>
                  <a:cubicBezTo>
                    <a:pt x="1561" y="749"/>
                    <a:pt x="1560" y="747"/>
                    <a:pt x="1559" y="743"/>
                  </a:cubicBezTo>
                  <a:close/>
                  <a:moveTo>
                    <a:pt x="1676" y="743"/>
                  </a:moveTo>
                  <a:cubicBezTo>
                    <a:pt x="1676" y="746"/>
                    <a:pt x="1675" y="749"/>
                    <a:pt x="1678" y="749"/>
                  </a:cubicBezTo>
                  <a:cubicBezTo>
                    <a:pt x="1677" y="747"/>
                    <a:pt x="1679" y="743"/>
                    <a:pt x="1676" y="743"/>
                  </a:cubicBezTo>
                  <a:close/>
                  <a:moveTo>
                    <a:pt x="1012" y="752"/>
                  </a:moveTo>
                  <a:cubicBezTo>
                    <a:pt x="1012" y="761"/>
                    <a:pt x="1021" y="761"/>
                    <a:pt x="1029" y="763"/>
                  </a:cubicBezTo>
                  <a:cubicBezTo>
                    <a:pt x="1027" y="755"/>
                    <a:pt x="1019" y="754"/>
                    <a:pt x="1012" y="752"/>
                  </a:cubicBezTo>
                  <a:close/>
                  <a:moveTo>
                    <a:pt x="1031" y="767"/>
                  </a:moveTo>
                  <a:cubicBezTo>
                    <a:pt x="1025" y="778"/>
                    <a:pt x="1040" y="782"/>
                    <a:pt x="1046" y="776"/>
                  </a:cubicBezTo>
                  <a:cubicBezTo>
                    <a:pt x="1045" y="769"/>
                    <a:pt x="1039" y="767"/>
                    <a:pt x="1031" y="767"/>
                  </a:cubicBezTo>
                  <a:close/>
                  <a:moveTo>
                    <a:pt x="1581" y="1055"/>
                  </a:moveTo>
                  <a:cubicBezTo>
                    <a:pt x="1581" y="1036"/>
                    <a:pt x="1576" y="1014"/>
                    <a:pt x="1569" y="999"/>
                  </a:cubicBezTo>
                  <a:cubicBezTo>
                    <a:pt x="1556" y="993"/>
                    <a:pt x="1559" y="974"/>
                    <a:pt x="1555" y="960"/>
                  </a:cubicBezTo>
                  <a:cubicBezTo>
                    <a:pt x="1564" y="957"/>
                    <a:pt x="1561" y="938"/>
                    <a:pt x="1557" y="932"/>
                  </a:cubicBezTo>
                  <a:cubicBezTo>
                    <a:pt x="1555" y="935"/>
                    <a:pt x="1552" y="938"/>
                    <a:pt x="1550" y="941"/>
                  </a:cubicBezTo>
                  <a:cubicBezTo>
                    <a:pt x="1548" y="936"/>
                    <a:pt x="1554" y="933"/>
                    <a:pt x="1555" y="928"/>
                  </a:cubicBezTo>
                  <a:cubicBezTo>
                    <a:pt x="1552" y="925"/>
                    <a:pt x="1547" y="924"/>
                    <a:pt x="1546" y="919"/>
                  </a:cubicBezTo>
                  <a:cubicBezTo>
                    <a:pt x="1551" y="919"/>
                    <a:pt x="1548" y="912"/>
                    <a:pt x="1550" y="910"/>
                  </a:cubicBezTo>
                  <a:cubicBezTo>
                    <a:pt x="1549" y="908"/>
                    <a:pt x="1546" y="909"/>
                    <a:pt x="1546" y="908"/>
                  </a:cubicBezTo>
                  <a:cubicBezTo>
                    <a:pt x="1548" y="903"/>
                    <a:pt x="1547" y="896"/>
                    <a:pt x="1542" y="895"/>
                  </a:cubicBezTo>
                  <a:cubicBezTo>
                    <a:pt x="1544" y="888"/>
                    <a:pt x="1540" y="879"/>
                    <a:pt x="1537" y="874"/>
                  </a:cubicBezTo>
                  <a:cubicBezTo>
                    <a:pt x="1532" y="875"/>
                    <a:pt x="1535" y="884"/>
                    <a:pt x="1527" y="882"/>
                  </a:cubicBezTo>
                  <a:cubicBezTo>
                    <a:pt x="1524" y="885"/>
                    <a:pt x="1525" y="892"/>
                    <a:pt x="1523" y="896"/>
                  </a:cubicBezTo>
                  <a:cubicBezTo>
                    <a:pt x="1524" y="891"/>
                    <a:pt x="1522" y="889"/>
                    <a:pt x="1522" y="885"/>
                  </a:cubicBezTo>
                  <a:cubicBezTo>
                    <a:pt x="1517" y="887"/>
                    <a:pt x="1514" y="882"/>
                    <a:pt x="1512" y="879"/>
                  </a:cubicBezTo>
                  <a:cubicBezTo>
                    <a:pt x="1514" y="878"/>
                    <a:pt x="1517" y="878"/>
                    <a:pt x="1518" y="877"/>
                  </a:cubicBezTo>
                  <a:cubicBezTo>
                    <a:pt x="1521" y="869"/>
                    <a:pt x="1518" y="865"/>
                    <a:pt x="1515" y="860"/>
                  </a:cubicBezTo>
                  <a:cubicBezTo>
                    <a:pt x="1523" y="842"/>
                    <a:pt x="1502" y="838"/>
                    <a:pt x="1497" y="827"/>
                  </a:cubicBezTo>
                  <a:cubicBezTo>
                    <a:pt x="1500" y="828"/>
                    <a:pt x="1502" y="830"/>
                    <a:pt x="1507" y="829"/>
                  </a:cubicBezTo>
                  <a:cubicBezTo>
                    <a:pt x="1507" y="826"/>
                    <a:pt x="1507" y="824"/>
                    <a:pt x="1506" y="821"/>
                  </a:cubicBezTo>
                  <a:cubicBezTo>
                    <a:pt x="1502" y="822"/>
                    <a:pt x="1501" y="820"/>
                    <a:pt x="1498" y="819"/>
                  </a:cubicBezTo>
                  <a:cubicBezTo>
                    <a:pt x="1496" y="819"/>
                    <a:pt x="1497" y="823"/>
                    <a:pt x="1494" y="822"/>
                  </a:cubicBezTo>
                  <a:cubicBezTo>
                    <a:pt x="1484" y="819"/>
                    <a:pt x="1477" y="823"/>
                    <a:pt x="1469" y="817"/>
                  </a:cubicBezTo>
                  <a:cubicBezTo>
                    <a:pt x="1465" y="814"/>
                    <a:pt x="1464" y="808"/>
                    <a:pt x="1458" y="814"/>
                  </a:cubicBezTo>
                  <a:cubicBezTo>
                    <a:pt x="1457" y="820"/>
                    <a:pt x="1461" y="821"/>
                    <a:pt x="1460" y="828"/>
                  </a:cubicBezTo>
                  <a:cubicBezTo>
                    <a:pt x="1461" y="830"/>
                    <a:pt x="1466" y="829"/>
                    <a:pt x="1466" y="833"/>
                  </a:cubicBezTo>
                  <a:cubicBezTo>
                    <a:pt x="1462" y="840"/>
                    <a:pt x="1468" y="844"/>
                    <a:pt x="1466" y="854"/>
                  </a:cubicBezTo>
                  <a:cubicBezTo>
                    <a:pt x="1456" y="857"/>
                    <a:pt x="1451" y="864"/>
                    <a:pt x="1436" y="862"/>
                  </a:cubicBezTo>
                  <a:cubicBezTo>
                    <a:pt x="1433" y="864"/>
                    <a:pt x="1431" y="868"/>
                    <a:pt x="1426" y="869"/>
                  </a:cubicBezTo>
                  <a:cubicBezTo>
                    <a:pt x="1418" y="865"/>
                    <a:pt x="1419" y="861"/>
                    <a:pt x="1418" y="851"/>
                  </a:cubicBezTo>
                  <a:cubicBezTo>
                    <a:pt x="1415" y="830"/>
                    <a:pt x="1420" y="808"/>
                    <a:pt x="1416" y="790"/>
                  </a:cubicBezTo>
                  <a:cubicBezTo>
                    <a:pt x="1416" y="787"/>
                    <a:pt x="1418" y="786"/>
                    <a:pt x="1419" y="783"/>
                  </a:cubicBezTo>
                  <a:cubicBezTo>
                    <a:pt x="1416" y="778"/>
                    <a:pt x="1412" y="769"/>
                    <a:pt x="1405" y="776"/>
                  </a:cubicBezTo>
                  <a:cubicBezTo>
                    <a:pt x="1404" y="786"/>
                    <a:pt x="1396" y="797"/>
                    <a:pt x="1394" y="809"/>
                  </a:cubicBezTo>
                  <a:cubicBezTo>
                    <a:pt x="1391" y="804"/>
                    <a:pt x="1388" y="808"/>
                    <a:pt x="1382" y="808"/>
                  </a:cubicBezTo>
                  <a:cubicBezTo>
                    <a:pt x="1377" y="812"/>
                    <a:pt x="1380" y="819"/>
                    <a:pt x="1378" y="826"/>
                  </a:cubicBezTo>
                  <a:cubicBezTo>
                    <a:pt x="1377" y="832"/>
                    <a:pt x="1370" y="835"/>
                    <a:pt x="1369" y="840"/>
                  </a:cubicBezTo>
                  <a:cubicBezTo>
                    <a:pt x="1366" y="851"/>
                    <a:pt x="1369" y="858"/>
                    <a:pt x="1360" y="862"/>
                  </a:cubicBezTo>
                  <a:cubicBezTo>
                    <a:pt x="1353" y="864"/>
                    <a:pt x="1349" y="860"/>
                    <a:pt x="1342" y="866"/>
                  </a:cubicBezTo>
                  <a:cubicBezTo>
                    <a:pt x="1342" y="871"/>
                    <a:pt x="1340" y="871"/>
                    <a:pt x="1342" y="874"/>
                  </a:cubicBezTo>
                  <a:cubicBezTo>
                    <a:pt x="1340" y="876"/>
                    <a:pt x="1337" y="876"/>
                    <a:pt x="1335" y="877"/>
                  </a:cubicBezTo>
                  <a:cubicBezTo>
                    <a:pt x="1334" y="880"/>
                    <a:pt x="1334" y="884"/>
                    <a:pt x="1334" y="887"/>
                  </a:cubicBezTo>
                  <a:cubicBezTo>
                    <a:pt x="1331" y="881"/>
                    <a:pt x="1326" y="888"/>
                    <a:pt x="1322" y="888"/>
                  </a:cubicBezTo>
                  <a:cubicBezTo>
                    <a:pt x="1321" y="893"/>
                    <a:pt x="1324" y="894"/>
                    <a:pt x="1325" y="896"/>
                  </a:cubicBezTo>
                  <a:cubicBezTo>
                    <a:pt x="1319" y="898"/>
                    <a:pt x="1319" y="906"/>
                    <a:pt x="1311" y="907"/>
                  </a:cubicBezTo>
                  <a:cubicBezTo>
                    <a:pt x="1310" y="909"/>
                    <a:pt x="1309" y="912"/>
                    <a:pt x="1308" y="915"/>
                  </a:cubicBezTo>
                  <a:cubicBezTo>
                    <a:pt x="1305" y="915"/>
                    <a:pt x="1304" y="917"/>
                    <a:pt x="1302" y="917"/>
                  </a:cubicBezTo>
                  <a:cubicBezTo>
                    <a:pt x="1297" y="923"/>
                    <a:pt x="1300" y="933"/>
                    <a:pt x="1299" y="942"/>
                  </a:cubicBezTo>
                  <a:cubicBezTo>
                    <a:pt x="1298" y="946"/>
                    <a:pt x="1294" y="949"/>
                    <a:pt x="1294" y="953"/>
                  </a:cubicBezTo>
                  <a:cubicBezTo>
                    <a:pt x="1293" y="960"/>
                    <a:pt x="1297" y="971"/>
                    <a:pt x="1298" y="983"/>
                  </a:cubicBezTo>
                  <a:cubicBezTo>
                    <a:pt x="1298" y="992"/>
                    <a:pt x="1297" y="1002"/>
                    <a:pt x="1300" y="1008"/>
                  </a:cubicBezTo>
                  <a:cubicBezTo>
                    <a:pt x="1301" y="1011"/>
                    <a:pt x="1304" y="1012"/>
                    <a:pt x="1305" y="1014"/>
                  </a:cubicBezTo>
                  <a:cubicBezTo>
                    <a:pt x="1302" y="1024"/>
                    <a:pt x="1309" y="1029"/>
                    <a:pt x="1309" y="1038"/>
                  </a:cubicBezTo>
                  <a:cubicBezTo>
                    <a:pt x="1309" y="1039"/>
                    <a:pt x="1307" y="1042"/>
                    <a:pt x="1307" y="1043"/>
                  </a:cubicBezTo>
                  <a:cubicBezTo>
                    <a:pt x="1306" y="1051"/>
                    <a:pt x="1310" y="1059"/>
                    <a:pt x="1310" y="1066"/>
                  </a:cubicBezTo>
                  <a:cubicBezTo>
                    <a:pt x="1310" y="1071"/>
                    <a:pt x="1306" y="1075"/>
                    <a:pt x="1307" y="1080"/>
                  </a:cubicBezTo>
                  <a:cubicBezTo>
                    <a:pt x="1308" y="1085"/>
                    <a:pt x="1315" y="1089"/>
                    <a:pt x="1320" y="1089"/>
                  </a:cubicBezTo>
                  <a:cubicBezTo>
                    <a:pt x="1319" y="1099"/>
                    <a:pt x="1324" y="1104"/>
                    <a:pt x="1325" y="1112"/>
                  </a:cubicBezTo>
                  <a:cubicBezTo>
                    <a:pt x="1333" y="1111"/>
                    <a:pt x="1334" y="1105"/>
                    <a:pt x="1340" y="1103"/>
                  </a:cubicBezTo>
                  <a:cubicBezTo>
                    <a:pt x="1339" y="1107"/>
                    <a:pt x="1340" y="1114"/>
                    <a:pt x="1344" y="1119"/>
                  </a:cubicBezTo>
                  <a:cubicBezTo>
                    <a:pt x="1350" y="1118"/>
                    <a:pt x="1354" y="1117"/>
                    <a:pt x="1357" y="1122"/>
                  </a:cubicBezTo>
                  <a:cubicBezTo>
                    <a:pt x="1362" y="1119"/>
                    <a:pt x="1370" y="1120"/>
                    <a:pt x="1374" y="1116"/>
                  </a:cubicBezTo>
                  <a:cubicBezTo>
                    <a:pt x="1376" y="1113"/>
                    <a:pt x="1374" y="1110"/>
                    <a:pt x="1374" y="1105"/>
                  </a:cubicBezTo>
                  <a:cubicBezTo>
                    <a:pt x="1377" y="1102"/>
                    <a:pt x="1382" y="1100"/>
                    <a:pt x="1383" y="1095"/>
                  </a:cubicBezTo>
                  <a:cubicBezTo>
                    <a:pt x="1385" y="1095"/>
                    <a:pt x="1387" y="1096"/>
                    <a:pt x="1390" y="1096"/>
                  </a:cubicBezTo>
                  <a:cubicBezTo>
                    <a:pt x="1392" y="1092"/>
                    <a:pt x="1388" y="1082"/>
                    <a:pt x="1396" y="1083"/>
                  </a:cubicBezTo>
                  <a:cubicBezTo>
                    <a:pt x="1393" y="1089"/>
                    <a:pt x="1393" y="1098"/>
                    <a:pt x="1400" y="1098"/>
                  </a:cubicBezTo>
                  <a:cubicBezTo>
                    <a:pt x="1398" y="1083"/>
                    <a:pt x="1403" y="1071"/>
                    <a:pt x="1400" y="1061"/>
                  </a:cubicBezTo>
                  <a:cubicBezTo>
                    <a:pt x="1409" y="1068"/>
                    <a:pt x="1402" y="1082"/>
                    <a:pt x="1408" y="1092"/>
                  </a:cubicBezTo>
                  <a:cubicBezTo>
                    <a:pt x="1407" y="1095"/>
                    <a:pt x="1403" y="1097"/>
                    <a:pt x="1405" y="1101"/>
                  </a:cubicBezTo>
                  <a:cubicBezTo>
                    <a:pt x="1410" y="1101"/>
                    <a:pt x="1411" y="1101"/>
                    <a:pt x="1414" y="1099"/>
                  </a:cubicBezTo>
                  <a:cubicBezTo>
                    <a:pt x="1409" y="1091"/>
                    <a:pt x="1420" y="1086"/>
                    <a:pt x="1425" y="1085"/>
                  </a:cubicBezTo>
                  <a:cubicBezTo>
                    <a:pt x="1426" y="1082"/>
                    <a:pt x="1425" y="1079"/>
                    <a:pt x="1427" y="1076"/>
                  </a:cubicBezTo>
                  <a:cubicBezTo>
                    <a:pt x="1435" y="1075"/>
                    <a:pt x="1440" y="1076"/>
                    <a:pt x="1447" y="1075"/>
                  </a:cubicBezTo>
                  <a:cubicBezTo>
                    <a:pt x="1456" y="1082"/>
                    <a:pt x="1462" y="1092"/>
                    <a:pt x="1465" y="1105"/>
                  </a:cubicBezTo>
                  <a:cubicBezTo>
                    <a:pt x="1473" y="1104"/>
                    <a:pt x="1471" y="1113"/>
                    <a:pt x="1473" y="1118"/>
                  </a:cubicBezTo>
                  <a:cubicBezTo>
                    <a:pt x="1475" y="1122"/>
                    <a:pt x="1479" y="1122"/>
                    <a:pt x="1479" y="1126"/>
                  </a:cubicBezTo>
                  <a:cubicBezTo>
                    <a:pt x="1480" y="1132"/>
                    <a:pt x="1473" y="1139"/>
                    <a:pt x="1475" y="1146"/>
                  </a:cubicBezTo>
                  <a:cubicBezTo>
                    <a:pt x="1481" y="1150"/>
                    <a:pt x="1484" y="1156"/>
                    <a:pt x="1486" y="1164"/>
                  </a:cubicBezTo>
                  <a:cubicBezTo>
                    <a:pt x="1486" y="1166"/>
                    <a:pt x="1491" y="1164"/>
                    <a:pt x="1491" y="1167"/>
                  </a:cubicBezTo>
                  <a:cubicBezTo>
                    <a:pt x="1490" y="1178"/>
                    <a:pt x="1489" y="1185"/>
                    <a:pt x="1492" y="1195"/>
                  </a:cubicBezTo>
                  <a:cubicBezTo>
                    <a:pt x="1495" y="1195"/>
                    <a:pt x="1499" y="1197"/>
                    <a:pt x="1506" y="1198"/>
                  </a:cubicBezTo>
                  <a:cubicBezTo>
                    <a:pt x="1510" y="1193"/>
                    <a:pt x="1509" y="1192"/>
                    <a:pt x="1508" y="1185"/>
                  </a:cubicBezTo>
                  <a:cubicBezTo>
                    <a:pt x="1514" y="1178"/>
                    <a:pt x="1514" y="1168"/>
                    <a:pt x="1520" y="1161"/>
                  </a:cubicBezTo>
                  <a:cubicBezTo>
                    <a:pt x="1523" y="1159"/>
                    <a:pt x="1527" y="1158"/>
                    <a:pt x="1530" y="1155"/>
                  </a:cubicBezTo>
                  <a:cubicBezTo>
                    <a:pt x="1531" y="1154"/>
                    <a:pt x="1530" y="1152"/>
                    <a:pt x="1531" y="1150"/>
                  </a:cubicBezTo>
                  <a:cubicBezTo>
                    <a:pt x="1532" y="1148"/>
                    <a:pt x="1536" y="1145"/>
                    <a:pt x="1539" y="1142"/>
                  </a:cubicBezTo>
                  <a:cubicBezTo>
                    <a:pt x="1544" y="1134"/>
                    <a:pt x="1542" y="1131"/>
                    <a:pt x="1550" y="1129"/>
                  </a:cubicBezTo>
                  <a:cubicBezTo>
                    <a:pt x="1552" y="1117"/>
                    <a:pt x="1566" y="1116"/>
                    <a:pt x="1565" y="1102"/>
                  </a:cubicBezTo>
                  <a:cubicBezTo>
                    <a:pt x="1563" y="1101"/>
                    <a:pt x="1561" y="1105"/>
                    <a:pt x="1561" y="1103"/>
                  </a:cubicBezTo>
                  <a:cubicBezTo>
                    <a:pt x="1566" y="1095"/>
                    <a:pt x="1575" y="1091"/>
                    <a:pt x="1574" y="1078"/>
                  </a:cubicBezTo>
                  <a:cubicBezTo>
                    <a:pt x="1581" y="1073"/>
                    <a:pt x="1583" y="1059"/>
                    <a:pt x="1583" y="1051"/>
                  </a:cubicBezTo>
                  <a:cubicBezTo>
                    <a:pt x="1581" y="1051"/>
                    <a:pt x="1583" y="1054"/>
                    <a:pt x="1581" y="1055"/>
                  </a:cubicBezTo>
                  <a:close/>
                  <a:moveTo>
                    <a:pt x="1508" y="774"/>
                  </a:moveTo>
                  <a:cubicBezTo>
                    <a:pt x="1505" y="780"/>
                    <a:pt x="1512" y="784"/>
                    <a:pt x="1516" y="787"/>
                  </a:cubicBezTo>
                  <a:cubicBezTo>
                    <a:pt x="1516" y="780"/>
                    <a:pt x="1513" y="776"/>
                    <a:pt x="1508" y="774"/>
                  </a:cubicBezTo>
                  <a:close/>
                  <a:moveTo>
                    <a:pt x="1706" y="787"/>
                  </a:moveTo>
                  <a:cubicBezTo>
                    <a:pt x="1705" y="795"/>
                    <a:pt x="1703" y="802"/>
                    <a:pt x="1700" y="808"/>
                  </a:cubicBezTo>
                  <a:cubicBezTo>
                    <a:pt x="1697" y="806"/>
                    <a:pt x="1698" y="806"/>
                    <a:pt x="1696" y="803"/>
                  </a:cubicBezTo>
                  <a:cubicBezTo>
                    <a:pt x="1697" y="809"/>
                    <a:pt x="1694" y="820"/>
                    <a:pt x="1690" y="816"/>
                  </a:cubicBezTo>
                  <a:cubicBezTo>
                    <a:pt x="1691" y="824"/>
                    <a:pt x="1689" y="828"/>
                    <a:pt x="1689" y="835"/>
                  </a:cubicBezTo>
                  <a:cubicBezTo>
                    <a:pt x="1687" y="834"/>
                    <a:pt x="1687" y="832"/>
                    <a:pt x="1685" y="832"/>
                  </a:cubicBezTo>
                  <a:cubicBezTo>
                    <a:pt x="1684" y="835"/>
                    <a:pt x="1685" y="839"/>
                    <a:pt x="1683" y="840"/>
                  </a:cubicBezTo>
                  <a:cubicBezTo>
                    <a:pt x="1681" y="837"/>
                    <a:pt x="1683" y="829"/>
                    <a:pt x="1680" y="827"/>
                  </a:cubicBezTo>
                  <a:cubicBezTo>
                    <a:pt x="1677" y="832"/>
                    <a:pt x="1673" y="839"/>
                    <a:pt x="1675" y="845"/>
                  </a:cubicBezTo>
                  <a:cubicBezTo>
                    <a:pt x="1677" y="846"/>
                    <a:pt x="1678" y="842"/>
                    <a:pt x="1679" y="845"/>
                  </a:cubicBezTo>
                  <a:cubicBezTo>
                    <a:pt x="1674" y="855"/>
                    <a:pt x="1676" y="872"/>
                    <a:pt x="1671" y="885"/>
                  </a:cubicBezTo>
                  <a:cubicBezTo>
                    <a:pt x="1670" y="880"/>
                    <a:pt x="1664" y="879"/>
                    <a:pt x="1661" y="875"/>
                  </a:cubicBezTo>
                  <a:cubicBezTo>
                    <a:pt x="1660" y="877"/>
                    <a:pt x="1659" y="879"/>
                    <a:pt x="1657" y="880"/>
                  </a:cubicBezTo>
                  <a:cubicBezTo>
                    <a:pt x="1655" y="876"/>
                    <a:pt x="1652" y="874"/>
                    <a:pt x="1649" y="872"/>
                  </a:cubicBezTo>
                  <a:cubicBezTo>
                    <a:pt x="1649" y="869"/>
                    <a:pt x="1650" y="865"/>
                    <a:pt x="1648" y="863"/>
                  </a:cubicBezTo>
                  <a:cubicBezTo>
                    <a:pt x="1643" y="867"/>
                    <a:pt x="1642" y="863"/>
                    <a:pt x="1637" y="862"/>
                  </a:cubicBezTo>
                  <a:cubicBezTo>
                    <a:pt x="1635" y="865"/>
                    <a:pt x="1638" y="874"/>
                    <a:pt x="1633" y="874"/>
                  </a:cubicBezTo>
                  <a:cubicBezTo>
                    <a:pt x="1633" y="870"/>
                    <a:pt x="1633" y="871"/>
                    <a:pt x="1633" y="866"/>
                  </a:cubicBezTo>
                  <a:cubicBezTo>
                    <a:pt x="1629" y="865"/>
                    <a:pt x="1628" y="864"/>
                    <a:pt x="1625" y="867"/>
                  </a:cubicBezTo>
                  <a:cubicBezTo>
                    <a:pt x="1625" y="864"/>
                    <a:pt x="1623" y="863"/>
                    <a:pt x="1621" y="862"/>
                  </a:cubicBezTo>
                  <a:cubicBezTo>
                    <a:pt x="1620" y="864"/>
                    <a:pt x="1619" y="871"/>
                    <a:pt x="1621" y="873"/>
                  </a:cubicBezTo>
                  <a:cubicBezTo>
                    <a:pt x="1624" y="874"/>
                    <a:pt x="1623" y="871"/>
                    <a:pt x="1625" y="870"/>
                  </a:cubicBezTo>
                  <a:cubicBezTo>
                    <a:pt x="1627" y="874"/>
                    <a:pt x="1623" y="876"/>
                    <a:pt x="1623" y="880"/>
                  </a:cubicBezTo>
                  <a:cubicBezTo>
                    <a:pt x="1623" y="882"/>
                    <a:pt x="1626" y="882"/>
                    <a:pt x="1626" y="885"/>
                  </a:cubicBezTo>
                  <a:cubicBezTo>
                    <a:pt x="1629" y="884"/>
                    <a:pt x="1630" y="882"/>
                    <a:pt x="1634" y="882"/>
                  </a:cubicBezTo>
                  <a:cubicBezTo>
                    <a:pt x="1637" y="885"/>
                    <a:pt x="1639" y="889"/>
                    <a:pt x="1644" y="890"/>
                  </a:cubicBezTo>
                  <a:cubicBezTo>
                    <a:pt x="1648" y="891"/>
                    <a:pt x="1647" y="887"/>
                    <a:pt x="1650" y="887"/>
                  </a:cubicBezTo>
                  <a:cubicBezTo>
                    <a:pt x="1653" y="893"/>
                    <a:pt x="1658" y="898"/>
                    <a:pt x="1664" y="897"/>
                  </a:cubicBezTo>
                  <a:cubicBezTo>
                    <a:pt x="1665" y="899"/>
                    <a:pt x="1665" y="903"/>
                    <a:pt x="1667" y="904"/>
                  </a:cubicBezTo>
                  <a:cubicBezTo>
                    <a:pt x="1667" y="901"/>
                    <a:pt x="1668" y="899"/>
                    <a:pt x="1669" y="898"/>
                  </a:cubicBezTo>
                  <a:cubicBezTo>
                    <a:pt x="1669" y="900"/>
                    <a:pt x="1670" y="901"/>
                    <a:pt x="1671" y="902"/>
                  </a:cubicBezTo>
                  <a:cubicBezTo>
                    <a:pt x="1672" y="899"/>
                    <a:pt x="1669" y="888"/>
                    <a:pt x="1673" y="886"/>
                  </a:cubicBezTo>
                  <a:cubicBezTo>
                    <a:pt x="1673" y="890"/>
                    <a:pt x="1676" y="891"/>
                    <a:pt x="1677" y="894"/>
                  </a:cubicBezTo>
                  <a:cubicBezTo>
                    <a:pt x="1678" y="889"/>
                    <a:pt x="1683" y="887"/>
                    <a:pt x="1686" y="884"/>
                  </a:cubicBezTo>
                  <a:cubicBezTo>
                    <a:pt x="1692" y="874"/>
                    <a:pt x="1693" y="862"/>
                    <a:pt x="1697" y="850"/>
                  </a:cubicBezTo>
                  <a:cubicBezTo>
                    <a:pt x="1703" y="831"/>
                    <a:pt x="1713" y="807"/>
                    <a:pt x="1706" y="787"/>
                  </a:cubicBezTo>
                  <a:close/>
                  <a:moveTo>
                    <a:pt x="1682" y="843"/>
                  </a:moveTo>
                  <a:cubicBezTo>
                    <a:pt x="1680" y="843"/>
                    <a:pt x="1678" y="840"/>
                    <a:pt x="1680" y="839"/>
                  </a:cubicBezTo>
                  <a:cubicBezTo>
                    <a:pt x="1682" y="839"/>
                    <a:pt x="1682" y="841"/>
                    <a:pt x="1682" y="843"/>
                  </a:cubicBezTo>
                  <a:close/>
                  <a:moveTo>
                    <a:pt x="1550" y="804"/>
                  </a:moveTo>
                  <a:cubicBezTo>
                    <a:pt x="1553" y="805"/>
                    <a:pt x="1554" y="808"/>
                    <a:pt x="1557" y="810"/>
                  </a:cubicBezTo>
                  <a:cubicBezTo>
                    <a:pt x="1557" y="807"/>
                    <a:pt x="1557" y="804"/>
                    <a:pt x="1556" y="803"/>
                  </a:cubicBezTo>
                  <a:cubicBezTo>
                    <a:pt x="1554" y="804"/>
                    <a:pt x="1550" y="802"/>
                    <a:pt x="1550" y="804"/>
                  </a:cubicBezTo>
                  <a:close/>
                  <a:moveTo>
                    <a:pt x="1565" y="849"/>
                  </a:moveTo>
                  <a:cubicBezTo>
                    <a:pt x="1570" y="830"/>
                    <a:pt x="1554" y="815"/>
                    <a:pt x="1543" y="805"/>
                  </a:cubicBezTo>
                  <a:cubicBezTo>
                    <a:pt x="1542" y="811"/>
                    <a:pt x="1547" y="818"/>
                    <a:pt x="1548" y="824"/>
                  </a:cubicBezTo>
                  <a:cubicBezTo>
                    <a:pt x="1560" y="827"/>
                    <a:pt x="1556" y="844"/>
                    <a:pt x="1565" y="849"/>
                  </a:cubicBezTo>
                  <a:close/>
                  <a:moveTo>
                    <a:pt x="1596" y="815"/>
                  </a:moveTo>
                  <a:cubicBezTo>
                    <a:pt x="1596" y="812"/>
                    <a:pt x="1597" y="807"/>
                    <a:pt x="1594" y="807"/>
                  </a:cubicBezTo>
                  <a:cubicBezTo>
                    <a:pt x="1595" y="809"/>
                    <a:pt x="1592" y="815"/>
                    <a:pt x="1596" y="815"/>
                  </a:cubicBezTo>
                  <a:close/>
                  <a:moveTo>
                    <a:pt x="1686" y="817"/>
                  </a:moveTo>
                  <a:cubicBezTo>
                    <a:pt x="1687" y="815"/>
                    <a:pt x="1689" y="811"/>
                    <a:pt x="1685" y="811"/>
                  </a:cubicBezTo>
                  <a:cubicBezTo>
                    <a:pt x="1686" y="813"/>
                    <a:pt x="1684" y="817"/>
                    <a:pt x="1686" y="817"/>
                  </a:cubicBezTo>
                  <a:close/>
                  <a:moveTo>
                    <a:pt x="1584" y="835"/>
                  </a:moveTo>
                  <a:cubicBezTo>
                    <a:pt x="1582" y="832"/>
                    <a:pt x="1582" y="829"/>
                    <a:pt x="1577" y="830"/>
                  </a:cubicBezTo>
                  <a:cubicBezTo>
                    <a:pt x="1577" y="826"/>
                    <a:pt x="1575" y="823"/>
                    <a:pt x="1572" y="821"/>
                  </a:cubicBezTo>
                  <a:cubicBezTo>
                    <a:pt x="1571" y="837"/>
                    <a:pt x="1586" y="836"/>
                    <a:pt x="1589" y="848"/>
                  </a:cubicBezTo>
                  <a:cubicBezTo>
                    <a:pt x="1593" y="849"/>
                    <a:pt x="1592" y="849"/>
                    <a:pt x="1596" y="849"/>
                  </a:cubicBezTo>
                  <a:cubicBezTo>
                    <a:pt x="1593" y="844"/>
                    <a:pt x="1591" y="838"/>
                    <a:pt x="1588" y="833"/>
                  </a:cubicBezTo>
                  <a:cubicBezTo>
                    <a:pt x="1585" y="832"/>
                    <a:pt x="1586" y="834"/>
                    <a:pt x="1584" y="835"/>
                  </a:cubicBezTo>
                  <a:close/>
                  <a:moveTo>
                    <a:pt x="1190" y="823"/>
                  </a:moveTo>
                  <a:cubicBezTo>
                    <a:pt x="1178" y="826"/>
                    <a:pt x="1171" y="835"/>
                    <a:pt x="1162" y="841"/>
                  </a:cubicBezTo>
                  <a:cubicBezTo>
                    <a:pt x="1176" y="843"/>
                    <a:pt x="1186" y="834"/>
                    <a:pt x="1190" y="823"/>
                  </a:cubicBezTo>
                  <a:close/>
                  <a:moveTo>
                    <a:pt x="1513" y="836"/>
                  </a:moveTo>
                  <a:cubicBezTo>
                    <a:pt x="1515" y="833"/>
                    <a:pt x="1512" y="828"/>
                    <a:pt x="1510" y="827"/>
                  </a:cubicBezTo>
                  <a:cubicBezTo>
                    <a:pt x="1508" y="829"/>
                    <a:pt x="1509" y="835"/>
                    <a:pt x="1513" y="836"/>
                  </a:cubicBezTo>
                  <a:close/>
                  <a:moveTo>
                    <a:pt x="1669" y="831"/>
                  </a:moveTo>
                  <a:cubicBezTo>
                    <a:pt x="1667" y="834"/>
                    <a:pt x="1665" y="841"/>
                    <a:pt x="1671" y="841"/>
                  </a:cubicBezTo>
                  <a:cubicBezTo>
                    <a:pt x="1672" y="839"/>
                    <a:pt x="1674" y="830"/>
                    <a:pt x="1669" y="831"/>
                  </a:cubicBezTo>
                  <a:close/>
                  <a:moveTo>
                    <a:pt x="1704" y="836"/>
                  </a:moveTo>
                  <a:cubicBezTo>
                    <a:pt x="1705" y="840"/>
                    <a:pt x="1701" y="844"/>
                    <a:pt x="1704" y="847"/>
                  </a:cubicBezTo>
                  <a:cubicBezTo>
                    <a:pt x="1703" y="843"/>
                    <a:pt x="1708" y="837"/>
                    <a:pt x="1704" y="836"/>
                  </a:cubicBezTo>
                  <a:close/>
                  <a:moveTo>
                    <a:pt x="1607" y="846"/>
                  </a:moveTo>
                  <a:cubicBezTo>
                    <a:pt x="1604" y="845"/>
                    <a:pt x="1603" y="843"/>
                    <a:pt x="1600" y="842"/>
                  </a:cubicBezTo>
                  <a:cubicBezTo>
                    <a:pt x="1599" y="845"/>
                    <a:pt x="1598" y="851"/>
                    <a:pt x="1600" y="853"/>
                  </a:cubicBezTo>
                  <a:cubicBezTo>
                    <a:pt x="1604" y="853"/>
                    <a:pt x="1606" y="850"/>
                    <a:pt x="1607" y="846"/>
                  </a:cubicBezTo>
                  <a:close/>
                  <a:moveTo>
                    <a:pt x="1631" y="848"/>
                  </a:moveTo>
                  <a:cubicBezTo>
                    <a:pt x="1632" y="853"/>
                    <a:pt x="1632" y="858"/>
                    <a:pt x="1636" y="861"/>
                  </a:cubicBezTo>
                  <a:cubicBezTo>
                    <a:pt x="1638" y="856"/>
                    <a:pt x="1635" y="849"/>
                    <a:pt x="1631" y="848"/>
                  </a:cubicBezTo>
                  <a:close/>
                  <a:moveTo>
                    <a:pt x="1590" y="854"/>
                  </a:moveTo>
                  <a:cubicBezTo>
                    <a:pt x="1588" y="856"/>
                    <a:pt x="1585" y="858"/>
                    <a:pt x="1585" y="862"/>
                  </a:cubicBezTo>
                  <a:cubicBezTo>
                    <a:pt x="1586" y="863"/>
                    <a:pt x="1587" y="865"/>
                    <a:pt x="1589" y="865"/>
                  </a:cubicBezTo>
                  <a:cubicBezTo>
                    <a:pt x="1591" y="860"/>
                    <a:pt x="1592" y="864"/>
                    <a:pt x="1595" y="865"/>
                  </a:cubicBezTo>
                  <a:cubicBezTo>
                    <a:pt x="1597" y="865"/>
                    <a:pt x="1598" y="863"/>
                    <a:pt x="1598" y="861"/>
                  </a:cubicBezTo>
                  <a:cubicBezTo>
                    <a:pt x="1596" y="858"/>
                    <a:pt x="1593" y="856"/>
                    <a:pt x="1590" y="854"/>
                  </a:cubicBezTo>
                  <a:close/>
                  <a:moveTo>
                    <a:pt x="1604" y="854"/>
                  </a:moveTo>
                  <a:cubicBezTo>
                    <a:pt x="1600" y="860"/>
                    <a:pt x="1606" y="864"/>
                    <a:pt x="1609" y="867"/>
                  </a:cubicBezTo>
                  <a:cubicBezTo>
                    <a:pt x="1610" y="863"/>
                    <a:pt x="1612" y="867"/>
                    <a:pt x="1614" y="867"/>
                  </a:cubicBezTo>
                  <a:cubicBezTo>
                    <a:pt x="1614" y="863"/>
                    <a:pt x="1613" y="859"/>
                    <a:pt x="1612" y="856"/>
                  </a:cubicBezTo>
                  <a:cubicBezTo>
                    <a:pt x="1608" y="857"/>
                    <a:pt x="1608" y="855"/>
                    <a:pt x="1604" y="854"/>
                  </a:cubicBezTo>
                  <a:close/>
                  <a:moveTo>
                    <a:pt x="1616" y="858"/>
                  </a:moveTo>
                  <a:cubicBezTo>
                    <a:pt x="1615" y="860"/>
                    <a:pt x="1616" y="863"/>
                    <a:pt x="1619" y="863"/>
                  </a:cubicBezTo>
                  <a:cubicBezTo>
                    <a:pt x="1621" y="862"/>
                    <a:pt x="1620" y="857"/>
                    <a:pt x="1616" y="858"/>
                  </a:cubicBezTo>
                  <a:close/>
                  <a:moveTo>
                    <a:pt x="1693" y="877"/>
                  </a:moveTo>
                  <a:cubicBezTo>
                    <a:pt x="1694" y="880"/>
                    <a:pt x="1692" y="879"/>
                    <a:pt x="1692" y="882"/>
                  </a:cubicBezTo>
                  <a:cubicBezTo>
                    <a:pt x="1695" y="883"/>
                    <a:pt x="1697" y="876"/>
                    <a:pt x="1693" y="877"/>
                  </a:cubicBezTo>
                  <a:close/>
                  <a:moveTo>
                    <a:pt x="1121" y="1017"/>
                  </a:moveTo>
                  <a:cubicBezTo>
                    <a:pt x="1117" y="1003"/>
                    <a:pt x="1127" y="992"/>
                    <a:pt x="1132" y="979"/>
                  </a:cubicBezTo>
                  <a:cubicBezTo>
                    <a:pt x="1130" y="978"/>
                    <a:pt x="1130" y="977"/>
                    <a:pt x="1129" y="977"/>
                  </a:cubicBezTo>
                  <a:cubicBezTo>
                    <a:pt x="1125" y="984"/>
                    <a:pt x="1108" y="984"/>
                    <a:pt x="1116" y="998"/>
                  </a:cubicBezTo>
                  <a:cubicBezTo>
                    <a:pt x="1114" y="999"/>
                    <a:pt x="1113" y="1002"/>
                    <a:pt x="1111" y="1003"/>
                  </a:cubicBezTo>
                  <a:cubicBezTo>
                    <a:pt x="1111" y="999"/>
                    <a:pt x="1113" y="994"/>
                    <a:pt x="1108" y="995"/>
                  </a:cubicBezTo>
                  <a:cubicBezTo>
                    <a:pt x="1104" y="998"/>
                    <a:pt x="1111" y="1010"/>
                    <a:pt x="1105" y="1012"/>
                  </a:cubicBezTo>
                  <a:cubicBezTo>
                    <a:pt x="1099" y="1012"/>
                    <a:pt x="1095" y="1006"/>
                    <a:pt x="1089" y="1007"/>
                  </a:cubicBezTo>
                  <a:cubicBezTo>
                    <a:pt x="1089" y="1009"/>
                    <a:pt x="1089" y="1010"/>
                    <a:pt x="1088" y="1010"/>
                  </a:cubicBezTo>
                  <a:cubicBezTo>
                    <a:pt x="1089" y="1015"/>
                    <a:pt x="1096" y="1014"/>
                    <a:pt x="1094" y="1021"/>
                  </a:cubicBezTo>
                  <a:cubicBezTo>
                    <a:pt x="1101" y="1020"/>
                    <a:pt x="1097" y="1026"/>
                    <a:pt x="1099" y="1029"/>
                  </a:cubicBezTo>
                  <a:cubicBezTo>
                    <a:pt x="1103" y="1028"/>
                    <a:pt x="1107" y="1028"/>
                    <a:pt x="1108" y="1031"/>
                  </a:cubicBezTo>
                  <a:cubicBezTo>
                    <a:pt x="1109" y="1034"/>
                    <a:pt x="1107" y="1034"/>
                    <a:pt x="1108" y="1036"/>
                  </a:cubicBezTo>
                  <a:cubicBezTo>
                    <a:pt x="1109" y="1041"/>
                    <a:pt x="1115" y="1043"/>
                    <a:pt x="1119" y="1049"/>
                  </a:cubicBezTo>
                  <a:cubicBezTo>
                    <a:pt x="1122" y="1054"/>
                    <a:pt x="1123" y="1064"/>
                    <a:pt x="1132" y="1061"/>
                  </a:cubicBezTo>
                  <a:cubicBezTo>
                    <a:pt x="1134" y="1053"/>
                    <a:pt x="1126" y="1055"/>
                    <a:pt x="1126" y="1050"/>
                  </a:cubicBezTo>
                  <a:cubicBezTo>
                    <a:pt x="1126" y="1047"/>
                    <a:pt x="1126" y="1044"/>
                    <a:pt x="1129" y="1043"/>
                  </a:cubicBezTo>
                  <a:cubicBezTo>
                    <a:pt x="1135" y="1043"/>
                    <a:pt x="1135" y="1043"/>
                    <a:pt x="1135" y="1043"/>
                  </a:cubicBezTo>
                  <a:cubicBezTo>
                    <a:pt x="1137" y="1041"/>
                    <a:pt x="1138" y="1038"/>
                    <a:pt x="1138" y="1035"/>
                  </a:cubicBezTo>
                  <a:cubicBezTo>
                    <a:pt x="1132" y="1030"/>
                    <a:pt x="1127" y="1023"/>
                    <a:pt x="1121" y="1017"/>
                  </a:cubicBezTo>
                  <a:close/>
                  <a:moveTo>
                    <a:pt x="1194" y="1114"/>
                  </a:moveTo>
                  <a:cubicBezTo>
                    <a:pt x="1189" y="1106"/>
                    <a:pt x="1180" y="1101"/>
                    <a:pt x="1175" y="1094"/>
                  </a:cubicBezTo>
                  <a:cubicBezTo>
                    <a:pt x="1174" y="1092"/>
                    <a:pt x="1174" y="1090"/>
                    <a:pt x="1172" y="1087"/>
                  </a:cubicBezTo>
                  <a:cubicBezTo>
                    <a:pt x="1169" y="1083"/>
                    <a:pt x="1164" y="1082"/>
                    <a:pt x="1163" y="1079"/>
                  </a:cubicBezTo>
                  <a:cubicBezTo>
                    <a:pt x="1160" y="1069"/>
                    <a:pt x="1155" y="1062"/>
                    <a:pt x="1149" y="1055"/>
                  </a:cubicBezTo>
                  <a:cubicBezTo>
                    <a:pt x="1147" y="1057"/>
                    <a:pt x="1145" y="1058"/>
                    <a:pt x="1143" y="1060"/>
                  </a:cubicBezTo>
                  <a:cubicBezTo>
                    <a:pt x="1142" y="1059"/>
                    <a:pt x="1143" y="1057"/>
                    <a:pt x="1140" y="1057"/>
                  </a:cubicBezTo>
                  <a:cubicBezTo>
                    <a:pt x="1133" y="1073"/>
                    <a:pt x="1158" y="1081"/>
                    <a:pt x="1152" y="1096"/>
                  </a:cubicBezTo>
                  <a:cubicBezTo>
                    <a:pt x="1155" y="1097"/>
                    <a:pt x="1156" y="1097"/>
                    <a:pt x="1159" y="1097"/>
                  </a:cubicBezTo>
                  <a:cubicBezTo>
                    <a:pt x="1160" y="1103"/>
                    <a:pt x="1166" y="1106"/>
                    <a:pt x="1167" y="1111"/>
                  </a:cubicBezTo>
                  <a:cubicBezTo>
                    <a:pt x="1167" y="1112"/>
                    <a:pt x="1165" y="1113"/>
                    <a:pt x="1166" y="1114"/>
                  </a:cubicBezTo>
                  <a:cubicBezTo>
                    <a:pt x="1168" y="1117"/>
                    <a:pt x="1173" y="1119"/>
                    <a:pt x="1170" y="1125"/>
                  </a:cubicBezTo>
                  <a:cubicBezTo>
                    <a:pt x="1173" y="1127"/>
                    <a:pt x="1176" y="1130"/>
                    <a:pt x="1177" y="1135"/>
                  </a:cubicBezTo>
                  <a:cubicBezTo>
                    <a:pt x="1185" y="1138"/>
                    <a:pt x="1193" y="1135"/>
                    <a:pt x="1201" y="1139"/>
                  </a:cubicBezTo>
                  <a:cubicBezTo>
                    <a:pt x="1202" y="1136"/>
                    <a:pt x="1204" y="1135"/>
                    <a:pt x="1205" y="1133"/>
                  </a:cubicBezTo>
                  <a:cubicBezTo>
                    <a:pt x="1198" y="1129"/>
                    <a:pt x="1198" y="1121"/>
                    <a:pt x="1194" y="1114"/>
                  </a:cubicBezTo>
                  <a:close/>
                  <a:moveTo>
                    <a:pt x="1073" y="1080"/>
                  </a:moveTo>
                  <a:cubicBezTo>
                    <a:pt x="1077" y="1081"/>
                    <a:pt x="1078" y="1078"/>
                    <a:pt x="1079" y="1074"/>
                  </a:cubicBezTo>
                  <a:cubicBezTo>
                    <a:pt x="1077" y="1073"/>
                    <a:pt x="1076" y="1072"/>
                    <a:pt x="1074" y="1072"/>
                  </a:cubicBezTo>
                  <a:cubicBezTo>
                    <a:pt x="1073" y="1074"/>
                    <a:pt x="1071" y="1078"/>
                    <a:pt x="1073" y="1080"/>
                  </a:cubicBezTo>
                  <a:close/>
                  <a:moveTo>
                    <a:pt x="1399" y="1111"/>
                  </a:moveTo>
                  <a:cubicBezTo>
                    <a:pt x="1401" y="1111"/>
                    <a:pt x="1401" y="1110"/>
                    <a:pt x="1402" y="1110"/>
                  </a:cubicBezTo>
                  <a:cubicBezTo>
                    <a:pt x="1402" y="1109"/>
                    <a:pt x="1402" y="1107"/>
                    <a:pt x="1402" y="1105"/>
                  </a:cubicBezTo>
                  <a:cubicBezTo>
                    <a:pt x="1401" y="1103"/>
                    <a:pt x="1396" y="1104"/>
                    <a:pt x="1394" y="1103"/>
                  </a:cubicBezTo>
                  <a:cubicBezTo>
                    <a:pt x="1395" y="1106"/>
                    <a:pt x="1396" y="1110"/>
                    <a:pt x="1399" y="1111"/>
                  </a:cubicBezTo>
                  <a:close/>
                  <a:moveTo>
                    <a:pt x="1321" y="1124"/>
                  </a:moveTo>
                  <a:cubicBezTo>
                    <a:pt x="1324" y="1124"/>
                    <a:pt x="1324" y="1121"/>
                    <a:pt x="1324" y="1118"/>
                  </a:cubicBezTo>
                  <a:cubicBezTo>
                    <a:pt x="1321" y="1118"/>
                    <a:pt x="1319" y="1120"/>
                    <a:pt x="1319" y="1123"/>
                  </a:cubicBezTo>
                  <a:cubicBezTo>
                    <a:pt x="1319" y="1123"/>
                    <a:pt x="1321" y="1123"/>
                    <a:pt x="1321" y="1124"/>
                  </a:cubicBezTo>
                  <a:close/>
                  <a:moveTo>
                    <a:pt x="1318" y="1124"/>
                  </a:moveTo>
                  <a:cubicBezTo>
                    <a:pt x="1315" y="1123"/>
                    <a:pt x="1315" y="1125"/>
                    <a:pt x="1315" y="1127"/>
                  </a:cubicBezTo>
                  <a:cubicBezTo>
                    <a:pt x="1317" y="1128"/>
                    <a:pt x="1318" y="1126"/>
                    <a:pt x="1318" y="1124"/>
                  </a:cubicBezTo>
                  <a:close/>
                  <a:moveTo>
                    <a:pt x="1345" y="1125"/>
                  </a:moveTo>
                  <a:cubicBezTo>
                    <a:pt x="1345" y="1132"/>
                    <a:pt x="1345" y="1132"/>
                    <a:pt x="1345" y="1132"/>
                  </a:cubicBezTo>
                  <a:cubicBezTo>
                    <a:pt x="1349" y="1133"/>
                    <a:pt x="1349" y="1123"/>
                    <a:pt x="1345" y="1125"/>
                  </a:cubicBezTo>
                  <a:close/>
                  <a:moveTo>
                    <a:pt x="1341" y="1137"/>
                  </a:moveTo>
                  <a:cubicBezTo>
                    <a:pt x="1332" y="1139"/>
                    <a:pt x="1321" y="1137"/>
                    <a:pt x="1318" y="1129"/>
                  </a:cubicBezTo>
                  <a:cubicBezTo>
                    <a:pt x="1312" y="1142"/>
                    <a:pt x="1315" y="1151"/>
                    <a:pt x="1311" y="1163"/>
                  </a:cubicBezTo>
                  <a:cubicBezTo>
                    <a:pt x="1317" y="1161"/>
                    <a:pt x="1316" y="1168"/>
                    <a:pt x="1323" y="1170"/>
                  </a:cubicBezTo>
                  <a:cubicBezTo>
                    <a:pt x="1325" y="1164"/>
                    <a:pt x="1332" y="1162"/>
                    <a:pt x="1334" y="1155"/>
                  </a:cubicBezTo>
                  <a:cubicBezTo>
                    <a:pt x="1333" y="1154"/>
                    <a:pt x="1331" y="1155"/>
                    <a:pt x="1331" y="1152"/>
                  </a:cubicBezTo>
                  <a:cubicBezTo>
                    <a:pt x="1335" y="1148"/>
                    <a:pt x="1338" y="1143"/>
                    <a:pt x="1341" y="1137"/>
                  </a:cubicBezTo>
                  <a:close/>
                  <a:moveTo>
                    <a:pt x="1196" y="1143"/>
                  </a:moveTo>
                  <a:cubicBezTo>
                    <a:pt x="1192" y="1143"/>
                    <a:pt x="1192" y="1143"/>
                    <a:pt x="1192" y="1143"/>
                  </a:cubicBezTo>
                  <a:cubicBezTo>
                    <a:pt x="1191" y="1146"/>
                    <a:pt x="1191" y="1151"/>
                    <a:pt x="1195" y="1151"/>
                  </a:cubicBezTo>
                  <a:cubicBezTo>
                    <a:pt x="1194" y="1148"/>
                    <a:pt x="1197" y="1147"/>
                    <a:pt x="1196" y="1143"/>
                  </a:cubicBezTo>
                  <a:close/>
                  <a:moveTo>
                    <a:pt x="284" y="1289"/>
                  </a:moveTo>
                  <a:cubicBezTo>
                    <a:pt x="281" y="1281"/>
                    <a:pt x="276" y="1275"/>
                    <a:pt x="270" y="1271"/>
                  </a:cubicBezTo>
                  <a:cubicBezTo>
                    <a:pt x="272" y="1279"/>
                    <a:pt x="278" y="1284"/>
                    <a:pt x="284" y="1289"/>
                  </a:cubicBezTo>
                  <a:close/>
                  <a:moveTo>
                    <a:pt x="286" y="1293"/>
                  </a:moveTo>
                  <a:cubicBezTo>
                    <a:pt x="286" y="1295"/>
                    <a:pt x="287" y="1296"/>
                    <a:pt x="290" y="1296"/>
                  </a:cubicBezTo>
                  <a:cubicBezTo>
                    <a:pt x="290" y="1293"/>
                    <a:pt x="288" y="1293"/>
                    <a:pt x="286" y="1293"/>
                  </a:cubicBezTo>
                  <a:close/>
                  <a:moveTo>
                    <a:pt x="350" y="1358"/>
                  </a:moveTo>
                  <a:cubicBezTo>
                    <a:pt x="349" y="1355"/>
                    <a:pt x="347" y="1352"/>
                    <a:pt x="343" y="1351"/>
                  </a:cubicBezTo>
                  <a:cubicBezTo>
                    <a:pt x="344" y="1355"/>
                    <a:pt x="348" y="1356"/>
                    <a:pt x="350" y="1358"/>
                  </a:cubicBezTo>
                  <a:close/>
                  <a:moveTo>
                    <a:pt x="359" y="1369"/>
                  </a:moveTo>
                  <a:cubicBezTo>
                    <a:pt x="360" y="1371"/>
                    <a:pt x="361" y="1373"/>
                    <a:pt x="364" y="1374"/>
                  </a:cubicBezTo>
                  <a:cubicBezTo>
                    <a:pt x="363" y="1372"/>
                    <a:pt x="361" y="1367"/>
                    <a:pt x="359" y="1369"/>
                  </a:cubicBezTo>
                  <a:close/>
                  <a:moveTo>
                    <a:pt x="369" y="1383"/>
                  </a:moveTo>
                  <a:cubicBezTo>
                    <a:pt x="373" y="1382"/>
                    <a:pt x="369" y="1389"/>
                    <a:pt x="373" y="1388"/>
                  </a:cubicBezTo>
                  <a:cubicBezTo>
                    <a:pt x="374" y="1384"/>
                    <a:pt x="371" y="1380"/>
                    <a:pt x="369" y="1383"/>
                  </a:cubicBezTo>
                  <a:close/>
                  <a:moveTo>
                    <a:pt x="364" y="1432"/>
                  </a:moveTo>
                  <a:cubicBezTo>
                    <a:pt x="361" y="1431"/>
                    <a:pt x="359" y="1429"/>
                    <a:pt x="356" y="1428"/>
                  </a:cubicBezTo>
                  <a:cubicBezTo>
                    <a:pt x="358" y="1433"/>
                    <a:pt x="356" y="1436"/>
                    <a:pt x="360" y="1439"/>
                  </a:cubicBezTo>
                  <a:cubicBezTo>
                    <a:pt x="363" y="1440"/>
                    <a:pt x="365" y="1440"/>
                    <a:pt x="366" y="1438"/>
                  </a:cubicBezTo>
                  <a:cubicBezTo>
                    <a:pt x="363" y="1436"/>
                    <a:pt x="362" y="1435"/>
                    <a:pt x="364" y="1432"/>
                  </a:cubicBezTo>
                  <a:close/>
                  <a:moveTo>
                    <a:pt x="732" y="67"/>
                  </a:moveTo>
                  <a:cubicBezTo>
                    <a:pt x="718" y="64"/>
                    <a:pt x="703" y="59"/>
                    <a:pt x="689" y="58"/>
                  </a:cubicBezTo>
                  <a:cubicBezTo>
                    <a:pt x="682" y="54"/>
                    <a:pt x="675" y="54"/>
                    <a:pt x="668" y="48"/>
                  </a:cubicBezTo>
                  <a:cubicBezTo>
                    <a:pt x="680" y="51"/>
                    <a:pt x="684" y="46"/>
                    <a:pt x="696" y="47"/>
                  </a:cubicBezTo>
                  <a:cubicBezTo>
                    <a:pt x="697" y="42"/>
                    <a:pt x="691" y="44"/>
                    <a:pt x="691" y="41"/>
                  </a:cubicBezTo>
                  <a:cubicBezTo>
                    <a:pt x="694" y="41"/>
                    <a:pt x="697" y="42"/>
                    <a:pt x="701" y="42"/>
                  </a:cubicBezTo>
                  <a:cubicBezTo>
                    <a:pt x="702" y="40"/>
                    <a:pt x="703" y="39"/>
                    <a:pt x="704" y="37"/>
                  </a:cubicBezTo>
                  <a:cubicBezTo>
                    <a:pt x="702" y="34"/>
                    <a:pt x="698" y="39"/>
                    <a:pt x="697" y="36"/>
                  </a:cubicBezTo>
                  <a:cubicBezTo>
                    <a:pt x="700" y="35"/>
                    <a:pt x="702" y="35"/>
                    <a:pt x="703" y="32"/>
                  </a:cubicBezTo>
                  <a:cubicBezTo>
                    <a:pt x="693" y="28"/>
                    <a:pt x="680" y="24"/>
                    <a:pt x="665" y="25"/>
                  </a:cubicBezTo>
                  <a:cubicBezTo>
                    <a:pt x="664" y="22"/>
                    <a:pt x="665" y="22"/>
                    <a:pt x="661" y="21"/>
                  </a:cubicBezTo>
                  <a:cubicBezTo>
                    <a:pt x="670" y="20"/>
                    <a:pt x="687" y="24"/>
                    <a:pt x="692" y="14"/>
                  </a:cubicBezTo>
                  <a:cubicBezTo>
                    <a:pt x="678" y="11"/>
                    <a:pt x="670" y="15"/>
                    <a:pt x="657" y="14"/>
                  </a:cubicBezTo>
                  <a:cubicBezTo>
                    <a:pt x="662" y="10"/>
                    <a:pt x="670" y="9"/>
                    <a:pt x="675" y="5"/>
                  </a:cubicBezTo>
                  <a:cubicBezTo>
                    <a:pt x="669" y="3"/>
                    <a:pt x="658" y="6"/>
                    <a:pt x="655" y="0"/>
                  </a:cubicBezTo>
                  <a:cubicBezTo>
                    <a:pt x="626" y="0"/>
                    <a:pt x="595" y="8"/>
                    <a:pt x="569" y="17"/>
                  </a:cubicBezTo>
                  <a:cubicBezTo>
                    <a:pt x="555" y="11"/>
                    <a:pt x="540" y="23"/>
                    <a:pt x="526" y="24"/>
                  </a:cubicBezTo>
                  <a:cubicBezTo>
                    <a:pt x="527" y="24"/>
                    <a:pt x="527" y="23"/>
                    <a:pt x="525" y="23"/>
                  </a:cubicBezTo>
                  <a:cubicBezTo>
                    <a:pt x="524" y="25"/>
                    <a:pt x="522" y="24"/>
                    <a:pt x="524" y="26"/>
                  </a:cubicBezTo>
                  <a:cubicBezTo>
                    <a:pt x="515" y="28"/>
                    <a:pt x="507" y="32"/>
                    <a:pt x="499" y="35"/>
                  </a:cubicBezTo>
                  <a:cubicBezTo>
                    <a:pt x="460" y="51"/>
                    <a:pt x="419" y="76"/>
                    <a:pt x="386" y="98"/>
                  </a:cubicBezTo>
                  <a:cubicBezTo>
                    <a:pt x="324" y="140"/>
                    <a:pt x="261" y="193"/>
                    <a:pt x="212" y="249"/>
                  </a:cubicBezTo>
                  <a:cubicBezTo>
                    <a:pt x="191" y="272"/>
                    <a:pt x="179" y="300"/>
                    <a:pt x="165" y="324"/>
                  </a:cubicBezTo>
                  <a:cubicBezTo>
                    <a:pt x="168" y="328"/>
                    <a:pt x="160" y="331"/>
                    <a:pt x="163" y="334"/>
                  </a:cubicBezTo>
                  <a:cubicBezTo>
                    <a:pt x="165" y="330"/>
                    <a:pt x="166" y="337"/>
                    <a:pt x="164" y="337"/>
                  </a:cubicBezTo>
                  <a:cubicBezTo>
                    <a:pt x="166" y="338"/>
                    <a:pt x="167" y="335"/>
                    <a:pt x="168" y="337"/>
                  </a:cubicBezTo>
                  <a:cubicBezTo>
                    <a:pt x="166" y="341"/>
                    <a:pt x="165" y="346"/>
                    <a:pt x="170" y="347"/>
                  </a:cubicBezTo>
                  <a:cubicBezTo>
                    <a:pt x="168" y="379"/>
                    <a:pt x="140" y="395"/>
                    <a:pt x="144" y="426"/>
                  </a:cubicBezTo>
                  <a:cubicBezTo>
                    <a:pt x="152" y="412"/>
                    <a:pt x="160" y="398"/>
                    <a:pt x="167" y="384"/>
                  </a:cubicBezTo>
                  <a:cubicBezTo>
                    <a:pt x="167" y="372"/>
                    <a:pt x="176" y="369"/>
                    <a:pt x="181" y="360"/>
                  </a:cubicBezTo>
                  <a:cubicBezTo>
                    <a:pt x="183" y="361"/>
                    <a:pt x="182" y="364"/>
                    <a:pt x="185" y="363"/>
                  </a:cubicBezTo>
                  <a:cubicBezTo>
                    <a:pt x="191" y="353"/>
                    <a:pt x="203" y="345"/>
                    <a:pt x="215" y="346"/>
                  </a:cubicBezTo>
                  <a:cubicBezTo>
                    <a:pt x="213" y="351"/>
                    <a:pt x="211" y="355"/>
                    <a:pt x="208" y="359"/>
                  </a:cubicBezTo>
                  <a:cubicBezTo>
                    <a:pt x="211" y="358"/>
                    <a:pt x="213" y="355"/>
                    <a:pt x="216" y="354"/>
                  </a:cubicBezTo>
                  <a:cubicBezTo>
                    <a:pt x="216" y="354"/>
                    <a:pt x="214" y="356"/>
                    <a:pt x="215" y="356"/>
                  </a:cubicBezTo>
                  <a:cubicBezTo>
                    <a:pt x="221" y="356"/>
                    <a:pt x="223" y="349"/>
                    <a:pt x="231" y="343"/>
                  </a:cubicBezTo>
                  <a:cubicBezTo>
                    <a:pt x="233" y="343"/>
                    <a:pt x="232" y="346"/>
                    <a:pt x="234" y="345"/>
                  </a:cubicBezTo>
                  <a:cubicBezTo>
                    <a:pt x="237" y="341"/>
                    <a:pt x="241" y="339"/>
                    <a:pt x="245" y="337"/>
                  </a:cubicBezTo>
                  <a:cubicBezTo>
                    <a:pt x="245" y="340"/>
                    <a:pt x="245" y="340"/>
                    <a:pt x="245" y="340"/>
                  </a:cubicBezTo>
                  <a:cubicBezTo>
                    <a:pt x="250" y="342"/>
                    <a:pt x="251" y="335"/>
                    <a:pt x="253" y="337"/>
                  </a:cubicBezTo>
                  <a:cubicBezTo>
                    <a:pt x="252" y="340"/>
                    <a:pt x="251" y="342"/>
                    <a:pt x="252" y="345"/>
                  </a:cubicBezTo>
                  <a:cubicBezTo>
                    <a:pt x="256" y="348"/>
                    <a:pt x="261" y="345"/>
                    <a:pt x="263" y="345"/>
                  </a:cubicBezTo>
                  <a:cubicBezTo>
                    <a:pt x="265" y="350"/>
                    <a:pt x="267" y="353"/>
                    <a:pt x="269" y="356"/>
                  </a:cubicBezTo>
                  <a:cubicBezTo>
                    <a:pt x="267" y="362"/>
                    <a:pt x="262" y="369"/>
                    <a:pt x="263" y="376"/>
                  </a:cubicBezTo>
                  <a:cubicBezTo>
                    <a:pt x="264" y="376"/>
                    <a:pt x="266" y="375"/>
                    <a:pt x="267" y="377"/>
                  </a:cubicBezTo>
                  <a:cubicBezTo>
                    <a:pt x="267" y="409"/>
                    <a:pt x="253" y="443"/>
                    <a:pt x="230" y="460"/>
                  </a:cubicBezTo>
                  <a:cubicBezTo>
                    <a:pt x="223" y="457"/>
                    <a:pt x="211" y="460"/>
                    <a:pt x="206" y="465"/>
                  </a:cubicBezTo>
                  <a:cubicBezTo>
                    <a:pt x="208" y="459"/>
                    <a:pt x="203" y="460"/>
                    <a:pt x="201" y="457"/>
                  </a:cubicBezTo>
                  <a:cubicBezTo>
                    <a:pt x="199" y="450"/>
                    <a:pt x="204" y="445"/>
                    <a:pt x="201" y="438"/>
                  </a:cubicBezTo>
                  <a:cubicBezTo>
                    <a:pt x="190" y="438"/>
                    <a:pt x="182" y="442"/>
                    <a:pt x="174" y="446"/>
                  </a:cubicBezTo>
                  <a:cubicBezTo>
                    <a:pt x="173" y="457"/>
                    <a:pt x="179" y="464"/>
                    <a:pt x="176" y="479"/>
                  </a:cubicBezTo>
                  <a:cubicBezTo>
                    <a:pt x="179" y="479"/>
                    <a:pt x="178" y="476"/>
                    <a:pt x="181" y="477"/>
                  </a:cubicBezTo>
                  <a:cubicBezTo>
                    <a:pt x="176" y="481"/>
                    <a:pt x="181" y="491"/>
                    <a:pt x="178" y="499"/>
                  </a:cubicBezTo>
                  <a:cubicBezTo>
                    <a:pt x="179" y="500"/>
                    <a:pt x="183" y="499"/>
                    <a:pt x="182" y="503"/>
                  </a:cubicBezTo>
                  <a:cubicBezTo>
                    <a:pt x="175" y="505"/>
                    <a:pt x="172" y="508"/>
                    <a:pt x="165" y="512"/>
                  </a:cubicBezTo>
                  <a:cubicBezTo>
                    <a:pt x="153" y="509"/>
                    <a:pt x="145" y="524"/>
                    <a:pt x="138" y="532"/>
                  </a:cubicBezTo>
                  <a:cubicBezTo>
                    <a:pt x="139" y="542"/>
                    <a:pt x="138" y="555"/>
                    <a:pt x="141" y="565"/>
                  </a:cubicBezTo>
                  <a:cubicBezTo>
                    <a:pt x="140" y="581"/>
                    <a:pt x="132" y="593"/>
                    <a:pt x="128" y="608"/>
                  </a:cubicBezTo>
                  <a:cubicBezTo>
                    <a:pt x="123" y="608"/>
                    <a:pt x="123" y="614"/>
                    <a:pt x="119" y="615"/>
                  </a:cubicBezTo>
                  <a:cubicBezTo>
                    <a:pt x="116" y="611"/>
                    <a:pt x="111" y="615"/>
                    <a:pt x="109" y="611"/>
                  </a:cubicBezTo>
                  <a:cubicBezTo>
                    <a:pt x="101" y="617"/>
                    <a:pt x="97" y="627"/>
                    <a:pt x="92" y="636"/>
                  </a:cubicBezTo>
                  <a:cubicBezTo>
                    <a:pt x="89" y="634"/>
                    <a:pt x="87" y="631"/>
                    <a:pt x="84" y="629"/>
                  </a:cubicBezTo>
                  <a:cubicBezTo>
                    <a:pt x="84" y="624"/>
                    <a:pt x="85" y="617"/>
                    <a:pt x="82" y="615"/>
                  </a:cubicBezTo>
                  <a:cubicBezTo>
                    <a:pt x="78" y="614"/>
                    <a:pt x="79" y="617"/>
                    <a:pt x="76" y="617"/>
                  </a:cubicBezTo>
                  <a:cubicBezTo>
                    <a:pt x="76" y="616"/>
                    <a:pt x="77" y="614"/>
                    <a:pt x="76" y="614"/>
                  </a:cubicBezTo>
                  <a:cubicBezTo>
                    <a:pt x="75" y="615"/>
                    <a:pt x="74" y="617"/>
                    <a:pt x="72" y="617"/>
                  </a:cubicBezTo>
                  <a:cubicBezTo>
                    <a:pt x="71" y="614"/>
                    <a:pt x="70" y="614"/>
                    <a:pt x="67" y="615"/>
                  </a:cubicBezTo>
                  <a:cubicBezTo>
                    <a:pt x="67" y="612"/>
                    <a:pt x="67" y="610"/>
                    <a:pt x="65" y="610"/>
                  </a:cubicBezTo>
                  <a:cubicBezTo>
                    <a:pt x="63" y="612"/>
                    <a:pt x="60" y="614"/>
                    <a:pt x="60" y="619"/>
                  </a:cubicBezTo>
                  <a:cubicBezTo>
                    <a:pt x="60" y="621"/>
                    <a:pt x="64" y="620"/>
                    <a:pt x="64" y="623"/>
                  </a:cubicBezTo>
                  <a:cubicBezTo>
                    <a:pt x="61" y="625"/>
                    <a:pt x="63" y="631"/>
                    <a:pt x="60" y="633"/>
                  </a:cubicBezTo>
                  <a:cubicBezTo>
                    <a:pt x="60" y="630"/>
                    <a:pt x="55" y="632"/>
                    <a:pt x="53" y="630"/>
                  </a:cubicBezTo>
                  <a:cubicBezTo>
                    <a:pt x="46" y="635"/>
                    <a:pt x="49" y="645"/>
                    <a:pt x="45" y="651"/>
                  </a:cubicBezTo>
                  <a:cubicBezTo>
                    <a:pt x="43" y="654"/>
                    <a:pt x="39" y="655"/>
                    <a:pt x="37" y="657"/>
                  </a:cubicBezTo>
                  <a:cubicBezTo>
                    <a:pt x="34" y="661"/>
                    <a:pt x="36" y="668"/>
                    <a:pt x="31" y="671"/>
                  </a:cubicBezTo>
                  <a:cubicBezTo>
                    <a:pt x="30" y="671"/>
                    <a:pt x="29" y="670"/>
                    <a:pt x="27" y="671"/>
                  </a:cubicBezTo>
                  <a:cubicBezTo>
                    <a:pt x="21" y="675"/>
                    <a:pt x="25" y="682"/>
                    <a:pt x="22" y="689"/>
                  </a:cubicBezTo>
                  <a:cubicBezTo>
                    <a:pt x="20" y="687"/>
                    <a:pt x="23" y="681"/>
                    <a:pt x="19" y="681"/>
                  </a:cubicBezTo>
                  <a:cubicBezTo>
                    <a:pt x="21" y="694"/>
                    <a:pt x="15" y="700"/>
                    <a:pt x="19" y="711"/>
                  </a:cubicBezTo>
                  <a:cubicBezTo>
                    <a:pt x="16" y="710"/>
                    <a:pt x="18" y="714"/>
                    <a:pt x="15" y="714"/>
                  </a:cubicBezTo>
                  <a:cubicBezTo>
                    <a:pt x="8" y="753"/>
                    <a:pt x="0" y="800"/>
                    <a:pt x="3" y="845"/>
                  </a:cubicBezTo>
                  <a:cubicBezTo>
                    <a:pt x="4" y="874"/>
                    <a:pt x="7" y="900"/>
                    <a:pt x="10" y="925"/>
                  </a:cubicBezTo>
                  <a:cubicBezTo>
                    <a:pt x="22" y="1004"/>
                    <a:pt x="40" y="1074"/>
                    <a:pt x="66" y="1136"/>
                  </a:cubicBezTo>
                  <a:cubicBezTo>
                    <a:pt x="81" y="1172"/>
                    <a:pt x="97" y="1206"/>
                    <a:pt x="116" y="1234"/>
                  </a:cubicBezTo>
                  <a:cubicBezTo>
                    <a:pt x="115" y="1232"/>
                    <a:pt x="115" y="1229"/>
                    <a:pt x="117" y="1227"/>
                  </a:cubicBezTo>
                  <a:cubicBezTo>
                    <a:pt x="134" y="1241"/>
                    <a:pt x="145" y="1273"/>
                    <a:pt x="172" y="1283"/>
                  </a:cubicBezTo>
                  <a:cubicBezTo>
                    <a:pt x="177" y="1290"/>
                    <a:pt x="184" y="1296"/>
                    <a:pt x="193" y="1299"/>
                  </a:cubicBezTo>
                  <a:cubicBezTo>
                    <a:pt x="195" y="1290"/>
                    <a:pt x="188" y="1276"/>
                    <a:pt x="187" y="1270"/>
                  </a:cubicBezTo>
                  <a:cubicBezTo>
                    <a:pt x="197" y="1287"/>
                    <a:pt x="206" y="1311"/>
                    <a:pt x="224" y="1317"/>
                  </a:cubicBezTo>
                  <a:cubicBezTo>
                    <a:pt x="228" y="1313"/>
                    <a:pt x="231" y="1308"/>
                    <a:pt x="231" y="1303"/>
                  </a:cubicBezTo>
                  <a:cubicBezTo>
                    <a:pt x="238" y="1307"/>
                    <a:pt x="241" y="1316"/>
                    <a:pt x="248" y="1319"/>
                  </a:cubicBezTo>
                  <a:cubicBezTo>
                    <a:pt x="249" y="1319"/>
                    <a:pt x="249" y="1318"/>
                    <a:pt x="250" y="1319"/>
                  </a:cubicBezTo>
                  <a:cubicBezTo>
                    <a:pt x="251" y="1313"/>
                    <a:pt x="247" y="1308"/>
                    <a:pt x="248" y="1306"/>
                  </a:cubicBezTo>
                  <a:cubicBezTo>
                    <a:pt x="254" y="1312"/>
                    <a:pt x="261" y="1316"/>
                    <a:pt x="263" y="1325"/>
                  </a:cubicBezTo>
                  <a:cubicBezTo>
                    <a:pt x="261" y="1325"/>
                    <a:pt x="260" y="1324"/>
                    <a:pt x="259" y="1323"/>
                  </a:cubicBezTo>
                  <a:cubicBezTo>
                    <a:pt x="259" y="1328"/>
                    <a:pt x="262" y="1331"/>
                    <a:pt x="267" y="1332"/>
                  </a:cubicBezTo>
                  <a:cubicBezTo>
                    <a:pt x="266" y="1329"/>
                    <a:pt x="270" y="1330"/>
                    <a:pt x="271" y="1330"/>
                  </a:cubicBezTo>
                  <a:cubicBezTo>
                    <a:pt x="278" y="1334"/>
                    <a:pt x="279" y="1342"/>
                    <a:pt x="288" y="1343"/>
                  </a:cubicBezTo>
                  <a:cubicBezTo>
                    <a:pt x="307" y="1338"/>
                    <a:pt x="305" y="1369"/>
                    <a:pt x="319" y="1374"/>
                  </a:cubicBezTo>
                  <a:cubicBezTo>
                    <a:pt x="329" y="1373"/>
                    <a:pt x="332" y="1378"/>
                    <a:pt x="337" y="1382"/>
                  </a:cubicBezTo>
                  <a:cubicBezTo>
                    <a:pt x="352" y="1381"/>
                    <a:pt x="352" y="1394"/>
                    <a:pt x="361" y="1399"/>
                  </a:cubicBezTo>
                  <a:cubicBezTo>
                    <a:pt x="362" y="1395"/>
                    <a:pt x="375" y="1396"/>
                    <a:pt x="372" y="1400"/>
                  </a:cubicBezTo>
                  <a:cubicBezTo>
                    <a:pt x="371" y="1399"/>
                    <a:pt x="368" y="1399"/>
                    <a:pt x="365" y="1399"/>
                  </a:cubicBezTo>
                  <a:cubicBezTo>
                    <a:pt x="365" y="1407"/>
                    <a:pt x="373" y="1411"/>
                    <a:pt x="378" y="1416"/>
                  </a:cubicBezTo>
                  <a:cubicBezTo>
                    <a:pt x="383" y="1422"/>
                    <a:pt x="384" y="1431"/>
                    <a:pt x="391" y="1435"/>
                  </a:cubicBezTo>
                  <a:cubicBezTo>
                    <a:pt x="392" y="1431"/>
                    <a:pt x="391" y="1431"/>
                    <a:pt x="392" y="1429"/>
                  </a:cubicBezTo>
                  <a:cubicBezTo>
                    <a:pt x="393" y="1432"/>
                    <a:pt x="396" y="1428"/>
                    <a:pt x="397" y="1429"/>
                  </a:cubicBezTo>
                  <a:cubicBezTo>
                    <a:pt x="396" y="1422"/>
                    <a:pt x="390" y="1420"/>
                    <a:pt x="388" y="1414"/>
                  </a:cubicBezTo>
                  <a:cubicBezTo>
                    <a:pt x="390" y="1414"/>
                    <a:pt x="390" y="1416"/>
                    <a:pt x="392" y="1416"/>
                  </a:cubicBezTo>
                  <a:cubicBezTo>
                    <a:pt x="390" y="1411"/>
                    <a:pt x="387" y="1407"/>
                    <a:pt x="383" y="1404"/>
                  </a:cubicBezTo>
                  <a:cubicBezTo>
                    <a:pt x="383" y="1399"/>
                    <a:pt x="381" y="1394"/>
                    <a:pt x="375" y="1392"/>
                  </a:cubicBezTo>
                  <a:cubicBezTo>
                    <a:pt x="373" y="1393"/>
                    <a:pt x="370" y="1398"/>
                    <a:pt x="368" y="1393"/>
                  </a:cubicBezTo>
                  <a:cubicBezTo>
                    <a:pt x="370" y="1393"/>
                    <a:pt x="372" y="1393"/>
                    <a:pt x="373" y="1391"/>
                  </a:cubicBezTo>
                  <a:cubicBezTo>
                    <a:pt x="367" y="1388"/>
                    <a:pt x="368" y="1373"/>
                    <a:pt x="359" y="1376"/>
                  </a:cubicBezTo>
                  <a:cubicBezTo>
                    <a:pt x="362" y="1377"/>
                    <a:pt x="363" y="1378"/>
                    <a:pt x="362" y="1382"/>
                  </a:cubicBezTo>
                  <a:cubicBezTo>
                    <a:pt x="358" y="1381"/>
                    <a:pt x="356" y="1378"/>
                    <a:pt x="356" y="1374"/>
                  </a:cubicBezTo>
                  <a:cubicBezTo>
                    <a:pt x="357" y="1374"/>
                    <a:pt x="358" y="1376"/>
                    <a:pt x="358" y="1373"/>
                  </a:cubicBezTo>
                  <a:cubicBezTo>
                    <a:pt x="356" y="1370"/>
                    <a:pt x="351" y="1364"/>
                    <a:pt x="350" y="1363"/>
                  </a:cubicBezTo>
                  <a:cubicBezTo>
                    <a:pt x="352" y="1364"/>
                    <a:pt x="356" y="1368"/>
                    <a:pt x="359" y="1366"/>
                  </a:cubicBezTo>
                  <a:cubicBezTo>
                    <a:pt x="354" y="1361"/>
                    <a:pt x="347" y="1360"/>
                    <a:pt x="342" y="1354"/>
                  </a:cubicBezTo>
                  <a:cubicBezTo>
                    <a:pt x="342" y="1353"/>
                    <a:pt x="343" y="1350"/>
                    <a:pt x="342" y="1349"/>
                  </a:cubicBezTo>
                  <a:cubicBezTo>
                    <a:pt x="340" y="1344"/>
                    <a:pt x="329" y="1331"/>
                    <a:pt x="325" y="1332"/>
                  </a:cubicBezTo>
                  <a:cubicBezTo>
                    <a:pt x="324" y="1338"/>
                    <a:pt x="333" y="1340"/>
                    <a:pt x="332" y="1343"/>
                  </a:cubicBezTo>
                  <a:cubicBezTo>
                    <a:pt x="326" y="1344"/>
                    <a:pt x="328" y="1336"/>
                    <a:pt x="323" y="1336"/>
                  </a:cubicBezTo>
                  <a:cubicBezTo>
                    <a:pt x="322" y="1338"/>
                    <a:pt x="326" y="1339"/>
                    <a:pt x="323" y="1340"/>
                  </a:cubicBezTo>
                  <a:cubicBezTo>
                    <a:pt x="320" y="1338"/>
                    <a:pt x="321" y="1332"/>
                    <a:pt x="320" y="1329"/>
                  </a:cubicBezTo>
                  <a:cubicBezTo>
                    <a:pt x="314" y="1329"/>
                    <a:pt x="311" y="1319"/>
                    <a:pt x="316" y="1317"/>
                  </a:cubicBezTo>
                  <a:cubicBezTo>
                    <a:pt x="314" y="1313"/>
                    <a:pt x="309" y="1312"/>
                    <a:pt x="305" y="1310"/>
                  </a:cubicBezTo>
                  <a:cubicBezTo>
                    <a:pt x="303" y="1313"/>
                    <a:pt x="308" y="1317"/>
                    <a:pt x="309" y="1320"/>
                  </a:cubicBezTo>
                  <a:cubicBezTo>
                    <a:pt x="303" y="1316"/>
                    <a:pt x="299" y="1309"/>
                    <a:pt x="292" y="1307"/>
                  </a:cubicBezTo>
                  <a:cubicBezTo>
                    <a:pt x="297" y="1308"/>
                    <a:pt x="291" y="1304"/>
                    <a:pt x="295" y="1303"/>
                  </a:cubicBezTo>
                  <a:cubicBezTo>
                    <a:pt x="297" y="1306"/>
                    <a:pt x="299" y="1313"/>
                    <a:pt x="302" y="1310"/>
                  </a:cubicBezTo>
                  <a:cubicBezTo>
                    <a:pt x="299" y="1307"/>
                    <a:pt x="297" y="1303"/>
                    <a:pt x="293" y="1300"/>
                  </a:cubicBezTo>
                  <a:cubicBezTo>
                    <a:pt x="292" y="1301"/>
                    <a:pt x="293" y="1304"/>
                    <a:pt x="291" y="1303"/>
                  </a:cubicBezTo>
                  <a:cubicBezTo>
                    <a:pt x="285" y="1295"/>
                    <a:pt x="279" y="1286"/>
                    <a:pt x="269" y="1281"/>
                  </a:cubicBezTo>
                  <a:cubicBezTo>
                    <a:pt x="271" y="1275"/>
                    <a:pt x="265" y="1278"/>
                    <a:pt x="266" y="1272"/>
                  </a:cubicBezTo>
                  <a:cubicBezTo>
                    <a:pt x="268" y="1272"/>
                    <a:pt x="269" y="1275"/>
                    <a:pt x="268" y="1271"/>
                  </a:cubicBezTo>
                  <a:cubicBezTo>
                    <a:pt x="266" y="1260"/>
                    <a:pt x="254" y="1254"/>
                    <a:pt x="248" y="1245"/>
                  </a:cubicBezTo>
                  <a:cubicBezTo>
                    <a:pt x="244" y="1238"/>
                    <a:pt x="242" y="1230"/>
                    <a:pt x="237" y="1223"/>
                  </a:cubicBezTo>
                  <a:cubicBezTo>
                    <a:pt x="231" y="1216"/>
                    <a:pt x="220" y="1208"/>
                    <a:pt x="214" y="1202"/>
                  </a:cubicBezTo>
                  <a:cubicBezTo>
                    <a:pt x="209" y="1198"/>
                    <a:pt x="204" y="1191"/>
                    <a:pt x="201" y="1187"/>
                  </a:cubicBezTo>
                  <a:cubicBezTo>
                    <a:pt x="193" y="1176"/>
                    <a:pt x="191" y="1162"/>
                    <a:pt x="182" y="1150"/>
                  </a:cubicBezTo>
                  <a:cubicBezTo>
                    <a:pt x="180" y="1147"/>
                    <a:pt x="177" y="1146"/>
                    <a:pt x="175" y="1144"/>
                  </a:cubicBezTo>
                  <a:cubicBezTo>
                    <a:pt x="171" y="1137"/>
                    <a:pt x="170" y="1129"/>
                    <a:pt x="165" y="1122"/>
                  </a:cubicBezTo>
                  <a:cubicBezTo>
                    <a:pt x="155" y="1116"/>
                    <a:pt x="153" y="1102"/>
                    <a:pt x="146" y="1094"/>
                  </a:cubicBezTo>
                  <a:cubicBezTo>
                    <a:pt x="145" y="1085"/>
                    <a:pt x="139" y="1081"/>
                    <a:pt x="136" y="1075"/>
                  </a:cubicBezTo>
                  <a:cubicBezTo>
                    <a:pt x="137" y="1068"/>
                    <a:pt x="133" y="1067"/>
                    <a:pt x="130" y="1064"/>
                  </a:cubicBezTo>
                  <a:cubicBezTo>
                    <a:pt x="122" y="1042"/>
                    <a:pt x="108" y="1020"/>
                    <a:pt x="110" y="990"/>
                  </a:cubicBezTo>
                  <a:cubicBezTo>
                    <a:pt x="111" y="968"/>
                    <a:pt x="125" y="947"/>
                    <a:pt x="123" y="923"/>
                  </a:cubicBezTo>
                  <a:cubicBezTo>
                    <a:pt x="122" y="920"/>
                    <a:pt x="120" y="917"/>
                    <a:pt x="120" y="913"/>
                  </a:cubicBezTo>
                  <a:cubicBezTo>
                    <a:pt x="119" y="905"/>
                    <a:pt x="120" y="896"/>
                    <a:pt x="120" y="887"/>
                  </a:cubicBezTo>
                  <a:cubicBezTo>
                    <a:pt x="120" y="855"/>
                    <a:pt x="122" y="823"/>
                    <a:pt x="133" y="797"/>
                  </a:cubicBezTo>
                  <a:cubicBezTo>
                    <a:pt x="133" y="795"/>
                    <a:pt x="129" y="796"/>
                    <a:pt x="129" y="792"/>
                  </a:cubicBezTo>
                  <a:cubicBezTo>
                    <a:pt x="132" y="789"/>
                    <a:pt x="131" y="781"/>
                    <a:pt x="131" y="775"/>
                  </a:cubicBezTo>
                  <a:cubicBezTo>
                    <a:pt x="127" y="771"/>
                    <a:pt x="123" y="769"/>
                    <a:pt x="119" y="767"/>
                  </a:cubicBezTo>
                  <a:cubicBezTo>
                    <a:pt x="119" y="766"/>
                    <a:pt x="118" y="765"/>
                    <a:pt x="118" y="764"/>
                  </a:cubicBezTo>
                  <a:cubicBezTo>
                    <a:pt x="120" y="763"/>
                    <a:pt x="120" y="765"/>
                    <a:pt x="122" y="765"/>
                  </a:cubicBezTo>
                  <a:cubicBezTo>
                    <a:pt x="120" y="760"/>
                    <a:pt x="125" y="758"/>
                    <a:pt x="125" y="752"/>
                  </a:cubicBezTo>
                  <a:cubicBezTo>
                    <a:pt x="126" y="748"/>
                    <a:pt x="121" y="742"/>
                    <a:pt x="124" y="737"/>
                  </a:cubicBezTo>
                  <a:cubicBezTo>
                    <a:pt x="116" y="733"/>
                    <a:pt x="117" y="722"/>
                    <a:pt x="115" y="716"/>
                  </a:cubicBezTo>
                  <a:cubicBezTo>
                    <a:pt x="111" y="715"/>
                    <a:pt x="112" y="718"/>
                    <a:pt x="109" y="719"/>
                  </a:cubicBezTo>
                  <a:cubicBezTo>
                    <a:pt x="106" y="716"/>
                    <a:pt x="108" y="715"/>
                    <a:pt x="108" y="711"/>
                  </a:cubicBezTo>
                  <a:cubicBezTo>
                    <a:pt x="104" y="711"/>
                    <a:pt x="104" y="707"/>
                    <a:pt x="103" y="704"/>
                  </a:cubicBezTo>
                  <a:cubicBezTo>
                    <a:pt x="98" y="704"/>
                    <a:pt x="98" y="704"/>
                    <a:pt x="98" y="704"/>
                  </a:cubicBezTo>
                  <a:cubicBezTo>
                    <a:pt x="93" y="698"/>
                    <a:pt x="96" y="692"/>
                    <a:pt x="96" y="686"/>
                  </a:cubicBezTo>
                  <a:cubicBezTo>
                    <a:pt x="96" y="684"/>
                    <a:pt x="94" y="683"/>
                    <a:pt x="94" y="681"/>
                  </a:cubicBezTo>
                  <a:cubicBezTo>
                    <a:pt x="91" y="660"/>
                    <a:pt x="98" y="633"/>
                    <a:pt x="108" y="621"/>
                  </a:cubicBezTo>
                  <a:cubicBezTo>
                    <a:pt x="110" y="623"/>
                    <a:pt x="114" y="624"/>
                    <a:pt x="116" y="626"/>
                  </a:cubicBezTo>
                  <a:cubicBezTo>
                    <a:pt x="115" y="630"/>
                    <a:pt x="112" y="632"/>
                    <a:pt x="112" y="637"/>
                  </a:cubicBezTo>
                  <a:cubicBezTo>
                    <a:pt x="117" y="639"/>
                    <a:pt x="119" y="633"/>
                    <a:pt x="118" y="627"/>
                  </a:cubicBezTo>
                  <a:cubicBezTo>
                    <a:pt x="119" y="626"/>
                    <a:pt x="122" y="629"/>
                    <a:pt x="124" y="626"/>
                  </a:cubicBezTo>
                  <a:cubicBezTo>
                    <a:pt x="123" y="616"/>
                    <a:pt x="135" y="614"/>
                    <a:pt x="139" y="607"/>
                  </a:cubicBezTo>
                  <a:cubicBezTo>
                    <a:pt x="142" y="600"/>
                    <a:pt x="142" y="593"/>
                    <a:pt x="148" y="587"/>
                  </a:cubicBezTo>
                  <a:cubicBezTo>
                    <a:pt x="149" y="594"/>
                    <a:pt x="155" y="582"/>
                    <a:pt x="157" y="579"/>
                  </a:cubicBezTo>
                  <a:cubicBezTo>
                    <a:pt x="153" y="565"/>
                    <a:pt x="166" y="554"/>
                    <a:pt x="171" y="543"/>
                  </a:cubicBezTo>
                  <a:cubicBezTo>
                    <a:pt x="169" y="540"/>
                    <a:pt x="168" y="538"/>
                    <a:pt x="172" y="536"/>
                  </a:cubicBezTo>
                  <a:cubicBezTo>
                    <a:pt x="180" y="539"/>
                    <a:pt x="191" y="525"/>
                    <a:pt x="196" y="521"/>
                  </a:cubicBezTo>
                  <a:cubicBezTo>
                    <a:pt x="197" y="519"/>
                    <a:pt x="200" y="519"/>
                    <a:pt x="202" y="518"/>
                  </a:cubicBezTo>
                  <a:cubicBezTo>
                    <a:pt x="213" y="509"/>
                    <a:pt x="220" y="483"/>
                    <a:pt x="233" y="480"/>
                  </a:cubicBezTo>
                  <a:cubicBezTo>
                    <a:pt x="239" y="479"/>
                    <a:pt x="243" y="485"/>
                    <a:pt x="249" y="482"/>
                  </a:cubicBezTo>
                  <a:cubicBezTo>
                    <a:pt x="251" y="477"/>
                    <a:pt x="258" y="477"/>
                    <a:pt x="262" y="475"/>
                  </a:cubicBezTo>
                  <a:cubicBezTo>
                    <a:pt x="266" y="472"/>
                    <a:pt x="268" y="466"/>
                    <a:pt x="272" y="463"/>
                  </a:cubicBezTo>
                  <a:cubicBezTo>
                    <a:pt x="277" y="459"/>
                    <a:pt x="285" y="458"/>
                    <a:pt x="290" y="455"/>
                  </a:cubicBezTo>
                  <a:cubicBezTo>
                    <a:pt x="294" y="451"/>
                    <a:pt x="296" y="444"/>
                    <a:pt x="300" y="441"/>
                  </a:cubicBezTo>
                  <a:cubicBezTo>
                    <a:pt x="304" y="438"/>
                    <a:pt x="308" y="440"/>
                    <a:pt x="312" y="437"/>
                  </a:cubicBezTo>
                  <a:cubicBezTo>
                    <a:pt x="314" y="435"/>
                    <a:pt x="314" y="431"/>
                    <a:pt x="317" y="428"/>
                  </a:cubicBezTo>
                  <a:cubicBezTo>
                    <a:pt x="325" y="419"/>
                    <a:pt x="338" y="420"/>
                    <a:pt x="338" y="407"/>
                  </a:cubicBezTo>
                  <a:cubicBezTo>
                    <a:pt x="334" y="405"/>
                    <a:pt x="335" y="399"/>
                    <a:pt x="332" y="397"/>
                  </a:cubicBezTo>
                  <a:cubicBezTo>
                    <a:pt x="339" y="382"/>
                    <a:pt x="347" y="367"/>
                    <a:pt x="361" y="359"/>
                  </a:cubicBezTo>
                  <a:cubicBezTo>
                    <a:pt x="361" y="356"/>
                    <a:pt x="359" y="356"/>
                    <a:pt x="360" y="354"/>
                  </a:cubicBezTo>
                  <a:cubicBezTo>
                    <a:pt x="365" y="351"/>
                    <a:pt x="370" y="348"/>
                    <a:pt x="374" y="344"/>
                  </a:cubicBezTo>
                  <a:cubicBezTo>
                    <a:pt x="374" y="341"/>
                    <a:pt x="370" y="342"/>
                    <a:pt x="371" y="337"/>
                  </a:cubicBezTo>
                  <a:cubicBezTo>
                    <a:pt x="388" y="325"/>
                    <a:pt x="401" y="308"/>
                    <a:pt x="408" y="286"/>
                  </a:cubicBezTo>
                  <a:cubicBezTo>
                    <a:pt x="413" y="284"/>
                    <a:pt x="417" y="281"/>
                    <a:pt x="422" y="279"/>
                  </a:cubicBezTo>
                  <a:cubicBezTo>
                    <a:pt x="424" y="297"/>
                    <a:pt x="412" y="301"/>
                    <a:pt x="406" y="311"/>
                  </a:cubicBezTo>
                  <a:cubicBezTo>
                    <a:pt x="403" y="317"/>
                    <a:pt x="402" y="325"/>
                    <a:pt x="398" y="329"/>
                  </a:cubicBezTo>
                  <a:cubicBezTo>
                    <a:pt x="396" y="331"/>
                    <a:pt x="393" y="331"/>
                    <a:pt x="391" y="334"/>
                  </a:cubicBezTo>
                  <a:cubicBezTo>
                    <a:pt x="391" y="343"/>
                    <a:pt x="386" y="348"/>
                    <a:pt x="384" y="357"/>
                  </a:cubicBezTo>
                  <a:cubicBezTo>
                    <a:pt x="376" y="358"/>
                    <a:pt x="374" y="364"/>
                    <a:pt x="373" y="372"/>
                  </a:cubicBezTo>
                  <a:cubicBezTo>
                    <a:pt x="375" y="372"/>
                    <a:pt x="375" y="374"/>
                    <a:pt x="378" y="373"/>
                  </a:cubicBezTo>
                  <a:cubicBezTo>
                    <a:pt x="383" y="372"/>
                    <a:pt x="380" y="368"/>
                    <a:pt x="382" y="365"/>
                  </a:cubicBezTo>
                  <a:cubicBezTo>
                    <a:pt x="388" y="356"/>
                    <a:pt x="405" y="350"/>
                    <a:pt x="400" y="338"/>
                  </a:cubicBezTo>
                  <a:cubicBezTo>
                    <a:pt x="403" y="335"/>
                    <a:pt x="407" y="331"/>
                    <a:pt x="410" y="327"/>
                  </a:cubicBezTo>
                  <a:cubicBezTo>
                    <a:pt x="416" y="327"/>
                    <a:pt x="423" y="320"/>
                    <a:pt x="427" y="314"/>
                  </a:cubicBezTo>
                  <a:cubicBezTo>
                    <a:pt x="423" y="314"/>
                    <a:pt x="422" y="316"/>
                    <a:pt x="419" y="316"/>
                  </a:cubicBezTo>
                  <a:cubicBezTo>
                    <a:pt x="414" y="306"/>
                    <a:pt x="425" y="301"/>
                    <a:pt x="432" y="296"/>
                  </a:cubicBezTo>
                  <a:cubicBezTo>
                    <a:pt x="440" y="280"/>
                    <a:pt x="440" y="261"/>
                    <a:pt x="455" y="252"/>
                  </a:cubicBezTo>
                  <a:cubicBezTo>
                    <a:pt x="463" y="252"/>
                    <a:pt x="465" y="246"/>
                    <a:pt x="472" y="245"/>
                  </a:cubicBezTo>
                  <a:cubicBezTo>
                    <a:pt x="470" y="233"/>
                    <a:pt x="485" y="234"/>
                    <a:pt x="481" y="223"/>
                  </a:cubicBezTo>
                  <a:cubicBezTo>
                    <a:pt x="483" y="221"/>
                    <a:pt x="486" y="221"/>
                    <a:pt x="486" y="216"/>
                  </a:cubicBezTo>
                  <a:cubicBezTo>
                    <a:pt x="487" y="213"/>
                    <a:pt x="482" y="216"/>
                    <a:pt x="483" y="213"/>
                  </a:cubicBezTo>
                  <a:cubicBezTo>
                    <a:pt x="491" y="213"/>
                    <a:pt x="494" y="204"/>
                    <a:pt x="492" y="196"/>
                  </a:cubicBezTo>
                  <a:cubicBezTo>
                    <a:pt x="493" y="194"/>
                    <a:pt x="497" y="194"/>
                    <a:pt x="497" y="191"/>
                  </a:cubicBezTo>
                  <a:cubicBezTo>
                    <a:pt x="497" y="186"/>
                    <a:pt x="492" y="186"/>
                    <a:pt x="492" y="182"/>
                  </a:cubicBezTo>
                  <a:cubicBezTo>
                    <a:pt x="495" y="167"/>
                    <a:pt x="487" y="159"/>
                    <a:pt x="484" y="146"/>
                  </a:cubicBezTo>
                  <a:cubicBezTo>
                    <a:pt x="484" y="141"/>
                    <a:pt x="491" y="134"/>
                    <a:pt x="487" y="130"/>
                  </a:cubicBezTo>
                  <a:cubicBezTo>
                    <a:pt x="498" y="125"/>
                    <a:pt x="507" y="118"/>
                    <a:pt x="512" y="111"/>
                  </a:cubicBezTo>
                  <a:cubicBezTo>
                    <a:pt x="507" y="109"/>
                    <a:pt x="503" y="115"/>
                    <a:pt x="498" y="116"/>
                  </a:cubicBezTo>
                  <a:cubicBezTo>
                    <a:pt x="498" y="114"/>
                    <a:pt x="498" y="114"/>
                    <a:pt x="499" y="113"/>
                  </a:cubicBezTo>
                  <a:cubicBezTo>
                    <a:pt x="492" y="118"/>
                    <a:pt x="487" y="126"/>
                    <a:pt x="479" y="130"/>
                  </a:cubicBezTo>
                  <a:cubicBezTo>
                    <a:pt x="478" y="133"/>
                    <a:pt x="481" y="132"/>
                    <a:pt x="482" y="134"/>
                  </a:cubicBezTo>
                  <a:cubicBezTo>
                    <a:pt x="479" y="133"/>
                    <a:pt x="478" y="135"/>
                    <a:pt x="476" y="135"/>
                  </a:cubicBezTo>
                  <a:cubicBezTo>
                    <a:pt x="477" y="137"/>
                    <a:pt x="478" y="141"/>
                    <a:pt x="474" y="141"/>
                  </a:cubicBezTo>
                  <a:cubicBezTo>
                    <a:pt x="472" y="135"/>
                    <a:pt x="473" y="130"/>
                    <a:pt x="478" y="125"/>
                  </a:cubicBezTo>
                  <a:cubicBezTo>
                    <a:pt x="480" y="123"/>
                    <a:pt x="484" y="123"/>
                    <a:pt x="487" y="121"/>
                  </a:cubicBezTo>
                  <a:cubicBezTo>
                    <a:pt x="489" y="120"/>
                    <a:pt x="489" y="118"/>
                    <a:pt x="490" y="117"/>
                  </a:cubicBezTo>
                  <a:cubicBezTo>
                    <a:pt x="496" y="112"/>
                    <a:pt x="503" y="113"/>
                    <a:pt x="508" y="108"/>
                  </a:cubicBezTo>
                  <a:cubicBezTo>
                    <a:pt x="503" y="106"/>
                    <a:pt x="506" y="101"/>
                    <a:pt x="510" y="99"/>
                  </a:cubicBezTo>
                  <a:cubicBezTo>
                    <a:pt x="509" y="100"/>
                    <a:pt x="519" y="101"/>
                    <a:pt x="516" y="97"/>
                  </a:cubicBezTo>
                  <a:cubicBezTo>
                    <a:pt x="514" y="96"/>
                    <a:pt x="512" y="100"/>
                    <a:pt x="511" y="97"/>
                  </a:cubicBezTo>
                  <a:cubicBezTo>
                    <a:pt x="511" y="95"/>
                    <a:pt x="510" y="95"/>
                    <a:pt x="511" y="94"/>
                  </a:cubicBezTo>
                  <a:cubicBezTo>
                    <a:pt x="515" y="96"/>
                    <a:pt x="520" y="97"/>
                    <a:pt x="523" y="93"/>
                  </a:cubicBezTo>
                  <a:cubicBezTo>
                    <a:pt x="521" y="91"/>
                    <a:pt x="519" y="95"/>
                    <a:pt x="519" y="93"/>
                  </a:cubicBezTo>
                  <a:cubicBezTo>
                    <a:pt x="517" y="87"/>
                    <a:pt x="525" y="87"/>
                    <a:pt x="529" y="82"/>
                  </a:cubicBezTo>
                  <a:cubicBezTo>
                    <a:pt x="531" y="78"/>
                    <a:pt x="530" y="72"/>
                    <a:pt x="534" y="71"/>
                  </a:cubicBezTo>
                  <a:cubicBezTo>
                    <a:pt x="535" y="71"/>
                    <a:pt x="538" y="78"/>
                    <a:pt x="539" y="73"/>
                  </a:cubicBezTo>
                  <a:cubicBezTo>
                    <a:pt x="539" y="69"/>
                    <a:pt x="537" y="71"/>
                    <a:pt x="537" y="66"/>
                  </a:cubicBezTo>
                  <a:cubicBezTo>
                    <a:pt x="540" y="66"/>
                    <a:pt x="539" y="64"/>
                    <a:pt x="541" y="64"/>
                  </a:cubicBezTo>
                  <a:cubicBezTo>
                    <a:pt x="541" y="67"/>
                    <a:pt x="538" y="68"/>
                    <a:pt x="540" y="70"/>
                  </a:cubicBezTo>
                  <a:cubicBezTo>
                    <a:pt x="543" y="70"/>
                    <a:pt x="542" y="67"/>
                    <a:pt x="545" y="68"/>
                  </a:cubicBezTo>
                  <a:cubicBezTo>
                    <a:pt x="543" y="69"/>
                    <a:pt x="541" y="74"/>
                    <a:pt x="545" y="74"/>
                  </a:cubicBezTo>
                  <a:cubicBezTo>
                    <a:pt x="549" y="70"/>
                    <a:pt x="548" y="67"/>
                    <a:pt x="551" y="63"/>
                  </a:cubicBezTo>
                  <a:cubicBezTo>
                    <a:pt x="547" y="63"/>
                    <a:pt x="544" y="67"/>
                    <a:pt x="542" y="63"/>
                  </a:cubicBezTo>
                  <a:cubicBezTo>
                    <a:pt x="547" y="61"/>
                    <a:pt x="548" y="62"/>
                    <a:pt x="554" y="59"/>
                  </a:cubicBezTo>
                  <a:cubicBezTo>
                    <a:pt x="553" y="60"/>
                    <a:pt x="552" y="61"/>
                    <a:pt x="554" y="62"/>
                  </a:cubicBezTo>
                  <a:cubicBezTo>
                    <a:pt x="568" y="51"/>
                    <a:pt x="591" y="49"/>
                    <a:pt x="609" y="42"/>
                  </a:cubicBezTo>
                  <a:cubicBezTo>
                    <a:pt x="609" y="43"/>
                    <a:pt x="611" y="43"/>
                    <a:pt x="612" y="43"/>
                  </a:cubicBezTo>
                  <a:cubicBezTo>
                    <a:pt x="611" y="44"/>
                    <a:pt x="611" y="45"/>
                    <a:pt x="612" y="47"/>
                  </a:cubicBezTo>
                  <a:cubicBezTo>
                    <a:pt x="622" y="44"/>
                    <a:pt x="628" y="50"/>
                    <a:pt x="635" y="48"/>
                  </a:cubicBezTo>
                  <a:cubicBezTo>
                    <a:pt x="635" y="45"/>
                    <a:pt x="631" y="48"/>
                    <a:pt x="633" y="44"/>
                  </a:cubicBezTo>
                  <a:cubicBezTo>
                    <a:pt x="637" y="45"/>
                    <a:pt x="640" y="47"/>
                    <a:pt x="645" y="47"/>
                  </a:cubicBezTo>
                  <a:cubicBezTo>
                    <a:pt x="646" y="48"/>
                    <a:pt x="646" y="49"/>
                    <a:pt x="645" y="50"/>
                  </a:cubicBezTo>
                  <a:cubicBezTo>
                    <a:pt x="649" y="50"/>
                    <a:pt x="651" y="52"/>
                    <a:pt x="653" y="54"/>
                  </a:cubicBezTo>
                  <a:cubicBezTo>
                    <a:pt x="648" y="58"/>
                    <a:pt x="643" y="48"/>
                    <a:pt x="639" y="54"/>
                  </a:cubicBezTo>
                  <a:cubicBezTo>
                    <a:pt x="646" y="57"/>
                    <a:pt x="652" y="62"/>
                    <a:pt x="661" y="59"/>
                  </a:cubicBezTo>
                  <a:cubicBezTo>
                    <a:pt x="661" y="52"/>
                    <a:pt x="653" y="59"/>
                    <a:pt x="652" y="55"/>
                  </a:cubicBezTo>
                  <a:cubicBezTo>
                    <a:pt x="672" y="52"/>
                    <a:pt x="695" y="70"/>
                    <a:pt x="717" y="64"/>
                  </a:cubicBezTo>
                  <a:cubicBezTo>
                    <a:pt x="725" y="68"/>
                    <a:pt x="736" y="69"/>
                    <a:pt x="747" y="71"/>
                  </a:cubicBezTo>
                  <a:cubicBezTo>
                    <a:pt x="744" y="64"/>
                    <a:pt x="738" y="68"/>
                    <a:pt x="732" y="67"/>
                  </a:cubicBezTo>
                  <a:close/>
                  <a:moveTo>
                    <a:pt x="60" y="652"/>
                  </a:moveTo>
                  <a:cubicBezTo>
                    <a:pt x="56" y="649"/>
                    <a:pt x="61" y="641"/>
                    <a:pt x="61" y="636"/>
                  </a:cubicBezTo>
                  <a:cubicBezTo>
                    <a:pt x="66" y="642"/>
                    <a:pt x="62" y="646"/>
                    <a:pt x="60" y="652"/>
                  </a:cubicBezTo>
                  <a:close/>
                  <a:moveTo>
                    <a:pt x="380" y="1401"/>
                  </a:moveTo>
                  <a:cubicBezTo>
                    <a:pt x="381" y="1407"/>
                    <a:pt x="388" y="1407"/>
                    <a:pt x="384" y="1414"/>
                  </a:cubicBezTo>
                  <a:cubicBezTo>
                    <a:pt x="381" y="1414"/>
                    <a:pt x="383" y="1410"/>
                    <a:pt x="381" y="1410"/>
                  </a:cubicBezTo>
                  <a:cubicBezTo>
                    <a:pt x="381" y="1409"/>
                    <a:pt x="383" y="1409"/>
                    <a:pt x="384" y="1409"/>
                  </a:cubicBezTo>
                  <a:cubicBezTo>
                    <a:pt x="382" y="1407"/>
                    <a:pt x="382" y="1405"/>
                    <a:pt x="379" y="1405"/>
                  </a:cubicBezTo>
                  <a:cubicBezTo>
                    <a:pt x="380" y="1407"/>
                    <a:pt x="373" y="1409"/>
                    <a:pt x="373" y="1404"/>
                  </a:cubicBezTo>
                  <a:cubicBezTo>
                    <a:pt x="377" y="1403"/>
                    <a:pt x="375" y="1402"/>
                    <a:pt x="380" y="1401"/>
                  </a:cubicBezTo>
                  <a:close/>
                  <a:moveTo>
                    <a:pt x="119" y="1239"/>
                  </a:moveTo>
                  <a:cubicBezTo>
                    <a:pt x="118" y="1237"/>
                    <a:pt x="117" y="1236"/>
                    <a:pt x="116" y="1234"/>
                  </a:cubicBezTo>
                  <a:cubicBezTo>
                    <a:pt x="116" y="1236"/>
                    <a:pt x="117" y="1238"/>
                    <a:pt x="119" y="1239"/>
                  </a:cubicBezTo>
                  <a:close/>
                  <a:moveTo>
                    <a:pt x="1279" y="110"/>
                  </a:moveTo>
                  <a:cubicBezTo>
                    <a:pt x="1291" y="112"/>
                    <a:pt x="1291" y="124"/>
                    <a:pt x="1301" y="127"/>
                  </a:cubicBezTo>
                  <a:cubicBezTo>
                    <a:pt x="1304" y="123"/>
                    <a:pt x="1297" y="119"/>
                    <a:pt x="1301" y="115"/>
                  </a:cubicBezTo>
                  <a:cubicBezTo>
                    <a:pt x="1292" y="82"/>
                    <a:pt x="1253" y="76"/>
                    <a:pt x="1235" y="55"/>
                  </a:cubicBezTo>
                  <a:cubicBezTo>
                    <a:pt x="1241" y="60"/>
                    <a:pt x="1248" y="64"/>
                    <a:pt x="1255" y="68"/>
                  </a:cubicBezTo>
                  <a:cubicBezTo>
                    <a:pt x="1256" y="65"/>
                    <a:pt x="1251" y="64"/>
                    <a:pt x="1254" y="63"/>
                  </a:cubicBezTo>
                  <a:cubicBezTo>
                    <a:pt x="1269" y="69"/>
                    <a:pt x="1280" y="82"/>
                    <a:pt x="1295" y="85"/>
                  </a:cubicBezTo>
                  <a:cubicBezTo>
                    <a:pt x="1294" y="85"/>
                    <a:pt x="1292" y="83"/>
                    <a:pt x="1294" y="83"/>
                  </a:cubicBezTo>
                  <a:cubicBezTo>
                    <a:pt x="1321" y="93"/>
                    <a:pt x="1341" y="109"/>
                    <a:pt x="1361" y="126"/>
                  </a:cubicBezTo>
                  <a:cubicBezTo>
                    <a:pt x="1363" y="128"/>
                    <a:pt x="1364" y="125"/>
                    <a:pt x="1366" y="127"/>
                  </a:cubicBezTo>
                  <a:cubicBezTo>
                    <a:pt x="1365" y="131"/>
                    <a:pt x="1368" y="130"/>
                    <a:pt x="1368" y="133"/>
                  </a:cubicBezTo>
                  <a:cubicBezTo>
                    <a:pt x="1365" y="131"/>
                    <a:pt x="1363" y="128"/>
                    <a:pt x="1359" y="127"/>
                  </a:cubicBezTo>
                  <a:cubicBezTo>
                    <a:pt x="1359" y="129"/>
                    <a:pt x="1359" y="131"/>
                    <a:pt x="1358" y="131"/>
                  </a:cubicBezTo>
                  <a:cubicBezTo>
                    <a:pt x="1355" y="128"/>
                    <a:pt x="1352" y="125"/>
                    <a:pt x="1348" y="122"/>
                  </a:cubicBezTo>
                  <a:cubicBezTo>
                    <a:pt x="1357" y="133"/>
                    <a:pt x="1366" y="147"/>
                    <a:pt x="1370" y="159"/>
                  </a:cubicBezTo>
                  <a:cubicBezTo>
                    <a:pt x="1370" y="158"/>
                    <a:pt x="1372" y="157"/>
                    <a:pt x="1373" y="157"/>
                  </a:cubicBezTo>
                  <a:cubicBezTo>
                    <a:pt x="1376" y="162"/>
                    <a:pt x="1381" y="165"/>
                    <a:pt x="1383" y="170"/>
                  </a:cubicBezTo>
                  <a:cubicBezTo>
                    <a:pt x="1383" y="175"/>
                    <a:pt x="1380" y="175"/>
                    <a:pt x="1383" y="179"/>
                  </a:cubicBezTo>
                  <a:cubicBezTo>
                    <a:pt x="1386" y="177"/>
                    <a:pt x="1390" y="179"/>
                    <a:pt x="1393" y="183"/>
                  </a:cubicBezTo>
                  <a:cubicBezTo>
                    <a:pt x="1386" y="167"/>
                    <a:pt x="1375" y="155"/>
                    <a:pt x="1367" y="141"/>
                  </a:cubicBezTo>
                  <a:cubicBezTo>
                    <a:pt x="1395" y="168"/>
                    <a:pt x="1421" y="203"/>
                    <a:pt x="1450" y="226"/>
                  </a:cubicBezTo>
                  <a:cubicBezTo>
                    <a:pt x="1454" y="228"/>
                    <a:pt x="1451" y="223"/>
                    <a:pt x="1453" y="223"/>
                  </a:cubicBezTo>
                  <a:cubicBezTo>
                    <a:pt x="1457" y="230"/>
                    <a:pt x="1464" y="234"/>
                    <a:pt x="1469" y="241"/>
                  </a:cubicBezTo>
                  <a:cubicBezTo>
                    <a:pt x="1476" y="250"/>
                    <a:pt x="1489" y="260"/>
                    <a:pt x="1492" y="268"/>
                  </a:cubicBezTo>
                  <a:cubicBezTo>
                    <a:pt x="1492" y="271"/>
                    <a:pt x="1493" y="277"/>
                    <a:pt x="1493" y="280"/>
                  </a:cubicBezTo>
                  <a:cubicBezTo>
                    <a:pt x="1495" y="288"/>
                    <a:pt x="1495" y="297"/>
                    <a:pt x="1499" y="303"/>
                  </a:cubicBezTo>
                  <a:cubicBezTo>
                    <a:pt x="1502" y="307"/>
                    <a:pt x="1509" y="308"/>
                    <a:pt x="1513" y="311"/>
                  </a:cubicBezTo>
                  <a:cubicBezTo>
                    <a:pt x="1515" y="313"/>
                    <a:pt x="1514" y="318"/>
                    <a:pt x="1518" y="316"/>
                  </a:cubicBezTo>
                  <a:cubicBezTo>
                    <a:pt x="1513" y="306"/>
                    <a:pt x="1511" y="297"/>
                    <a:pt x="1505" y="287"/>
                  </a:cubicBezTo>
                  <a:cubicBezTo>
                    <a:pt x="1508" y="285"/>
                    <a:pt x="1510" y="289"/>
                    <a:pt x="1511" y="287"/>
                  </a:cubicBezTo>
                  <a:cubicBezTo>
                    <a:pt x="1508" y="282"/>
                    <a:pt x="1502" y="276"/>
                    <a:pt x="1502" y="271"/>
                  </a:cubicBezTo>
                  <a:cubicBezTo>
                    <a:pt x="1509" y="270"/>
                    <a:pt x="1514" y="284"/>
                    <a:pt x="1519" y="285"/>
                  </a:cubicBezTo>
                  <a:cubicBezTo>
                    <a:pt x="1515" y="279"/>
                    <a:pt x="1511" y="273"/>
                    <a:pt x="1507" y="267"/>
                  </a:cubicBezTo>
                  <a:cubicBezTo>
                    <a:pt x="1517" y="278"/>
                    <a:pt x="1527" y="289"/>
                    <a:pt x="1536" y="301"/>
                  </a:cubicBezTo>
                  <a:cubicBezTo>
                    <a:pt x="1534" y="301"/>
                    <a:pt x="1533" y="299"/>
                    <a:pt x="1533" y="301"/>
                  </a:cubicBezTo>
                  <a:cubicBezTo>
                    <a:pt x="1534" y="303"/>
                    <a:pt x="1536" y="304"/>
                    <a:pt x="1537" y="308"/>
                  </a:cubicBezTo>
                  <a:cubicBezTo>
                    <a:pt x="1532" y="303"/>
                    <a:pt x="1529" y="298"/>
                    <a:pt x="1523" y="297"/>
                  </a:cubicBezTo>
                  <a:cubicBezTo>
                    <a:pt x="1532" y="309"/>
                    <a:pt x="1543" y="319"/>
                    <a:pt x="1550" y="333"/>
                  </a:cubicBezTo>
                  <a:cubicBezTo>
                    <a:pt x="1545" y="340"/>
                    <a:pt x="1555" y="346"/>
                    <a:pt x="1552" y="356"/>
                  </a:cubicBezTo>
                  <a:cubicBezTo>
                    <a:pt x="1553" y="358"/>
                    <a:pt x="1556" y="358"/>
                    <a:pt x="1558" y="359"/>
                  </a:cubicBezTo>
                  <a:cubicBezTo>
                    <a:pt x="1557" y="362"/>
                    <a:pt x="1554" y="361"/>
                    <a:pt x="1555" y="364"/>
                  </a:cubicBezTo>
                  <a:cubicBezTo>
                    <a:pt x="1557" y="367"/>
                    <a:pt x="1563" y="371"/>
                    <a:pt x="1562" y="374"/>
                  </a:cubicBezTo>
                  <a:cubicBezTo>
                    <a:pt x="1559" y="373"/>
                    <a:pt x="1558" y="369"/>
                    <a:pt x="1554" y="369"/>
                  </a:cubicBezTo>
                  <a:cubicBezTo>
                    <a:pt x="1555" y="375"/>
                    <a:pt x="1560" y="377"/>
                    <a:pt x="1561" y="383"/>
                  </a:cubicBezTo>
                  <a:cubicBezTo>
                    <a:pt x="1586" y="415"/>
                    <a:pt x="1596" y="460"/>
                    <a:pt x="1625" y="487"/>
                  </a:cubicBezTo>
                  <a:cubicBezTo>
                    <a:pt x="1625" y="486"/>
                    <a:pt x="1625" y="484"/>
                    <a:pt x="1626" y="484"/>
                  </a:cubicBezTo>
                  <a:cubicBezTo>
                    <a:pt x="1632" y="501"/>
                    <a:pt x="1644" y="510"/>
                    <a:pt x="1648" y="528"/>
                  </a:cubicBezTo>
                  <a:cubicBezTo>
                    <a:pt x="1651" y="524"/>
                    <a:pt x="1644" y="518"/>
                    <a:pt x="1647" y="514"/>
                  </a:cubicBezTo>
                  <a:cubicBezTo>
                    <a:pt x="1656" y="534"/>
                    <a:pt x="1671" y="555"/>
                    <a:pt x="1668" y="580"/>
                  </a:cubicBezTo>
                  <a:cubicBezTo>
                    <a:pt x="1668" y="585"/>
                    <a:pt x="1664" y="588"/>
                    <a:pt x="1663" y="592"/>
                  </a:cubicBezTo>
                  <a:cubicBezTo>
                    <a:pt x="1663" y="595"/>
                    <a:pt x="1665" y="598"/>
                    <a:pt x="1665" y="600"/>
                  </a:cubicBezTo>
                  <a:cubicBezTo>
                    <a:pt x="1668" y="621"/>
                    <a:pt x="1667" y="635"/>
                    <a:pt x="1672" y="650"/>
                  </a:cubicBezTo>
                  <a:cubicBezTo>
                    <a:pt x="1674" y="657"/>
                    <a:pt x="1679" y="663"/>
                    <a:pt x="1682" y="671"/>
                  </a:cubicBezTo>
                  <a:cubicBezTo>
                    <a:pt x="1684" y="682"/>
                    <a:pt x="1682" y="693"/>
                    <a:pt x="1689" y="701"/>
                  </a:cubicBezTo>
                  <a:cubicBezTo>
                    <a:pt x="1689" y="678"/>
                    <a:pt x="1689" y="678"/>
                    <a:pt x="1689" y="678"/>
                  </a:cubicBezTo>
                  <a:cubicBezTo>
                    <a:pt x="1695" y="680"/>
                    <a:pt x="1688" y="666"/>
                    <a:pt x="1693" y="663"/>
                  </a:cubicBezTo>
                  <a:cubicBezTo>
                    <a:pt x="1698" y="672"/>
                    <a:pt x="1697" y="688"/>
                    <a:pt x="1701" y="699"/>
                  </a:cubicBezTo>
                  <a:cubicBezTo>
                    <a:pt x="1696" y="644"/>
                    <a:pt x="1684" y="595"/>
                    <a:pt x="1668" y="548"/>
                  </a:cubicBezTo>
                  <a:cubicBezTo>
                    <a:pt x="1631" y="438"/>
                    <a:pt x="1580" y="350"/>
                    <a:pt x="1516" y="270"/>
                  </a:cubicBezTo>
                  <a:cubicBezTo>
                    <a:pt x="1452" y="190"/>
                    <a:pt x="1375" y="128"/>
                    <a:pt x="1285" y="73"/>
                  </a:cubicBezTo>
                  <a:cubicBezTo>
                    <a:pt x="1257" y="57"/>
                    <a:pt x="1214" y="32"/>
                    <a:pt x="1183" y="25"/>
                  </a:cubicBezTo>
                  <a:cubicBezTo>
                    <a:pt x="1172" y="14"/>
                    <a:pt x="1152" y="22"/>
                    <a:pt x="1135" y="23"/>
                  </a:cubicBezTo>
                  <a:cubicBezTo>
                    <a:pt x="1140" y="27"/>
                    <a:pt x="1147" y="29"/>
                    <a:pt x="1150" y="34"/>
                  </a:cubicBezTo>
                  <a:cubicBezTo>
                    <a:pt x="1155" y="30"/>
                    <a:pt x="1165" y="32"/>
                    <a:pt x="1168" y="29"/>
                  </a:cubicBezTo>
                  <a:cubicBezTo>
                    <a:pt x="1169" y="36"/>
                    <a:pt x="1178" y="35"/>
                    <a:pt x="1182" y="38"/>
                  </a:cubicBezTo>
                  <a:cubicBezTo>
                    <a:pt x="1178" y="38"/>
                    <a:pt x="1181" y="41"/>
                    <a:pt x="1178" y="44"/>
                  </a:cubicBezTo>
                  <a:cubicBezTo>
                    <a:pt x="1195" y="45"/>
                    <a:pt x="1207" y="59"/>
                    <a:pt x="1222" y="63"/>
                  </a:cubicBezTo>
                  <a:cubicBezTo>
                    <a:pt x="1223" y="63"/>
                    <a:pt x="1226" y="62"/>
                    <a:pt x="1227" y="62"/>
                  </a:cubicBezTo>
                  <a:cubicBezTo>
                    <a:pt x="1230" y="62"/>
                    <a:pt x="1233" y="65"/>
                    <a:pt x="1237" y="67"/>
                  </a:cubicBezTo>
                  <a:cubicBezTo>
                    <a:pt x="1237" y="67"/>
                    <a:pt x="1237" y="64"/>
                    <a:pt x="1238" y="65"/>
                  </a:cubicBezTo>
                  <a:cubicBezTo>
                    <a:pt x="1246" y="68"/>
                    <a:pt x="1253" y="73"/>
                    <a:pt x="1259" y="80"/>
                  </a:cubicBezTo>
                  <a:cubicBezTo>
                    <a:pt x="1257" y="81"/>
                    <a:pt x="1255" y="77"/>
                    <a:pt x="1254" y="80"/>
                  </a:cubicBezTo>
                  <a:cubicBezTo>
                    <a:pt x="1259" y="82"/>
                    <a:pt x="1257" y="86"/>
                    <a:pt x="1258" y="89"/>
                  </a:cubicBezTo>
                  <a:cubicBezTo>
                    <a:pt x="1264" y="90"/>
                    <a:pt x="1267" y="93"/>
                    <a:pt x="1268" y="99"/>
                  </a:cubicBezTo>
                  <a:cubicBezTo>
                    <a:pt x="1272" y="101"/>
                    <a:pt x="1276" y="102"/>
                    <a:pt x="1278" y="104"/>
                  </a:cubicBezTo>
                  <a:cubicBezTo>
                    <a:pt x="1278" y="107"/>
                    <a:pt x="1279" y="108"/>
                    <a:pt x="1279" y="110"/>
                  </a:cubicBezTo>
                  <a:close/>
                  <a:moveTo>
                    <a:pt x="1357" y="178"/>
                  </a:moveTo>
                  <a:cubicBezTo>
                    <a:pt x="1361" y="180"/>
                    <a:pt x="1366" y="187"/>
                    <a:pt x="1370" y="186"/>
                  </a:cubicBezTo>
                  <a:cubicBezTo>
                    <a:pt x="1366" y="183"/>
                    <a:pt x="1362" y="176"/>
                    <a:pt x="1357" y="178"/>
                  </a:cubicBezTo>
                  <a:close/>
                  <a:moveTo>
                    <a:pt x="1406" y="207"/>
                  </a:moveTo>
                  <a:cubicBezTo>
                    <a:pt x="1400" y="202"/>
                    <a:pt x="1401" y="190"/>
                    <a:pt x="1393" y="188"/>
                  </a:cubicBezTo>
                  <a:cubicBezTo>
                    <a:pt x="1392" y="190"/>
                    <a:pt x="1392" y="193"/>
                    <a:pt x="1391" y="194"/>
                  </a:cubicBezTo>
                  <a:cubicBezTo>
                    <a:pt x="1382" y="196"/>
                    <a:pt x="1379" y="193"/>
                    <a:pt x="1373" y="189"/>
                  </a:cubicBezTo>
                  <a:cubicBezTo>
                    <a:pt x="1375" y="193"/>
                    <a:pt x="1380" y="193"/>
                    <a:pt x="1382" y="195"/>
                  </a:cubicBezTo>
                  <a:cubicBezTo>
                    <a:pt x="1383" y="198"/>
                    <a:pt x="1381" y="198"/>
                    <a:pt x="1381" y="200"/>
                  </a:cubicBezTo>
                  <a:cubicBezTo>
                    <a:pt x="1389" y="204"/>
                    <a:pt x="1394" y="209"/>
                    <a:pt x="1400" y="215"/>
                  </a:cubicBezTo>
                  <a:cubicBezTo>
                    <a:pt x="1404" y="211"/>
                    <a:pt x="1409" y="213"/>
                    <a:pt x="1413" y="215"/>
                  </a:cubicBezTo>
                  <a:cubicBezTo>
                    <a:pt x="1413" y="217"/>
                    <a:pt x="1411" y="217"/>
                    <a:pt x="1410" y="216"/>
                  </a:cubicBezTo>
                  <a:cubicBezTo>
                    <a:pt x="1411" y="221"/>
                    <a:pt x="1415" y="222"/>
                    <a:pt x="1419" y="224"/>
                  </a:cubicBezTo>
                  <a:cubicBezTo>
                    <a:pt x="1416" y="217"/>
                    <a:pt x="1415" y="208"/>
                    <a:pt x="1406" y="207"/>
                  </a:cubicBezTo>
                  <a:close/>
                  <a:moveTo>
                    <a:pt x="1504" y="338"/>
                  </a:moveTo>
                  <a:cubicBezTo>
                    <a:pt x="1504" y="338"/>
                    <a:pt x="1503" y="338"/>
                    <a:pt x="1503" y="337"/>
                  </a:cubicBezTo>
                  <a:cubicBezTo>
                    <a:pt x="1503" y="338"/>
                    <a:pt x="1503" y="339"/>
                    <a:pt x="1504" y="338"/>
                  </a:cubicBezTo>
                  <a:close/>
                  <a:moveTo>
                    <a:pt x="1506" y="326"/>
                  </a:moveTo>
                  <a:cubicBezTo>
                    <a:pt x="1504" y="318"/>
                    <a:pt x="1500" y="311"/>
                    <a:pt x="1492" y="313"/>
                  </a:cubicBezTo>
                  <a:cubicBezTo>
                    <a:pt x="1493" y="323"/>
                    <a:pt x="1498" y="333"/>
                    <a:pt x="1503" y="337"/>
                  </a:cubicBezTo>
                  <a:cubicBezTo>
                    <a:pt x="1503" y="336"/>
                    <a:pt x="1503" y="334"/>
                    <a:pt x="1504" y="335"/>
                  </a:cubicBezTo>
                  <a:cubicBezTo>
                    <a:pt x="1506" y="336"/>
                    <a:pt x="1505" y="340"/>
                    <a:pt x="1509" y="340"/>
                  </a:cubicBezTo>
                  <a:cubicBezTo>
                    <a:pt x="1508" y="331"/>
                    <a:pt x="1504" y="330"/>
                    <a:pt x="1502" y="323"/>
                  </a:cubicBezTo>
                  <a:cubicBezTo>
                    <a:pt x="1504" y="323"/>
                    <a:pt x="1504" y="326"/>
                    <a:pt x="1506" y="326"/>
                  </a:cubicBezTo>
                  <a:close/>
                  <a:moveTo>
                    <a:pt x="1696" y="874"/>
                  </a:moveTo>
                  <a:cubicBezTo>
                    <a:pt x="1696" y="872"/>
                    <a:pt x="1697" y="872"/>
                    <a:pt x="1698" y="873"/>
                  </a:cubicBezTo>
                  <a:cubicBezTo>
                    <a:pt x="1698" y="869"/>
                    <a:pt x="1702" y="864"/>
                    <a:pt x="1699" y="861"/>
                  </a:cubicBezTo>
                  <a:cubicBezTo>
                    <a:pt x="1699" y="866"/>
                    <a:pt x="1695" y="872"/>
                    <a:pt x="1696" y="874"/>
                  </a:cubicBezTo>
                  <a:close/>
                  <a:moveTo>
                    <a:pt x="824" y="1523"/>
                  </a:moveTo>
                  <a:cubicBezTo>
                    <a:pt x="826" y="1525"/>
                    <a:pt x="831" y="1524"/>
                    <a:pt x="833" y="1523"/>
                  </a:cubicBezTo>
                  <a:cubicBezTo>
                    <a:pt x="833" y="1525"/>
                    <a:pt x="833" y="1526"/>
                    <a:pt x="834" y="1527"/>
                  </a:cubicBezTo>
                  <a:cubicBezTo>
                    <a:pt x="832" y="1527"/>
                    <a:pt x="830" y="1528"/>
                    <a:pt x="829" y="1530"/>
                  </a:cubicBezTo>
                  <a:cubicBezTo>
                    <a:pt x="836" y="1537"/>
                    <a:pt x="841" y="1523"/>
                    <a:pt x="845" y="1528"/>
                  </a:cubicBezTo>
                  <a:cubicBezTo>
                    <a:pt x="847" y="1522"/>
                    <a:pt x="852" y="1519"/>
                    <a:pt x="855" y="1515"/>
                  </a:cubicBezTo>
                  <a:cubicBezTo>
                    <a:pt x="846" y="1516"/>
                    <a:pt x="829" y="1515"/>
                    <a:pt x="824" y="1523"/>
                  </a:cubicBezTo>
                  <a:close/>
                </a:path>
              </a:pathLst>
            </a:custGeom>
            <a:grpFill/>
            <a:ln w="9525">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de-DE" sz="1800" b="0" i="0" u="none" strike="noStrike" kern="1200" cap="none" spc="0" normalizeH="0" baseline="0" noProof="0">
                <a:ln>
                  <a:noFill/>
                </a:ln>
                <a:solidFill>
                  <a:prstClr val="black"/>
                </a:solidFill>
                <a:effectLst/>
                <a:uLnTx/>
                <a:uFillTx/>
                <a:latin typeface="Arial" panose="020B0604020202020204"/>
                <a:ea typeface="微软雅黑" panose="020B0503020204020204" charset="-122"/>
                <a:cs typeface="+mn-cs"/>
              </a:endParaRPr>
            </a:p>
          </p:txBody>
        </p:sp>
        <p:sp>
          <p:nvSpPr>
            <p:cNvPr id="13" name="_color1"/>
            <p:cNvSpPr>
              <a:spLocks noEditPoints="1"/>
            </p:cNvSpPr>
            <p:nvPr/>
          </p:nvSpPr>
          <p:spPr bwMode="gray">
            <a:xfrm>
              <a:off x="2804400" y="1911431"/>
              <a:ext cx="3533540" cy="3535200"/>
            </a:xfrm>
            <a:custGeom>
              <a:avLst/>
              <a:gdLst/>
              <a:ahLst/>
              <a:cxnLst>
                <a:cxn ang="0">
                  <a:pos x="43" y="519"/>
                </a:cxn>
                <a:cxn ang="0">
                  <a:pos x="688" y="16"/>
                </a:cxn>
                <a:cxn ang="0">
                  <a:pos x="710" y="20"/>
                </a:cxn>
                <a:cxn ang="0">
                  <a:pos x="799" y="22"/>
                </a:cxn>
                <a:cxn ang="0">
                  <a:pos x="581" y="42"/>
                </a:cxn>
                <a:cxn ang="0">
                  <a:pos x="530" y="61"/>
                </a:cxn>
                <a:cxn ang="0">
                  <a:pos x="991" y="49"/>
                </a:cxn>
                <a:cxn ang="0">
                  <a:pos x="372" y="115"/>
                </a:cxn>
                <a:cxn ang="0">
                  <a:pos x="428" y="107"/>
                </a:cxn>
                <a:cxn ang="0">
                  <a:pos x="818" y="92"/>
                </a:cxn>
                <a:cxn ang="0">
                  <a:pos x="1055" y="192"/>
                </a:cxn>
                <a:cxn ang="0">
                  <a:pos x="825" y="120"/>
                </a:cxn>
                <a:cxn ang="0">
                  <a:pos x="386" y="131"/>
                </a:cxn>
                <a:cxn ang="0">
                  <a:pos x="360" y="122"/>
                </a:cxn>
                <a:cxn ang="0">
                  <a:pos x="307" y="157"/>
                </a:cxn>
                <a:cxn ang="0">
                  <a:pos x="1281" y="215"/>
                </a:cxn>
                <a:cxn ang="0">
                  <a:pos x="262" y="197"/>
                </a:cxn>
                <a:cxn ang="0">
                  <a:pos x="342" y="207"/>
                </a:cxn>
                <a:cxn ang="0">
                  <a:pos x="515" y="222"/>
                </a:cxn>
                <a:cxn ang="0">
                  <a:pos x="1092" y="232"/>
                </a:cxn>
                <a:cxn ang="0">
                  <a:pos x="1054" y="395"/>
                </a:cxn>
                <a:cxn ang="0">
                  <a:pos x="286" y="259"/>
                </a:cxn>
                <a:cxn ang="0">
                  <a:pos x="422" y="400"/>
                </a:cxn>
                <a:cxn ang="0">
                  <a:pos x="139" y="360"/>
                </a:cxn>
                <a:cxn ang="0">
                  <a:pos x="735" y="383"/>
                </a:cxn>
                <a:cxn ang="0">
                  <a:pos x="401" y="453"/>
                </a:cxn>
                <a:cxn ang="0">
                  <a:pos x="1275" y="515"/>
                </a:cxn>
                <a:cxn ang="0">
                  <a:pos x="965" y="472"/>
                </a:cxn>
                <a:cxn ang="0">
                  <a:pos x="1457" y="507"/>
                </a:cxn>
                <a:cxn ang="0">
                  <a:pos x="1123" y="716"/>
                </a:cxn>
                <a:cxn ang="0">
                  <a:pos x="1284" y="635"/>
                </a:cxn>
                <a:cxn ang="0">
                  <a:pos x="109" y="683"/>
                </a:cxn>
                <a:cxn ang="0">
                  <a:pos x="320" y="836"/>
                </a:cxn>
                <a:cxn ang="0">
                  <a:pos x="942" y="737"/>
                </a:cxn>
                <a:cxn ang="0">
                  <a:pos x="1520" y="791"/>
                </a:cxn>
                <a:cxn ang="0">
                  <a:pos x="1506" y="837"/>
                </a:cxn>
                <a:cxn ang="0">
                  <a:pos x="1392" y="910"/>
                </a:cxn>
                <a:cxn ang="0">
                  <a:pos x="1322" y="936"/>
                </a:cxn>
                <a:cxn ang="0">
                  <a:pos x="497" y="992"/>
                </a:cxn>
                <a:cxn ang="0">
                  <a:pos x="637" y="1004"/>
                </a:cxn>
                <a:cxn ang="0">
                  <a:pos x="75" y="1026"/>
                </a:cxn>
                <a:cxn ang="0">
                  <a:pos x="155" y="1216"/>
                </a:cxn>
                <a:cxn ang="0">
                  <a:pos x="1376" y="1175"/>
                </a:cxn>
                <a:cxn ang="0">
                  <a:pos x="187" y="1148"/>
                </a:cxn>
                <a:cxn ang="0">
                  <a:pos x="163" y="1223"/>
                </a:cxn>
                <a:cxn ang="0">
                  <a:pos x="363" y="1201"/>
                </a:cxn>
                <a:cxn ang="0">
                  <a:pos x="535" y="1295"/>
                </a:cxn>
                <a:cxn ang="0">
                  <a:pos x="170" y="1239"/>
                </a:cxn>
                <a:cxn ang="0">
                  <a:pos x="195" y="1266"/>
                </a:cxn>
                <a:cxn ang="0">
                  <a:pos x="224" y="1300"/>
                </a:cxn>
                <a:cxn ang="0">
                  <a:pos x="309" y="1356"/>
                </a:cxn>
                <a:cxn ang="0">
                  <a:pos x="1151" y="1402"/>
                </a:cxn>
                <a:cxn ang="0">
                  <a:pos x="618" y="1375"/>
                </a:cxn>
                <a:cxn ang="0">
                  <a:pos x="956" y="1397"/>
                </a:cxn>
                <a:cxn ang="0">
                  <a:pos x="1038" y="1391"/>
                </a:cxn>
                <a:cxn ang="0">
                  <a:pos x="697" y="1413"/>
                </a:cxn>
                <a:cxn ang="0">
                  <a:pos x="987" y="1439"/>
                </a:cxn>
                <a:cxn ang="0">
                  <a:pos x="513" y="1480"/>
                </a:cxn>
                <a:cxn ang="0">
                  <a:pos x="749" y="1462"/>
                </a:cxn>
                <a:cxn ang="0">
                  <a:pos x="975" y="1464"/>
                </a:cxn>
                <a:cxn ang="0">
                  <a:pos x="782" y="1475"/>
                </a:cxn>
                <a:cxn ang="0">
                  <a:pos x="738" y="1484"/>
                </a:cxn>
                <a:cxn ang="0">
                  <a:pos x="845" y="1510"/>
                </a:cxn>
              </a:cxnLst>
              <a:rect l="0" t="0" r="r" b="b"/>
              <a:pathLst>
                <a:path w="1525" h="1529">
                  <a:moveTo>
                    <a:pt x="760" y="11"/>
                  </a:moveTo>
                  <a:cubicBezTo>
                    <a:pt x="764" y="10"/>
                    <a:pt x="762" y="3"/>
                    <a:pt x="767" y="3"/>
                  </a:cubicBezTo>
                  <a:cubicBezTo>
                    <a:pt x="772" y="2"/>
                    <a:pt x="769" y="11"/>
                    <a:pt x="774" y="8"/>
                  </a:cubicBezTo>
                  <a:cubicBezTo>
                    <a:pt x="798" y="0"/>
                    <a:pt x="832" y="6"/>
                    <a:pt x="860" y="10"/>
                  </a:cubicBezTo>
                  <a:cubicBezTo>
                    <a:pt x="920" y="18"/>
                    <a:pt x="979" y="31"/>
                    <a:pt x="1027" y="50"/>
                  </a:cubicBezTo>
                  <a:cubicBezTo>
                    <a:pt x="1077" y="70"/>
                    <a:pt x="1124" y="92"/>
                    <a:pt x="1166" y="119"/>
                  </a:cubicBezTo>
                  <a:cubicBezTo>
                    <a:pt x="1181" y="129"/>
                    <a:pt x="1197" y="136"/>
                    <a:pt x="1209" y="145"/>
                  </a:cubicBezTo>
                  <a:cubicBezTo>
                    <a:pt x="1217" y="151"/>
                    <a:pt x="1224" y="160"/>
                    <a:pt x="1232" y="167"/>
                  </a:cubicBezTo>
                  <a:cubicBezTo>
                    <a:pt x="1281" y="205"/>
                    <a:pt x="1322" y="252"/>
                    <a:pt x="1362" y="301"/>
                  </a:cubicBezTo>
                  <a:cubicBezTo>
                    <a:pt x="1369" y="310"/>
                    <a:pt x="1378" y="316"/>
                    <a:pt x="1383" y="323"/>
                  </a:cubicBezTo>
                  <a:cubicBezTo>
                    <a:pt x="1388" y="331"/>
                    <a:pt x="1392" y="340"/>
                    <a:pt x="1398" y="348"/>
                  </a:cubicBezTo>
                  <a:cubicBezTo>
                    <a:pt x="1468" y="449"/>
                    <a:pt x="1525" y="587"/>
                    <a:pt x="1522" y="761"/>
                  </a:cubicBezTo>
                  <a:cubicBezTo>
                    <a:pt x="1522" y="773"/>
                    <a:pt x="1525" y="784"/>
                    <a:pt x="1524" y="795"/>
                  </a:cubicBezTo>
                  <a:cubicBezTo>
                    <a:pt x="1524" y="805"/>
                    <a:pt x="1520" y="815"/>
                    <a:pt x="1518" y="826"/>
                  </a:cubicBezTo>
                  <a:cubicBezTo>
                    <a:pt x="1515" y="857"/>
                    <a:pt x="1508" y="890"/>
                    <a:pt x="1502" y="919"/>
                  </a:cubicBezTo>
                  <a:cubicBezTo>
                    <a:pt x="1495" y="950"/>
                    <a:pt x="1489" y="979"/>
                    <a:pt x="1481" y="1007"/>
                  </a:cubicBezTo>
                  <a:cubicBezTo>
                    <a:pt x="1478" y="1017"/>
                    <a:pt x="1477" y="1028"/>
                    <a:pt x="1474" y="1037"/>
                  </a:cubicBezTo>
                  <a:cubicBezTo>
                    <a:pt x="1472" y="1045"/>
                    <a:pt x="1468" y="1051"/>
                    <a:pt x="1465" y="1058"/>
                  </a:cubicBezTo>
                  <a:cubicBezTo>
                    <a:pt x="1455" y="1079"/>
                    <a:pt x="1446" y="1102"/>
                    <a:pt x="1436" y="1122"/>
                  </a:cubicBezTo>
                  <a:cubicBezTo>
                    <a:pt x="1414" y="1164"/>
                    <a:pt x="1392" y="1199"/>
                    <a:pt x="1364" y="1233"/>
                  </a:cubicBezTo>
                  <a:cubicBezTo>
                    <a:pt x="1355" y="1245"/>
                    <a:pt x="1347" y="1257"/>
                    <a:pt x="1337" y="1268"/>
                  </a:cubicBezTo>
                  <a:cubicBezTo>
                    <a:pt x="1318" y="1289"/>
                    <a:pt x="1295" y="1305"/>
                    <a:pt x="1274" y="1326"/>
                  </a:cubicBezTo>
                  <a:cubicBezTo>
                    <a:pt x="1232" y="1368"/>
                    <a:pt x="1185" y="1404"/>
                    <a:pt x="1136" y="1434"/>
                  </a:cubicBezTo>
                  <a:cubicBezTo>
                    <a:pt x="1110" y="1450"/>
                    <a:pt x="1082" y="1460"/>
                    <a:pt x="1052" y="1471"/>
                  </a:cubicBezTo>
                  <a:cubicBezTo>
                    <a:pt x="1037" y="1477"/>
                    <a:pt x="1023" y="1484"/>
                    <a:pt x="1008" y="1488"/>
                  </a:cubicBezTo>
                  <a:cubicBezTo>
                    <a:pt x="992" y="1493"/>
                    <a:pt x="976" y="1494"/>
                    <a:pt x="958" y="1499"/>
                  </a:cubicBezTo>
                  <a:cubicBezTo>
                    <a:pt x="948" y="1502"/>
                    <a:pt x="940" y="1508"/>
                    <a:pt x="930" y="1511"/>
                  </a:cubicBezTo>
                  <a:cubicBezTo>
                    <a:pt x="904" y="1518"/>
                    <a:pt x="872" y="1514"/>
                    <a:pt x="846" y="1522"/>
                  </a:cubicBezTo>
                  <a:cubicBezTo>
                    <a:pt x="840" y="1524"/>
                    <a:pt x="835" y="1527"/>
                    <a:pt x="828" y="1528"/>
                  </a:cubicBezTo>
                  <a:cubicBezTo>
                    <a:pt x="823" y="1528"/>
                    <a:pt x="818" y="1526"/>
                    <a:pt x="813" y="1526"/>
                  </a:cubicBezTo>
                  <a:cubicBezTo>
                    <a:pt x="796" y="1525"/>
                    <a:pt x="777" y="1527"/>
                    <a:pt x="758" y="1528"/>
                  </a:cubicBezTo>
                  <a:cubicBezTo>
                    <a:pt x="735" y="1529"/>
                    <a:pt x="713" y="1524"/>
                    <a:pt x="691" y="1523"/>
                  </a:cubicBezTo>
                  <a:cubicBezTo>
                    <a:pt x="683" y="1523"/>
                    <a:pt x="676" y="1525"/>
                    <a:pt x="669" y="1524"/>
                  </a:cubicBezTo>
                  <a:cubicBezTo>
                    <a:pt x="656" y="1523"/>
                    <a:pt x="646" y="1514"/>
                    <a:pt x="635" y="1512"/>
                  </a:cubicBezTo>
                  <a:cubicBezTo>
                    <a:pt x="620" y="1510"/>
                    <a:pt x="607" y="1512"/>
                    <a:pt x="594" y="1511"/>
                  </a:cubicBezTo>
                  <a:cubicBezTo>
                    <a:pt x="571" y="1507"/>
                    <a:pt x="551" y="1496"/>
                    <a:pt x="531" y="1489"/>
                  </a:cubicBezTo>
                  <a:cubicBezTo>
                    <a:pt x="520" y="1486"/>
                    <a:pt x="508" y="1484"/>
                    <a:pt x="497" y="1481"/>
                  </a:cubicBezTo>
                  <a:cubicBezTo>
                    <a:pt x="454" y="1468"/>
                    <a:pt x="414" y="1451"/>
                    <a:pt x="380" y="1429"/>
                  </a:cubicBezTo>
                  <a:cubicBezTo>
                    <a:pt x="363" y="1418"/>
                    <a:pt x="347" y="1404"/>
                    <a:pt x="330" y="1393"/>
                  </a:cubicBezTo>
                  <a:cubicBezTo>
                    <a:pt x="287" y="1366"/>
                    <a:pt x="251" y="1334"/>
                    <a:pt x="216" y="1296"/>
                  </a:cubicBezTo>
                  <a:cubicBezTo>
                    <a:pt x="202" y="1282"/>
                    <a:pt x="187" y="1270"/>
                    <a:pt x="174" y="1252"/>
                  </a:cubicBezTo>
                  <a:cubicBezTo>
                    <a:pt x="169" y="1244"/>
                    <a:pt x="165" y="1234"/>
                    <a:pt x="159" y="1225"/>
                  </a:cubicBezTo>
                  <a:cubicBezTo>
                    <a:pt x="147" y="1209"/>
                    <a:pt x="133" y="1193"/>
                    <a:pt x="123" y="1177"/>
                  </a:cubicBezTo>
                  <a:cubicBezTo>
                    <a:pt x="60" y="1083"/>
                    <a:pt x="16" y="977"/>
                    <a:pt x="6" y="830"/>
                  </a:cubicBezTo>
                  <a:cubicBezTo>
                    <a:pt x="5" y="816"/>
                    <a:pt x="0" y="804"/>
                    <a:pt x="0" y="791"/>
                  </a:cubicBezTo>
                  <a:cubicBezTo>
                    <a:pt x="0" y="782"/>
                    <a:pt x="4" y="772"/>
                    <a:pt x="5" y="762"/>
                  </a:cubicBezTo>
                  <a:cubicBezTo>
                    <a:pt x="11" y="698"/>
                    <a:pt x="14" y="634"/>
                    <a:pt x="27" y="577"/>
                  </a:cubicBezTo>
                  <a:cubicBezTo>
                    <a:pt x="29" y="567"/>
                    <a:pt x="29" y="558"/>
                    <a:pt x="31" y="549"/>
                  </a:cubicBezTo>
                  <a:cubicBezTo>
                    <a:pt x="34" y="539"/>
                    <a:pt x="40" y="529"/>
                    <a:pt x="43" y="519"/>
                  </a:cubicBezTo>
                  <a:cubicBezTo>
                    <a:pt x="65" y="448"/>
                    <a:pt x="100" y="386"/>
                    <a:pt x="137" y="330"/>
                  </a:cubicBezTo>
                  <a:cubicBezTo>
                    <a:pt x="170" y="280"/>
                    <a:pt x="209" y="240"/>
                    <a:pt x="252" y="202"/>
                  </a:cubicBezTo>
                  <a:cubicBezTo>
                    <a:pt x="266" y="190"/>
                    <a:pt x="282" y="179"/>
                    <a:pt x="296" y="166"/>
                  </a:cubicBezTo>
                  <a:cubicBezTo>
                    <a:pt x="303" y="159"/>
                    <a:pt x="307" y="151"/>
                    <a:pt x="315" y="145"/>
                  </a:cubicBezTo>
                  <a:cubicBezTo>
                    <a:pt x="323" y="139"/>
                    <a:pt x="332" y="137"/>
                    <a:pt x="341" y="132"/>
                  </a:cubicBezTo>
                  <a:cubicBezTo>
                    <a:pt x="354" y="124"/>
                    <a:pt x="367" y="114"/>
                    <a:pt x="380" y="106"/>
                  </a:cubicBezTo>
                  <a:cubicBezTo>
                    <a:pt x="419" y="82"/>
                    <a:pt x="466" y="61"/>
                    <a:pt x="514" y="46"/>
                  </a:cubicBezTo>
                  <a:cubicBezTo>
                    <a:pt x="531" y="40"/>
                    <a:pt x="546" y="33"/>
                    <a:pt x="563" y="29"/>
                  </a:cubicBezTo>
                  <a:cubicBezTo>
                    <a:pt x="605" y="19"/>
                    <a:pt x="652" y="8"/>
                    <a:pt x="702" y="5"/>
                  </a:cubicBezTo>
                  <a:cubicBezTo>
                    <a:pt x="711" y="5"/>
                    <a:pt x="721" y="5"/>
                    <a:pt x="731" y="3"/>
                  </a:cubicBezTo>
                  <a:cubicBezTo>
                    <a:pt x="741" y="1"/>
                    <a:pt x="752" y="5"/>
                    <a:pt x="760" y="11"/>
                  </a:cubicBezTo>
                  <a:close/>
                  <a:moveTo>
                    <a:pt x="765" y="11"/>
                  </a:moveTo>
                  <a:cubicBezTo>
                    <a:pt x="767" y="11"/>
                    <a:pt x="769" y="11"/>
                    <a:pt x="770" y="9"/>
                  </a:cubicBezTo>
                  <a:cubicBezTo>
                    <a:pt x="768" y="9"/>
                    <a:pt x="769" y="6"/>
                    <a:pt x="767" y="5"/>
                  </a:cubicBezTo>
                  <a:cubicBezTo>
                    <a:pt x="766" y="7"/>
                    <a:pt x="764" y="8"/>
                    <a:pt x="765" y="11"/>
                  </a:cubicBezTo>
                  <a:close/>
                  <a:moveTo>
                    <a:pt x="737" y="6"/>
                  </a:moveTo>
                  <a:cubicBezTo>
                    <a:pt x="736" y="6"/>
                    <a:pt x="735" y="6"/>
                    <a:pt x="735" y="7"/>
                  </a:cubicBezTo>
                  <a:cubicBezTo>
                    <a:pt x="736" y="7"/>
                    <a:pt x="737" y="7"/>
                    <a:pt x="737" y="6"/>
                  </a:cubicBezTo>
                  <a:close/>
                  <a:moveTo>
                    <a:pt x="800" y="6"/>
                  </a:moveTo>
                  <a:cubicBezTo>
                    <a:pt x="790" y="5"/>
                    <a:pt x="794" y="9"/>
                    <a:pt x="800" y="6"/>
                  </a:cubicBezTo>
                  <a:close/>
                  <a:moveTo>
                    <a:pt x="744" y="7"/>
                  </a:moveTo>
                  <a:cubicBezTo>
                    <a:pt x="742" y="8"/>
                    <a:pt x="738" y="6"/>
                    <a:pt x="738" y="8"/>
                  </a:cubicBezTo>
                  <a:cubicBezTo>
                    <a:pt x="740" y="8"/>
                    <a:pt x="744" y="9"/>
                    <a:pt x="744" y="7"/>
                  </a:cubicBezTo>
                  <a:close/>
                  <a:moveTo>
                    <a:pt x="792" y="7"/>
                  </a:moveTo>
                  <a:cubicBezTo>
                    <a:pt x="790" y="8"/>
                    <a:pt x="785" y="6"/>
                    <a:pt x="785" y="8"/>
                  </a:cubicBezTo>
                  <a:cubicBezTo>
                    <a:pt x="787" y="8"/>
                    <a:pt x="791" y="9"/>
                    <a:pt x="792" y="7"/>
                  </a:cubicBezTo>
                  <a:close/>
                  <a:moveTo>
                    <a:pt x="727" y="8"/>
                  </a:moveTo>
                  <a:cubicBezTo>
                    <a:pt x="726" y="8"/>
                    <a:pt x="725" y="8"/>
                    <a:pt x="725" y="9"/>
                  </a:cubicBezTo>
                  <a:cubicBezTo>
                    <a:pt x="726" y="9"/>
                    <a:pt x="727" y="9"/>
                    <a:pt x="727" y="8"/>
                  </a:cubicBezTo>
                  <a:close/>
                  <a:moveTo>
                    <a:pt x="747" y="8"/>
                  </a:moveTo>
                  <a:cubicBezTo>
                    <a:pt x="746" y="8"/>
                    <a:pt x="745" y="8"/>
                    <a:pt x="745" y="9"/>
                  </a:cubicBezTo>
                  <a:cubicBezTo>
                    <a:pt x="745" y="9"/>
                    <a:pt x="747" y="9"/>
                    <a:pt x="747" y="8"/>
                  </a:cubicBezTo>
                  <a:close/>
                  <a:moveTo>
                    <a:pt x="784" y="8"/>
                  </a:moveTo>
                  <a:cubicBezTo>
                    <a:pt x="783" y="8"/>
                    <a:pt x="781" y="8"/>
                    <a:pt x="781" y="9"/>
                  </a:cubicBezTo>
                  <a:cubicBezTo>
                    <a:pt x="782" y="9"/>
                    <a:pt x="784" y="9"/>
                    <a:pt x="784" y="8"/>
                  </a:cubicBezTo>
                  <a:close/>
                  <a:moveTo>
                    <a:pt x="748" y="10"/>
                  </a:moveTo>
                  <a:cubicBezTo>
                    <a:pt x="747" y="10"/>
                    <a:pt x="748" y="11"/>
                    <a:pt x="748" y="10"/>
                  </a:cubicBezTo>
                  <a:close/>
                  <a:moveTo>
                    <a:pt x="778" y="10"/>
                  </a:moveTo>
                  <a:cubicBezTo>
                    <a:pt x="778" y="10"/>
                    <a:pt x="779" y="11"/>
                    <a:pt x="778" y="10"/>
                  </a:cubicBezTo>
                  <a:close/>
                  <a:moveTo>
                    <a:pt x="688" y="10"/>
                  </a:moveTo>
                  <a:cubicBezTo>
                    <a:pt x="686" y="11"/>
                    <a:pt x="682" y="9"/>
                    <a:pt x="682" y="11"/>
                  </a:cubicBezTo>
                  <a:cubicBezTo>
                    <a:pt x="684" y="10"/>
                    <a:pt x="688" y="12"/>
                    <a:pt x="688" y="10"/>
                  </a:cubicBezTo>
                  <a:close/>
                  <a:moveTo>
                    <a:pt x="841" y="11"/>
                  </a:moveTo>
                  <a:cubicBezTo>
                    <a:pt x="836" y="10"/>
                    <a:pt x="840" y="14"/>
                    <a:pt x="841" y="11"/>
                  </a:cubicBezTo>
                  <a:close/>
                  <a:moveTo>
                    <a:pt x="857" y="12"/>
                  </a:moveTo>
                  <a:cubicBezTo>
                    <a:pt x="856" y="12"/>
                    <a:pt x="854" y="12"/>
                    <a:pt x="854" y="13"/>
                  </a:cubicBezTo>
                  <a:cubicBezTo>
                    <a:pt x="855" y="13"/>
                    <a:pt x="857" y="13"/>
                    <a:pt x="857" y="12"/>
                  </a:cubicBezTo>
                  <a:close/>
                  <a:moveTo>
                    <a:pt x="688" y="16"/>
                  </a:moveTo>
                  <a:cubicBezTo>
                    <a:pt x="680" y="15"/>
                    <a:pt x="684" y="19"/>
                    <a:pt x="688" y="16"/>
                  </a:cubicBezTo>
                  <a:close/>
                  <a:moveTo>
                    <a:pt x="678" y="17"/>
                  </a:moveTo>
                  <a:cubicBezTo>
                    <a:pt x="676" y="17"/>
                    <a:pt x="671" y="16"/>
                    <a:pt x="671" y="18"/>
                  </a:cubicBezTo>
                  <a:cubicBezTo>
                    <a:pt x="673" y="17"/>
                    <a:pt x="677" y="19"/>
                    <a:pt x="678" y="17"/>
                  </a:cubicBezTo>
                  <a:close/>
                  <a:moveTo>
                    <a:pt x="842" y="17"/>
                  </a:moveTo>
                  <a:cubicBezTo>
                    <a:pt x="836" y="16"/>
                    <a:pt x="840" y="20"/>
                    <a:pt x="842" y="17"/>
                  </a:cubicBezTo>
                  <a:close/>
                  <a:moveTo>
                    <a:pt x="664" y="19"/>
                  </a:moveTo>
                  <a:cubicBezTo>
                    <a:pt x="674" y="17"/>
                    <a:pt x="664" y="18"/>
                    <a:pt x="658" y="19"/>
                  </a:cubicBezTo>
                  <a:cubicBezTo>
                    <a:pt x="655" y="19"/>
                    <a:pt x="652" y="18"/>
                    <a:pt x="651" y="21"/>
                  </a:cubicBezTo>
                  <a:cubicBezTo>
                    <a:pt x="656" y="20"/>
                    <a:pt x="660" y="19"/>
                    <a:pt x="664" y="19"/>
                  </a:cubicBezTo>
                  <a:close/>
                  <a:moveTo>
                    <a:pt x="700" y="19"/>
                  </a:moveTo>
                  <a:cubicBezTo>
                    <a:pt x="699" y="18"/>
                    <a:pt x="700" y="19"/>
                    <a:pt x="700" y="19"/>
                  </a:cubicBezTo>
                  <a:close/>
                  <a:moveTo>
                    <a:pt x="698" y="81"/>
                  </a:moveTo>
                  <a:cubicBezTo>
                    <a:pt x="716" y="81"/>
                    <a:pt x="734" y="81"/>
                    <a:pt x="751" y="81"/>
                  </a:cubicBezTo>
                  <a:cubicBezTo>
                    <a:pt x="753" y="60"/>
                    <a:pt x="757" y="36"/>
                    <a:pt x="759" y="18"/>
                  </a:cubicBezTo>
                  <a:cubicBezTo>
                    <a:pt x="733" y="34"/>
                    <a:pt x="714" y="56"/>
                    <a:pt x="698" y="81"/>
                  </a:cubicBezTo>
                  <a:close/>
                  <a:moveTo>
                    <a:pt x="852" y="19"/>
                  </a:moveTo>
                  <a:cubicBezTo>
                    <a:pt x="852" y="19"/>
                    <a:pt x="852" y="19"/>
                    <a:pt x="852" y="20"/>
                  </a:cubicBezTo>
                  <a:cubicBezTo>
                    <a:pt x="870" y="21"/>
                    <a:pt x="885" y="24"/>
                    <a:pt x="901" y="26"/>
                  </a:cubicBezTo>
                  <a:moveTo>
                    <a:pt x="901" y="26"/>
                  </a:moveTo>
                  <a:cubicBezTo>
                    <a:pt x="902" y="29"/>
                    <a:pt x="906" y="25"/>
                    <a:pt x="901" y="26"/>
                  </a:cubicBezTo>
                  <a:moveTo>
                    <a:pt x="901" y="26"/>
                  </a:moveTo>
                  <a:cubicBezTo>
                    <a:pt x="901" y="26"/>
                    <a:pt x="901" y="26"/>
                    <a:pt x="901" y="25"/>
                  </a:cubicBezTo>
                  <a:cubicBezTo>
                    <a:pt x="887" y="21"/>
                    <a:pt x="870" y="20"/>
                    <a:pt x="852" y="19"/>
                  </a:cubicBezTo>
                  <a:moveTo>
                    <a:pt x="852" y="19"/>
                  </a:moveTo>
                  <a:cubicBezTo>
                    <a:pt x="846" y="16"/>
                    <a:pt x="842" y="20"/>
                    <a:pt x="852" y="19"/>
                  </a:cubicBezTo>
                  <a:moveTo>
                    <a:pt x="693" y="19"/>
                  </a:moveTo>
                  <a:cubicBezTo>
                    <a:pt x="683" y="17"/>
                    <a:pt x="687" y="22"/>
                    <a:pt x="693" y="19"/>
                  </a:cubicBezTo>
                  <a:close/>
                  <a:moveTo>
                    <a:pt x="751" y="20"/>
                  </a:moveTo>
                  <a:cubicBezTo>
                    <a:pt x="751" y="19"/>
                    <a:pt x="752" y="20"/>
                    <a:pt x="751" y="20"/>
                  </a:cubicBezTo>
                  <a:close/>
                  <a:moveTo>
                    <a:pt x="754" y="81"/>
                  </a:moveTo>
                  <a:cubicBezTo>
                    <a:pt x="762" y="81"/>
                    <a:pt x="770" y="81"/>
                    <a:pt x="778" y="81"/>
                  </a:cubicBezTo>
                  <a:cubicBezTo>
                    <a:pt x="774" y="59"/>
                    <a:pt x="781" y="26"/>
                    <a:pt x="762" y="19"/>
                  </a:cubicBezTo>
                  <a:cubicBezTo>
                    <a:pt x="759" y="39"/>
                    <a:pt x="756" y="59"/>
                    <a:pt x="754" y="81"/>
                  </a:cubicBezTo>
                  <a:close/>
                  <a:moveTo>
                    <a:pt x="826" y="19"/>
                  </a:moveTo>
                  <a:cubicBezTo>
                    <a:pt x="820" y="18"/>
                    <a:pt x="824" y="22"/>
                    <a:pt x="826" y="19"/>
                  </a:cubicBezTo>
                  <a:close/>
                  <a:moveTo>
                    <a:pt x="641" y="21"/>
                  </a:moveTo>
                  <a:cubicBezTo>
                    <a:pt x="619" y="23"/>
                    <a:pt x="596" y="25"/>
                    <a:pt x="580" y="33"/>
                  </a:cubicBezTo>
                  <a:moveTo>
                    <a:pt x="580" y="33"/>
                  </a:moveTo>
                  <a:cubicBezTo>
                    <a:pt x="576" y="32"/>
                    <a:pt x="579" y="36"/>
                    <a:pt x="580" y="33"/>
                  </a:cubicBezTo>
                  <a:moveTo>
                    <a:pt x="580" y="33"/>
                  </a:moveTo>
                  <a:cubicBezTo>
                    <a:pt x="600" y="29"/>
                    <a:pt x="622" y="26"/>
                    <a:pt x="641" y="21"/>
                  </a:cubicBezTo>
                  <a:moveTo>
                    <a:pt x="641" y="21"/>
                  </a:moveTo>
                  <a:cubicBezTo>
                    <a:pt x="646" y="22"/>
                    <a:pt x="642" y="18"/>
                    <a:pt x="641" y="21"/>
                  </a:cubicBezTo>
                  <a:moveTo>
                    <a:pt x="632" y="29"/>
                  </a:moveTo>
                  <a:cubicBezTo>
                    <a:pt x="649" y="25"/>
                    <a:pt x="668" y="24"/>
                    <a:pt x="684" y="20"/>
                  </a:cubicBezTo>
                  <a:cubicBezTo>
                    <a:pt x="666" y="22"/>
                    <a:pt x="644" y="21"/>
                    <a:pt x="632" y="29"/>
                  </a:cubicBezTo>
                  <a:close/>
                  <a:moveTo>
                    <a:pt x="710" y="20"/>
                  </a:moveTo>
                  <a:cubicBezTo>
                    <a:pt x="709" y="20"/>
                    <a:pt x="707" y="19"/>
                    <a:pt x="707" y="21"/>
                  </a:cubicBezTo>
                  <a:cubicBezTo>
                    <a:pt x="708" y="20"/>
                    <a:pt x="710" y="21"/>
                    <a:pt x="710" y="20"/>
                  </a:cubicBezTo>
                  <a:close/>
                  <a:moveTo>
                    <a:pt x="726" y="21"/>
                  </a:moveTo>
                  <a:cubicBezTo>
                    <a:pt x="725" y="20"/>
                    <a:pt x="726" y="21"/>
                    <a:pt x="726" y="21"/>
                  </a:cubicBezTo>
                  <a:close/>
                  <a:moveTo>
                    <a:pt x="739" y="21"/>
                  </a:moveTo>
                  <a:cubicBezTo>
                    <a:pt x="739" y="20"/>
                    <a:pt x="740" y="21"/>
                    <a:pt x="739" y="21"/>
                  </a:cubicBezTo>
                  <a:close/>
                  <a:moveTo>
                    <a:pt x="749" y="21"/>
                  </a:moveTo>
                  <a:cubicBezTo>
                    <a:pt x="725" y="27"/>
                    <a:pt x="705" y="37"/>
                    <a:pt x="686" y="48"/>
                  </a:cubicBezTo>
                  <a:cubicBezTo>
                    <a:pt x="681" y="59"/>
                    <a:pt x="675" y="70"/>
                    <a:pt x="672" y="82"/>
                  </a:cubicBezTo>
                  <a:cubicBezTo>
                    <a:pt x="679" y="82"/>
                    <a:pt x="686" y="82"/>
                    <a:pt x="693" y="82"/>
                  </a:cubicBezTo>
                  <a:cubicBezTo>
                    <a:pt x="709" y="59"/>
                    <a:pt x="727" y="38"/>
                    <a:pt x="749" y="21"/>
                  </a:cubicBezTo>
                  <a:moveTo>
                    <a:pt x="749" y="21"/>
                  </a:moveTo>
                  <a:cubicBezTo>
                    <a:pt x="753" y="22"/>
                    <a:pt x="749" y="18"/>
                    <a:pt x="749" y="21"/>
                  </a:cubicBezTo>
                  <a:moveTo>
                    <a:pt x="793" y="21"/>
                  </a:moveTo>
                  <a:cubicBezTo>
                    <a:pt x="792" y="20"/>
                    <a:pt x="793" y="21"/>
                    <a:pt x="793" y="21"/>
                  </a:cubicBezTo>
                  <a:close/>
                  <a:moveTo>
                    <a:pt x="810" y="20"/>
                  </a:moveTo>
                  <a:cubicBezTo>
                    <a:pt x="809" y="20"/>
                    <a:pt x="808" y="20"/>
                    <a:pt x="808" y="21"/>
                  </a:cubicBezTo>
                  <a:cubicBezTo>
                    <a:pt x="809" y="20"/>
                    <a:pt x="810" y="21"/>
                    <a:pt x="810" y="20"/>
                  </a:cubicBezTo>
                  <a:close/>
                  <a:moveTo>
                    <a:pt x="837" y="21"/>
                  </a:moveTo>
                  <a:cubicBezTo>
                    <a:pt x="837" y="22"/>
                    <a:pt x="839" y="22"/>
                    <a:pt x="839" y="21"/>
                  </a:cubicBezTo>
                  <a:cubicBezTo>
                    <a:pt x="834" y="18"/>
                    <a:pt x="826" y="21"/>
                    <a:pt x="837" y="21"/>
                  </a:cubicBezTo>
                  <a:close/>
                  <a:moveTo>
                    <a:pt x="699" y="22"/>
                  </a:moveTo>
                  <a:cubicBezTo>
                    <a:pt x="667" y="27"/>
                    <a:pt x="629" y="26"/>
                    <a:pt x="610" y="45"/>
                  </a:cubicBezTo>
                  <a:moveTo>
                    <a:pt x="610" y="45"/>
                  </a:moveTo>
                  <a:cubicBezTo>
                    <a:pt x="606" y="44"/>
                    <a:pt x="610" y="47"/>
                    <a:pt x="610" y="45"/>
                  </a:cubicBezTo>
                  <a:moveTo>
                    <a:pt x="699" y="22"/>
                  </a:moveTo>
                  <a:cubicBezTo>
                    <a:pt x="668" y="28"/>
                    <a:pt x="639" y="36"/>
                    <a:pt x="610" y="45"/>
                  </a:cubicBezTo>
                  <a:moveTo>
                    <a:pt x="699" y="22"/>
                  </a:moveTo>
                  <a:cubicBezTo>
                    <a:pt x="703" y="22"/>
                    <a:pt x="699" y="19"/>
                    <a:pt x="699" y="22"/>
                  </a:cubicBezTo>
                  <a:moveTo>
                    <a:pt x="720" y="22"/>
                  </a:moveTo>
                  <a:cubicBezTo>
                    <a:pt x="713" y="23"/>
                    <a:pt x="705" y="22"/>
                    <a:pt x="702" y="26"/>
                  </a:cubicBezTo>
                  <a:cubicBezTo>
                    <a:pt x="708" y="25"/>
                    <a:pt x="714" y="24"/>
                    <a:pt x="720" y="22"/>
                  </a:cubicBezTo>
                  <a:moveTo>
                    <a:pt x="720" y="22"/>
                  </a:moveTo>
                  <a:cubicBezTo>
                    <a:pt x="725" y="23"/>
                    <a:pt x="721" y="19"/>
                    <a:pt x="720" y="22"/>
                  </a:cubicBezTo>
                  <a:moveTo>
                    <a:pt x="690" y="43"/>
                  </a:moveTo>
                  <a:cubicBezTo>
                    <a:pt x="689" y="43"/>
                    <a:pt x="690" y="44"/>
                    <a:pt x="690" y="43"/>
                  </a:cubicBezTo>
                  <a:moveTo>
                    <a:pt x="690" y="43"/>
                  </a:moveTo>
                  <a:cubicBezTo>
                    <a:pt x="705" y="35"/>
                    <a:pt x="721" y="28"/>
                    <a:pt x="737" y="21"/>
                  </a:cubicBezTo>
                  <a:cubicBezTo>
                    <a:pt x="720" y="26"/>
                    <a:pt x="695" y="25"/>
                    <a:pt x="690" y="43"/>
                  </a:cubicBezTo>
                  <a:moveTo>
                    <a:pt x="812" y="81"/>
                  </a:moveTo>
                  <a:cubicBezTo>
                    <a:pt x="830" y="82"/>
                    <a:pt x="849" y="82"/>
                    <a:pt x="867" y="83"/>
                  </a:cubicBezTo>
                  <a:cubicBezTo>
                    <a:pt x="844" y="58"/>
                    <a:pt x="811" y="35"/>
                    <a:pt x="774" y="21"/>
                  </a:cubicBezTo>
                  <a:cubicBezTo>
                    <a:pt x="788" y="40"/>
                    <a:pt x="803" y="58"/>
                    <a:pt x="812" y="81"/>
                  </a:cubicBezTo>
                  <a:close/>
                  <a:moveTo>
                    <a:pt x="852" y="66"/>
                  </a:moveTo>
                  <a:cubicBezTo>
                    <a:pt x="863" y="75"/>
                    <a:pt x="870" y="86"/>
                    <a:pt x="887" y="84"/>
                  </a:cubicBezTo>
                  <a:cubicBezTo>
                    <a:pt x="882" y="71"/>
                    <a:pt x="874" y="61"/>
                    <a:pt x="867" y="49"/>
                  </a:cubicBezTo>
                  <a:cubicBezTo>
                    <a:pt x="840" y="39"/>
                    <a:pt x="812" y="26"/>
                    <a:pt x="783" y="22"/>
                  </a:cubicBezTo>
                  <a:cubicBezTo>
                    <a:pt x="810" y="32"/>
                    <a:pt x="831" y="48"/>
                    <a:pt x="852" y="66"/>
                  </a:cubicBezTo>
                  <a:close/>
                  <a:moveTo>
                    <a:pt x="799" y="22"/>
                  </a:moveTo>
                  <a:cubicBezTo>
                    <a:pt x="821" y="29"/>
                    <a:pt x="844" y="36"/>
                    <a:pt x="863" y="46"/>
                  </a:cubicBezTo>
                  <a:cubicBezTo>
                    <a:pt x="854" y="26"/>
                    <a:pt x="823" y="27"/>
                    <a:pt x="799" y="22"/>
                  </a:cubicBezTo>
                  <a:moveTo>
                    <a:pt x="799" y="22"/>
                  </a:moveTo>
                  <a:cubicBezTo>
                    <a:pt x="797" y="19"/>
                    <a:pt x="793" y="23"/>
                    <a:pt x="799" y="22"/>
                  </a:cubicBezTo>
                  <a:moveTo>
                    <a:pt x="817" y="21"/>
                  </a:moveTo>
                  <a:cubicBezTo>
                    <a:pt x="811" y="19"/>
                    <a:pt x="815" y="24"/>
                    <a:pt x="817" y="21"/>
                  </a:cubicBezTo>
                  <a:close/>
                  <a:moveTo>
                    <a:pt x="928" y="41"/>
                  </a:moveTo>
                  <a:cubicBezTo>
                    <a:pt x="928" y="44"/>
                    <a:pt x="932" y="40"/>
                    <a:pt x="928" y="41"/>
                  </a:cubicBezTo>
                  <a:moveTo>
                    <a:pt x="928" y="41"/>
                  </a:moveTo>
                  <a:cubicBezTo>
                    <a:pt x="909" y="25"/>
                    <a:pt x="871" y="25"/>
                    <a:pt x="844" y="22"/>
                  </a:cubicBezTo>
                  <a:cubicBezTo>
                    <a:pt x="872" y="28"/>
                    <a:pt x="901" y="33"/>
                    <a:pt x="928" y="41"/>
                  </a:cubicBezTo>
                  <a:moveTo>
                    <a:pt x="901" y="21"/>
                  </a:moveTo>
                  <a:cubicBezTo>
                    <a:pt x="900" y="21"/>
                    <a:pt x="899" y="21"/>
                    <a:pt x="899" y="22"/>
                  </a:cubicBezTo>
                  <a:cubicBezTo>
                    <a:pt x="900" y="21"/>
                    <a:pt x="901" y="22"/>
                    <a:pt x="901" y="21"/>
                  </a:cubicBezTo>
                  <a:close/>
                  <a:moveTo>
                    <a:pt x="847" y="28"/>
                  </a:moveTo>
                  <a:cubicBezTo>
                    <a:pt x="848" y="30"/>
                    <a:pt x="849" y="28"/>
                    <a:pt x="847" y="28"/>
                  </a:cubicBezTo>
                  <a:moveTo>
                    <a:pt x="847" y="28"/>
                  </a:moveTo>
                  <a:cubicBezTo>
                    <a:pt x="842" y="22"/>
                    <a:pt x="827" y="22"/>
                    <a:pt x="818" y="23"/>
                  </a:cubicBezTo>
                  <a:cubicBezTo>
                    <a:pt x="829" y="23"/>
                    <a:pt x="837" y="27"/>
                    <a:pt x="847" y="28"/>
                  </a:cubicBezTo>
                  <a:moveTo>
                    <a:pt x="909" y="22"/>
                  </a:moveTo>
                  <a:cubicBezTo>
                    <a:pt x="904" y="21"/>
                    <a:pt x="908" y="24"/>
                    <a:pt x="909" y="22"/>
                  </a:cubicBezTo>
                  <a:close/>
                  <a:moveTo>
                    <a:pt x="916" y="23"/>
                  </a:moveTo>
                  <a:cubicBezTo>
                    <a:pt x="914" y="23"/>
                    <a:pt x="913" y="22"/>
                    <a:pt x="913" y="23"/>
                  </a:cubicBezTo>
                  <a:cubicBezTo>
                    <a:pt x="914" y="23"/>
                    <a:pt x="915" y="24"/>
                    <a:pt x="916" y="23"/>
                  </a:cubicBezTo>
                  <a:close/>
                  <a:moveTo>
                    <a:pt x="922" y="24"/>
                  </a:moveTo>
                  <a:cubicBezTo>
                    <a:pt x="922" y="25"/>
                    <a:pt x="922" y="25"/>
                    <a:pt x="922" y="25"/>
                  </a:cubicBezTo>
                  <a:cubicBezTo>
                    <a:pt x="927" y="25"/>
                    <a:pt x="928" y="27"/>
                    <a:pt x="932" y="26"/>
                  </a:cubicBezTo>
                  <a:moveTo>
                    <a:pt x="932" y="26"/>
                  </a:moveTo>
                  <a:cubicBezTo>
                    <a:pt x="934" y="29"/>
                    <a:pt x="938" y="25"/>
                    <a:pt x="932" y="26"/>
                  </a:cubicBezTo>
                  <a:moveTo>
                    <a:pt x="932" y="26"/>
                  </a:moveTo>
                  <a:cubicBezTo>
                    <a:pt x="932" y="26"/>
                    <a:pt x="932" y="26"/>
                    <a:pt x="932" y="25"/>
                  </a:cubicBezTo>
                  <a:cubicBezTo>
                    <a:pt x="928" y="26"/>
                    <a:pt x="927" y="24"/>
                    <a:pt x="922" y="24"/>
                  </a:cubicBezTo>
                  <a:moveTo>
                    <a:pt x="922" y="24"/>
                  </a:moveTo>
                  <a:cubicBezTo>
                    <a:pt x="919" y="22"/>
                    <a:pt x="915" y="26"/>
                    <a:pt x="922" y="24"/>
                  </a:cubicBezTo>
                  <a:moveTo>
                    <a:pt x="907" y="25"/>
                  </a:moveTo>
                  <a:cubicBezTo>
                    <a:pt x="907" y="26"/>
                    <a:pt x="907" y="26"/>
                    <a:pt x="907" y="26"/>
                  </a:cubicBezTo>
                  <a:cubicBezTo>
                    <a:pt x="934" y="34"/>
                    <a:pt x="965" y="42"/>
                    <a:pt x="990" y="47"/>
                  </a:cubicBezTo>
                  <a:cubicBezTo>
                    <a:pt x="967" y="36"/>
                    <a:pt x="938" y="29"/>
                    <a:pt x="907" y="25"/>
                  </a:cubicBezTo>
                  <a:moveTo>
                    <a:pt x="907" y="25"/>
                  </a:moveTo>
                  <a:cubicBezTo>
                    <a:pt x="907" y="23"/>
                    <a:pt x="903" y="26"/>
                    <a:pt x="907" y="25"/>
                  </a:cubicBezTo>
                  <a:moveTo>
                    <a:pt x="602" y="50"/>
                  </a:moveTo>
                  <a:cubicBezTo>
                    <a:pt x="598" y="55"/>
                    <a:pt x="592" y="59"/>
                    <a:pt x="587" y="64"/>
                  </a:cubicBezTo>
                  <a:cubicBezTo>
                    <a:pt x="583" y="68"/>
                    <a:pt x="576" y="75"/>
                    <a:pt x="577" y="78"/>
                  </a:cubicBezTo>
                  <a:cubicBezTo>
                    <a:pt x="587" y="77"/>
                    <a:pt x="597" y="71"/>
                    <a:pt x="606" y="66"/>
                  </a:cubicBezTo>
                  <a:cubicBezTo>
                    <a:pt x="631" y="53"/>
                    <a:pt x="656" y="41"/>
                    <a:pt x="683" y="32"/>
                  </a:cubicBezTo>
                  <a:cubicBezTo>
                    <a:pt x="687" y="31"/>
                    <a:pt x="696" y="31"/>
                    <a:pt x="695" y="25"/>
                  </a:cubicBezTo>
                  <a:cubicBezTo>
                    <a:pt x="662" y="32"/>
                    <a:pt x="632" y="41"/>
                    <a:pt x="602" y="50"/>
                  </a:cubicBezTo>
                  <a:close/>
                  <a:moveTo>
                    <a:pt x="530" y="58"/>
                  </a:moveTo>
                  <a:cubicBezTo>
                    <a:pt x="526" y="57"/>
                    <a:pt x="529" y="61"/>
                    <a:pt x="530" y="58"/>
                  </a:cubicBezTo>
                  <a:moveTo>
                    <a:pt x="530" y="58"/>
                  </a:moveTo>
                  <a:cubicBezTo>
                    <a:pt x="546" y="53"/>
                    <a:pt x="563" y="47"/>
                    <a:pt x="581" y="42"/>
                  </a:cubicBezTo>
                  <a:cubicBezTo>
                    <a:pt x="598" y="37"/>
                    <a:pt x="617" y="35"/>
                    <a:pt x="631" y="26"/>
                  </a:cubicBezTo>
                  <a:cubicBezTo>
                    <a:pt x="593" y="33"/>
                    <a:pt x="554" y="38"/>
                    <a:pt x="530" y="58"/>
                  </a:cubicBezTo>
                  <a:moveTo>
                    <a:pt x="969" y="73"/>
                  </a:moveTo>
                  <a:cubicBezTo>
                    <a:pt x="947" y="41"/>
                    <a:pt x="895" y="34"/>
                    <a:pt x="850" y="27"/>
                  </a:cubicBezTo>
                  <a:cubicBezTo>
                    <a:pt x="890" y="42"/>
                    <a:pt x="933" y="54"/>
                    <a:pt x="969" y="73"/>
                  </a:cubicBezTo>
                  <a:close/>
                  <a:moveTo>
                    <a:pt x="939" y="27"/>
                  </a:moveTo>
                  <a:cubicBezTo>
                    <a:pt x="938" y="28"/>
                    <a:pt x="937" y="27"/>
                    <a:pt x="937" y="28"/>
                  </a:cubicBezTo>
                  <a:cubicBezTo>
                    <a:pt x="937" y="28"/>
                    <a:pt x="939" y="28"/>
                    <a:pt x="939" y="27"/>
                  </a:cubicBezTo>
                  <a:close/>
                  <a:moveTo>
                    <a:pt x="574" y="32"/>
                  </a:moveTo>
                  <a:cubicBezTo>
                    <a:pt x="574" y="33"/>
                    <a:pt x="573" y="32"/>
                    <a:pt x="574" y="32"/>
                  </a:cubicBezTo>
                  <a:close/>
                  <a:moveTo>
                    <a:pt x="781" y="81"/>
                  </a:moveTo>
                  <a:cubicBezTo>
                    <a:pt x="790" y="80"/>
                    <a:pt x="801" y="82"/>
                    <a:pt x="808" y="80"/>
                  </a:cubicBezTo>
                  <a:cubicBezTo>
                    <a:pt x="798" y="63"/>
                    <a:pt x="789" y="45"/>
                    <a:pt x="776" y="31"/>
                  </a:cubicBezTo>
                  <a:cubicBezTo>
                    <a:pt x="778" y="48"/>
                    <a:pt x="779" y="65"/>
                    <a:pt x="781" y="81"/>
                  </a:cubicBezTo>
                  <a:close/>
                  <a:moveTo>
                    <a:pt x="526" y="47"/>
                  </a:moveTo>
                  <a:cubicBezTo>
                    <a:pt x="524" y="48"/>
                    <a:pt x="526" y="49"/>
                    <a:pt x="526" y="47"/>
                  </a:cubicBezTo>
                  <a:moveTo>
                    <a:pt x="526" y="47"/>
                  </a:moveTo>
                  <a:cubicBezTo>
                    <a:pt x="543" y="43"/>
                    <a:pt x="560" y="40"/>
                    <a:pt x="573" y="32"/>
                  </a:cubicBezTo>
                  <a:cubicBezTo>
                    <a:pt x="557" y="37"/>
                    <a:pt x="537" y="38"/>
                    <a:pt x="526" y="47"/>
                  </a:cubicBezTo>
                  <a:moveTo>
                    <a:pt x="963" y="32"/>
                  </a:moveTo>
                  <a:cubicBezTo>
                    <a:pt x="962" y="32"/>
                    <a:pt x="961" y="32"/>
                    <a:pt x="961" y="33"/>
                  </a:cubicBezTo>
                  <a:cubicBezTo>
                    <a:pt x="961" y="33"/>
                    <a:pt x="963" y="33"/>
                    <a:pt x="963" y="32"/>
                  </a:cubicBezTo>
                  <a:close/>
                  <a:moveTo>
                    <a:pt x="585" y="80"/>
                  </a:moveTo>
                  <a:cubicBezTo>
                    <a:pt x="601" y="82"/>
                    <a:pt x="616" y="87"/>
                    <a:pt x="632" y="84"/>
                  </a:cubicBezTo>
                  <a:cubicBezTo>
                    <a:pt x="648" y="70"/>
                    <a:pt x="665" y="58"/>
                    <a:pt x="683" y="47"/>
                  </a:cubicBezTo>
                  <a:cubicBezTo>
                    <a:pt x="683" y="42"/>
                    <a:pt x="693" y="36"/>
                    <a:pt x="689" y="33"/>
                  </a:cubicBezTo>
                  <a:cubicBezTo>
                    <a:pt x="652" y="46"/>
                    <a:pt x="617" y="61"/>
                    <a:pt x="585" y="80"/>
                  </a:cubicBezTo>
                  <a:close/>
                  <a:moveTo>
                    <a:pt x="966" y="34"/>
                  </a:moveTo>
                  <a:cubicBezTo>
                    <a:pt x="968" y="37"/>
                    <a:pt x="972" y="33"/>
                    <a:pt x="966" y="34"/>
                  </a:cubicBezTo>
                  <a:moveTo>
                    <a:pt x="966" y="34"/>
                  </a:moveTo>
                  <a:cubicBezTo>
                    <a:pt x="965" y="31"/>
                    <a:pt x="961" y="35"/>
                    <a:pt x="966" y="34"/>
                  </a:cubicBezTo>
                  <a:moveTo>
                    <a:pt x="575" y="35"/>
                  </a:moveTo>
                  <a:cubicBezTo>
                    <a:pt x="574" y="35"/>
                    <a:pt x="575" y="36"/>
                    <a:pt x="575" y="35"/>
                  </a:cubicBezTo>
                  <a:close/>
                  <a:moveTo>
                    <a:pt x="859" y="35"/>
                  </a:moveTo>
                  <a:cubicBezTo>
                    <a:pt x="861" y="40"/>
                    <a:pt x="866" y="43"/>
                    <a:pt x="869" y="48"/>
                  </a:cubicBezTo>
                  <a:cubicBezTo>
                    <a:pt x="878" y="53"/>
                    <a:pt x="889" y="57"/>
                    <a:pt x="900" y="64"/>
                  </a:cubicBezTo>
                  <a:cubicBezTo>
                    <a:pt x="909" y="69"/>
                    <a:pt x="921" y="80"/>
                    <a:pt x="930" y="81"/>
                  </a:cubicBezTo>
                  <a:cubicBezTo>
                    <a:pt x="940" y="82"/>
                    <a:pt x="953" y="76"/>
                    <a:pt x="965" y="73"/>
                  </a:cubicBezTo>
                  <a:cubicBezTo>
                    <a:pt x="931" y="59"/>
                    <a:pt x="898" y="44"/>
                    <a:pt x="859" y="35"/>
                  </a:cubicBezTo>
                  <a:moveTo>
                    <a:pt x="859" y="35"/>
                  </a:moveTo>
                  <a:cubicBezTo>
                    <a:pt x="858" y="34"/>
                    <a:pt x="858" y="35"/>
                    <a:pt x="859" y="35"/>
                  </a:cubicBezTo>
                  <a:moveTo>
                    <a:pt x="993" y="63"/>
                  </a:moveTo>
                  <a:cubicBezTo>
                    <a:pt x="997" y="61"/>
                    <a:pt x="1000" y="59"/>
                    <a:pt x="1001" y="55"/>
                  </a:cubicBezTo>
                  <a:cubicBezTo>
                    <a:pt x="977" y="47"/>
                    <a:pt x="949" y="38"/>
                    <a:pt x="924" y="35"/>
                  </a:cubicBezTo>
                  <a:cubicBezTo>
                    <a:pt x="943" y="48"/>
                    <a:pt x="970" y="54"/>
                    <a:pt x="993" y="63"/>
                  </a:cubicBezTo>
                  <a:close/>
                  <a:moveTo>
                    <a:pt x="973" y="35"/>
                  </a:moveTo>
                  <a:cubicBezTo>
                    <a:pt x="972" y="35"/>
                    <a:pt x="970" y="35"/>
                    <a:pt x="970" y="36"/>
                  </a:cubicBezTo>
                  <a:cubicBezTo>
                    <a:pt x="971" y="36"/>
                    <a:pt x="973" y="36"/>
                    <a:pt x="973" y="35"/>
                  </a:cubicBezTo>
                  <a:close/>
                  <a:moveTo>
                    <a:pt x="530" y="61"/>
                  </a:moveTo>
                  <a:cubicBezTo>
                    <a:pt x="542" y="76"/>
                    <a:pt x="556" y="66"/>
                    <a:pt x="573" y="59"/>
                  </a:cubicBezTo>
                  <a:cubicBezTo>
                    <a:pt x="588" y="53"/>
                    <a:pt x="599" y="49"/>
                    <a:pt x="608" y="42"/>
                  </a:cubicBezTo>
                  <a:cubicBezTo>
                    <a:pt x="611" y="39"/>
                    <a:pt x="617" y="37"/>
                    <a:pt x="614" y="36"/>
                  </a:cubicBezTo>
                  <a:cubicBezTo>
                    <a:pt x="585" y="43"/>
                    <a:pt x="557" y="52"/>
                    <a:pt x="530" y="61"/>
                  </a:cubicBezTo>
                  <a:close/>
                  <a:moveTo>
                    <a:pt x="976" y="36"/>
                  </a:moveTo>
                  <a:cubicBezTo>
                    <a:pt x="975" y="36"/>
                    <a:pt x="974" y="36"/>
                    <a:pt x="974" y="37"/>
                  </a:cubicBezTo>
                  <a:cubicBezTo>
                    <a:pt x="975" y="37"/>
                    <a:pt x="976" y="37"/>
                    <a:pt x="976" y="36"/>
                  </a:cubicBezTo>
                  <a:close/>
                  <a:moveTo>
                    <a:pt x="978" y="38"/>
                  </a:moveTo>
                  <a:cubicBezTo>
                    <a:pt x="978" y="37"/>
                    <a:pt x="979" y="39"/>
                    <a:pt x="978" y="38"/>
                  </a:cubicBezTo>
                  <a:close/>
                  <a:moveTo>
                    <a:pt x="982" y="39"/>
                  </a:moveTo>
                  <a:cubicBezTo>
                    <a:pt x="981" y="38"/>
                    <a:pt x="982" y="39"/>
                    <a:pt x="982" y="39"/>
                  </a:cubicBezTo>
                  <a:close/>
                  <a:moveTo>
                    <a:pt x="931" y="43"/>
                  </a:moveTo>
                  <a:cubicBezTo>
                    <a:pt x="931" y="42"/>
                    <a:pt x="932" y="43"/>
                    <a:pt x="931" y="43"/>
                  </a:cubicBezTo>
                  <a:close/>
                  <a:moveTo>
                    <a:pt x="985" y="43"/>
                  </a:moveTo>
                  <a:cubicBezTo>
                    <a:pt x="984" y="42"/>
                    <a:pt x="985" y="43"/>
                    <a:pt x="985" y="43"/>
                  </a:cubicBezTo>
                  <a:close/>
                  <a:moveTo>
                    <a:pt x="1000" y="48"/>
                  </a:moveTo>
                  <a:cubicBezTo>
                    <a:pt x="997" y="46"/>
                    <a:pt x="991" y="42"/>
                    <a:pt x="987" y="44"/>
                  </a:cubicBezTo>
                  <a:cubicBezTo>
                    <a:pt x="992" y="44"/>
                    <a:pt x="996" y="50"/>
                    <a:pt x="1000" y="48"/>
                  </a:cubicBezTo>
                  <a:close/>
                  <a:moveTo>
                    <a:pt x="489" y="60"/>
                  </a:moveTo>
                  <a:cubicBezTo>
                    <a:pt x="488" y="60"/>
                    <a:pt x="487" y="60"/>
                    <a:pt x="486" y="61"/>
                  </a:cubicBezTo>
                  <a:moveTo>
                    <a:pt x="486" y="61"/>
                  </a:moveTo>
                  <a:cubicBezTo>
                    <a:pt x="485" y="61"/>
                    <a:pt x="485" y="61"/>
                    <a:pt x="485" y="62"/>
                  </a:cubicBezTo>
                  <a:moveTo>
                    <a:pt x="485" y="62"/>
                  </a:moveTo>
                  <a:cubicBezTo>
                    <a:pt x="481" y="61"/>
                    <a:pt x="484" y="65"/>
                    <a:pt x="485" y="62"/>
                  </a:cubicBezTo>
                  <a:moveTo>
                    <a:pt x="485" y="62"/>
                  </a:moveTo>
                  <a:cubicBezTo>
                    <a:pt x="486" y="62"/>
                    <a:pt x="486" y="62"/>
                    <a:pt x="486" y="61"/>
                  </a:cubicBezTo>
                  <a:moveTo>
                    <a:pt x="486" y="61"/>
                  </a:moveTo>
                  <a:cubicBezTo>
                    <a:pt x="488" y="61"/>
                    <a:pt x="489" y="61"/>
                    <a:pt x="489" y="60"/>
                  </a:cubicBezTo>
                  <a:moveTo>
                    <a:pt x="489" y="60"/>
                  </a:moveTo>
                  <a:cubicBezTo>
                    <a:pt x="500" y="55"/>
                    <a:pt x="516" y="55"/>
                    <a:pt x="523" y="46"/>
                  </a:cubicBezTo>
                  <a:cubicBezTo>
                    <a:pt x="511" y="50"/>
                    <a:pt x="500" y="54"/>
                    <a:pt x="489" y="60"/>
                  </a:cubicBezTo>
                  <a:moveTo>
                    <a:pt x="542" y="47"/>
                  </a:moveTo>
                  <a:cubicBezTo>
                    <a:pt x="535" y="47"/>
                    <a:pt x="530" y="50"/>
                    <a:pt x="523" y="51"/>
                  </a:cubicBezTo>
                  <a:cubicBezTo>
                    <a:pt x="523" y="54"/>
                    <a:pt x="523" y="56"/>
                    <a:pt x="524" y="57"/>
                  </a:cubicBezTo>
                  <a:cubicBezTo>
                    <a:pt x="531" y="55"/>
                    <a:pt x="537" y="50"/>
                    <a:pt x="542" y="47"/>
                  </a:cubicBezTo>
                  <a:moveTo>
                    <a:pt x="542" y="47"/>
                  </a:moveTo>
                  <a:cubicBezTo>
                    <a:pt x="546" y="47"/>
                    <a:pt x="542" y="44"/>
                    <a:pt x="542" y="47"/>
                  </a:cubicBezTo>
                  <a:moveTo>
                    <a:pt x="1113" y="98"/>
                  </a:moveTo>
                  <a:cubicBezTo>
                    <a:pt x="1113" y="99"/>
                    <a:pt x="1115" y="99"/>
                    <a:pt x="1115" y="99"/>
                  </a:cubicBezTo>
                  <a:moveTo>
                    <a:pt x="1115" y="99"/>
                  </a:moveTo>
                  <a:cubicBezTo>
                    <a:pt x="1116" y="101"/>
                    <a:pt x="1116" y="99"/>
                    <a:pt x="1115" y="99"/>
                  </a:cubicBezTo>
                  <a:moveTo>
                    <a:pt x="1115" y="99"/>
                  </a:moveTo>
                  <a:cubicBezTo>
                    <a:pt x="1115" y="98"/>
                    <a:pt x="1114" y="99"/>
                    <a:pt x="1113" y="98"/>
                  </a:cubicBezTo>
                  <a:moveTo>
                    <a:pt x="1113" y="98"/>
                  </a:moveTo>
                  <a:cubicBezTo>
                    <a:pt x="1081" y="77"/>
                    <a:pt x="1043" y="57"/>
                    <a:pt x="1002" y="48"/>
                  </a:cubicBezTo>
                  <a:cubicBezTo>
                    <a:pt x="1008" y="57"/>
                    <a:pt x="1020" y="58"/>
                    <a:pt x="1029" y="62"/>
                  </a:cubicBezTo>
                  <a:cubicBezTo>
                    <a:pt x="1057" y="72"/>
                    <a:pt x="1086" y="86"/>
                    <a:pt x="1113" y="98"/>
                  </a:cubicBezTo>
                  <a:moveTo>
                    <a:pt x="991" y="49"/>
                  </a:moveTo>
                  <a:cubicBezTo>
                    <a:pt x="991" y="49"/>
                    <a:pt x="992" y="50"/>
                    <a:pt x="991" y="49"/>
                  </a:cubicBezTo>
                  <a:close/>
                  <a:moveTo>
                    <a:pt x="948" y="50"/>
                  </a:moveTo>
                  <a:cubicBezTo>
                    <a:pt x="957" y="57"/>
                    <a:pt x="965" y="65"/>
                    <a:pt x="974" y="71"/>
                  </a:cubicBezTo>
                  <a:cubicBezTo>
                    <a:pt x="979" y="69"/>
                    <a:pt x="987" y="69"/>
                    <a:pt x="990" y="64"/>
                  </a:cubicBezTo>
                  <a:cubicBezTo>
                    <a:pt x="975" y="60"/>
                    <a:pt x="963" y="54"/>
                    <a:pt x="948" y="50"/>
                  </a:cubicBezTo>
                  <a:moveTo>
                    <a:pt x="948" y="50"/>
                  </a:moveTo>
                  <a:cubicBezTo>
                    <a:pt x="948" y="49"/>
                    <a:pt x="947" y="50"/>
                    <a:pt x="948" y="50"/>
                  </a:cubicBezTo>
                  <a:moveTo>
                    <a:pt x="399" y="114"/>
                  </a:moveTo>
                  <a:cubicBezTo>
                    <a:pt x="405" y="112"/>
                    <a:pt x="411" y="111"/>
                    <a:pt x="416" y="110"/>
                  </a:cubicBezTo>
                  <a:cubicBezTo>
                    <a:pt x="433" y="101"/>
                    <a:pt x="450" y="91"/>
                    <a:pt x="468" y="83"/>
                  </a:cubicBezTo>
                  <a:cubicBezTo>
                    <a:pt x="486" y="75"/>
                    <a:pt x="506" y="70"/>
                    <a:pt x="522" y="58"/>
                  </a:cubicBezTo>
                  <a:cubicBezTo>
                    <a:pt x="520" y="58"/>
                    <a:pt x="520" y="56"/>
                    <a:pt x="520" y="53"/>
                  </a:cubicBezTo>
                  <a:cubicBezTo>
                    <a:pt x="473" y="66"/>
                    <a:pt x="432" y="86"/>
                    <a:pt x="399" y="114"/>
                  </a:cubicBezTo>
                  <a:close/>
                  <a:moveTo>
                    <a:pt x="593" y="54"/>
                  </a:moveTo>
                  <a:cubicBezTo>
                    <a:pt x="578" y="59"/>
                    <a:pt x="564" y="65"/>
                    <a:pt x="550" y="71"/>
                  </a:cubicBezTo>
                  <a:cubicBezTo>
                    <a:pt x="556" y="74"/>
                    <a:pt x="564" y="75"/>
                    <a:pt x="570" y="77"/>
                  </a:cubicBezTo>
                  <a:cubicBezTo>
                    <a:pt x="579" y="71"/>
                    <a:pt x="585" y="62"/>
                    <a:pt x="593" y="54"/>
                  </a:cubicBezTo>
                  <a:moveTo>
                    <a:pt x="593" y="54"/>
                  </a:moveTo>
                  <a:cubicBezTo>
                    <a:pt x="594" y="54"/>
                    <a:pt x="593" y="53"/>
                    <a:pt x="593" y="54"/>
                  </a:cubicBezTo>
                  <a:moveTo>
                    <a:pt x="637" y="84"/>
                  </a:moveTo>
                  <a:cubicBezTo>
                    <a:pt x="647" y="83"/>
                    <a:pt x="659" y="84"/>
                    <a:pt x="668" y="82"/>
                  </a:cubicBezTo>
                  <a:cubicBezTo>
                    <a:pt x="669" y="72"/>
                    <a:pt x="679" y="60"/>
                    <a:pt x="678" y="53"/>
                  </a:cubicBezTo>
                  <a:cubicBezTo>
                    <a:pt x="664" y="64"/>
                    <a:pt x="649" y="72"/>
                    <a:pt x="637" y="84"/>
                  </a:cubicBezTo>
                  <a:close/>
                  <a:moveTo>
                    <a:pt x="890" y="84"/>
                  </a:moveTo>
                  <a:cubicBezTo>
                    <a:pt x="901" y="85"/>
                    <a:pt x="916" y="86"/>
                    <a:pt x="924" y="81"/>
                  </a:cubicBezTo>
                  <a:cubicBezTo>
                    <a:pt x="907" y="73"/>
                    <a:pt x="890" y="59"/>
                    <a:pt x="872" y="54"/>
                  </a:cubicBezTo>
                  <a:cubicBezTo>
                    <a:pt x="879" y="63"/>
                    <a:pt x="885" y="73"/>
                    <a:pt x="890" y="84"/>
                  </a:cubicBezTo>
                  <a:close/>
                  <a:moveTo>
                    <a:pt x="1063" y="94"/>
                  </a:moveTo>
                  <a:cubicBezTo>
                    <a:pt x="1063" y="94"/>
                    <a:pt x="1063" y="94"/>
                    <a:pt x="1063" y="95"/>
                  </a:cubicBezTo>
                  <a:cubicBezTo>
                    <a:pt x="1064" y="95"/>
                    <a:pt x="1065" y="96"/>
                    <a:pt x="1066" y="95"/>
                  </a:cubicBezTo>
                  <a:moveTo>
                    <a:pt x="1066" y="95"/>
                  </a:moveTo>
                  <a:cubicBezTo>
                    <a:pt x="1067" y="97"/>
                    <a:pt x="1067" y="95"/>
                    <a:pt x="1066" y="95"/>
                  </a:cubicBezTo>
                  <a:moveTo>
                    <a:pt x="1066" y="95"/>
                  </a:moveTo>
                  <a:cubicBezTo>
                    <a:pt x="1066" y="94"/>
                    <a:pt x="1065" y="94"/>
                    <a:pt x="1063" y="94"/>
                  </a:cubicBezTo>
                  <a:moveTo>
                    <a:pt x="1063" y="94"/>
                  </a:moveTo>
                  <a:cubicBezTo>
                    <a:pt x="1046" y="79"/>
                    <a:pt x="1027" y="67"/>
                    <a:pt x="1006" y="56"/>
                  </a:cubicBezTo>
                  <a:cubicBezTo>
                    <a:pt x="1001" y="58"/>
                    <a:pt x="1000" y="63"/>
                    <a:pt x="996" y="65"/>
                  </a:cubicBezTo>
                  <a:cubicBezTo>
                    <a:pt x="1020" y="73"/>
                    <a:pt x="1041" y="84"/>
                    <a:pt x="1063" y="94"/>
                  </a:cubicBezTo>
                  <a:moveTo>
                    <a:pt x="482" y="60"/>
                  </a:moveTo>
                  <a:cubicBezTo>
                    <a:pt x="482" y="61"/>
                    <a:pt x="481" y="60"/>
                    <a:pt x="482" y="60"/>
                  </a:cubicBezTo>
                  <a:close/>
                  <a:moveTo>
                    <a:pt x="526" y="60"/>
                  </a:moveTo>
                  <a:cubicBezTo>
                    <a:pt x="526" y="61"/>
                    <a:pt x="525" y="60"/>
                    <a:pt x="526" y="60"/>
                  </a:cubicBezTo>
                  <a:close/>
                  <a:moveTo>
                    <a:pt x="479" y="61"/>
                  </a:moveTo>
                  <a:cubicBezTo>
                    <a:pt x="478" y="61"/>
                    <a:pt x="477" y="61"/>
                    <a:pt x="477" y="62"/>
                  </a:cubicBezTo>
                  <a:moveTo>
                    <a:pt x="477" y="62"/>
                  </a:moveTo>
                  <a:cubicBezTo>
                    <a:pt x="441" y="76"/>
                    <a:pt x="407" y="92"/>
                    <a:pt x="377" y="112"/>
                  </a:cubicBezTo>
                  <a:moveTo>
                    <a:pt x="377" y="112"/>
                  </a:moveTo>
                  <a:cubicBezTo>
                    <a:pt x="375" y="112"/>
                    <a:pt x="375" y="113"/>
                    <a:pt x="374" y="114"/>
                  </a:cubicBezTo>
                  <a:moveTo>
                    <a:pt x="374" y="114"/>
                  </a:moveTo>
                  <a:cubicBezTo>
                    <a:pt x="373" y="114"/>
                    <a:pt x="372" y="114"/>
                    <a:pt x="372" y="115"/>
                  </a:cubicBezTo>
                  <a:moveTo>
                    <a:pt x="372" y="115"/>
                  </a:moveTo>
                  <a:cubicBezTo>
                    <a:pt x="371" y="115"/>
                    <a:pt x="371" y="115"/>
                    <a:pt x="370" y="116"/>
                  </a:cubicBezTo>
                  <a:moveTo>
                    <a:pt x="370" y="116"/>
                  </a:moveTo>
                  <a:cubicBezTo>
                    <a:pt x="370" y="115"/>
                    <a:pt x="369" y="116"/>
                    <a:pt x="369" y="117"/>
                  </a:cubicBezTo>
                  <a:moveTo>
                    <a:pt x="369" y="117"/>
                  </a:moveTo>
                  <a:cubicBezTo>
                    <a:pt x="368" y="116"/>
                    <a:pt x="368" y="117"/>
                    <a:pt x="367" y="118"/>
                  </a:cubicBezTo>
                  <a:moveTo>
                    <a:pt x="367" y="118"/>
                  </a:moveTo>
                  <a:cubicBezTo>
                    <a:pt x="366" y="118"/>
                    <a:pt x="368" y="119"/>
                    <a:pt x="367" y="118"/>
                  </a:cubicBezTo>
                  <a:moveTo>
                    <a:pt x="367" y="118"/>
                  </a:moveTo>
                  <a:cubicBezTo>
                    <a:pt x="369" y="118"/>
                    <a:pt x="369" y="117"/>
                    <a:pt x="369" y="117"/>
                  </a:cubicBezTo>
                  <a:moveTo>
                    <a:pt x="369" y="117"/>
                  </a:moveTo>
                  <a:cubicBezTo>
                    <a:pt x="370" y="117"/>
                    <a:pt x="370" y="116"/>
                    <a:pt x="370" y="116"/>
                  </a:cubicBezTo>
                  <a:moveTo>
                    <a:pt x="370" y="116"/>
                  </a:moveTo>
                  <a:cubicBezTo>
                    <a:pt x="371" y="116"/>
                    <a:pt x="372" y="115"/>
                    <a:pt x="372" y="115"/>
                  </a:cubicBezTo>
                  <a:moveTo>
                    <a:pt x="372" y="115"/>
                  </a:moveTo>
                  <a:cubicBezTo>
                    <a:pt x="373" y="115"/>
                    <a:pt x="374" y="114"/>
                    <a:pt x="374" y="114"/>
                  </a:cubicBezTo>
                  <a:moveTo>
                    <a:pt x="374" y="114"/>
                  </a:moveTo>
                  <a:cubicBezTo>
                    <a:pt x="376" y="114"/>
                    <a:pt x="377" y="113"/>
                    <a:pt x="377" y="112"/>
                  </a:cubicBezTo>
                  <a:moveTo>
                    <a:pt x="377" y="112"/>
                  </a:moveTo>
                  <a:cubicBezTo>
                    <a:pt x="409" y="94"/>
                    <a:pt x="445" y="80"/>
                    <a:pt x="477" y="62"/>
                  </a:cubicBezTo>
                  <a:moveTo>
                    <a:pt x="477" y="62"/>
                  </a:moveTo>
                  <a:cubicBezTo>
                    <a:pt x="478" y="62"/>
                    <a:pt x="479" y="62"/>
                    <a:pt x="479" y="61"/>
                  </a:cubicBezTo>
                  <a:moveTo>
                    <a:pt x="479" y="61"/>
                  </a:moveTo>
                  <a:cubicBezTo>
                    <a:pt x="483" y="62"/>
                    <a:pt x="479" y="58"/>
                    <a:pt x="479" y="61"/>
                  </a:cubicBezTo>
                  <a:moveTo>
                    <a:pt x="481" y="64"/>
                  </a:moveTo>
                  <a:cubicBezTo>
                    <a:pt x="480" y="63"/>
                    <a:pt x="481" y="64"/>
                    <a:pt x="481" y="64"/>
                  </a:cubicBezTo>
                  <a:close/>
                  <a:moveTo>
                    <a:pt x="524" y="63"/>
                  </a:moveTo>
                  <a:cubicBezTo>
                    <a:pt x="510" y="69"/>
                    <a:pt x="495" y="80"/>
                    <a:pt x="484" y="90"/>
                  </a:cubicBezTo>
                  <a:cubicBezTo>
                    <a:pt x="480" y="92"/>
                    <a:pt x="475" y="96"/>
                    <a:pt x="476" y="99"/>
                  </a:cubicBezTo>
                  <a:cubicBezTo>
                    <a:pt x="504" y="96"/>
                    <a:pt x="519" y="80"/>
                    <a:pt x="542" y="71"/>
                  </a:cubicBezTo>
                  <a:cubicBezTo>
                    <a:pt x="535" y="69"/>
                    <a:pt x="530" y="65"/>
                    <a:pt x="524" y="63"/>
                  </a:cubicBezTo>
                  <a:close/>
                  <a:moveTo>
                    <a:pt x="479" y="65"/>
                  </a:moveTo>
                  <a:cubicBezTo>
                    <a:pt x="478" y="64"/>
                    <a:pt x="479" y="65"/>
                    <a:pt x="479" y="65"/>
                  </a:cubicBezTo>
                  <a:close/>
                  <a:moveTo>
                    <a:pt x="1028" y="65"/>
                  </a:moveTo>
                  <a:cubicBezTo>
                    <a:pt x="1048" y="78"/>
                    <a:pt x="1066" y="92"/>
                    <a:pt x="1086" y="106"/>
                  </a:cubicBezTo>
                  <a:cubicBezTo>
                    <a:pt x="1106" y="107"/>
                    <a:pt x="1124" y="115"/>
                    <a:pt x="1141" y="117"/>
                  </a:cubicBezTo>
                  <a:cubicBezTo>
                    <a:pt x="1105" y="97"/>
                    <a:pt x="1069" y="79"/>
                    <a:pt x="1028" y="65"/>
                  </a:cubicBezTo>
                  <a:moveTo>
                    <a:pt x="1028" y="65"/>
                  </a:moveTo>
                  <a:cubicBezTo>
                    <a:pt x="1028" y="62"/>
                    <a:pt x="1024" y="66"/>
                    <a:pt x="1028" y="65"/>
                  </a:cubicBezTo>
                  <a:moveTo>
                    <a:pt x="993" y="66"/>
                  </a:moveTo>
                  <a:cubicBezTo>
                    <a:pt x="989" y="70"/>
                    <a:pt x="981" y="71"/>
                    <a:pt x="975" y="74"/>
                  </a:cubicBezTo>
                  <a:cubicBezTo>
                    <a:pt x="984" y="83"/>
                    <a:pt x="999" y="87"/>
                    <a:pt x="1009" y="95"/>
                  </a:cubicBezTo>
                  <a:cubicBezTo>
                    <a:pt x="1032" y="95"/>
                    <a:pt x="1054" y="102"/>
                    <a:pt x="1074" y="102"/>
                  </a:cubicBezTo>
                  <a:cubicBezTo>
                    <a:pt x="1048" y="89"/>
                    <a:pt x="1021" y="77"/>
                    <a:pt x="993" y="66"/>
                  </a:cubicBezTo>
                  <a:close/>
                  <a:moveTo>
                    <a:pt x="504" y="71"/>
                  </a:moveTo>
                  <a:cubicBezTo>
                    <a:pt x="503" y="71"/>
                    <a:pt x="504" y="72"/>
                    <a:pt x="504" y="71"/>
                  </a:cubicBezTo>
                  <a:close/>
                  <a:moveTo>
                    <a:pt x="502" y="72"/>
                  </a:moveTo>
                  <a:cubicBezTo>
                    <a:pt x="476" y="83"/>
                    <a:pt x="450" y="93"/>
                    <a:pt x="428" y="107"/>
                  </a:cubicBezTo>
                  <a:moveTo>
                    <a:pt x="428" y="107"/>
                  </a:moveTo>
                  <a:cubicBezTo>
                    <a:pt x="424" y="106"/>
                    <a:pt x="428" y="110"/>
                    <a:pt x="428" y="107"/>
                  </a:cubicBezTo>
                  <a:moveTo>
                    <a:pt x="428" y="107"/>
                  </a:moveTo>
                  <a:cubicBezTo>
                    <a:pt x="442" y="105"/>
                    <a:pt x="455" y="103"/>
                    <a:pt x="468" y="100"/>
                  </a:cubicBezTo>
                  <a:cubicBezTo>
                    <a:pt x="479" y="91"/>
                    <a:pt x="490" y="82"/>
                    <a:pt x="502" y="72"/>
                  </a:cubicBezTo>
                  <a:moveTo>
                    <a:pt x="502" y="72"/>
                  </a:moveTo>
                  <a:cubicBezTo>
                    <a:pt x="503" y="72"/>
                    <a:pt x="502" y="71"/>
                    <a:pt x="502" y="72"/>
                  </a:cubicBezTo>
                  <a:moveTo>
                    <a:pt x="544" y="73"/>
                  </a:moveTo>
                  <a:cubicBezTo>
                    <a:pt x="530" y="79"/>
                    <a:pt x="513" y="89"/>
                    <a:pt x="501" y="95"/>
                  </a:cubicBezTo>
                  <a:cubicBezTo>
                    <a:pt x="522" y="94"/>
                    <a:pt x="540" y="90"/>
                    <a:pt x="561" y="90"/>
                  </a:cubicBezTo>
                  <a:cubicBezTo>
                    <a:pt x="565" y="87"/>
                    <a:pt x="567" y="83"/>
                    <a:pt x="570" y="79"/>
                  </a:cubicBezTo>
                  <a:cubicBezTo>
                    <a:pt x="561" y="81"/>
                    <a:pt x="551" y="71"/>
                    <a:pt x="544" y="73"/>
                  </a:cubicBezTo>
                  <a:close/>
                  <a:moveTo>
                    <a:pt x="933" y="85"/>
                  </a:moveTo>
                  <a:cubicBezTo>
                    <a:pt x="948" y="90"/>
                    <a:pt x="970" y="89"/>
                    <a:pt x="988" y="92"/>
                  </a:cubicBezTo>
                  <a:cubicBezTo>
                    <a:pt x="981" y="71"/>
                    <a:pt x="952" y="78"/>
                    <a:pt x="933" y="85"/>
                  </a:cubicBezTo>
                  <a:close/>
                  <a:moveTo>
                    <a:pt x="569" y="86"/>
                  </a:moveTo>
                  <a:cubicBezTo>
                    <a:pt x="568" y="86"/>
                    <a:pt x="569" y="87"/>
                    <a:pt x="569" y="86"/>
                  </a:cubicBezTo>
                  <a:moveTo>
                    <a:pt x="569" y="86"/>
                  </a:moveTo>
                  <a:cubicBezTo>
                    <a:pt x="572" y="85"/>
                    <a:pt x="575" y="84"/>
                    <a:pt x="577" y="81"/>
                  </a:cubicBezTo>
                  <a:cubicBezTo>
                    <a:pt x="574" y="81"/>
                    <a:pt x="575" y="79"/>
                    <a:pt x="572" y="80"/>
                  </a:cubicBezTo>
                  <a:cubicBezTo>
                    <a:pt x="572" y="84"/>
                    <a:pt x="569" y="82"/>
                    <a:pt x="569" y="86"/>
                  </a:cubicBezTo>
                  <a:moveTo>
                    <a:pt x="573" y="88"/>
                  </a:moveTo>
                  <a:cubicBezTo>
                    <a:pt x="569" y="87"/>
                    <a:pt x="573" y="91"/>
                    <a:pt x="573" y="88"/>
                  </a:cubicBezTo>
                  <a:moveTo>
                    <a:pt x="573" y="88"/>
                  </a:moveTo>
                  <a:cubicBezTo>
                    <a:pt x="583" y="87"/>
                    <a:pt x="594" y="88"/>
                    <a:pt x="602" y="85"/>
                  </a:cubicBezTo>
                  <a:cubicBezTo>
                    <a:pt x="590" y="84"/>
                    <a:pt x="579" y="79"/>
                    <a:pt x="573" y="88"/>
                  </a:cubicBezTo>
                  <a:moveTo>
                    <a:pt x="1092" y="83"/>
                  </a:moveTo>
                  <a:cubicBezTo>
                    <a:pt x="1092" y="83"/>
                    <a:pt x="1093" y="84"/>
                    <a:pt x="1092" y="83"/>
                  </a:cubicBezTo>
                  <a:close/>
                  <a:moveTo>
                    <a:pt x="695" y="84"/>
                  </a:moveTo>
                  <a:cubicBezTo>
                    <a:pt x="694" y="87"/>
                    <a:pt x="692" y="89"/>
                    <a:pt x="690" y="92"/>
                  </a:cubicBezTo>
                  <a:cubicBezTo>
                    <a:pt x="710" y="92"/>
                    <a:pt x="729" y="93"/>
                    <a:pt x="750" y="93"/>
                  </a:cubicBezTo>
                  <a:cubicBezTo>
                    <a:pt x="750" y="88"/>
                    <a:pt x="752" y="87"/>
                    <a:pt x="751" y="83"/>
                  </a:cubicBezTo>
                  <a:cubicBezTo>
                    <a:pt x="732" y="82"/>
                    <a:pt x="715" y="85"/>
                    <a:pt x="695" y="84"/>
                  </a:cubicBezTo>
                  <a:close/>
                  <a:moveTo>
                    <a:pt x="753" y="94"/>
                  </a:moveTo>
                  <a:cubicBezTo>
                    <a:pt x="763" y="94"/>
                    <a:pt x="770" y="92"/>
                    <a:pt x="779" y="93"/>
                  </a:cubicBezTo>
                  <a:cubicBezTo>
                    <a:pt x="780" y="89"/>
                    <a:pt x="778" y="87"/>
                    <a:pt x="778" y="83"/>
                  </a:cubicBezTo>
                  <a:cubicBezTo>
                    <a:pt x="768" y="84"/>
                    <a:pt x="749" y="77"/>
                    <a:pt x="753" y="94"/>
                  </a:cubicBezTo>
                  <a:close/>
                  <a:moveTo>
                    <a:pt x="781" y="93"/>
                  </a:moveTo>
                  <a:cubicBezTo>
                    <a:pt x="792" y="92"/>
                    <a:pt x="805" y="94"/>
                    <a:pt x="814" y="92"/>
                  </a:cubicBezTo>
                  <a:cubicBezTo>
                    <a:pt x="812" y="90"/>
                    <a:pt x="811" y="87"/>
                    <a:pt x="810" y="84"/>
                  </a:cubicBezTo>
                  <a:cubicBezTo>
                    <a:pt x="800" y="84"/>
                    <a:pt x="792" y="82"/>
                    <a:pt x="781" y="83"/>
                  </a:cubicBezTo>
                  <a:cubicBezTo>
                    <a:pt x="781" y="86"/>
                    <a:pt x="781" y="89"/>
                    <a:pt x="781" y="93"/>
                  </a:cubicBezTo>
                  <a:close/>
                  <a:moveTo>
                    <a:pt x="1094" y="84"/>
                  </a:moveTo>
                  <a:cubicBezTo>
                    <a:pt x="1095" y="85"/>
                    <a:pt x="1094" y="84"/>
                    <a:pt x="1094" y="84"/>
                  </a:cubicBezTo>
                  <a:close/>
                  <a:moveTo>
                    <a:pt x="670" y="85"/>
                  </a:moveTo>
                  <a:cubicBezTo>
                    <a:pt x="671" y="88"/>
                    <a:pt x="668" y="87"/>
                    <a:pt x="669" y="90"/>
                  </a:cubicBezTo>
                  <a:cubicBezTo>
                    <a:pt x="675" y="90"/>
                    <a:pt x="681" y="91"/>
                    <a:pt x="688" y="91"/>
                  </a:cubicBezTo>
                  <a:cubicBezTo>
                    <a:pt x="688" y="88"/>
                    <a:pt x="691" y="86"/>
                    <a:pt x="692" y="84"/>
                  </a:cubicBezTo>
                  <a:cubicBezTo>
                    <a:pt x="685" y="84"/>
                    <a:pt x="678" y="85"/>
                    <a:pt x="670" y="85"/>
                  </a:cubicBezTo>
                  <a:close/>
                  <a:moveTo>
                    <a:pt x="818" y="92"/>
                  </a:moveTo>
                  <a:cubicBezTo>
                    <a:pt x="837" y="91"/>
                    <a:pt x="856" y="90"/>
                    <a:pt x="873" y="88"/>
                  </a:cubicBezTo>
                  <a:cubicBezTo>
                    <a:pt x="858" y="83"/>
                    <a:pt x="832" y="84"/>
                    <a:pt x="814" y="85"/>
                  </a:cubicBezTo>
                  <a:cubicBezTo>
                    <a:pt x="816" y="86"/>
                    <a:pt x="816" y="90"/>
                    <a:pt x="818" y="92"/>
                  </a:cubicBezTo>
                  <a:close/>
                  <a:moveTo>
                    <a:pt x="1096" y="85"/>
                  </a:moveTo>
                  <a:cubicBezTo>
                    <a:pt x="1096" y="85"/>
                    <a:pt x="1097" y="86"/>
                    <a:pt x="1096" y="85"/>
                  </a:cubicBezTo>
                  <a:close/>
                  <a:moveTo>
                    <a:pt x="639" y="88"/>
                  </a:moveTo>
                  <a:cubicBezTo>
                    <a:pt x="648" y="88"/>
                    <a:pt x="656" y="89"/>
                    <a:pt x="665" y="90"/>
                  </a:cubicBezTo>
                  <a:cubicBezTo>
                    <a:pt x="664" y="87"/>
                    <a:pt x="666" y="87"/>
                    <a:pt x="666" y="85"/>
                  </a:cubicBezTo>
                  <a:cubicBezTo>
                    <a:pt x="658" y="87"/>
                    <a:pt x="645" y="84"/>
                    <a:pt x="639" y="88"/>
                  </a:cubicBezTo>
                  <a:close/>
                  <a:moveTo>
                    <a:pt x="931" y="86"/>
                  </a:moveTo>
                  <a:cubicBezTo>
                    <a:pt x="930" y="85"/>
                    <a:pt x="923" y="84"/>
                    <a:pt x="922" y="86"/>
                  </a:cubicBezTo>
                  <a:cubicBezTo>
                    <a:pt x="926" y="85"/>
                    <a:pt x="929" y="89"/>
                    <a:pt x="931" y="86"/>
                  </a:cubicBezTo>
                  <a:close/>
                  <a:moveTo>
                    <a:pt x="988" y="86"/>
                  </a:moveTo>
                  <a:cubicBezTo>
                    <a:pt x="988" y="86"/>
                    <a:pt x="988" y="87"/>
                    <a:pt x="988" y="87"/>
                  </a:cubicBezTo>
                  <a:cubicBezTo>
                    <a:pt x="990" y="88"/>
                    <a:pt x="991" y="90"/>
                    <a:pt x="992" y="93"/>
                  </a:cubicBezTo>
                  <a:cubicBezTo>
                    <a:pt x="995" y="93"/>
                    <a:pt x="998" y="93"/>
                    <a:pt x="1000" y="93"/>
                  </a:cubicBezTo>
                  <a:moveTo>
                    <a:pt x="1000" y="93"/>
                  </a:moveTo>
                  <a:cubicBezTo>
                    <a:pt x="1001" y="94"/>
                    <a:pt x="1001" y="93"/>
                    <a:pt x="1000" y="93"/>
                  </a:cubicBezTo>
                  <a:moveTo>
                    <a:pt x="1000" y="93"/>
                  </a:moveTo>
                  <a:cubicBezTo>
                    <a:pt x="996" y="90"/>
                    <a:pt x="993" y="87"/>
                    <a:pt x="988" y="86"/>
                  </a:cubicBezTo>
                  <a:moveTo>
                    <a:pt x="988" y="86"/>
                  </a:moveTo>
                  <a:cubicBezTo>
                    <a:pt x="987" y="84"/>
                    <a:pt x="986" y="86"/>
                    <a:pt x="988" y="86"/>
                  </a:cubicBezTo>
                  <a:moveTo>
                    <a:pt x="1173" y="127"/>
                  </a:moveTo>
                  <a:cubicBezTo>
                    <a:pt x="1173" y="128"/>
                    <a:pt x="1174" y="128"/>
                    <a:pt x="1175" y="128"/>
                  </a:cubicBezTo>
                  <a:moveTo>
                    <a:pt x="1175" y="128"/>
                  </a:moveTo>
                  <a:cubicBezTo>
                    <a:pt x="1175" y="130"/>
                    <a:pt x="1176" y="128"/>
                    <a:pt x="1175" y="128"/>
                  </a:cubicBezTo>
                  <a:moveTo>
                    <a:pt x="1175" y="128"/>
                  </a:moveTo>
                  <a:cubicBezTo>
                    <a:pt x="1175" y="127"/>
                    <a:pt x="1174" y="127"/>
                    <a:pt x="1173" y="127"/>
                  </a:cubicBezTo>
                  <a:moveTo>
                    <a:pt x="1173" y="127"/>
                  </a:moveTo>
                  <a:cubicBezTo>
                    <a:pt x="1150" y="112"/>
                    <a:pt x="1124" y="95"/>
                    <a:pt x="1098" y="86"/>
                  </a:cubicBezTo>
                  <a:cubicBezTo>
                    <a:pt x="1125" y="98"/>
                    <a:pt x="1141" y="120"/>
                    <a:pt x="1173" y="127"/>
                  </a:cubicBezTo>
                  <a:moveTo>
                    <a:pt x="885" y="86"/>
                  </a:moveTo>
                  <a:cubicBezTo>
                    <a:pt x="882" y="86"/>
                    <a:pt x="877" y="85"/>
                    <a:pt x="875" y="87"/>
                  </a:cubicBezTo>
                  <a:cubicBezTo>
                    <a:pt x="877" y="88"/>
                    <a:pt x="885" y="90"/>
                    <a:pt x="885" y="86"/>
                  </a:cubicBezTo>
                  <a:close/>
                  <a:moveTo>
                    <a:pt x="430" y="89"/>
                  </a:moveTo>
                  <a:cubicBezTo>
                    <a:pt x="429" y="88"/>
                    <a:pt x="430" y="89"/>
                    <a:pt x="430" y="89"/>
                  </a:cubicBezTo>
                  <a:close/>
                  <a:moveTo>
                    <a:pt x="564" y="92"/>
                  </a:moveTo>
                  <a:cubicBezTo>
                    <a:pt x="535" y="128"/>
                    <a:pt x="514" y="173"/>
                    <a:pt x="497" y="221"/>
                  </a:cubicBezTo>
                  <a:cubicBezTo>
                    <a:pt x="502" y="220"/>
                    <a:pt x="508" y="220"/>
                    <a:pt x="513" y="219"/>
                  </a:cubicBezTo>
                  <a:cubicBezTo>
                    <a:pt x="545" y="174"/>
                    <a:pt x="578" y="131"/>
                    <a:pt x="619" y="95"/>
                  </a:cubicBezTo>
                  <a:cubicBezTo>
                    <a:pt x="620" y="94"/>
                    <a:pt x="628" y="90"/>
                    <a:pt x="624" y="89"/>
                  </a:cubicBezTo>
                  <a:cubicBezTo>
                    <a:pt x="604" y="86"/>
                    <a:pt x="584" y="91"/>
                    <a:pt x="564" y="92"/>
                  </a:cubicBezTo>
                  <a:close/>
                  <a:moveTo>
                    <a:pt x="1055" y="192"/>
                  </a:moveTo>
                  <a:cubicBezTo>
                    <a:pt x="1019" y="154"/>
                    <a:pt x="980" y="120"/>
                    <a:pt x="937" y="90"/>
                  </a:cubicBezTo>
                  <a:cubicBezTo>
                    <a:pt x="922" y="89"/>
                    <a:pt x="906" y="86"/>
                    <a:pt x="893" y="90"/>
                  </a:cubicBezTo>
                  <a:cubicBezTo>
                    <a:pt x="901" y="111"/>
                    <a:pt x="911" y="126"/>
                    <a:pt x="923" y="142"/>
                  </a:cubicBezTo>
                  <a:cubicBezTo>
                    <a:pt x="942" y="166"/>
                    <a:pt x="959" y="189"/>
                    <a:pt x="973" y="216"/>
                  </a:cubicBezTo>
                  <a:cubicBezTo>
                    <a:pt x="1006" y="219"/>
                    <a:pt x="1038" y="222"/>
                    <a:pt x="1069" y="226"/>
                  </a:cubicBezTo>
                  <a:cubicBezTo>
                    <a:pt x="1065" y="214"/>
                    <a:pt x="1059" y="204"/>
                    <a:pt x="1055" y="192"/>
                  </a:cubicBezTo>
                  <a:close/>
                  <a:moveTo>
                    <a:pt x="366" y="122"/>
                  </a:moveTo>
                  <a:cubicBezTo>
                    <a:pt x="394" y="118"/>
                    <a:pt x="410" y="101"/>
                    <a:pt x="429" y="89"/>
                  </a:cubicBezTo>
                  <a:cubicBezTo>
                    <a:pt x="407" y="99"/>
                    <a:pt x="386" y="110"/>
                    <a:pt x="366" y="122"/>
                  </a:cubicBezTo>
                  <a:close/>
                  <a:moveTo>
                    <a:pt x="631" y="90"/>
                  </a:moveTo>
                  <a:cubicBezTo>
                    <a:pt x="632" y="88"/>
                    <a:pt x="629" y="90"/>
                    <a:pt x="629" y="91"/>
                  </a:cubicBezTo>
                  <a:cubicBezTo>
                    <a:pt x="589" y="125"/>
                    <a:pt x="552" y="168"/>
                    <a:pt x="523" y="212"/>
                  </a:cubicBezTo>
                  <a:cubicBezTo>
                    <a:pt x="522" y="214"/>
                    <a:pt x="517" y="216"/>
                    <a:pt x="519" y="219"/>
                  </a:cubicBezTo>
                  <a:cubicBezTo>
                    <a:pt x="554" y="215"/>
                    <a:pt x="591" y="214"/>
                    <a:pt x="629" y="212"/>
                  </a:cubicBezTo>
                  <a:cubicBezTo>
                    <a:pt x="645" y="177"/>
                    <a:pt x="650" y="130"/>
                    <a:pt x="663" y="93"/>
                  </a:cubicBezTo>
                  <a:cubicBezTo>
                    <a:pt x="653" y="91"/>
                    <a:pt x="643" y="90"/>
                    <a:pt x="631" y="90"/>
                  </a:cubicBezTo>
                  <a:close/>
                  <a:moveTo>
                    <a:pt x="899" y="111"/>
                  </a:moveTo>
                  <a:cubicBezTo>
                    <a:pt x="900" y="112"/>
                    <a:pt x="900" y="111"/>
                    <a:pt x="899" y="111"/>
                  </a:cubicBezTo>
                  <a:moveTo>
                    <a:pt x="899" y="111"/>
                  </a:moveTo>
                  <a:cubicBezTo>
                    <a:pt x="897" y="103"/>
                    <a:pt x="893" y="97"/>
                    <a:pt x="891" y="90"/>
                  </a:cubicBezTo>
                  <a:cubicBezTo>
                    <a:pt x="886" y="90"/>
                    <a:pt x="882" y="89"/>
                    <a:pt x="880" y="92"/>
                  </a:cubicBezTo>
                  <a:cubicBezTo>
                    <a:pt x="887" y="97"/>
                    <a:pt x="892" y="105"/>
                    <a:pt x="899" y="111"/>
                  </a:cubicBezTo>
                  <a:moveTo>
                    <a:pt x="943" y="91"/>
                  </a:moveTo>
                  <a:cubicBezTo>
                    <a:pt x="979" y="114"/>
                    <a:pt x="1013" y="148"/>
                    <a:pt x="1044" y="177"/>
                  </a:cubicBezTo>
                  <a:cubicBezTo>
                    <a:pt x="1045" y="178"/>
                    <a:pt x="1047" y="183"/>
                    <a:pt x="1049" y="180"/>
                  </a:cubicBezTo>
                  <a:cubicBezTo>
                    <a:pt x="1032" y="150"/>
                    <a:pt x="1014" y="120"/>
                    <a:pt x="991" y="95"/>
                  </a:cubicBezTo>
                  <a:cubicBezTo>
                    <a:pt x="975" y="94"/>
                    <a:pt x="961" y="91"/>
                    <a:pt x="943" y="91"/>
                  </a:cubicBezTo>
                  <a:moveTo>
                    <a:pt x="943" y="91"/>
                  </a:moveTo>
                  <a:cubicBezTo>
                    <a:pt x="943" y="88"/>
                    <a:pt x="939" y="92"/>
                    <a:pt x="943" y="91"/>
                  </a:cubicBezTo>
                  <a:moveTo>
                    <a:pt x="904" y="120"/>
                  </a:moveTo>
                  <a:cubicBezTo>
                    <a:pt x="894" y="111"/>
                    <a:pt x="886" y="98"/>
                    <a:pt x="874" y="91"/>
                  </a:cubicBezTo>
                  <a:cubicBezTo>
                    <a:pt x="857" y="93"/>
                    <a:pt x="838" y="94"/>
                    <a:pt x="820" y="95"/>
                  </a:cubicBezTo>
                  <a:cubicBezTo>
                    <a:pt x="835" y="132"/>
                    <a:pt x="849" y="170"/>
                    <a:pt x="860" y="211"/>
                  </a:cubicBezTo>
                  <a:cubicBezTo>
                    <a:pt x="885" y="210"/>
                    <a:pt x="907" y="212"/>
                    <a:pt x="931" y="214"/>
                  </a:cubicBezTo>
                  <a:cubicBezTo>
                    <a:pt x="924" y="180"/>
                    <a:pt x="914" y="150"/>
                    <a:pt x="904" y="120"/>
                  </a:cubicBezTo>
                  <a:close/>
                  <a:moveTo>
                    <a:pt x="558" y="93"/>
                  </a:moveTo>
                  <a:cubicBezTo>
                    <a:pt x="558" y="92"/>
                    <a:pt x="559" y="93"/>
                    <a:pt x="558" y="93"/>
                  </a:cubicBezTo>
                  <a:close/>
                  <a:moveTo>
                    <a:pt x="492" y="99"/>
                  </a:moveTo>
                  <a:cubicBezTo>
                    <a:pt x="485" y="102"/>
                    <a:pt x="476" y="109"/>
                    <a:pt x="468" y="114"/>
                  </a:cubicBezTo>
                  <a:cubicBezTo>
                    <a:pt x="460" y="119"/>
                    <a:pt x="450" y="123"/>
                    <a:pt x="444" y="128"/>
                  </a:cubicBezTo>
                  <a:cubicBezTo>
                    <a:pt x="432" y="139"/>
                    <a:pt x="421" y="155"/>
                    <a:pt x="411" y="169"/>
                  </a:cubicBezTo>
                  <a:cubicBezTo>
                    <a:pt x="400" y="185"/>
                    <a:pt x="389" y="201"/>
                    <a:pt x="382" y="216"/>
                  </a:cubicBezTo>
                  <a:cubicBezTo>
                    <a:pt x="390" y="219"/>
                    <a:pt x="399" y="220"/>
                    <a:pt x="407" y="223"/>
                  </a:cubicBezTo>
                  <a:cubicBezTo>
                    <a:pt x="452" y="175"/>
                    <a:pt x="501" y="130"/>
                    <a:pt x="558" y="93"/>
                  </a:cubicBezTo>
                  <a:cubicBezTo>
                    <a:pt x="533" y="97"/>
                    <a:pt x="512" y="93"/>
                    <a:pt x="492" y="99"/>
                  </a:cubicBezTo>
                  <a:close/>
                  <a:moveTo>
                    <a:pt x="667" y="93"/>
                  </a:moveTo>
                  <a:cubicBezTo>
                    <a:pt x="661" y="115"/>
                    <a:pt x="652" y="139"/>
                    <a:pt x="650" y="163"/>
                  </a:cubicBezTo>
                  <a:cubicBezTo>
                    <a:pt x="660" y="138"/>
                    <a:pt x="673" y="116"/>
                    <a:pt x="685" y="94"/>
                  </a:cubicBezTo>
                  <a:cubicBezTo>
                    <a:pt x="678" y="94"/>
                    <a:pt x="674" y="92"/>
                    <a:pt x="667" y="93"/>
                  </a:cubicBezTo>
                  <a:close/>
                  <a:moveTo>
                    <a:pt x="639" y="211"/>
                  </a:moveTo>
                  <a:cubicBezTo>
                    <a:pt x="674" y="211"/>
                    <a:pt x="707" y="208"/>
                    <a:pt x="743" y="209"/>
                  </a:cubicBezTo>
                  <a:cubicBezTo>
                    <a:pt x="745" y="170"/>
                    <a:pt x="747" y="132"/>
                    <a:pt x="750" y="95"/>
                  </a:cubicBezTo>
                  <a:cubicBezTo>
                    <a:pt x="729" y="96"/>
                    <a:pt x="708" y="95"/>
                    <a:pt x="689" y="94"/>
                  </a:cubicBezTo>
                  <a:cubicBezTo>
                    <a:pt x="669" y="129"/>
                    <a:pt x="646" y="162"/>
                    <a:pt x="639" y="211"/>
                  </a:cubicBezTo>
                  <a:close/>
                  <a:moveTo>
                    <a:pt x="825" y="120"/>
                  </a:moveTo>
                  <a:cubicBezTo>
                    <a:pt x="823" y="113"/>
                    <a:pt x="819" y="96"/>
                    <a:pt x="811" y="95"/>
                  </a:cubicBezTo>
                  <a:cubicBezTo>
                    <a:pt x="803" y="93"/>
                    <a:pt x="791" y="98"/>
                    <a:pt x="782" y="95"/>
                  </a:cubicBezTo>
                  <a:cubicBezTo>
                    <a:pt x="784" y="133"/>
                    <a:pt x="786" y="171"/>
                    <a:pt x="787" y="209"/>
                  </a:cubicBezTo>
                  <a:cubicBezTo>
                    <a:pt x="811" y="208"/>
                    <a:pt x="832" y="210"/>
                    <a:pt x="855" y="210"/>
                  </a:cubicBezTo>
                  <a:cubicBezTo>
                    <a:pt x="848" y="183"/>
                    <a:pt x="836" y="148"/>
                    <a:pt x="825" y="120"/>
                  </a:cubicBezTo>
                  <a:close/>
                  <a:moveTo>
                    <a:pt x="499" y="96"/>
                  </a:moveTo>
                  <a:cubicBezTo>
                    <a:pt x="499" y="96"/>
                    <a:pt x="500" y="97"/>
                    <a:pt x="499" y="96"/>
                  </a:cubicBezTo>
                  <a:close/>
                  <a:moveTo>
                    <a:pt x="752" y="98"/>
                  </a:moveTo>
                  <a:cubicBezTo>
                    <a:pt x="750" y="135"/>
                    <a:pt x="747" y="171"/>
                    <a:pt x="746" y="209"/>
                  </a:cubicBezTo>
                  <a:cubicBezTo>
                    <a:pt x="758" y="209"/>
                    <a:pt x="771" y="209"/>
                    <a:pt x="784" y="209"/>
                  </a:cubicBezTo>
                  <a:cubicBezTo>
                    <a:pt x="783" y="170"/>
                    <a:pt x="781" y="133"/>
                    <a:pt x="779" y="95"/>
                  </a:cubicBezTo>
                  <a:cubicBezTo>
                    <a:pt x="771" y="97"/>
                    <a:pt x="756" y="92"/>
                    <a:pt x="752" y="98"/>
                  </a:cubicBezTo>
                  <a:close/>
                  <a:moveTo>
                    <a:pt x="1056" y="191"/>
                  </a:moveTo>
                  <a:cubicBezTo>
                    <a:pt x="1069" y="202"/>
                    <a:pt x="1077" y="217"/>
                    <a:pt x="1090" y="228"/>
                  </a:cubicBezTo>
                  <a:cubicBezTo>
                    <a:pt x="1115" y="224"/>
                    <a:pt x="1137" y="218"/>
                    <a:pt x="1159" y="212"/>
                  </a:cubicBezTo>
                  <a:cubicBezTo>
                    <a:pt x="1152" y="199"/>
                    <a:pt x="1138" y="190"/>
                    <a:pt x="1126" y="180"/>
                  </a:cubicBezTo>
                  <a:cubicBezTo>
                    <a:pt x="1101" y="159"/>
                    <a:pt x="1078" y="141"/>
                    <a:pt x="1049" y="122"/>
                  </a:cubicBezTo>
                  <a:cubicBezTo>
                    <a:pt x="1032" y="112"/>
                    <a:pt x="1016" y="96"/>
                    <a:pt x="996" y="96"/>
                  </a:cubicBezTo>
                  <a:cubicBezTo>
                    <a:pt x="1020" y="124"/>
                    <a:pt x="1040" y="155"/>
                    <a:pt x="1056" y="191"/>
                  </a:cubicBezTo>
                  <a:close/>
                  <a:moveTo>
                    <a:pt x="1095" y="150"/>
                  </a:moveTo>
                  <a:cubicBezTo>
                    <a:pt x="1112" y="165"/>
                    <a:pt x="1132" y="180"/>
                    <a:pt x="1149" y="195"/>
                  </a:cubicBezTo>
                  <a:cubicBezTo>
                    <a:pt x="1154" y="200"/>
                    <a:pt x="1159" y="209"/>
                    <a:pt x="1167" y="209"/>
                  </a:cubicBezTo>
                  <a:cubicBezTo>
                    <a:pt x="1146" y="171"/>
                    <a:pt x="1113" y="136"/>
                    <a:pt x="1081" y="107"/>
                  </a:cubicBezTo>
                  <a:cubicBezTo>
                    <a:pt x="1060" y="104"/>
                    <a:pt x="1036" y="99"/>
                    <a:pt x="1015" y="98"/>
                  </a:cubicBezTo>
                  <a:cubicBezTo>
                    <a:pt x="1044" y="113"/>
                    <a:pt x="1069" y="132"/>
                    <a:pt x="1095" y="150"/>
                  </a:cubicBezTo>
                  <a:close/>
                  <a:moveTo>
                    <a:pt x="555" y="99"/>
                  </a:moveTo>
                  <a:cubicBezTo>
                    <a:pt x="506" y="130"/>
                    <a:pt x="457" y="172"/>
                    <a:pt x="418" y="216"/>
                  </a:cubicBezTo>
                  <a:cubicBezTo>
                    <a:pt x="417" y="218"/>
                    <a:pt x="411" y="220"/>
                    <a:pt x="414" y="224"/>
                  </a:cubicBezTo>
                  <a:cubicBezTo>
                    <a:pt x="438" y="232"/>
                    <a:pt x="467" y="223"/>
                    <a:pt x="494" y="221"/>
                  </a:cubicBezTo>
                  <a:cubicBezTo>
                    <a:pt x="510" y="176"/>
                    <a:pt x="530" y="135"/>
                    <a:pt x="555" y="99"/>
                  </a:cubicBezTo>
                  <a:moveTo>
                    <a:pt x="555" y="99"/>
                  </a:moveTo>
                  <a:cubicBezTo>
                    <a:pt x="556" y="99"/>
                    <a:pt x="555" y="98"/>
                    <a:pt x="555" y="99"/>
                  </a:cubicBezTo>
                  <a:moveTo>
                    <a:pt x="484" y="101"/>
                  </a:moveTo>
                  <a:cubicBezTo>
                    <a:pt x="483" y="101"/>
                    <a:pt x="484" y="102"/>
                    <a:pt x="484" y="101"/>
                  </a:cubicBezTo>
                  <a:close/>
                  <a:moveTo>
                    <a:pt x="1118" y="101"/>
                  </a:moveTo>
                  <a:cubicBezTo>
                    <a:pt x="1119" y="103"/>
                    <a:pt x="1119" y="101"/>
                    <a:pt x="1118" y="101"/>
                  </a:cubicBezTo>
                  <a:moveTo>
                    <a:pt x="1118" y="101"/>
                  </a:moveTo>
                  <a:cubicBezTo>
                    <a:pt x="1118" y="100"/>
                    <a:pt x="1117" y="101"/>
                    <a:pt x="1118" y="101"/>
                  </a:cubicBezTo>
                  <a:moveTo>
                    <a:pt x="454" y="119"/>
                  </a:moveTo>
                  <a:cubicBezTo>
                    <a:pt x="452" y="119"/>
                    <a:pt x="454" y="120"/>
                    <a:pt x="454" y="119"/>
                  </a:cubicBezTo>
                  <a:moveTo>
                    <a:pt x="454" y="119"/>
                  </a:moveTo>
                  <a:cubicBezTo>
                    <a:pt x="464" y="113"/>
                    <a:pt x="474" y="108"/>
                    <a:pt x="483" y="101"/>
                  </a:cubicBezTo>
                  <a:cubicBezTo>
                    <a:pt x="466" y="100"/>
                    <a:pt x="462" y="111"/>
                    <a:pt x="454" y="119"/>
                  </a:cubicBezTo>
                  <a:moveTo>
                    <a:pt x="1120" y="103"/>
                  </a:moveTo>
                  <a:cubicBezTo>
                    <a:pt x="1120" y="103"/>
                    <a:pt x="1121" y="104"/>
                    <a:pt x="1120" y="103"/>
                  </a:cubicBezTo>
                  <a:close/>
                  <a:moveTo>
                    <a:pt x="1075" y="104"/>
                  </a:moveTo>
                  <a:cubicBezTo>
                    <a:pt x="1075" y="104"/>
                    <a:pt x="1076" y="105"/>
                    <a:pt x="1075" y="104"/>
                  </a:cubicBezTo>
                  <a:close/>
                  <a:moveTo>
                    <a:pt x="417" y="112"/>
                  </a:moveTo>
                  <a:cubicBezTo>
                    <a:pt x="407" y="115"/>
                    <a:pt x="396" y="125"/>
                    <a:pt x="386" y="131"/>
                  </a:cubicBezTo>
                  <a:cubicBezTo>
                    <a:pt x="357" y="148"/>
                    <a:pt x="335" y="165"/>
                    <a:pt x="317" y="191"/>
                  </a:cubicBezTo>
                  <a:cubicBezTo>
                    <a:pt x="325" y="195"/>
                    <a:pt x="332" y="200"/>
                    <a:pt x="342" y="203"/>
                  </a:cubicBezTo>
                  <a:cubicBezTo>
                    <a:pt x="374" y="176"/>
                    <a:pt x="406" y="149"/>
                    <a:pt x="442" y="127"/>
                  </a:cubicBezTo>
                  <a:cubicBezTo>
                    <a:pt x="445" y="123"/>
                    <a:pt x="449" y="119"/>
                    <a:pt x="453" y="115"/>
                  </a:cubicBezTo>
                  <a:cubicBezTo>
                    <a:pt x="455" y="112"/>
                    <a:pt x="466" y="105"/>
                    <a:pt x="461" y="104"/>
                  </a:cubicBezTo>
                  <a:cubicBezTo>
                    <a:pt x="446" y="109"/>
                    <a:pt x="430" y="107"/>
                    <a:pt x="417" y="112"/>
                  </a:cubicBezTo>
                  <a:close/>
                  <a:moveTo>
                    <a:pt x="1210" y="188"/>
                  </a:moveTo>
                  <a:cubicBezTo>
                    <a:pt x="1213" y="187"/>
                    <a:pt x="1214" y="184"/>
                    <a:pt x="1216" y="183"/>
                  </a:cubicBezTo>
                  <a:cubicBezTo>
                    <a:pt x="1210" y="171"/>
                    <a:pt x="1197" y="162"/>
                    <a:pt x="1185" y="152"/>
                  </a:cubicBezTo>
                  <a:cubicBezTo>
                    <a:pt x="1175" y="143"/>
                    <a:pt x="1164" y="130"/>
                    <a:pt x="1151" y="123"/>
                  </a:cubicBezTo>
                  <a:cubicBezTo>
                    <a:pt x="1135" y="116"/>
                    <a:pt x="1116" y="117"/>
                    <a:pt x="1097" y="110"/>
                  </a:cubicBezTo>
                  <a:cubicBezTo>
                    <a:pt x="1096" y="110"/>
                    <a:pt x="1094" y="110"/>
                    <a:pt x="1094" y="111"/>
                  </a:cubicBezTo>
                  <a:cubicBezTo>
                    <a:pt x="1136" y="132"/>
                    <a:pt x="1174" y="163"/>
                    <a:pt x="1210" y="188"/>
                  </a:cubicBezTo>
                  <a:close/>
                  <a:moveTo>
                    <a:pt x="1090" y="112"/>
                  </a:moveTo>
                  <a:cubicBezTo>
                    <a:pt x="1090" y="112"/>
                    <a:pt x="1090" y="113"/>
                    <a:pt x="1090" y="113"/>
                  </a:cubicBezTo>
                  <a:cubicBezTo>
                    <a:pt x="1124" y="138"/>
                    <a:pt x="1146" y="175"/>
                    <a:pt x="1173" y="207"/>
                  </a:cubicBezTo>
                  <a:cubicBezTo>
                    <a:pt x="1185" y="202"/>
                    <a:pt x="1198" y="198"/>
                    <a:pt x="1206" y="190"/>
                  </a:cubicBezTo>
                  <a:cubicBezTo>
                    <a:pt x="1170" y="161"/>
                    <a:pt x="1132" y="134"/>
                    <a:pt x="1090" y="112"/>
                  </a:cubicBezTo>
                  <a:moveTo>
                    <a:pt x="1090" y="112"/>
                  </a:moveTo>
                  <a:cubicBezTo>
                    <a:pt x="1090" y="110"/>
                    <a:pt x="1089" y="112"/>
                    <a:pt x="1090" y="112"/>
                  </a:cubicBezTo>
                  <a:moveTo>
                    <a:pt x="405" y="116"/>
                  </a:moveTo>
                  <a:cubicBezTo>
                    <a:pt x="389" y="116"/>
                    <a:pt x="383" y="126"/>
                    <a:pt x="374" y="134"/>
                  </a:cubicBezTo>
                  <a:moveTo>
                    <a:pt x="374" y="134"/>
                  </a:moveTo>
                  <a:cubicBezTo>
                    <a:pt x="373" y="134"/>
                    <a:pt x="372" y="135"/>
                    <a:pt x="371" y="136"/>
                  </a:cubicBezTo>
                  <a:moveTo>
                    <a:pt x="371" y="136"/>
                  </a:moveTo>
                  <a:cubicBezTo>
                    <a:pt x="370" y="136"/>
                    <a:pt x="370" y="136"/>
                    <a:pt x="370" y="137"/>
                  </a:cubicBezTo>
                  <a:moveTo>
                    <a:pt x="370" y="137"/>
                  </a:moveTo>
                  <a:cubicBezTo>
                    <a:pt x="369" y="137"/>
                    <a:pt x="370" y="138"/>
                    <a:pt x="370" y="137"/>
                  </a:cubicBezTo>
                  <a:moveTo>
                    <a:pt x="370" y="137"/>
                  </a:moveTo>
                  <a:cubicBezTo>
                    <a:pt x="371" y="137"/>
                    <a:pt x="371" y="136"/>
                    <a:pt x="371" y="136"/>
                  </a:cubicBezTo>
                  <a:moveTo>
                    <a:pt x="371" y="136"/>
                  </a:moveTo>
                  <a:cubicBezTo>
                    <a:pt x="373" y="136"/>
                    <a:pt x="374" y="135"/>
                    <a:pt x="374" y="134"/>
                  </a:cubicBezTo>
                  <a:moveTo>
                    <a:pt x="374" y="134"/>
                  </a:moveTo>
                  <a:cubicBezTo>
                    <a:pt x="385" y="129"/>
                    <a:pt x="395" y="122"/>
                    <a:pt x="405" y="116"/>
                  </a:cubicBezTo>
                  <a:moveTo>
                    <a:pt x="405" y="116"/>
                  </a:moveTo>
                  <a:cubicBezTo>
                    <a:pt x="409" y="117"/>
                    <a:pt x="405" y="113"/>
                    <a:pt x="405" y="116"/>
                  </a:cubicBezTo>
                  <a:moveTo>
                    <a:pt x="1142" y="119"/>
                  </a:moveTo>
                  <a:cubicBezTo>
                    <a:pt x="1142" y="118"/>
                    <a:pt x="1143" y="119"/>
                    <a:pt x="1142" y="119"/>
                  </a:cubicBezTo>
                  <a:close/>
                  <a:moveTo>
                    <a:pt x="365" y="119"/>
                  </a:moveTo>
                  <a:cubicBezTo>
                    <a:pt x="364" y="119"/>
                    <a:pt x="365" y="120"/>
                    <a:pt x="365" y="119"/>
                  </a:cubicBezTo>
                  <a:close/>
                  <a:moveTo>
                    <a:pt x="363" y="120"/>
                  </a:moveTo>
                  <a:cubicBezTo>
                    <a:pt x="361" y="121"/>
                    <a:pt x="363" y="122"/>
                    <a:pt x="363" y="120"/>
                  </a:cubicBezTo>
                  <a:moveTo>
                    <a:pt x="363" y="120"/>
                  </a:moveTo>
                  <a:cubicBezTo>
                    <a:pt x="364" y="120"/>
                    <a:pt x="363" y="119"/>
                    <a:pt x="363" y="120"/>
                  </a:cubicBezTo>
                  <a:moveTo>
                    <a:pt x="326" y="147"/>
                  </a:moveTo>
                  <a:cubicBezTo>
                    <a:pt x="312" y="157"/>
                    <a:pt x="291" y="166"/>
                    <a:pt x="308" y="182"/>
                  </a:cubicBezTo>
                  <a:cubicBezTo>
                    <a:pt x="333" y="161"/>
                    <a:pt x="362" y="143"/>
                    <a:pt x="385" y="120"/>
                  </a:cubicBezTo>
                  <a:cubicBezTo>
                    <a:pt x="360" y="124"/>
                    <a:pt x="343" y="136"/>
                    <a:pt x="326" y="147"/>
                  </a:cubicBezTo>
                  <a:close/>
                  <a:moveTo>
                    <a:pt x="360" y="122"/>
                  </a:moveTo>
                  <a:cubicBezTo>
                    <a:pt x="359" y="122"/>
                    <a:pt x="360" y="123"/>
                    <a:pt x="360" y="122"/>
                  </a:cubicBezTo>
                  <a:close/>
                  <a:moveTo>
                    <a:pt x="365" y="123"/>
                  </a:moveTo>
                  <a:cubicBezTo>
                    <a:pt x="364" y="123"/>
                    <a:pt x="365" y="124"/>
                    <a:pt x="365" y="123"/>
                  </a:cubicBezTo>
                  <a:close/>
                  <a:moveTo>
                    <a:pt x="357" y="124"/>
                  </a:moveTo>
                  <a:cubicBezTo>
                    <a:pt x="356" y="124"/>
                    <a:pt x="358" y="125"/>
                    <a:pt x="357" y="124"/>
                  </a:cubicBezTo>
                  <a:close/>
                  <a:moveTo>
                    <a:pt x="354" y="126"/>
                  </a:moveTo>
                  <a:cubicBezTo>
                    <a:pt x="354" y="126"/>
                    <a:pt x="355" y="127"/>
                    <a:pt x="354" y="126"/>
                  </a:cubicBezTo>
                  <a:close/>
                  <a:moveTo>
                    <a:pt x="910" y="129"/>
                  </a:moveTo>
                  <a:cubicBezTo>
                    <a:pt x="919" y="156"/>
                    <a:pt x="927" y="184"/>
                    <a:pt x="934" y="214"/>
                  </a:cubicBezTo>
                  <a:cubicBezTo>
                    <a:pt x="946" y="215"/>
                    <a:pt x="959" y="215"/>
                    <a:pt x="970" y="216"/>
                  </a:cubicBezTo>
                  <a:cubicBezTo>
                    <a:pt x="952" y="185"/>
                    <a:pt x="933" y="155"/>
                    <a:pt x="910" y="129"/>
                  </a:cubicBezTo>
                  <a:moveTo>
                    <a:pt x="910" y="129"/>
                  </a:moveTo>
                  <a:cubicBezTo>
                    <a:pt x="911" y="125"/>
                    <a:pt x="907" y="129"/>
                    <a:pt x="910" y="129"/>
                  </a:cubicBezTo>
                  <a:moveTo>
                    <a:pt x="1166" y="129"/>
                  </a:moveTo>
                  <a:cubicBezTo>
                    <a:pt x="1166" y="129"/>
                    <a:pt x="1167" y="130"/>
                    <a:pt x="1166" y="129"/>
                  </a:cubicBezTo>
                  <a:close/>
                  <a:moveTo>
                    <a:pt x="1222" y="166"/>
                  </a:moveTo>
                  <a:cubicBezTo>
                    <a:pt x="1218" y="155"/>
                    <a:pt x="1206" y="150"/>
                    <a:pt x="1198" y="144"/>
                  </a:cubicBezTo>
                  <a:cubicBezTo>
                    <a:pt x="1189" y="138"/>
                    <a:pt x="1180" y="130"/>
                    <a:pt x="1168" y="130"/>
                  </a:cubicBezTo>
                  <a:cubicBezTo>
                    <a:pt x="1187" y="141"/>
                    <a:pt x="1204" y="154"/>
                    <a:pt x="1222" y="166"/>
                  </a:cubicBezTo>
                  <a:close/>
                  <a:moveTo>
                    <a:pt x="1165" y="132"/>
                  </a:moveTo>
                  <a:cubicBezTo>
                    <a:pt x="1166" y="133"/>
                    <a:pt x="1165" y="132"/>
                    <a:pt x="1165" y="132"/>
                  </a:cubicBezTo>
                  <a:close/>
                  <a:moveTo>
                    <a:pt x="1169" y="134"/>
                  </a:moveTo>
                  <a:cubicBezTo>
                    <a:pt x="1187" y="147"/>
                    <a:pt x="1204" y="167"/>
                    <a:pt x="1220" y="178"/>
                  </a:cubicBezTo>
                  <a:cubicBezTo>
                    <a:pt x="1220" y="175"/>
                    <a:pt x="1223" y="174"/>
                    <a:pt x="1222" y="170"/>
                  </a:cubicBezTo>
                  <a:cubicBezTo>
                    <a:pt x="1206" y="157"/>
                    <a:pt x="1188" y="145"/>
                    <a:pt x="1169" y="134"/>
                  </a:cubicBezTo>
                  <a:moveTo>
                    <a:pt x="1169" y="134"/>
                  </a:moveTo>
                  <a:cubicBezTo>
                    <a:pt x="1168" y="132"/>
                    <a:pt x="1168" y="134"/>
                    <a:pt x="1169" y="134"/>
                  </a:cubicBezTo>
                  <a:moveTo>
                    <a:pt x="434" y="136"/>
                  </a:moveTo>
                  <a:cubicBezTo>
                    <a:pt x="433" y="136"/>
                    <a:pt x="433" y="136"/>
                    <a:pt x="433" y="137"/>
                  </a:cubicBezTo>
                  <a:moveTo>
                    <a:pt x="433" y="137"/>
                  </a:moveTo>
                  <a:cubicBezTo>
                    <a:pt x="401" y="157"/>
                    <a:pt x="372" y="180"/>
                    <a:pt x="345" y="205"/>
                  </a:cubicBezTo>
                  <a:cubicBezTo>
                    <a:pt x="357" y="209"/>
                    <a:pt x="367" y="213"/>
                    <a:pt x="379" y="215"/>
                  </a:cubicBezTo>
                  <a:cubicBezTo>
                    <a:pt x="394" y="187"/>
                    <a:pt x="413" y="162"/>
                    <a:pt x="433" y="137"/>
                  </a:cubicBezTo>
                  <a:moveTo>
                    <a:pt x="433" y="137"/>
                  </a:moveTo>
                  <a:cubicBezTo>
                    <a:pt x="434" y="137"/>
                    <a:pt x="434" y="136"/>
                    <a:pt x="434" y="136"/>
                  </a:cubicBezTo>
                  <a:moveTo>
                    <a:pt x="434" y="136"/>
                  </a:moveTo>
                  <a:cubicBezTo>
                    <a:pt x="435" y="135"/>
                    <a:pt x="434" y="135"/>
                    <a:pt x="434" y="136"/>
                  </a:cubicBezTo>
                  <a:moveTo>
                    <a:pt x="327" y="142"/>
                  </a:moveTo>
                  <a:cubicBezTo>
                    <a:pt x="327" y="141"/>
                    <a:pt x="328" y="142"/>
                    <a:pt x="327" y="142"/>
                  </a:cubicBezTo>
                  <a:close/>
                  <a:moveTo>
                    <a:pt x="325" y="143"/>
                  </a:moveTo>
                  <a:cubicBezTo>
                    <a:pt x="319" y="146"/>
                    <a:pt x="312" y="150"/>
                    <a:pt x="308" y="156"/>
                  </a:cubicBezTo>
                  <a:moveTo>
                    <a:pt x="308" y="156"/>
                  </a:moveTo>
                  <a:cubicBezTo>
                    <a:pt x="307" y="156"/>
                    <a:pt x="307" y="156"/>
                    <a:pt x="307" y="157"/>
                  </a:cubicBezTo>
                  <a:moveTo>
                    <a:pt x="307" y="157"/>
                  </a:moveTo>
                  <a:cubicBezTo>
                    <a:pt x="306" y="157"/>
                    <a:pt x="306" y="157"/>
                    <a:pt x="306" y="158"/>
                  </a:cubicBezTo>
                  <a:moveTo>
                    <a:pt x="306" y="158"/>
                  </a:moveTo>
                  <a:cubicBezTo>
                    <a:pt x="305" y="158"/>
                    <a:pt x="306" y="159"/>
                    <a:pt x="306" y="158"/>
                  </a:cubicBezTo>
                  <a:moveTo>
                    <a:pt x="306" y="158"/>
                  </a:moveTo>
                  <a:cubicBezTo>
                    <a:pt x="307" y="158"/>
                    <a:pt x="307" y="158"/>
                    <a:pt x="307" y="157"/>
                  </a:cubicBezTo>
                  <a:moveTo>
                    <a:pt x="307" y="157"/>
                  </a:moveTo>
                  <a:cubicBezTo>
                    <a:pt x="308" y="157"/>
                    <a:pt x="308" y="157"/>
                    <a:pt x="308" y="156"/>
                  </a:cubicBezTo>
                  <a:moveTo>
                    <a:pt x="308" y="156"/>
                  </a:moveTo>
                  <a:cubicBezTo>
                    <a:pt x="314" y="152"/>
                    <a:pt x="320" y="147"/>
                    <a:pt x="325" y="143"/>
                  </a:cubicBezTo>
                  <a:moveTo>
                    <a:pt x="325" y="143"/>
                  </a:moveTo>
                  <a:cubicBezTo>
                    <a:pt x="327" y="142"/>
                    <a:pt x="325" y="141"/>
                    <a:pt x="325" y="143"/>
                  </a:cubicBezTo>
                  <a:moveTo>
                    <a:pt x="338" y="163"/>
                  </a:moveTo>
                  <a:cubicBezTo>
                    <a:pt x="337" y="163"/>
                    <a:pt x="337" y="163"/>
                    <a:pt x="337" y="164"/>
                  </a:cubicBezTo>
                  <a:moveTo>
                    <a:pt x="337" y="164"/>
                  </a:moveTo>
                  <a:cubicBezTo>
                    <a:pt x="327" y="170"/>
                    <a:pt x="317" y="176"/>
                    <a:pt x="310" y="185"/>
                  </a:cubicBezTo>
                  <a:cubicBezTo>
                    <a:pt x="312" y="185"/>
                    <a:pt x="312" y="188"/>
                    <a:pt x="315" y="188"/>
                  </a:cubicBezTo>
                  <a:cubicBezTo>
                    <a:pt x="322" y="180"/>
                    <a:pt x="330" y="172"/>
                    <a:pt x="337" y="164"/>
                  </a:cubicBezTo>
                  <a:moveTo>
                    <a:pt x="337" y="164"/>
                  </a:moveTo>
                  <a:cubicBezTo>
                    <a:pt x="338" y="164"/>
                    <a:pt x="338" y="163"/>
                    <a:pt x="338" y="163"/>
                  </a:cubicBezTo>
                  <a:moveTo>
                    <a:pt x="338" y="163"/>
                  </a:moveTo>
                  <a:cubicBezTo>
                    <a:pt x="339" y="162"/>
                    <a:pt x="338" y="162"/>
                    <a:pt x="338" y="163"/>
                  </a:cubicBezTo>
                  <a:moveTo>
                    <a:pt x="648" y="165"/>
                  </a:moveTo>
                  <a:cubicBezTo>
                    <a:pt x="647" y="164"/>
                    <a:pt x="648" y="165"/>
                    <a:pt x="648" y="165"/>
                  </a:cubicBezTo>
                  <a:close/>
                  <a:moveTo>
                    <a:pt x="1279" y="213"/>
                  </a:moveTo>
                  <a:cubicBezTo>
                    <a:pt x="1279" y="213"/>
                    <a:pt x="1280" y="214"/>
                    <a:pt x="1280" y="214"/>
                  </a:cubicBezTo>
                  <a:moveTo>
                    <a:pt x="1280" y="214"/>
                  </a:moveTo>
                  <a:cubicBezTo>
                    <a:pt x="1280" y="214"/>
                    <a:pt x="1281" y="214"/>
                    <a:pt x="1281" y="215"/>
                  </a:cubicBezTo>
                  <a:moveTo>
                    <a:pt x="1281" y="215"/>
                  </a:moveTo>
                  <a:cubicBezTo>
                    <a:pt x="1281" y="215"/>
                    <a:pt x="1282" y="215"/>
                    <a:pt x="1282" y="215"/>
                  </a:cubicBezTo>
                  <a:moveTo>
                    <a:pt x="1282" y="215"/>
                  </a:moveTo>
                  <a:cubicBezTo>
                    <a:pt x="1282" y="216"/>
                    <a:pt x="1283" y="216"/>
                    <a:pt x="1283" y="216"/>
                  </a:cubicBezTo>
                  <a:moveTo>
                    <a:pt x="1283" y="216"/>
                  </a:moveTo>
                  <a:cubicBezTo>
                    <a:pt x="1283" y="217"/>
                    <a:pt x="1284" y="217"/>
                    <a:pt x="1284" y="217"/>
                  </a:cubicBezTo>
                  <a:moveTo>
                    <a:pt x="1284" y="217"/>
                  </a:moveTo>
                  <a:cubicBezTo>
                    <a:pt x="1284" y="218"/>
                    <a:pt x="1285" y="218"/>
                    <a:pt x="1285" y="218"/>
                  </a:cubicBezTo>
                  <a:moveTo>
                    <a:pt x="1285" y="218"/>
                  </a:moveTo>
                  <a:cubicBezTo>
                    <a:pt x="1285" y="219"/>
                    <a:pt x="1286" y="219"/>
                    <a:pt x="1286" y="219"/>
                  </a:cubicBezTo>
                  <a:moveTo>
                    <a:pt x="1286" y="219"/>
                  </a:moveTo>
                  <a:cubicBezTo>
                    <a:pt x="1286" y="220"/>
                    <a:pt x="1287" y="220"/>
                    <a:pt x="1287" y="220"/>
                  </a:cubicBezTo>
                  <a:moveTo>
                    <a:pt x="1287" y="220"/>
                  </a:moveTo>
                  <a:cubicBezTo>
                    <a:pt x="1288" y="222"/>
                    <a:pt x="1288" y="220"/>
                    <a:pt x="1287" y="220"/>
                  </a:cubicBezTo>
                  <a:moveTo>
                    <a:pt x="1287" y="220"/>
                  </a:moveTo>
                  <a:cubicBezTo>
                    <a:pt x="1287" y="219"/>
                    <a:pt x="1287" y="219"/>
                    <a:pt x="1286" y="219"/>
                  </a:cubicBezTo>
                  <a:moveTo>
                    <a:pt x="1286" y="219"/>
                  </a:moveTo>
                  <a:cubicBezTo>
                    <a:pt x="1286" y="219"/>
                    <a:pt x="1286" y="218"/>
                    <a:pt x="1285" y="218"/>
                  </a:cubicBezTo>
                  <a:moveTo>
                    <a:pt x="1285" y="218"/>
                  </a:moveTo>
                  <a:cubicBezTo>
                    <a:pt x="1285" y="218"/>
                    <a:pt x="1285" y="217"/>
                    <a:pt x="1284" y="217"/>
                  </a:cubicBezTo>
                  <a:moveTo>
                    <a:pt x="1284" y="217"/>
                  </a:moveTo>
                  <a:cubicBezTo>
                    <a:pt x="1284" y="217"/>
                    <a:pt x="1284" y="216"/>
                    <a:pt x="1283" y="216"/>
                  </a:cubicBezTo>
                  <a:moveTo>
                    <a:pt x="1283" y="216"/>
                  </a:moveTo>
                  <a:cubicBezTo>
                    <a:pt x="1283" y="216"/>
                    <a:pt x="1283" y="216"/>
                    <a:pt x="1282" y="215"/>
                  </a:cubicBezTo>
                  <a:moveTo>
                    <a:pt x="1282" y="215"/>
                  </a:moveTo>
                  <a:cubicBezTo>
                    <a:pt x="1283" y="215"/>
                    <a:pt x="1282" y="215"/>
                    <a:pt x="1281" y="215"/>
                  </a:cubicBezTo>
                  <a:moveTo>
                    <a:pt x="1281" y="215"/>
                  </a:moveTo>
                  <a:cubicBezTo>
                    <a:pt x="1282" y="214"/>
                    <a:pt x="1281" y="214"/>
                    <a:pt x="1280" y="214"/>
                  </a:cubicBezTo>
                  <a:moveTo>
                    <a:pt x="1280" y="214"/>
                  </a:moveTo>
                  <a:cubicBezTo>
                    <a:pt x="1281" y="213"/>
                    <a:pt x="1280" y="213"/>
                    <a:pt x="1279" y="213"/>
                  </a:cubicBezTo>
                  <a:moveTo>
                    <a:pt x="1279" y="213"/>
                  </a:moveTo>
                  <a:cubicBezTo>
                    <a:pt x="1262" y="195"/>
                    <a:pt x="1245" y="179"/>
                    <a:pt x="1225" y="165"/>
                  </a:cubicBezTo>
                  <a:cubicBezTo>
                    <a:pt x="1226" y="171"/>
                    <a:pt x="1233" y="175"/>
                    <a:pt x="1237" y="178"/>
                  </a:cubicBezTo>
                  <a:cubicBezTo>
                    <a:pt x="1251" y="189"/>
                    <a:pt x="1265" y="201"/>
                    <a:pt x="1279" y="213"/>
                  </a:cubicBezTo>
                  <a:moveTo>
                    <a:pt x="188" y="288"/>
                  </a:moveTo>
                  <a:cubicBezTo>
                    <a:pt x="205" y="283"/>
                    <a:pt x="212" y="269"/>
                    <a:pt x="223" y="257"/>
                  </a:cubicBezTo>
                  <a:cubicBezTo>
                    <a:pt x="250" y="230"/>
                    <a:pt x="277" y="206"/>
                    <a:pt x="305" y="183"/>
                  </a:cubicBezTo>
                  <a:cubicBezTo>
                    <a:pt x="301" y="179"/>
                    <a:pt x="300" y="173"/>
                    <a:pt x="298" y="167"/>
                  </a:cubicBezTo>
                  <a:cubicBezTo>
                    <a:pt x="257" y="204"/>
                    <a:pt x="219" y="243"/>
                    <a:pt x="188" y="288"/>
                  </a:cubicBezTo>
                  <a:close/>
                  <a:moveTo>
                    <a:pt x="1351" y="296"/>
                  </a:moveTo>
                  <a:cubicBezTo>
                    <a:pt x="1351" y="297"/>
                    <a:pt x="1352" y="297"/>
                    <a:pt x="1352" y="297"/>
                  </a:cubicBezTo>
                  <a:moveTo>
                    <a:pt x="1352" y="297"/>
                  </a:moveTo>
                  <a:cubicBezTo>
                    <a:pt x="1353" y="298"/>
                    <a:pt x="1354" y="297"/>
                    <a:pt x="1352" y="297"/>
                  </a:cubicBezTo>
                  <a:moveTo>
                    <a:pt x="1352" y="297"/>
                  </a:moveTo>
                  <a:cubicBezTo>
                    <a:pt x="1353" y="296"/>
                    <a:pt x="1352" y="296"/>
                    <a:pt x="1351" y="296"/>
                  </a:cubicBezTo>
                  <a:moveTo>
                    <a:pt x="1351" y="296"/>
                  </a:moveTo>
                  <a:cubicBezTo>
                    <a:pt x="1351" y="295"/>
                    <a:pt x="1351" y="293"/>
                    <a:pt x="1350" y="293"/>
                  </a:cubicBezTo>
                  <a:cubicBezTo>
                    <a:pt x="1320" y="252"/>
                    <a:pt x="1281" y="217"/>
                    <a:pt x="1241" y="185"/>
                  </a:cubicBezTo>
                  <a:cubicBezTo>
                    <a:pt x="1236" y="181"/>
                    <a:pt x="1231" y="174"/>
                    <a:pt x="1224" y="173"/>
                  </a:cubicBezTo>
                  <a:cubicBezTo>
                    <a:pt x="1218" y="183"/>
                    <a:pt x="1228" y="188"/>
                    <a:pt x="1233" y="194"/>
                  </a:cubicBezTo>
                  <a:cubicBezTo>
                    <a:pt x="1239" y="201"/>
                    <a:pt x="1244" y="208"/>
                    <a:pt x="1250" y="214"/>
                  </a:cubicBezTo>
                  <a:cubicBezTo>
                    <a:pt x="1267" y="233"/>
                    <a:pt x="1280" y="256"/>
                    <a:pt x="1300" y="274"/>
                  </a:cubicBezTo>
                  <a:cubicBezTo>
                    <a:pt x="1319" y="279"/>
                    <a:pt x="1335" y="288"/>
                    <a:pt x="1351" y="296"/>
                  </a:cubicBezTo>
                  <a:moveTo>
                    <a:pt x="1218" y="184"/>
                  </a:moveTo>
                  <a:cubicBezTo>
                    <a:pt x="1217" y="187"/>
                    <a:pt x="1213" y="188"/>
                    <a:pt x="1211" y="191"/>
                  </a:cubicBezTo>
                  <a:cubicBezTo>
                    <a:pt x="1231" y="205"/>
                    <a:pt x="1249" y="226"/>
                    <a:pt x="1267" y="239"/>
                  </a:cubicBezTo>
                  <a:cubicBezTo>
                    <a:pt x="1250" y="220"/>
                    <a:pt x="1237" y="199"/>
                    <a:pt x="1218" y="184"/>
                  </a:cubicBezTo>
                  <a:close/>
                  <a:moveTo>
                    <a:pt x="207" y="280"/>
                  </a:moveTo>
                  <a:cubicBezTo>
                    <a:pt x="206" y="280"/>
                    <a:pt x="207" y="281"/>
                    <a:pt x="207" y="280"/>
                  </a:cubicBezTo>
                  <a:moveTo>
                    <a:pt x="207" y="280"/>
                  </a:moveTo>
                  <a:cubicBezTo>
                    <a:pt x="225" y="274"/>
                    <a:pt x="241" y="267"/>
                    <a:pt x="260" y="263"/>
                  </a:cubicBezTo>
                  <a:cubicBezTo>
                    <a:pt x="272" y="244"/>
                    <a:pt x="285" y="224"/>
                    <a:pt x="299" y="206"/>
                  </a:cubicBezTo>
                  <a:cubicBezTo>
                    <a:pt x="304" y="200"/>
                    <a:pt x="311" y="196"/>
                    <a:pt x="312" y="189"/>
                  </a:cubicBezTo>
                  <a:cubicBezTo>
                    <a:pt x="306" y="183"/>
                    <a:pt x="301" y="190"/>
                    <a:pt x="297" y="193"/>
                  </a:cubicBezTo>
                  <a:cubicBezTo>
                    <a:pt x="268" y="218"/>
                    <a:pt x="231" y="250"/>
                    <a:pt x="207" y="280"/>
                  </a:cubicBezTo>
                  <a:moveTo>
                    <a:pt x="267" y="192"/>
                  </a:moveTo>
                  <a:cubicBezTo>
                    <a:pt x="266" y="192"/>
                    <a:pt x="266" y="193"/>
                    <a:pt x="266" y="193"/>
                  </a:cubicBezTo>
                  <a:moveTo>
                    <a:pt x="266" y="193"/>
                  </a:moveTo>
                  <a:cubicBezTo>
                    <a:pt x="265" y="193"/>
                    <a:pt x="265" y="194"/>
                    <a:pt x="265" y="194"/>
                  </a:cubicBezTo>
                  <a:moveTo>
                    <a:pt x="265" y="194"/>
                  </a:moveTo>
                  <a:cubicBezTo>
                    <a:pt x="264" y="194"/>
                    <a:pt x="264" y="195"/>
                    <a:pt x="264" y="195"/>
                  </a:cubicBezTo>
                  <a:moveTo>
                    <a:pt x="264" y="195"/>
                  </a:moveTo>
                  <a:cubicBezTo>
                    <a:pt x="263" y="195"/>
                    <a:pt x="263" y="196"/>
                    <a:pt x="263" y="196"/>
                  </a:cubicBezTo>
                  <a:moveTo>
                    <a:pt x="263" y="196"/>
                  </a:moveTo>
                  <a:cubicBezTo>
                    <a:pt x="262" y="196"/>
                    <a:pt x="262" y="197"/>
                    <a:pt x="262" y="197"/>
                  </a:cubicBezTo>
                  <a:moveTo>
                    <a:pt x="262" y="197"/>
                  </a:moveTo>
                  <a:cubicBezTo>
                    <a:pt x="261" y="197"/>
                    <a:pt x="261" y="198"/>
                    <a:pt x="261" y="198"/>
                  </a:cubicBezTo>
                  <a:moveTo>
                    <a:pt x="261" y="198"/>
                  </a:moveTo>
                  <a:cubicBezTo>
                    <a:pt x="222" y="229"/>
                    <a:pt x="189" y="265"/>
                    <a:pt x="159" y="305"/>
                  </a:cubicBezTo>
                  <a:moveTo>
                    <a:pt x="159" y="305"/>
                  </a:moveTo>
                  <a:cubicBezTo>
                    <a:pt x="158" y="305"/>
                    <a:pt x="158" y="305"/>
                    <a:pt x="158" y="306"/>
                  </a:cubicBezTo>
                  <a:moveTo>
                    <a:pt x="158" y="306"/>
                  </a:moveTo>
                  <a:cubicBezTo>
                    <a:pt x="157" y="306"/>
                    <a:pt x="158" y="307"/>
                    <a:pt x="158" y="306"/>
                  </a:cubicBezTo>
                  <a:moveTo>
                    <a:pt x="158" y="306"/>
                  </a:moveTo>
                  <a:cubicBezTo>
                    <a:pt x="159" y="306"/>
                    <a:pt x="159" y="305"/>
                    <a:pt x="159" y="305"/>
                  </a:cubicBezTo>
                  <a:moveTo>
                    <a:pt x="159" y="305"/>
                  </a:moveTo>
                  <a:cubicBezTo>
                    <a:pt x="167" y="301"/>
                    <a:pt x="173" y="295"/>
                    <a:pt x="182" y="292"/>
                  </a:cubicBezTo>
                  <a:cubicBezTo>
                    <a:pt x="205" y="258"/>
                    <a:pt x="232" y="227"/>
                    <a:pt x="261" y="198"/>
                  </a:cubicBezTo>
                  <a:moveTo>
                    <a:pt x="261" y="198"/>
                  </a:moveTo>
                  <a:cubicBezTo>
                    <a:pt x="262" y="198"/>
                    <a:pt x="262" y="198"/>
                    <a:pt x="262" y="197"/>
                  </a:cubicBezTo>
                  <a:moveTo>
                    <a:pt x="262" y="197"/>
                  </a:moveTo>
                  <a:cubicBezTo>
                    <a:pt x="263" y="197"/>
                    <a:pt x="263" y="197"/>
                    <a:pt x="263" y="196"/>
                  </a:cubicBezTo>
                  <a:moveTo>
                    <a:pt x="263" y="196"/>
                  </a:moveTo>
                  <a:cubicBezTo>
                    <a:pt x="264" y="196"/>
                    <a:pt x="264" y="196"/>
                    <a:pt x="264" y="195"/>
                  </a:cubicBezTo>
                  <a:moveTo>
                    <a:pt x="264" y="195"/>
                  </a:moveTo>
                  <a:cubicBezTo>
                    <a:pt x="265" y="195"/>
                    <a:pt x="265" y="195"/>
                    <a:pt x="265" y="194"/>
                  </a:cubicBezTo>
                  <a:moveTo>
                    <a:pt x="265" y="194"/>
                  </a:moveTo>
                  <a:cubicBezTo>
                    <a:pt x="266" y="195"/>
                    <a:pt x="266" y="194"/>
                    <a:pt x="266" y="193"/>
                  </a:cubicBezTo>
                  <a:moveTo>
                    <a:pt x="266" y="193"/>
                  </a:moveTo>
                  <a:cubicBezTo>
                    <a:pt x="266" y="194"/>
                    <a:pt x="267" y="193"/>
                    <a:pt x="267" y="192"/>
                  </a:cubicBezTo>
                  <a:moveTo>
                    <a:pt x="267" y="192"/>
                  </a:moveTo>
                  <a:cubicBezTo>
                    <a:pt x="268" y="192"/>
                    <a:pt x="267" y="191"/>
                    <a:pt x="267" y="192"/>
                  </a:cubicBezTo>
                  <a:moveTo>
                    <a:pt x="265" y="261"/>
                  </a:moveTo>
                  <a:cubicBezTo>
                    <a:pt x="263" y="261"/>
                    <a:pt x="265" y="262"/>
                    <a:pt x="265" y="261"/>
                  </a:cubicBezTo>
                  <a:moveTo>
                    <a:pt x="265" y="261"/>
                  </a:moveTo>
                  <a:cubicBezTo>
                    <a:pt x="274" y="259"/>
                    <a:pt x="281" y="256"/>
                    <a:pt x="291" y="255"/>
                  </a:cubicBezTo>
                  <a:cubicBezTo>
                    <a:pt x="305" y="236"/>
                    <a:pt x="324" y="222"/>
                    <a:pt x="340" y="205"/>
                  </a:cubicBezTo>
                  <a:cubicBezTo>
                    <a:pt x="330" y="202"/>
                    <a:pt x="323" y="196"/>
                    <a:pt x="315" y="192"/>
                  </a:cubicBezTo>
                  <a:cubicBezTo>
                    <a:pt x="296" y="214"/>
                    <a:pt x="279" y="236"/>
                    <a:pt x="265" y="261"/>
                  </a:cubicBezTo>
                  <a:moveTo>
                    <a:pt x="1208" y="192"/>
                  </a:moveTo>
                  <a:cubicBezTo>
                    <a:pt x="1198" y="200"/>
                    <a:pt x="1184" y="204"/>
                    <a:pt x="1173" y="211"/>
                  </a:cubicBezTo>
                  <a:cubicBezTo>
                    <a:pt x="1184" y="223"/>
                    <a:pt x="1187" y="240"/>
                    <a:pt x="1203" y="247"/>
                  </a:cubicBezTo>
                  <a:cubicBezTo>
                    <a:pt x="1215" y="253"/>
                    <a:pt x="1231" y="253"/>
                    <a:pt x="1246" y="257"/>
                  </a:cubicBezTo>
                  <a:cubicBezTo>
                    <a:pt x="1260" y="261"/>
                    <a:pt x="1274" y="266"/>
                    <a:pt x="1287" y="269"/>
                  </a:cubicBezTo>
                  <a:cubicBezTo>
                    <a:pt x="1267" y="238"/>
                    <a:pt x="1237" y="216"/>
                    <a:pt x="1208" y="192"/>
                  </a:cubicBezTo>
                  <a:close/>
                  <a:moveTo>
                    <a:pt x="637" y="198"/>
                  </a:moveTo>
                  <a:cubicBezTo>
                    <a:pt x="636" y="202"/>
                    <a:pt x="630" y="210"/>
                    <a:pt x="633" y="212"/>
                  </a:cubicBezTo>
                  <a:cubicBezTo>
                    <a:pt x="638" y="210"/>
                    <a:pt x="636" y="203"/>
                    <a:pt x="637" y="198"/>
                  </a:cubicBezTo>
                  <a:moveTo>
                    <a:pt x="637" y="198"/>
                  </a:moveTo>
                  <a:cubicBezTo>
                    <a:pt x="640" y="198"/>
                    <a:pt x="636" y="194"/>
                    <a:pt x="637" y="198"/>
                  </a:cubicBezTo>
                  <a:moveTo>
                    <a:pt x="1072" y="226"/>
                  </a:moveTo>
                  <a:cubicBezTo>
                    <a:pt x="1076" y="226"/>
                    <a:pt x="1083" y="228"/>
                    <a:pt x="1085" y="227"/>
                  </a:cubicBezTo>
                  <a:cubicBezTo>
                    <a:pt x="1077" y="219"/>
                    <a:pt x="1070" y="209"/>
                    <a:pt x="1062" y="201"/>
                  </a:cubicBezTo>
                  <a:cubicBezTo>
                    <a:pt x="1065" y="210"/>
                    <a:pt x="1069" y="217"/>
                    <a:pt x="1072" y="226"/>
                  </a:cubicBezTo>
                  <a:close/>
                  <a:moveTo>
                    <a:pt x="342" y="207"/>
                  </a:moveTo>
                  <a:cubicBezTo>
                    <a:pt x="327" y="222"/>
                    <a:pt x="310" y="236"/>
                    <a:pt x="296" y="253"/>
                  </a:cubicBezTo>
                  <a:cubicBezTo>
                    <a:pt x="319" y="247"/>
                    <a:pt x="343" y="243"/>
                    <a:pt x="366" y="239"/>
                  </a:cubicBezTo>
                  <a:cubicBezTo>
                    <a:pt x="370" y="231"/>
                    <a:pt x="374" y="225"/>
                    <a:pt x="377" y="217"/>
                  </a:cubicBezTo>
                  <a:cubicBezTo>
                    <a:pt x="364" y="215"/>
                    <a:pt x="354" y="210"/>
                    <a:pt x="342" y="207"/>
                  </a:cubicBezTo>
                  <a:close/>
                  <a:moveTo>
                    <a:pt x="745" y="212"/>
                  </a:moveTo>
                  <a:cubicBezTo>
                    <a:pt x="745" y="226"/>
                    <a:pt x="744" y="240"/>
                    <a:pt x="743" y="254"/>
                  </a:cubicBezTo>
                  <a:cubicBezTo>
                    <a:pt x="757" y="253"/>
                    <a:pt x="774" y="255"/>
                    <a:pt x="786" y="253"/>
                  </a:cubicBezTo>
                  <a:cubicBezTo>
                    <a:pt x="784" y="241"/>
                    <a:pt x="786" y="224"/>
                    <a:pt x="784" y="212"/>
                  </a:cubicBezTo>
                  <a:cubicBezTo>
                    <a:pt x="773" y="210"/>
                    <a:pt x="756" y="210"/>
                    <a:pt x="745" y="212"/>
                  </a:cubicBezTo>
                  <a:close/>
                  <a:moveTo>
                    <a:pt x="1176" y="220"/>
                  </a:moveTo>
                  <a:cubicBezTo>
                    <a:pt x="1176" y="221"/>
                    <a:pt x="1176" y="221"/>
                    <a:pt x="1177" y="221"/>
                  </a:cubicBezTo>
                  <a:moveTo>
                    <a:pt x="1177" y="221"/>
                  </a:moveTo>
                  <a:cubicBezTo>
                    <a:pt x="1177" y="223"/>
                    <a:pt x="1178" y="221"/>
                    <a:pt x="1177" y="221"/>
                  </a:cubicBezTo>
                  <a:moveTo>
                    <a:pt x="1177" y="221"/>
                  </a:moveTo>
                  <a:cubicBezTo>
                    <a:pt x="1177" y="220"/>
                    <a:pt x="1176" y="220"/>
                    <a:pt x="1176" y="220"/>
                  </a:cubicBezTo>
                  <a:moveTo>
                    <a:pt x="1176" y="220"/>
                  </a:moveTo>
                  <a:cubicBezTo>
                    <a:pt x="1174" y="216"/>
                    <a:pt x="1171" y="207"/>
                    <a:pt x="1166" y="213"/>
                  </a:cubicBezTo>
                  <a:cubicBezTo>
                    <a:pt x="1170" y="214"/>
                    <a:pt x="1172" y="218"/>
                    <a:pt x="1176" y="220"/>
                  </a:cubicBezTo>
                  <a:moveTo>
                    <a:pt x="639" y="214"/>
                  </a:moveTo>
                  <a:cubicBezTo>
                    <a:pt x="637" y="225"/>
                    <a:pt x="635" y="238"/>
                    <a:pt x="633" y="251"/>
                  </a:cubicBezTo>
                  <a:cubicBezTo>
                    <a:pt x="669" y="252"/>
                    <a:pt x="704" y="254"/>
                    <a:pt x="741" y="254"/>
                  </a:cubicBezTo>
                  <a:cubicBezTo>
                    <a:pt x="741" y="239"/>
                    <a:pt x="742" y="225"/>
                    <a:pt x="743" y="212"/>
                  </a:cubicBezTo>
                  <a:cubicBezTo>
                    <a:pt x="707" y="211"/>
                    <a:pt x="673" y="213"/>
                    <a:pt x="639" y="214"/>
                  </a:cubicBezTo>
                  <a:close/>
                  <a:moveTo>
                    <a:pt x="787" y="212"/>
                  </a:moveTo>
                  <a:cubicBezTo>
                    <a:pt x="786" y="227"/>
                    <a:pt x="789" y="239"/>
                    <a:pt x="788" y="254"/>
                  </a:cubicBezTo>
                  <a:cubicBezTo>
                    <a:pt x="815" y="254"/>
                    <a:pt x="840" y="252"/>
                    <a:pt x="867" y="252"/>
                  </a:cubicBezTo>
                  <a:cubicBezTo>
                    <a:pt x="863" y="238"/>
                    <a:pt x="860" y="225"/>
                    <a:pt x="856" y="213"/>
                  </a:cubicBezTo>
                  <a:cubicBezTo>
                    <a:pt x="834" y="212"/>
                    <a:pt x="811" y="211"/>
                    <a:pt x="787" y="212"/>
                  </a:cubicBezTo>
                  <a:close/>
                  <a:moveTo>
                    <a:pt x="870" y="251"/>
                  </a:moveTo>
                  <a:cubicBezTo>
                    <a:pt x="891" y="251"/>
                    <a:pt x="917" y="249"/>
                    <a:pt x="938" y="247"/>
                  </a:cubicBezTo>
                  <a:cubicBezTo>
                    <a:pt x="937" y="236"/>
                    <a:pt x="934" y="227"/>
                    <a:pt x="932" y="216"/>
                  </a:cubicBezTo>
                  <a:cubicBezTo>
                    <a:pt x="909" y="214"/>
                    <a:pt x="884" y="214"/>
                    <a:pt x="861" y="213"/>
                  </a:cubicBezTo>
                  <a:cubicBezTo>
                    <a:pt x="864" y="226"/>
                    <a:pt x="868" y="237"/>
                    <a:pt x="870" y="251"/>
                  </a:cubicBezTo>
                  <a:close/>
                  <a:moveTo>
                    <a:pt x="1190" y="244"/>
                  </a:moveTo>
                  <a:cubicBezTo>
                    <a:pt x="1191" y="246"/>
                    <a:pt x="1191" y="244"/>
                    <a:pt x="1190" y="244"/>
                  </a:cubicBezTo>
                  <a:moveTo>
                    <a:pt x="1190" y="244"/>
                  </a:moveTo>
                  <a:cubicBezTo>
                    <a:pt x="1184" y="231"/>
                    <a:pt x="1173" y="222"/>
                    <a:pt x="1162" y="213"/>
                  </a:cubicBezTo>
                  <a:cubicBezTo>
                    <a:pt x="1143" y="221"/>
                    <a:pt x="1120" y="224"/>
                    <a:pt x="1099" y="230"/>
                  </a:cubicBezTo>
                  <a:cubicBezTo>
                    <a:pt x="1131" y="233"/>
                    <a:pt x="1160" y="239"/>
                    <a:pt x="1190" y="244"/>
                  </a:cubicBezTo>
                  <a:moveTo>
                    <a:pt x="632" y="214"/>
                  </a:moveTo>
                  <a:cubicBezTo>
                    <a:pt x="625" y="223"/>
                    <a:pt x="622" y="237"/>
                    <a:pt x="618" y="250"/>
                  </a:cubicBezTo>
                  <a:cubicBezTo>
                    <a:pt x="622" y="250"/>
                    <a:pt x="626" y="250"/>
                    <a:pt x="630" y="250"/>
                  </a:cubicBezTo>
                  <a:cubicBezTo>
                    <a:pt x="631" y="238"/>
                    <a:pt x="633" y="225"/>
                    <a:pt x="635" y="214"/>
                  </a:cubicBezTo>
                  <a:cubicBezTo>
                    <a:pt x="634" y="214"/>
                    <a:pt x="633" y="214"/>
                    <a:pt x="632" y="214"/>
                  </a:cubicBezTo>
                  <a:close/>
                  <a:moveTo>
                    <a:pt x="515" y="222"/>
                  </a:moveTo>
                  <a:cubicBezTo>
                    <a:pt x="512" y="228"/>
                    <a:pt x="507" y="233"/>
                    <a:pt x="505" y="239"/>
                  </a:cubicBezTo>
                  <a:cubicBezTo>
                    <a:pt x="541" y="243"/>
                    <a:pt x="576" y="248"/>
                    <a:pt x="615" y="249"/>
                  </a:cubicBezTo>
                  <a:cubicBezTo>
                    <a:pt x="619" y="237"/>
                    <a:pt x="623" y="226"/>
                    <a:pt x="628" y="215"/>
                  </a:cubicBezTo>
                  <a:cubicBezTo>
                    <a:pt x="589" y="216"/>
                    <a:pt x="552" y="218"/>
                    <a:pt x="515" y="222"/>
                  </a:cubicBezTo>
                  <a:close/>
                  <a:moveTo>
                    <a:pt x="941" y="247"/>
                  </a:moveTo>
                  <a:cubicBezTo>
                    <a:pt x="956" y="246"/>
                    <a:pt x="972" y="245"/>
                    <a:pt x="986" y="242"/>
                  </a:cubicBezTo>
                  <a:cubicBezTo>
                    <a:pt x="980" y="235"/>
                    <a:pt x="978" y="225"/>
                    <a:pt x="971" y="219"/>
                  </a:cubicBezTo>
                  <a:cubicBezTo>
                    <a:pt x="960" y="218"/>
                    <a:pt x="947" y="217"/>
                    <a:pt x="935" y="216"/>
                  </a:cubicBezTo>
                  <a:cubicBezTo>
                    <a:pt x="936" y="227"/>
                    <a:pt x="939" y="236"/>
                    <a:pt x="941" y="247"/>
                  </a:cubicBezTo>
                  <a:close/>
                  <a:moveTo>
                    <a:pt x="370" y="238"/>
                  </a:moveTo>
                  <a:cubicBezTo>
                    <a:pt x="369" y="238"/>
                    <a:pt x="370" y="239"/>
                    <a:pt x="370" y="238"/>
                  </a:cubicBezTo>
                  <a:moveTo>
                    <a:pt x="370" y="238"/>
                  </a:moveTo>
                  <a:cubicBezTo>
                    <a:pt x="384" y="235"/>
                    <a:pt x="401" y="237"/>
                    <a:pt x="406" y="225"/>
                  </a:cubicBezTo>
                  <a:cubicBezTo>
                    <a:pt x="396" y="224"/>
                    <a:pt x="389" y="220"/>
                    <a:pt x="379" y="219"/>
                  </a:cubicBezTo>
                  <a:cubicBezTo>
                    <a:pt x="377" y="226"/>
                    <a:pt x="372" y="230"/>
                    <a:pt x="370" y="238"/>
                  </a:cubicBezTo>
                  <a:moveTo>
                    <a:pt x="989" y="242"/>
                  </a:moveTo>
                  <a:cubicBezTo>
                    <a:pt x="1017" y="239"/>
                    <a:pt x="1047" y="238"/>
                    <a:pt x="1071" y="230"/>
                  </a:cubicBezTo>
                  <a:cubicBezTo>
                    <a:pt x="1042" y="224"/>
                    <a:pt x="1008" y="222"/>
                    <a:pt x="976" y="219"/>
                  </a:cubicBezTo>
                  <a:cubicBezTo>
                    <a:pt x="980" y="227"/>
                    <a:pt x="984" y="235"/>
                    <a:pt x="989" y="242"/>
                  </a:cubicBezTo>
                  <a:close/>
                  <a:moveTo>
                    <a:pt x="497" y="223"/>
                  </a:moveTo>
                  <a:cubicBezTo>
                    <a:pt x="494" y="227"/>
                    <a:pt x="494" y="233"/>
                    <a:pt x="491" y="238"/>
                  </a:cubicBezTo>
                  <a:cubicBezTo>
                    <a:pt x="495" y="237"/>
                    <a:pt x="497" y="239"/>
                    <a:pt x="502" y="239"/>
                  </a:cubicBezTo>
                  <a:cubicBezTo>
                    <a:pt x="504" y="232"/>
                    <a:pt x="509" y="228"/>
                    <a:pt x="511" y="222"/>
                  </a:cubicBezTo>
                  <a:cubicBezTo>
                    <a:pt x="507" y="223"/>
                    <a:pt x="503" y="224"/>
                    <a:pt x="497" y="223"/>
                  </a:cubicBezTo>
                  <a:close/>
                  <a:moveTo>
                    <a:pt x="1178" y="224"/>
                  </a:moveTo>
                  <a:cubicBezTo>
                    <a:pt x="1177" y="224"/>
                    <a:pt x="1178" y="225"/>
                    <a:pt x="1178" y="224"/>
                  </a:cubicBezTo>
                  <a:close/>
                  <a:moveTo>
                    <a:pt x="445" y="231"/>
                  </a:moveTo>
                  <a:cubicBezTo>
                    <a:pt x="460" y="233"/>
                    <a:pt x="475" y="235"/>
                    <a:pt x="489" y="238"/>
                  </a:cubicBezTo>
                  <a:cubicBezTo>
                    <a:pt x="490" y="232"/>
                    <a:pt x="492" y="229"/>
                    <a:pt x="493" y="224"/>
                  </a:cubicBezTo>
                  <a:cubicBezTo>
                    <a:pt x="477" y="226"/>
                    <a:pt x="459" y="226"/>
                    <a:pt x="445" y="231"/>
                  </a:cubicBezTo>
                  <a:close/>
                  <a:moveTo>
                    <a:pt x="421" y="230"/>
                  </a:moveTo>
                  <a:cubicBezTo>
                    <a:pt x="423" y="230"/>
                    <a:pt x="429" y="229"/>
                    <a:pt x="424" y="229"/>
                  </a:cubicBezTo>
                  <a:cubicBezTo>
                    <a:pt x="419" y="228"/>
                    <a:pt x="414" y="227"/>
                    <a:pt x="409" y="226"/>
                  </a:cubicBezTo>
                  <a:cubicBezTo>
                    <a:pt x="407" y="229"/>
                    <a:pt x="404" y="230"/>
                    <a:pt x="403" y="233"/>
                  </a:cubicBezTo>
                  <a:cubicBezTo>
                    <a:pt x="409" y="232"/>
                    <a:pt x="416" y="231"/>
                    <a:pt x="421" y="230"/>
                  </a:cubicBezTo>
                  <a:close/>
                  <a:moveTo>
                    <a:pt x="1079" y="230"/>
                  </a:moveTo>
                  <a:cubicBezTo>
                    <a:pt x="1078" y="229"/>
                    <a:pt x="1073" y="228"/>
                    <a:pt x="1073" y="230"/>
                  </a:cubicBezTo>
                  <a:cubicBezTo>
                    <a:pt x="1074" y="231"/>
                    <a:pt x="1078" y="232"/>
                    <a:pt x="1079" y="230"/>
                  </a:cubicBezTo>
                  <a:close/>
                  <a:moveTo>
                    <a:pt x="309" y="418"/>
                  </a:moveTo>
                  <a:cubicBezTo>
                    <a:pt x="307" y="419"/>
                    <a:pt x="309" y="419"/>
                    <a:pt x="309" y="418"/>
                  </a:cubicBezTo>
                  <a:moveTo>
                    <a:pt x="309" y="418"/>
                  </a:moveTo>
                  <a:cubicBezTo>
                    <a:pt x="345" y="412"/>
                    <a:pt x="381" y="406"/>
                    <a:pt x="418" y="401"/>
                  </a:cubicBezTo>
                  <a:cubicBezTo>
                    <a:pt x="436" y="359"/>
                    <a:pt x="455" y="318"/>
                    <a:pt x="477" y="281"/>
                  </a:cubicBezTo>
                  <a:cubicBezTo>
                    <a:pt x="479" y="266"/>
                    <a:pt x="484" y="253"/>
                    <a:pt x="488" y="239"/>
                  </a:cubicBezTo>
                  <a:cubicBezTo>
                    <a:pt x="458" y="236"/>
                    <a:pt x="431" y="227"/>
                    <a:pt x="401" y="236"/>
                  </a:cubicBezTo>
                  <a:cubicBezTo>
                    <a:pt x="376" y="263"/>
                    <a:pt x="355" y="294"/>
                    <a:pt x="333" y="324"/>
                  </a:cubicBezTo>
                  <a:cubicBezTo>
                    <a:pt x="324" y="355"/>
                    <a:pt x="314" y="384"/>
                    <a:pt x="309" y="418"/>
                  </a:cubicBezTo>
                  <a:moveTo>
                    <a:pt x="1092" y="232"/>
                  </a:moveTo>
                  <a:cubicBezTo>
                    <a:pt x="1137" y="288"/>
                    <a:pt x="1175" y="350"/>
                    <a:pt x="1208" y="417"/>
                  </a:cubicBezTo>
                  <a:cubicBezTo>
                    <a:pt x="1224" y="419"/>
                    <a:pt x="1240" y="426"/>
                    <a:pt x="1256" y="425"/>
                  </a:cubicBezTo>
                  <a:cubicBezTo>
                    <a:pt x="1244" y="360"/>
                    <a:pt x="1220" y="299"/>
                    <a:pt x="1192" y="247"/>
                  </a:cubicBezTo>
                  <a:cubicBezTo>
                    <a:pt x="1159" y="242"/>
                    <a:pt x="1128" y="235"/>
                    <a:pt x="1092" y="232"/>
                  </a:cubicBezTo>
                  <a:moveTo>
                    <a:pt x="1092" y="232"/>
                  </a:moveTo>
                  <a:cubicBezTo>
                    <a:pt x="1092" y="230"/>
                    <a:pt x="1091" y="232"/>
                    <a:pt x="1092" y="232"/>
                  </a:cubicBezTo>
                  <a:moveTo>
                    <a:pt x="1104" y="252"/>
                  </a:moveTo>
                  <a:cubicBezTo>
                    <a:pt x="1096" y="241"/>
                    <a:pt x="1089" y="225"/>
                    <a:pt x="1075" y="235"/>
                  </a:cubicBezTo>
                  <a:cubicBezTo>
                    <a:pt x="1096" y="285"/>
                    <a:pt x="1109" y="342"/>
                    <a:pt x="1119" y="403"/>
                  </a:cubicBezTo>
                  <a:cubicBezTo>
                    <a:pt x="1148" y="406"/>
                    <a:pt x="1178" y="413"/>
                    <a:pt x="1205" y="415"/>
                  </a:cubicBezTo>
                  <a:cubicBezTo>
                    <a:pt x="1178" y="360"/>
                    <a:pt x="1141" y="300"/>
                    <a:pt x="1104" y="252"/>
                  </a:cubicBezTo>
                  <a:close/>
                  <a:moveTo>
                    <a:pt x="990" y="245"/>
                  </a:moveTo>
                  <a:cubicBezTo>
                    <a:pt x="1015" y="293"/>
                    <a:pt x="1038" y="342"/>
                    <a:pt x="1057" y="395"/>
                  </a:cubicBezTo>
                  <a:cubicBezTo>
                    <a:pt x="1077" y="398"/>
                    <a:pt x="1097" y="399"/>
                    <a:pt x="1116" y="403"/>
                  </a:cubicBezTo>
                  <a:cubicBezTo>
                    <a:pt x="1108" y="349"/>
                    <a:pt x="1096" y="297"/>
                    <a:pt x="1080" y="252"/>
                  </a:cubicBezTo>
                  <a:cubicBezTo>
                    <a:pt x="1078" y="246"/>
                    <a:pt x="1076" y="238"/>
                    <a:pt x="1070" y="235"/>
                  </a:cubicBezTo>
                  <a:cubicBezTo>
                    <a:pt x="1044" y="239"/>
                    <a:pt x="1018" y="243"/>
                    <a:pt x="990" y="245"/>
                  </a:cubicBezTo>
                  <a:close/>
                  <a:moveTo>
                    <a:pt x="368" y="240"/>
                  </a:moveTo>
                  <a:cubicBezTo>
                    <a:pt x="357" y="263"/>
                    <a:pt x="345" y="288"/>
                    <a:pt x="339" y="312"/>
                  </a:cubicBezTo>
                  <a:cubicBezTo>
                    <a:pt x="353" y="289"/>
                    <a:pt x="373" y="265"/>
                    <a:pt x="390" y="245"/>
                  </a:cubicBezTo>
                  <a:cubicBezTo>
                    <a:pt x="392" y="243"/>
                    <a:pt x="395" y="239"/>
                    <a:pt x="394" y="237"/>
                  </a:cubicBezTo>
                  <a:cubicBezTo>
                    <a:pt x="386" y="238"/>
                    <a:pt x="378" y="240"/>
                    <a:pt x="368" y="240"/>
                  </a:cubicBezTo>
                  <a:close/>
                  <a:moveTo>
                    <a:pt x="483" y="268"/>
                  </a:moveTo>
                  <a:cubicBezTo>
                    <a:pt x="480" y="268"/>
                    <a:pt x="484" y="272"/>
                    <a:pt x="483" y="268"/>
                  </a:cubicBezTo>
                  <a:moveTo>
                    <a:pt x="483" y="268"/>
                  </a:moveTo>
                  <a:cubicBezTo>
                    <a:pt x="489" y="260"/>
                    <a:pt x="494" y="251"/>
                    <a:pt x="499" y="241"/>
                  </a:cubicBezTo>
                  <a:cubicBezTo>
                    <a:pt x="496" y="241"/>
                    <a:pt x="494" y="240"/>
                    <a:pt x="490" y="240"/>
                  </a:cubicBezTo>
                  <a:cubicBezTo>
                    <a:pt x="488" y="250"/>
                    <a:pt x="484" y="258"/>
                    <a:pt x="483" y="268"/>
                  </a:cubicBezTo>
                  <a:moveTo>
                    <a:pt x="327" y="249"/>
                  </a:moveTo>
                  <a:cubicBezTo>
                    <a:pt x="315" y="252"/>
                    <a:pt x="301" y="252"/>
                    <a:pt x="294" y="256"/>
                  </a:cubicBezTo>
                  <a:cubicBezTo>
                    <a:pt x="288" y="259"/>
                    <a:pt x="279" y="270"/>
                    <a:pt x="273" y="277"/>
                  </a:cubicBezTo>
                  <a:cubicBezTo>
                    <a:pt x="242" y="313"/>
                    <a:pt x="211" y="348"/>
                    <a:pt x="198" y="402"/>
                  </a:cubicBezTo>
                  <a:cubicBezTo>
                    <a:pt x="222" y="411"/>
                    <a:pt x="245" y="420"/>
                    <a:pt x="271" y="426"/>
                  </a:cubicBezTo>
                  <a:cubicBezTo>
                    <a:pt x="285" y="399"/>
                    <a:pt x="300" y="372"/>
                    <a:pt x="316" y="347"/>
                  </a:cubicBezTo>
                  <a:cubicBezTo>
                    <a:pt x="321" y="339"/>
                    <a:pt x="328" y="330"/>
                    <a:pt x="332" y="322"/>
                  </a:cubicBezTo>
                  <a:cubicBezTo>
                    <a:pt x="344" y="296"/>
                    <a:pt x="348" y="268"/>
                    <a:pt x="365" y="243"/>
                  </a:cubicBezTo>
                  <a:cubicBezTo>
                    <a:pt x="364" y="243"/>
                    <a:pt x="365" y="241"/>
                    <a:pt x="364" y="241"/>
                  </a:cubicBezTo>
                  <a:cubicBezTo>
                    <a:pt x="353" y="243"/>
                    <a:pt x="340" y="246"/>
                    <a:pt x="327" y="249"/>
                  </a:cubicBezTo>
                  <a:close/>
                  <a:moveTo>
                    <a:pt x="504" y="242"/>
                  </a:moveTo>
                  <a:cubicBezTo>
                    <a:pt x="472" y="274"/>
                    <a:pt x="465" y="338"/>
                    <a:pt x="457" y="396"/>
                  </a:cubicBezTo>
                  <a:cubicBezTo>
                    <a:pt x="495" y="392"/>
                    <a:pt x="535" y="389"/>
                    <a:pt x="575" y="385"/>
                  </a:cubicBezTo>
                  <a:cubicBezTo>
                    <a:pt x="587" y="340"/>
                    <a:pt x="599" y="294"/>
                    <a:pt x="614" y="252"/>
                  </a:cubicBezTo>
                  <a:cubicBezTo>
                    <a:pt x="576" y="250"/>
                    <a:pt x="540" y="246"/>
                    <a:pt x="504" y="242"/>
                  </a:cubicBezTo>
                  <a:close/>
                  <a:moveTo>
                    <a:pt x="1194" y="244"/>
                  </a:moveTo>
                  <a:cubicBezTo>
                    <a:pt x="1194" y="245"/>
                    <a:pt x="1194" y="245"/>
                    <a:pt x="1195" y="245"/>
                  </a:cubicBezTo>
                  <a:moveTo>
                    <a:pt x="1195" y="245"/>
                  </a:moveTo>
                  <a:cubicBezTo>
                    <a:pt x="1196" y="247"/>
                    <a:pt x="1196" y="245"/>
                    <a:pt x="1195" y="245"/>
                  </a:cubicBezTo>
                  <a:moveTo>
                    <a:pt x="1195" y="245"/>
                  </a:moveTo>
                  <a:cubicBezTo>
                    <a:pt x="1195" y="244"/>
                    <a:pt x="1195" y="244"/>
                    <a:pt x="1194" y="244"/>
                  </a:cubicBezTo>
                  <a:moveTo>
                    <a:pt x="1194" y="244"/>
                  </a:moveTo>
                  <a:cubicBezTo>
                    <a:pt x="1193" y="243"/>
                    <a:pt x="1193" y="244"/>
                    <a:pt x="1194" y="244"/>
                  </a:cubicBezTo>
                  <a:moveTo>
                    <a:pt x="942" y="250"/>
                  </a:moveTo>
                  <a:cubicBezTo>
                    <a:pt x="949" y="294"/>
                    <a:pt x="955" y="339"/>
                    <a:pt x="960" y="386"/>
                  </a:cubicBezTo>
                  <a:cubicBezTo>
                    <a:pt x="991" y="389"/>
                    <a:pt x="1024" y="391"/>
                    <a:pt x="1054" y="395"/>
                  </a:cubicBezTo>
                  <a:cubicBezTo>
                    <a:pt x="1035" y="342"/>
                    <a:pt x="1013" y="293"/>
                    <a:pt x="988" y="246"/>
                  </a:cubicBezTo>
                  <a:cubicBezTo>
                    <a:pt x="972" y="247"/>
                    <a:pt x="957" y="249"/>
                    <a:pt x="942" y="250"/>
                  </a:cubicBezTo>
                  <a:close/>
                  <a:moveTo>
                    <a:pt x="1259" y="424"/>
                  </a:moveTo>
                  <a:cubicBezTo>
                    <a:pt x="1279" y="419"/>
                    <a:pt x="1296" y="412"/>
                    <a:pt x="1314" y="407"/>
                  </a:cubicBezTo>
                  <a:cubicBezTo>
                    <a:pt x="1282" y="347"/>
                    <a:pt x="1242" y="296"/>
                    <a:pt x="1198" y="249"/>
                  </a:cubicBezTo>
                  <a:cubicBezTo>
                    <a:pt x="1197" y="249"/>
                    <a:pt x="1196" y="249"/>
                    <a:pt x="1196" y="250"/>
                  </a:cubicBezTo>
                  <a:cubicBezTo>
                    <a:pt x="1224" y="301"/>
                    <a:pt x="1245" y="359"/>
                    <a:pt x="1259" y="424"/>
                  </a:cubicBezTo>
                  <a:close/>
                  <a:moveTo>
                    <a:pt x="871" y="255"/>
                  </a:moveTo>
                  <a:cubicBezTo>
                    <a:pt x="883" y="296"/>
                    <a:pt x="891" y="339"/>
                    <a:pt x="899" y="383"/>
                  </a:cubicBezTo>
                  <a:cubicBezTo>
                    <a:pt x="918" y="384"/>
                    <a:pt x="938" y="384"/>
                    <a:pt x="957" y="386"/>
                  </a:cubicBezTo>
                  <a:cubicBezTo>
                    <a:pt x="953" y="345"/>
                    <a:pt x="948" y="301"/>
                    <a:pt x="942" y="264"/>
                  </a:cubicBezTo>
                  <a:cubicBezTo>
                    <a:pt x="941" y="260"/>
                    <a:pt x="941" y="252"/>
                    <a:pt x="936" y="250"/>
                  </a:cubicBezTo>
                  <a:cubicBezTo>
                    <a:pt x="915" y="253"/>
                    <a:pt x="892" y="252"/>
                    <a:pt x="871" y="255"/>
                  </a:cubicBezTo>
                  <a:close/>
                  <a:moveTo>
                    <a:pt x="1317" y="405"/>
                  </a:moveTo>
                  <a:cubicBezTo>
                    <a:pt x="1328" y="400"/>
                    <a:pt x="1340" y="395"/>
                    <a:pt x="1350" y="388"/>
                  </a:cubicBezTo>
                  <a:cubicBezTo>
                    <a:pt x="1332" y="347"/>
                    <a:pt x="1314" y="307"/>
                    <a:pt x="1289" y="273"/>
                  </a:cubicBezTo>
                  <a:cubicBezTo>
                    <a:pt x="1263" y="264"/>
                    <a:pt x="1231" y="255"/>
                    <a:pt x="1204" y="251"/>
                  </a:cubicBezTo>
                  <a:cubicBezTo>
                    <a:pt x="1247" y="297"/>
                    <a:pt x="1284" y="348"/>
                    <a:pt x="1317" y="405"/>
                  </a:cubicBezTo>
                  <a:close/>
                  <a:moveTo>
                    <a:pt x="616" y="253"/>
                  </a:moveTo>
                  <a:cubicBezTo>
                    <a:pt x="602" y="296"/>
                    <a:pt x="589" y="340"/>
                    <a:pt x="578" y="385"/>
                  </a:cubicBezTo>
                  <a:cubicBezTo>
                    <a:pt x="591" y="385"/>
                    <a:pt x="603" y="384"/>
                    <a:pt x="617" y="383"/>
                  </a:cubicBezTo>
                  <a:cubicBezTo>
                    <a:pt x="619" y="338"/>
                    <a:pt x="624" y="295"/>
                    <a:pt x="630" y="253"/>
                  </a:cubicBezTo>
                  <a:cubicBezTo>
                    <a:pt x="625" y="254"/>
                    <a:pt x="618" y="252"/>
                    <a:pt x="616" y="253"/>
                  </a:cubicBezTo>
                  <a:close/>
                  <a:moveTo>
                    <a:pt x="632" y="256"/>
                  </a:moveTo>
                  <a:cubicBezTo>
                    <a:pt x="628" y="298"/>
                    <a:pt x="623" y="339"/>
                    <a:pt x="621" y="383"/>
                  </a:cubicBezTo>
                  <a:cubicBezTo>
                    <a:pt x="658" y="381"/>
                    <a:pt x="697" y="381"/>
                    <a:pt x="735" y="380"/>
                  </a:cubicBezTo>
                  <a:cubicBezTo>
                    <a:pt x="737" y="339"/>
                    <a:pt x="739" y="298"/>
                    <a:pt x="740" y="257"/>
                  </a:cubicBezTo>
                  <a:cubicBezTo>
                    <a:pt x="704" y="257"/>
                    <a:pt x="670" y="255"/>
                    <a:pt x="634" y="254"/>
                  </a:cubicBezTo>
                  <a:cubicBezTo>
                    <a:pt x="634" y="252"/>
                    <a:pt x="632" y="254"/>
                    <a:pt x="632" y="256"/>
                  </a:cubicBezTo>
                  <a:close/>
                  <a:moveTo>
                    <a:pt x="788" y="257"/>
                  </a:moveTo>
                  <a:cubicBezTo>
                    <a:pt x="789" y="297"/>
                    <a:pt x="790" y="338"/>
                    <a:pt x="790" y="380"/>
                  </a:cubicBezTo>
                  <a:cubicBezTo>
                    <a:pt x="825" y="380"/>
                    <a:pt x="860" y="381"/>
                    <a:pt x="894" y="383"/>
                  </a:cubicBezTo>
                  <a:cubicBezTo>
                    <a:pt x="888" y="338"/>
                    <a:pt x="878" y="296"/>
                    <a:pt x="868" y="255"/>
                  </a:cubicBezTo>
                  <a:cubicBezTo>
                    <a:pt x="841" y="255"/>
                    <a:pt x="815" y="257"/>
                    <a:pt x="788" y="257"/>
                  </a:cubicBezTo>
                  <a:close/>
                  <a:moveTo>
                    <a:pt x="744" y="257"/>
                  </a:moveTo>
                  <a:cubicBezTo>
                    <a:pt x="740" y="296"/>
                    <a:pt x="740" y="339"/>
                    <a:pt x="738" y="380"/>
                  </a:cubicBezTo>
                  <a:cubicBezTo>
                    <a:pt x="755" y="380"/>
                    <a:pt x="771" y="380"/>
                    <a:pt x="788" y="380"/>
                  </a:cubicBezTo>
                  <a:cubicBezTo>
                    <a:pt x="788" y="338"/>
                    <a:pt x="786" y="298"/>
                    <a:pt x="786" y="257"/>
                  </a:cubicBezTo>
                  <a:cubicBezTo>
                    <a:pt x="772" y="257"/>
                    <a:pt x="758" y="257"/>
                    <a:pt x="744" y="257"/>
                  </a:cubicBezTo>
                  <a:close/>
                  <a:moveTo>
                    <a:pt x="286" y="259"/>
                  </a:moveTo>
                  <a:cubicBezTo>
                    <a:pt x="277" y="260"/>
                    <a:pt x="270" y="263"/>
                    <a:pt x="262" y="264"/>
                  </a:cubicBezTo>
                  <a:cubicBezTo>
                    <a:pt x="249" y="285"/>
                    <a:pt x="237" y="306"/>
                    <a:pt x="227" y="329"/>
                  </a:cubicBezTo>
                  <a:moveTo>
                    <a:pt x="227" y="329"/>
                  </a:moveTo>
                  <a:cubicBezTo>
                    <a:pt x="226" y="329"/>
                    <a:pt x="227" y="330"/>
                    <a:pt x="226" y="331"/>
                  </a:cubicBezTo>
                  <a:moveTo>
                    <a:pt x="226" y="331"/>
                  </a:moveTo>
                  <a:cubicBezTo>
                    <a:pt x="225" y="331"/>
                    <a:pt x="226" y="332"/>
                    <a:pt x="226" y="331"/>
                  </a:cubicBezTo>
                  <a:moveTo>
                    <a:pt x="226" y="331"/>
                  </a:moveTo>
                  <a:cubicBezTo>
                    <a:pt x="227" y="331"/>
                    <a:pt x="227" y="330"/>
                    <a:pt x="227" y="329"/>
                  </a:cubicBezTo>
                  <a:moveTo>
                    <a:pt x="286" y="259"/>
                  </a:moveTo>
                  <a:cubicBezTo>
                    <a:pt x="266" y="281"/>
                    <a:pt x="246" y="305"/>
                    <a:pt x="227" y="329"/>
                  </a:cubicBezTo>
                  <a:moveTo>
                    <a:pt x="286" y="259"/>
                  </a:moveTo>
                  <a:cubicBezTo>
                    <a:pt x="287" y="258"/>
                    <a:pt x="286" y="258"/>
                    <a:pt x="286" y="259"/>
                  </a:cubicBezTo>
                  <a:moveTo>
                    <a:pt x="257" y="266"/>
                  </a:moveTo>
                  <a:cubicBezTo>
                    <a:pt x="237" y="271"/>
                    <a:pt x="219" y="278"/>
                    <a:pt x="201" y="286"/>
                  </a:cubicBezTo>
                  <a:cubicBezTo>
                    <a:pt x="180" y="309"/>
                    <a:pt x="160" y="334"/>
                    <a:pt x="143" y="361"/>
                  </a:cubicBezTo>
                  <a:cubicBezTo>
                    <a:pt x="152" y="377"/>
                    <a:pt x="168" y="386"/>
                    <a:pt x="184" y="394"/>
                  </a:cubicBezTo>
                  <a:cubicBezTo>
                    <a:pt x="194" y="377"/>
                    <a:pt x="205" y="359"/>
                    <a:pt x="218" y="344"/>
                  </a:cubicBezTo>
                  <a:cubicBezTo>
                    <a:pt x="228" y="316"/>
                    <a:pt x="243" y="291"/>
                    <a:pt x="257" y="266"/>
                  </a:cubicBezTo>
                  <a:moveTo>
                    <a:pt x="257" y="266"/>
                  </a:moveTo>
                  <a:cubicBezTo>
                    <a:pt x="258" y="266"/>
                    <a:pt x="257" y="265"/>
                    <a:pt x="257" y="266"/>
                  </a:cubicBezTo>
                  <a:moveTo>
                    <a:pt x="1292" y="270"/>
                  </a:moveTo>
                  <a:cubicBezTo>
                    <a:pt x="1293" y="272"/>
                    <a:pt x="1293" y="270"/>
                    <a:pt x="1292" y="270"/>
                  </a:cubicBezTo>
                  <a:moveTo>
                    <a:pt x="1292" y="270"/>
                  </a:moveTo>
                  <a:cubicBezTo>
                    <a:pt x="1291" y="269"/>
                    <a:pt x="1291" y="270"/>
                    <a:pt x="1292" y="270"/>
                  </a:cubicBezTo>
                  <a:moveTo>
                    <a:pt x="1295" y="275"/>
                  </a:moveTo>
                  <a:cubicBezTo>
                    <a:pt x="1316" y="310"/>
                    <a:pt x="1336" y="347"/>
                    <a:pt x="1351" y="387"/>
                  </a:cubicBezTo>
                  <a:cubicBezTo>
                    <a:pt x="1360" y="383"/>
                    <a:pt x="1368" y="378"/>
                    <a:pt x="1373" y="371"/>
                  </a:cubicBezTo>
                  <a:cubicBezTo>
                    <a:pt x="1349" y="337"/>
                    <a:pt x="1324" y="306"/>
                    <a:pt x="1298" y="275"/>
                  </a:cubicBezTo>
                  <a:cubicBezTo>
                    <a:pt x="1297" y="275"/>
                    <a:pt x="1296" y="275"/>
                    <a:pt x="1295" y="275"/>
                  </a:cubicBezTo>
                  <a:moveTo>
                    <a:pt x="1295" y="275"/>
                  </a:moveTo>
                  <a:cubicBezTo>
                    <a:pt x="1294" y="274"/>
                    <a:pt x="1294" y="275"/>
                    <a:pt x="1295" y="275"/>
                  </a:cubicBezTo>
                  <a:moveTo>
                    <a:pt x="1375" y="370"/>
                  </a:moveTo>
                  <a:cubicBezTo>
                    <a:pt x="1380" y="364"/>
                    <a:pt x="1385" y="359"/>
                    <a:pt x="1387" y="350"/>
                  </a:cubicBezTo>
                  <a:cubicBezTo>
                    <a:pt x="1378" y="334"/>
                    <a:pt x="1367" y="319"/>
                    <a:pt x="1357" y="303"/>
                  </a:cubicBezTo>
                  <a:cubicBezTo>
                    <a:pt x="1341" y="294"/>
                    <a:pt x="1322" y="283"/>
                    <a:pt x="1303" y="279"/>
                  </a:cubicBezTo>
                  <a:cubicBezTo>
                    <a:pt x="1330" y="307"/>
                    <a:pt x="1352" y="339"/>
                    <a:pt x="1375" y="370"/>
                  </a:cubicBezTo>
                  <a:close/>
                  <a:moveTo>
                    <a:pt x="194" y="289"/>
                  </a:moveTo>
                  <a:cubicBezTo>
                    <a:pt x="177" y="295"/>
                    <a:pt x="173" y="313"/>
                    <a:pt x="164" y="326"/>
                  </a:cubicBezTo>
                  <a:moveTo>
                    <a:pt x="164" y="326"/>
                  </a:moveTo>
                  <a:cubicBezTo>
                    <a:pt x="163" y="326"/>
                    <a:pt x="163" y="326"/>
                    <a:pt x="163" y="327"/>
                  </a:cubicBezTo>
                  <a:moveTo>
                    <a:pt x="163" y="327"/>
                  </a:moveTo>
                  <a:cubicBezTo>
                    <a:pt x="162" y="327"/>
                    <a:pt x="162" y="328"/>
                    <a:pt x="162" y="329"/>
                  </a:cubicBezTo>
                  <a:moveTo>
                    <a:pt x="162" y="329"/>
                  </a:moveTo>
                  <a:cubicBezTo>
                    <a:pt x="161" y="329"/>
                    <a:pt x="162" y="330"/>
                    <a:pt x="162" y="329"/>
                  </a:cubicBezTo>
                  <a:moveTo>
                    <a:pt x="162" y="329"/>
                  </a:moveTo>
                  <a:cubicBezTo>
                    <a:pt x="163" y="329"/>
                    <a:pt x="163" y="328"/>
                    <a:pt x="163" y="327"/>
                  </a:cubicBezTo>
                  <a:moveTo>
                    <a:pt x="163" y="327"/>
                  </a:moveTo>
                  <a:cubicBezTo>
                    <a:pt x="164" y="327"/>
                    <a:pt x="164" y="326"/>
                    <a:pt x="164" y="326"/>
                  </a:cubicBezTo>
                  <a:moveTo>
                    <a:pt x="164" y="326"/>
                  </a:moveTo>
                  <a:cubicBezTo>
                    <a:pt x="174" y="314"/>
                    <a:pt x="184" y="302"/>
                    <a:pt x="194" y="289"/>
                  </a:cubicBezTo>
                  <a:moveTo>
                    <a:pt x="194" y="289"/>
                  </a:moveTo>
                  <a:cubicBezTo>
                    <a:pt x="195" y="289"/>
                    <a:pt x="194" y="288"/>
                    <a:pt x="194" y="289"/>
                  </a:cubicBezTo>
                  <a:moveTo>
                    <a:pt x="472" y="295"/>
                  </a:moveTo>
                  <a:cubicBezTo>
                    <a:pt x="472" y="295"/>
                    <a:pt x="471" y="295"/>
                    <a:pt x="471" y="295"/>
                  </a:cubicBezTo>
                  <a:cubicBezTo>
                    <a:pt x="454" y="329"/>
                    <a:pt x="436" y="362"/>
                    <a:pt x="422" y="400"/>
                  </a:cubicBezTo>
                  <a:moveTo>
                    <a:pt x="422" y="400"/>
                  </a:moveTo>
                  <a:cubicBezTo>
                    <a:pt x="421" y="400"/>
                    <a:pt x="422" y="401"/>
                    <a:pt x="422" y="400"/>
                  </a:cubicBezTo>
                  <a:moveTo>
                    <a:pt x="422" y="400"/>
                  </a:moveTo>
                  <a:cubicBezTo>
                    <a:pt x="434" y="400"/>
                    <a:pt x="442" y="397"/>
                    <a:pt x="454" y="397"/>
                  </a:cubicBezTo>
                  <a:cubicBezTo>
                    <a:pt x="458" y="361"/>
                    <a:pt x="466" y="329"/>
                    <a:pt x="472" y="295"/>
                  </a:cubicBezTo>
                  <a:moveTo>
                    <a:pt x="472" y="295"/>
                  </a:moveTo>
                  <a:cubicBezTo>
                    <a:pt x="475" y="295"/>
                    <a:pt x="471" y="291"/>
                    <a:pt x="472" y="295"/>
                  </a:cubicBezTo>
                  <a:moveTo>
                    <a:pt x="178" y="297"/>
                  </a:moveTo>
                  <a:cubicBezTo>
                    <a:pt x="158" y="308"/>
                    <a:pt x="126" y="328"/>
                    <a:pt x="141" y="359"/>
                  </a:cubicBezTo>
                  <a:cubicBezTo>
                    <a:pt x="153" y="338"/>
                    <a:pt x="165" y="317"/>
                    <a:pt x="178" y="297"/>
                  </a:cubicBezTo>
                  <a:moveTo>
                    <a:pt x="178" y="297"/>
                  </a:moveTo>
                  <a:cubicBezTo>
                    <a:pt x="180" y="296"/>
                    <a:pt x="178" y="296"/>
                    <a:pt x="178" y="297"/>
                  </a:cubicBezTo>
                  <a:moveTo>
                    <a:pt x="1364" y="309"/>
                  </a:moveTo>
                  <a:cubicBezTo>
                    <a:pt x="1364" y="309"/>
                    <a:pt x="1364" y="310"/>
                    <a:pt x="1365" y="310"/>
                  </a:cubicBezTo>
                  <a:moveTo>
                    <a:pt x="1365" y="310"/>
                  </a:moveTo>
                  <a:cubicBezTo>
                    <a:pt x="1365" y="310"/>
                    <a:pt x="1365" y="310"/>
                    <a:pt x="1366" y="311"/>
                  </a:cubicBezTo>
                  <a:moveTo>
                    <a:pt x="1366" y="311"/>
                  </a:moveTo>
                  <a:cubicBezTo>
                    <a:pt x="1366" y="312"/>
                    <a:pt x="1366" y="312"/>
                    <a:pt x="1367" y="312"/>
                  </a:cubicBezTo>
                  <a:moveTo>
                    <a:pt x="1367" y="312"/>
                  </a:moveTo>
                  <a:cubicBezTo>
                    <a:pt x="1367" y="313"/>
                    <a:pt x="1367" y="313"/>
                    <a:pt x="1368" y="313"/>
                  </a:cubicBezTo>
                  <a:moveTo>
                    <a:pt x="1368" y="313"/>
                  </a:moveTo>
                  <a:cubicBezTo>
                    <a:pt x="1374" y="324"/>
                    <a:pt x="1380" y="335"/>
                    <a:pt x="1388" y="345"/>
                  </a:cubicBezTo>
                  <a:cubicBezTo>
                    <a:pt x="1386" y="330"/>
                    <a:pt x="1375" y="324"/>
                    <a:pt x="1368" y="313"/>
                  </a:cubicBezTo>
                  <a:moveTo>
                    <a:pt x="1368" y="313"/>
                  </a:moveTo>
                  <a:cubicBezTo>
                    <a:pt x="1368" y="313"/>
                    <a:pt x="1367" y="312"/>
                    <a:pt x="1367" y="312"/>
                  </a:cubicBezTo>
                  <a:moveTo>
                    <a:pt x="1367" y="312"/>
                  </a:moveTo>
                  <a:cubicBezTo>
                    <a:pt x="1367" y="311"/>
                    <a:pt x="1367" y="311"/>
                    <a:pt x="1366" y="311"/>
                  </a:cubicBezTo>
                  <a:moveTo>
                    <a:pt x="1366" y="311"/>
                  </a:moveTo>
                  <a:cubicBezTo>
                    <a:pt x="1366" y="310"/>
                    <a:pt x="1365" y="310"/>
                    <a:pt x="1365" y="310"/>
                  </a:cubicBezTo>
                  <a:moveTo>
                    <a:pt x="1365" y="310"/>
                  </a:moveTo>
                  <a:cubicBezTo>
                    <a:pt x="1365" y="309"/>
                    <a:pt x="1365" y="309"/>
                    <a:pt x="1364" y="309"/>
                  </a:cubicBezTo>
                  <a:moveTo>
                    <a:pt x="1364" y="309"/>
                  </a:moveTo>
                  <a:cubicBezTo>
                    <a:pt x="1363" y="307"/>
                    <a:pt x="1363" y="309"/>
                    <a:pt x="1364" y="309"/>
                  </a:cubicBezTo>
                  <a:moveTo>
                    <a:pt x="1379" y="323"/>
                  </a:moveTo>
                  <a:cubicBezTo>
                    <a:pt x="1380" y="324"/>
                    <a:pt x="1380" y="323"/>
                    <a:pt x="1379" y="323"/>
                  </a:cubicBezTo>
                  <a:moveTo>
                    <a:pt x="1379" y="323"/>
                  </a:moveTo>
                  <a:cubicBezTo>
                    <a:pt x="1379" y="322"/>
                    <a:pt x="1378" y="323"/>
                    <a:pt x="1379" y="323"/>
                  </a:cubicBezTo>
                  <a:moveTo>
                    <a:pt x="160" y="332"/>
                  </a:moveTo>
                  <a:cubicBezTo>
                    <a:pt x="159" y="332"/>
                    <a:pt x="160" y="333"/>
                    <a:pt x="160" y="332"/>
                  </a:cubicBezTo>
                  <a:moveTo>
                    <a:pt x="160" y="332"/>
                  </a:moveTo>
                  <a:cubicBezTo>
                    <a:pt x="161" y="331"/>
                    <a:pt x="160" y="330"/>
                    <a:pt x="160" y="332"/>
                  </a:cubicBezTo>
                  <a:moveTo>
                    <a:pt x="224" y="334"/>
                  </a:moveTo>
                  <a:cubicBezTo>
                    <a:pt x="224" y="333"/>
                    <a:pt x="225" y="334"/>
                    <a:pt x="224" y="334"/>
                  </a:cubicBezTo>
                  <a:close/>
                  <a:moveTo>
                    <a:pt x="326" y="336"/>
                  </a:moveTo>
                  <a:cubicBezTo>
                    <a:pt x="307" y="364"/>
                    <a:pt x="290" y="395"/>
                    <a:pt x="274" y="426"/>
                  </a:cubicBezTo>
                  <a:cubicBezTo>
                    <a:pt x="285" y="423"/>
                    <a:pt x="296" y="421"/>
                    <a:pt x="306" y="419"/>
                  </a:cubicBezTo>
                  <a:cubicBezTo>
                    <a:pt x="311" y="390"/>
                    <a:pt x="319" y="364"/>
                    <a:pt x="326" y="336"/>
                  </a:cubicBezTo>
                  <a:moveTo>
                    <a:pt x="326" y="336"/>
                  </a:moveTo>
                  <a:cubicBezTo>
                    <a:pt x="329" y="336"/>
                    <a:pt x="325" y="332"/>
                    <a:pt x="326" y="336"/>
                  </a:cubicBezTo>
                  <a:moveTo>
                    <a:pt x="44" y="524"/>
                  </a:moveTo>
                  <a:cubicBezTo>
                    <a:pt x="49" y="523"/>
                    <a:pt x="54" y="514"/>
                    <a:pt x="59" y="510"/>
                  </a:cubicBezTo>
                  <a:cubicBezTo>
                    <a:pt x="80" y="455"/>
                    <a:pt x="109" y="407"/>
                    <a:pt x="139" y="360"/>
                  </a:cubicBezTo>
                  <a:cubicBezTo>
                    <a:pt x="134" y="356"/>
                    <a:pt x="135" y="347"/>
                    <a:pt x="133" y="339"/>
                  </a:cubicBezTo>
                  <a:cubicBezTo>
                    <a:pt x="97" y="394"/>
                    <a:pt x="66" y="454"/>
                    <a:pt x="44" y="524"/>
                  </a:cubicBezTo>
                  <a:close/>
                  <a:moveTo>
                    <a:pt x="1483" y="528"/>
                  </a:moveTo>
                  <a:cubicBezTo>
                    <a:pt x="1482" y="532"/>
                    <a:pt x="1486" y="529"/>
                    <a:pt x="1483" y="528"/>
                  </a:cubicBezTo>
                  <a:moveTo>
                    <a:pt x="1483" y="528"/>
                  </a:moveTo>
                  <a:cubicBezTo>
                    <a:pt x="1460" y="465"/>
                    <a:pt x="1432" y="396"/>
                    <a:pt x="1393" y="347"/>
                  </a:cubicBezTo>
                  <a:cubicBezTo>
                    <a:pt x="1393" y="347"/>
                    <a:pt x="1391" y="343"/>
                    <a:pt x="1390" y="345"/>
                  </a:cubicBezTo>
                  <a:cubicBezTo>
                    <a:pt x="1401" y="371"/>
                    <a:pt x="1415" y="395"/>
                    <a:pt x="1425" y="421"/>
                  </a:cubicBezTo>
                  <a:cubicBezTo>
                    <a:pt x="1436" y="447"/>
                    <a:pt x="1448" y="473"/>
                    <a:pt x="1455" y="503"/>
                  </a:cubicBezTo>
                  <a:cubicBezTo>
                    <a:pt x="1466" y="510"/>
                    <a:pt x="1474" y="519"/>
                    <a:pt x="1483" y="528"/>
                  </a:cubicBezTo>
                  <a:moveTo>
                    <a:pt x="1376" y="374"/>
                  </a:moveTo>
                  <a:cubicBezTo>
                    <a:pt x="1396" y="402"/>
                    <a:pt x="1417" y="437"/>
                    <a:pt x="1432" y="470"/>
                  </a:cubicBezTo>
                  <a:cubicBezTo>
                    <a:pt x="1437" y="481"/>
                    <a:pt x="1440" y="496"/>
                    <a:pt x="1452" y="499"/>
                  </a:cubicBezTo>
                  <a:cubicBezTo>
                    <a:pt x="1435" y="446"/>
                    <a:pt x="1415" y="397"/>
                    <a:pt x="1389" y="354"/>
                  </a:cubicBezTo>
                  <a:cubicBezTo>
                    <a:pt x="1386" y="362"/>
                    <a:pt x="1380" y="367"/>
                    <a:pt x="1376" y="374"/>
                  </a:cubicBezTo>
                  <a:close/>
                  <a:moveTo>
                    <a:pt x="212" y="356"/>
                  </a:moveTo>
                  <a:cubicBezTo>
                    <a:pt x="212" y="355"/>
                    <a:pt x="213" y="356"/>
                    <a:pt x="212" y="356"/>
                  </a:cubicBezTo>
                  <a:close/>
                  <a:moveTo>
                    <a:pt x="211" y="358"/>
                  </a:moveTo>
                  <a:cubicBezTo>
                    <a:pt x="202" y="370"/>
                    <a:pt x="193" y="382"/>
                    <a:pt x="186" y="396"/>
                  </a:cubicBezTo>
                  <a:cubicBezTo>
                    <a:pt x="190" y="396"/>
                    <a:pt x="192" y="399"/>
                    <a:pt x="196" y="400"/>
                  </a:cubicBezTo>
                  <a:cubicBezTo>
                    <a:pt x="201" y="386"/>
                    <a:pt x="206" y="372"/>
                    <a:pt x="211" y="358"/>
                  </a:cubicBezTo>
                  <a:moveTo>
                    <a:pt x="211" y="358"/>
                  </a:moveTo>
                  <a:cubicBezTo>
                    <a:pt x="212" y="357"/>
                    <a:pt x="211" y="356"/>
                    <a:pt x="211" y="358"/>
                  </a:cubicBezTo>
                  <a:moveTo>
                    <a:pt x="94" y="487"/>
                  </a:moveTo>
                  <a:cubicBezTo>
                    <a:pt x="109" y="477"/>
                    <a:pt x="127" y="470"/>
                    <a:pt x="146" y="463"/>
                  </a:cubicBezTo>
                  <a:cubicBezTo>
                    <a:pt x="156" y="439"/>
                    <a:pt x="170" y="418"/>
                    <a:pt x="182" y="396"/>
                  </a:cubicBezTo>
                  <a:cubicBezTo>
                    <a:pt x="166" y="389"/>
                    <a:pt x="152" y="378"/>
                    <a:pt x="141" y="365"/>
                  </a:cubicBezTo>
                  <a:cubicBezTo>
                    <a:pt x="123" y="403"/>
                    <a:pt x="103" y="444"/>
                    <a:pt x="94" y="487"/>
                  </a:cubicBezTo>
                  <a:close/>
                  <a:moveTo>
                    <a:pt x="132" y="376"/>
                  </a:moveTo>
                  <a:cubicBezTo>
                    <a:pt x="132" y="375"/>
                    <a:pt x="133" y="376"/>
                    <a:pt x="132" y="376"/>
                  </a:cubicBezTo>
                  <a:close/>
                  <a:moveTo>
                    <a:pt x="1374" y="375"/>
                  </a:moveTo>
                  <a:cubicBezTo>
                    <a:pt x="1368" y="382"/>
                    <a:pt x="1359" y="386"/>
                    <a:pt x="1352" y="391"/>
                  </a:cubicBezTo>
                  <a:cubicBezTo>
                    <a:pt x="1362" y="413"/>
                    <a:pt x="1369" y="437"/>
                    <a:pt x="1375" y="462"/>
                  </a:cubicBezTo>
                  <a:cubicBezTo>
                    <a:pt x="1398" y="469"/>
                    <a:pt x="1420" y="482"/>
                    <a:pt x="1439" y="490"/>
                  </a:cubicBezTo>
                  <a:cubicBezTo>
                    <a:pt x="1419" y="450"/>
                    <a:pt x="1399" y="409"/>
                    <a:pt x="1374" y="375"/>
                  </a:cubicBezTo>
                  <a:close/>
                  <a:moveTo>
                    <a:pt x="131" y="378"/>
                  </a:moveTo>
                  <a:cubicBezTo>
                    <a:pt x="131" y="378"/>
                    <a:pt x="131" y="378"/>
                    <a:pt x="130" y="378"/>
                  </a:cubicBezTo>
                  <a:cubicBezTo>
                    <a:pt x="106" y="418"/>
                    <a:pt x="82" y="459"/>
                    <a:pt x="64" y="505"/>
                  </a:cubicBezTo>
                  <a:moveTo>
                    <a:pt x="64" y="505"/>
                  </a:moveTo>
                  <a:cubicBezTo>
                    <a:pt x="63" y="506"/>
                    <a:pt x="64" y="507"/>
                    <a:pt x="64" y="505"/>
                  </a:cubicBezTo>
                  <a:moveTo>
                    <a:pt x="64" y="505"/>
                  </a:moveTo>
                  <a:cubicBezTo>
                    <a:pt x="73" y="500"/>
                    <a:pt x="80" y="494"/>
                    <a:pt x="90" y="489"/>
                  </a:cubicBezTo>
                  <a:cubicBezTo>
                    <a:pt x="100" y="448"/>
                    <a:pt x="116" y="413"/>
                    <a:pt x="131" y="378"/>
                  </a:cubicBezTo>
                  <a:moveTo>
                    <a:pt x="131" y="378"/>
                  </a:moveTo>
                  <a:cubicBezTo>
                    <a:pt x="133" y="377"/>
                    <a:pt x="131" y="377"/>
                    <a:pt x="131" y="378"/>
                  </a:cubicBezTo>
                  <a:moveTo>
                    <a:pt x="620" y="385"/>
                  </a:moveTo>
                  <a:cubicBezTo>
                    <a:pt x="619" y="415"/>
                    <a:pt x="617" y="444"/>
                    <a:pt x="616" y="473"/>
                  </a:cubicBezTo>
                  <a:cubicBezTo>
                    <a:pt x="654" y="475"/>
                    <a:pt x="693" y="476"/>
                    <a:pt x="732" y="477"/>
                  </a:cubicBezTo>
                  <a:cubicBezTo>
                    <a:pt x="733" y="445"/>
                    <a:pt x="734" y="414"/>
                    <a:pt x="735" y="383"/>
                  </a:cubicBezTo>
                  <a:cubicBezTo>
                    <a:pt x="695" y="382"/>
                    <a:pt x="658" y="384"/>
                    <a:pt x="620" y="385"/>
                  </a:cubicBezTo>
                  <a:close/>
                  <a:moveTo>
                    <a:pt x="739" y="383"/>
                  </a:moveTo>
                  <a:cubicBezTo>
                    <a:pt x="736" y="412"/>
                    <a:pt x="736" y="445"/>
                    <a:pt x="735" y="477"/>
                  </a:cubicBezTo>
                  <a:cubicBezTo>
                    <a:pt x="753" y="477"/>
                    <a:pt x="771" y="477"/>
                    <a:pt x="789" y="477"/>
                  </a:cubicBezTo>
                  <a:cubicBezTo>
                    <a:pt x="789" y="445"/>
                    <a:pt x="787" y="415"/>
                    <a:pt x="788" y="383"/>
                  </a:cubicBezTo>
                  <a:cubicBezTo>
                    <a:pt x="772" y="383"/>
                    <a:pt x="755" y="383"/>
                    <a:pt x="739" y="383"/>
                  </a:cubicBezTo>
                  <a:close/>
                  <a:moveTo>
                    <a:pt x="792" y="383"/>
                  </a:moveTo>
                  <a:cubicBezTo>
                    <a:pt x="790" y="412"/>
                    <a:pt x="791" y="446"/>
                    <a:pt x="791" y="477"/>
                  </a:cubicBezTo>
                  <a:cubicBezTo>
                    <a:pt x="831" y="476"/>
                    <a:pt x="871" y="475"/>
                    <a:pt x="910" y="473"/>
                  </a:cubicBezTo>
                  <a:cubicBezTo>
                    <a:pt x="905" y="443"/>
                    <a:pt x="901" y="414"/>
                    <a:pt x="895" y="385"/>
                  </a:cubicBezTo>
                  <a:cubicBezTo>
                    <a:pt x="862" y="384"/>
                    <a:pt x="827" y="382"/>
                    <a:pt x="792" y="383"/>
                  </a:cubicBezTo>
                  <a:close/>
                  <a:moveTo>
                    <a:pt x="616" y="385"/>
                  </a:moveTo>
                  <a:cubicBezTo>
                    <a:pt x="616" y="385"/>
                    <a:pt x="615" y="385"/>
                    <a:pt x="615" y="385"/>
                  </a:cubicBezTo>
                  <a:cubicBezTo>
                    <a:pt x="603" y="387"/>
                    <a:pt x="589" y="387"/>
                    <a:pt x="577" y="388"/>
                  </a:cubicBezTo>
                  <a:cubicBezTo>
                    <a:pt x="571" y="416"/>
                    <a:pt x="564" y="441"/>
                    <a:pt x="559" y="470"/>
                  </a:cubicBezTo>
                  <a:cubicBezTo>
                    <a:pt x="578" y="470"/>
                    <a:pt x="595" y="472"/>
                    <a:pt x="613" y="473"/>
                  </a:cubicBezTo>
                  <a:cubicBezTo>
                    <a:pt x="612" y="443"/>
                    <a:pt x="617" y="409"/>
                    <a:pt x="616" y="385"/>
                  </a:cubicBezTo>
                  <a:close/>
                  <a:moveTo>
                    <a:pt x="914" y="473"/>
                  </a:moveTo>
                  <a:cubicBezTo>
                    <a:pt x="930" y="472"/>
                    <a:pt x="946" y="470"/>
                    <a:pt x="963" y="470"/>
                  </a:cubicBezTo>
                  <a:cubicBezTo>
                    <a:pt x="960" y="443"/>
                    <a:pt x="960" y="414"/>
                    <a:pt x="957" y="388"/>
                  </a:cubicBezTo>
                  <a:cubicBezTo>
                    <a:pt x="937" y="388"/>
                    <a:pt x="919" y="386"/>
                    <a:pt x="900" y="385"/>
                  </a:cubicBezTo>
                  <a:cubicBezTo>
                    <a:pt x="904" y="415"/>
                    <a:pt x="910" y="442"/>
                    <a:pt x="914" y="473"/>
                  </a:cubicBezTo>
                  <a:close/>
                  <a:moveTo>
                    <a:pt x="456" y="399"/>
                  </a:moveTo>
                  <a:cubicBezTo>
                    <a:pt x="454" y="419"/>
                    <a:pt x="451" y="438"/>
                    <a:pt x="450" y="459"/>
                  </a:cubicBezTo>
                  <a:cubicBezTo>
                    <a:pt x="486" y="462"/>
                    <a:pt x="520" y="467"/>
                    <a:pt x="557" y="469"/>
                  </a:cubicBezTo>
                  <a:cubicBezTo>
                    <a:pt x="561" y="441"/>
                    <a:pt x="569" y="416"/>
                    <a:pt x="574" y="388"/>
                  </a:cubicBezTo>
                  <a:cubicBezTo>
                    <a:pt x="534" y="391"/>
                    <a:pt x="494" y="394"/>
                    <a:pt x="456" y="399"/>
                  </a:cubicBezTo>
                  <a:close/>
                  <a:moveTo>
                    <a:pt x="960" y="389"/>
                  </a:moveTo>
                  <a:cubicBezTo>
                    <a:pt x="962" y="415"/>
                    <a:pt x="964" y="441"/>
                    <a:pt x="965" y="469"/>
                  </a:cubicBezTo>
                  <a:cubicBezTo>
                    <a:pt x="1003" y="467"/>
                    <a:pt x="1042" y="464"/>
                    <a:pt x="1076" y="457"/>
                  </a:cubicBezTo>
                  <a:cubicBezTo>
                    <a:pt x="1068" y="438"/>
                    <a:pt x="1062" y="417"/>
                    <a:pt x="1055" y="397"/>
                  </a:cubicBezTo>
                  <a:cubicBezTo>
                    <a:pt x="1023" y="395"/>
                    <a:pt x="993" y="391"/>
                    <a:pt x="960" y="389"/>
                  </a:cubicBezTo>
                  <a:close/>
                  <a:moveTo>
                    <a:pt x="1349" y="392"/>
                  </a:moveTo>
                  <a:cubicBezTo>
                    <a:pt x="1340" y="398"/>
                    <a:pt x="1329" y="402"/>
                    <a:pt x="1319" y="407"/>
                  </a:cubicBezTo>
                  <a:cubicBezTo>
                    <a:pt x="1327" y="421"/>
                    <a:pt x="1335" y="436"/>
                    <a:pt x="1343" y="451"/>
                  </a:cubicBezTo>
                  <a:cubicBezTo>
                    <a:pt x="1354" y="453"/>
                    <a:pt x="1362" y="458"/>
                    <a:pt x="1373" y="460"/>
                  </a:cubicBezTo>
                  <a:cubicBezTo>
                    <a:pt x="1366" y="439"/>
                    <a:pt x="1359" y="407"/>
                    <a:pt x="1349" y="392"/>
                  </a:cubicBezTo>
                  <a:close/>
                  <a:moveTo>
                    <a:pt x="184" y="398"/>
                  </a:moveTo>
                  <a:cubicBezTo>
                    <a:pt x="173" y="419"/>
                    <a:pt x="160" y="439"/>
                    <a:pt x="150" y="461"/>
                  </a:cubicBezTo>
                  <a:cubicBezTo>
                    <a:pt x="160" y="458"/>
                    <a:pt x="170" y="454"/>
                    <a:pt x="181" y="451"/>
                  </a:cubicBezTo>
                  <a:cubicBezTo>
                    <a:pt x="185" y="434"/>
                    <a:pt x="190" y="419"/>
                    <a:pt x="195" y="403"/>
                  </a:cubicBezTo>
                  <a:cubicBezTo>
                    <a:pt x="191" y="401"/>
                    <a:pt x="188" y="399"/>
                    <a:pt x="184" y="398"/>
                  </a:cubicBezTo>
                  <a:close/>
                  <a:moveTo>
                    <a:pt x="1079" y="458"/>
                  </a:moveTo>
                  <a:cubicBezTo>
                    <a:pt x="1094" y="457"/>
                    <a:pt x="1108" y="454"/>
                    <a:pt x="1123" y="453"/>
                  </a:cubicBezTo>
                  <a:cubicBezTo>
                    <a:pt x="1122" y="436"/>
                    <a:pt x="1119" y="421"/>
                    <a:pt x="1117" y="405"/>
                  </a:cubicBezTo>
                  <a:cubicBezTo>
                    <a:pt x="1097" y="404"/>
                    <a:pt x="1077" y="398"/>
                    <a:pt x="1058" y="399"/>
                  </a:cubicBezTo>
                  <a:cubicBezTo>
                    <a:pt x="1066" y="417"/>
                    <a:pt x="1071" y="439"/>
                    <a:pt x="1079" y="458"/>
                  </a:cubicBezTo>
                  <a:close/>
                  <a:moveTo>
                    <a:pt x="420" y="403"/>
                  </a:moveTo>
                  <a:cubicBezTo>
                    <a:pt x="414" y="419"/>
                    <a:pt x="407" y="435"/>
                    <a:pt x="401" y="453"/>
                  </a:cubicBezTo>
                  <a:cubicBezTo>
                    <a:pt x="417" y="454"/>
                    <a:pt x="431" y="457"/>
                    <a:pt x="447" y="458"/>
                  </a:cubicBezTo>
                  <a:cubicBezTo>
                    <a:pt x="449" y="438"/>
                    <a:pt x="451" y="418"/>
                    <a:pt x="454" y="399"/>
                  </a:cubicBezTo>
                  <a:cubicBezTo>
                    <a:pt x="453" y="399"/>
                    <a:pt x="453" y="399"/>
                    <a:pt x="452" y="399"/>
                  </a:cubicBezTo>
                  <a:cubicBezTo>
                    <a:pt x="442" y="401"/>
                    <a:pt x="431" y="402"/>
                    <a:pt x="420" y="403"/>
                  </a:cubicBezTo>
                  <a:close/>
                  <a:moveTo>
                    <a:pt x="185" y="450"/>
                  </a:moveTo>
                  <a:cubicBezTo>
                    <a:pt x="210" y="440"/>
                    <a:pt x="240" y="435"/>
                    <a:pt x="266" y="427"/>
                  </a:cubicBezTo>
                  <a:cubicBezTo>
                    <a:pt x="241" y="421"/>
                    <a:pt x="219" y="413"/>
                    <a:pt x="198" y="404"/>
                  </a:cubicBezTo>
                  <a:cubicBezTo>
                    <a:pt x="193" y="418"/>
                    <a:pt x="187" y="436"/>
                    <a:pt x="185" y="450"/>
                  </a:cubicBezTo>
                  <a:close/>
                  <a:moveTo>
                    <a:pt x="308" y="421"/>
                  </a:moveTo>
                  <a:cubicBezTo>
                    <a:pt x="307" y="425"/>
                    <a:pt x="307" y="430"/>
                    <a:pt x="305" y="434"/>
                  </a:cubicBezTo>
                  <a:cubicBezTo>
                    <a:pt x="335" y="441"/>
                    <a:pt x="366" y="447"/>
                    <a:pt x="398" y="452"/>
                  </a:cubicBezTo>
                  <a:cubicBezTo>
                    <a:pt x="401" y="444"/>
                    <a:pt x="405" y="436"/>
                    <a:pt x="408" y="428"/>
                  </a:cubicBezTo>
                  <a:cubicBezTo>
                    <a:pt x="411" y="419"/>
                    <a:pt x="416" y="410"/>
                    <a:pt x="414" y="404"/>
                  </a:cubicBezTo>
                  <a:cubicBezTo>
                    <a:pt x="378" y="409"/>
                    <a:pt x="343" y="415"/>
                    <a:pt x="308" y="421"/>
                  </a:cubicBezTo>
                  <a:close/>
                  <a:moveTo>
                    <a:pt x="1126" y="452"/>
                  </a:moveTo>
                  <a:cubicBezTo>
                    <a:pt x="1156" y="447"/>
                    <a:pt x="1185" y="442"/>
                    <a:pt x="1213" y="435"/>
                  </a:cubicBezTo>
                  <a:cubicBezTo>
                    <a:pt x="1212" y="429"/>
                    <a:pt x="1208" y="425"/>
                    <a:pt x="1206" y="419"/>
                  </a:cubicBezTo>
                  <a:cubicBezTo>
                    <a:pt x="1178" y="415"/>
                    <a:pt x="1148" y="407"/>
                    <a:pt x="1119" y="407"/>
                  </a:cubicBezTo>
                  <a:cubicBezTo>
                    <a:pt x="1123" y="420"/>
                    <a:pt x="1123" y="437"/>
                    <a:pt x="1126" y="452"/>
                  </a:cubicBezTo>
                  <a:close/>
                  <a:moveTo>
                    <a:pt x="1317" y="408"/>
                  </a:moveTo>
                  <a:cubicBezTo>
                    <a:pt x="1298" y="416"/>
                    <a:pt x="1277" y="420"/>
                    <a:pt x="1260" y="429"/>
                  </a:cubicBezTo>
                  <a:cubicBezTo>
                    <a:pt x="1288" y="434"/>
                    <a:pt x="1313" y="441"/>
                    <a:pt x="1338" y="449"/>
                  </a:cubicBezTo>
                  <a:cubicBezTo>
                    <a:pt x="1332" y="434"/>
                    <a:pt x="1323" y="423"/>
                    <a:pt x="1317" y="408"/>
                  </a:cubicBezTo>
                  <a:close/>
                  <a:moveTo>
                    <a:pt x="1216" y="434"/>
                  </a:moveTo>
                  <a:cubicBezTo>
                    <a:pt x="1226" y="433"/>
                    <a:pt x="1237" y="431"/>
                    <a:pt x="1245" y="427"/>
                  </a:cubicBezTo>
                  <a:cubicBezTo>
                    <a:pt x="1232" y="426"/>
                    <a:pt x="1220" y="420"/>
                    <a:pt x="1209" y="421"/>
                  </a:cubicBezTo>
                  <a:cubicBezTo>
                    <a:pt x="1213" y="424"/>
                    <a:pt x="1214" y="430"/>
                    <a:pt x="1216" y="434"/>
                  </a:cubicBezTo>
                  <a:close/>
                  <a:moveTo>
                    <a:pt x="279" y="427"/>
                  </a:moveTo>
                  <a:cubicBezTo>
                    <a:pt x="285" y="431"/>
                    <a:pt x="295" y="431"/>
                    <a:pt x="303" y="433"/>
                  </a:cubicBezTo>
                  <a:cubicBezTo>
                    <a:pt x="303" y="429"/>
                    <a:pt x="305" y="426"/>
                    <a:pt x="305" y="422"/>
                  </a:cubicBezTo>
                  <a:cubicBezTo>
                    <a:pt x="296" y="423"/>
                    <a:pt x="289" y="426"/>
                    <a:pt x="279" y="427"/>
                  </a:cubicBezTo>
                  <a:close/>
                  <a:moveTo>
                    <a:pt x="1218" y="437"/>
                  </a:moveTo>
                  <a:cubicBezTo>
                    <a:pt x="1240" y="486"/>
                    <a:pt x="1259" y="538"/>
                    <a:pt x="1277" y="593"/>
                  </a:cubicBezTo>
                  <a:cubicBezTo>
                    <a:pt x="1275" y="533"/>
                    <a:pt x="1270" y="478"/>
                    <a:pt x="1257" y="430"/>
                  </a:cubicBezTo>
                  <a:cubicBezTo>
                    <a:pt x="1244" y="429"/>
                    <a:pt x="1232" y="435"/>
                    <a:pt x="1218" y="437"/>
                  </a:cubicBezTo>
                  <a:close/>
                  <a:moveTo>
                    <a:pt x="183" y="453"/>
                  </a:moveTo>
                  <a:cubicBezTo>
                    <a:pt x="169" y="514"/>
                    <a:pt x="159" y="583"/>
                    <a:pt x="163" y="659"/>
                  </a:cubicBezTo>
                  <a:cubicBezTo>
                    <a:pt x="171" y="655"/>
                    <a:pt x="179" y="652"/>
                    <a:pt x="188" y="650"/>
                  </a:cubicBezTo>
                  <a:cubicBezTo>
                    <a:pt x="208" y="570"/>
                    <a:pt x="235" y="496"/>
                    <a:pt x="270" y="430"/>
                  </a:cubicBezTo>
                  <a:cubicBezTo>
                    <a:pt x="269" y="430"/>
                    <a:pt x="268" y="430"/>
                    <a:pt x="268" y="430"/>
                  </a:cubicBezTo>
                  <a:cubicBezTo>
                    <a:pt x="239" y="437"/>
                    <a:pt x="210" y="444"/>
                    <a:pt x="183" y="453"/>
                  </a:cubicBezTo>
                  <a:close/>
                  <a:moveTo>
                    <a:pt x="192" y="648"/>
                  </a:moveTo>
                  <a:cubicBezTo>
                    <a:pt x="190" y="649"/>
                    <a:pt x="192" y="650"/>
                    <a:pt x="192" y="648"/>
                  </a:cubicBezTo>
                  <a:moveTo>
                    <a:pt x="192" y="648"/>
                  </a:moveTo>
                  <a:cubicBezTo>
                    <a:pt x="223" y="640"/>
                    <a:pt x="254" y="630"/>
                    <a:pt x="289" y="623"/>
                  </a:cubicBezTo>
                  <a:cubicBezTo>
                    <a:pt x="287" y="555"/>
                    <a:pt x="293" y="494"/>
                    <a:pt x="302" y="436"/>
                  </a:cubicBezTo>
                  <a:cubicBezTo>
                    <a:pt x="292" y="434"/>
                    <a:pt x="283" y="431"/>
                    <a:pt x="272" y="430"/>
                  </a:cubicBezTo>
                  <a:cubicBezTo>
                    <a:pt x="239" y="496"/>
                    <a:pt x="211" y="568"/>
                    <a:pt x="192" y="648"/>
                  </a:cubicBezTo>
                  <a:moveTo>
                    <a:pt x="1275" y="515"/>
                  </a:moveTo>
                  <a:cubicBezTo>
                    <a:pt x="1279" y="557"/>
                    <a:pt x="1276" y="605"/>
                    <a:pt x="1288" y="636"/>
                  </a:cubicBezTo>
                  <a:cubicBezTo>
                    <a:pt x="1316" y="643"/>
                    <a:pt x="1341" y="652"/>
                    <a:pt x="1367" y="660"/>
                  </a:cubicBezTo>
                  <a:cubicBezTo>
                    <a:pt x="1377" y="657"/>
                    <a:pt x="1386" y="652"/>
                    <a:pt x="1397" y="648"/>
                  </a:cubicBezTo>
                  <a:cubicBezTo>
                    <a:pt x="1395" y="622"/>
                    <a:pt x="1398" y="600"/>
                    <a:pt x="1394" y="577"/>
                  </a:cubicBezTo>
                  <a:cubicBezTo>
                    <a:pt x="1392" y="567"/>
                    <a:pt x="1386" y="555"/>
                    <a:pt x="1382" y="545"/>
                  </a:cubicBezTo>
                  <a:cubicBezTo>
                    <a:pt x="1370" y="512"/>
                    <a:pt x="1354" y="481"/>
                    <a:pt x="1340" y="452"/>
                  </a:cubicBezTo>
                  <a:cubicBezTo>
                    <a:pt x="1314" y="444"/>
                    <a:pt x="1288" y="437"/>
                    <a:pt x="1261" y="431"/>
                  </a:cubicBezTo>
                  <a:cubicBezTo>
                    <a:pt x="1266" y="456"/>
                    <a:pt x="1272" y="485"/>
                    <a:pt x="1275" y="515"/>
                  </a:cubicBezTo>
                  <a:close/>
                  <a:moveTo>
                    <a:pt x="305" y="437"/>
                  </a:moveTo>
                  <a:cubicBezTo>
                    <a:pt x="295" y="493"/>
                    <a:pt x="288" y="559"/>
                    <a:pt x="293" y="623"/>
                  </a:cubicBezTo>
                  <a:cubicBezTo>
                    <a:pt x="311" y="617"/>
                    <a:pt x="332" y="615"/>
                    <a:pt x="351" y="610"/>
                  </a:cubicBezTo>
                  <a:cubicBezTo>
                    <a:pt x="364" y="556"/>
                    <a:pt x="379" y="504"/>
                    <a:pt x="397" y="455"/>
                  </a:cubicBezTo>
                  <a:cubicBezTo>
                    <a:pt x="366" y="449"/>
                    <a:pt x="335" y="444"/>
                    <a:pt x="305" y="437"/>
                  </a:cubicBezTo>
                  <a:close/>
                  <a:moveTo>
                    <a:pt x="1126" y="455"/>
                  </a:moveTo>
                  <a:cubicBezTo>
                    <a:pt x="1131" y="501"/>
                    <a:pt x="1133" y="551"/>
                    <a:pt x="1133" y="603"/>
                  </a:cubicBezTo>
                  <a:cubicBezTo>
                    <a:pt x="1182" y="612"/>
                    <a:pt x="1231" y="620"/>
                    <a:pt x="1277" y="633"/>
                  </a:cubicBezTo>
                  <a:cubicBezTo>
                    <a:pt x="1279" y="602"/>
                    <a:pt x="1270" y="583"/>
                    <a:pt x="1263" y="561"/>
                  </a:cubicBezTo>
                  <a:cubicBezTo>
                    <a:pt x="1248" y="517"/>
                    <a:pt x="1234" y="477"/>
                    <a:pt x="1215" y="438"/>
                  </a:cubicBezTo>
                  <a:cubicBezTo>
                    <a:pt x="1214" y="438"/>
                    <a:pt x="1214" y="438"/>
                    <a:pt x="1213" y="438"/>
                  </a:cubicBezTo>
                  <a:cubicBezTo>
                    <a:pt x="1185" y="445"/>
                    <a:pt x="1156" y="450"/>
                    <a:pt x="1126" y="455"/>
                  </a:cubicBezTo>
                  <a:close/>
                  <a:moveTo>
                    <a:pt x="179" y="454"/>
                  </a:moveTo>
                  <a:cubicBezTo>
                    <a:pt x="168" y="457"/>
                    <a:pt x="158" y="461"/>
                    <a:pt x="147" y="465"/>
                  </a:cubicBezTo>
                  <a:cubicBezTo>
                    <a:pt x="123" y="516"/>
                    <a:pt x="101" y="568"/>
                    <a:pt x="85" y="627"/>
                  </a:cubicBezTo>
                  <a:cubicBezTo>
                    <a:pt x="108" y="640"/>
                    <a:pt x="131" y="652"/>
                    <a:pt x="159" y="660"/>
                  </a:cubicBezTo>
                  <a:cubicBezTo>
                    <a:pt x="157" y="583"/>
                    <a:pt x="168" y="513"/>
                    <a:pt x="179" y="454"/>
                  </a:cubicBezTo>
                  <a:close/>
                  <a:moveTo>
                    <a:pt x="1392" y="564"/>
                  </a:moveTo>
                  <a:cubicBezTo>
                    <a:pt x="1388" y="528"/>
                    <a:pt x="1381" y="495"/>
                    <a:pt x="1374" y="463"/>
                  </a:cubicBezTo>
                  <a:cubicBezTo>
                    <a:pt x="1363" y="461"/>
                    <a:pt x="1354" y="457"/>
                    <a:pt x="1345" y="454"/>
                  </a:cubicBezTo>
                  <a:cubicBezTo>
                    <a:pt x="1362" y="489"/>
                    <a:pt x="1378" y="525"/>
                    <a:pt x="1392" y="564"/>
                  </a:cubicBezTo>
                  <a:close/>
                  <a:moveTo>
                    <a:pt x="401" y="455"/>
                  </a:moveTo>
                  <a:cubicBezTo>
                    <a:pt x="382" y="503"/>
                    <a:pt x="367" y="556"/>
                    <a:pt x="354" y="610"/>
                  </a:cubicBezTo>
                  <a:cubicBezTo>
                    <a:pt x="383" y="605"/>
                    <a:pt x="412" y="600"/>
                    <a:pt x="442" y="597"/>
                  </a:cubicBezTo>
                  <a:cubicBezTo>
                    <a:pt x="442" y="550"/>
                    <a:pt x="443" y="504"/>
                    <a:pt x="447" y="461"/>
                  </a:cubicBezTo>
                  <a:cubicBezTo>
                    <a:pt x="432" y="459"/>
                    <a:pt x="415" y="458"/>
                    <a:pt x="401" y="455"/>
                  </a:cubicBezTo>
                  <a:close/>
                  <a:moveTo>
                    <a:pt x="1080" y="461"/>
                  </a:moveTo>
                  <a:cubicBezTo>
                    <a:pt x="1093" y="507"/>
                    <a:pt x="1106" y="553"/>
                    <a:pt x="1116" y="601"/>
                  </a:cubicBezTo>
                  <a:cubicBezTo>
                    <a:pt x="1121" y="602"/>
                    <a:pt x="1125" y="602"/>
                    <a:pt x="1130" y="603"/>
                  </a:cubicBezTo>
                  <a:cubicBezTo>
                    <a:pt x="1130" y="551"/>
                    <a:pt x="1129" y="501"/>
                    <a:pt x="1123" y="455"/>
                  </a:cubicBezTo>
                  <a:cubicBezTo>
                    <a:pt x="1108" y="457"/>
                    <a:pt x="1094" y="459"/>
                    <a:pt x="1080" y="461"/>
                  </a:cubicBezTo>
                  <a:close/>
                  <a:moveTo>
                    <a:pt x="445" y="596"/>
                  </a:moveTo>
                  <a:cubicBezTo>
                    <a:pt x="475" y="592"/>
                    <a:pt x="505" y="589"/>
                    <a:pt x="535" y="586"/>
                  </a:cubicBezTo>
                  <a:cubicBezTo>
                    <a:pt x="542" y="548"/>
                    <a:pt x="548" y="509"/>
                    <a:pt x="556" y="472"/>
                  </a:cubicBezTo>
                  <a:cubicBezTo>
                    <a:pt x="519" y="469"/>
                    <a:pt x="483" y="466"/>
                    <a:pt x="449" y="461"/>
                  </a:cubicBezTo>
                  <a:cubicBezTo>
                    <a:pt x="446" y="504"/>
                    <a:pt x="444" y="549"/>
                    <a:pt x="445" y="596"/>
                  </a:cubicBezTo>
                  <a:close/>
                  <a:moveTo>
                    <a:pt x="965" y="472"/>
                  </a:moveTo>
                  <a:cubicBezTo>
                    <a:pt x="967" y="507"/>
                    <a:pt x="966" y="546"/>
                    <a:pt x="966" y="584"/>
                  </a:cubicBezTo>
                  <a:cubicBezTo>
                    <a:pt x="1016" y="589"/>
                    <a:pt x="1065" y="594"/>
                    <a:pt x="1113" y="600"/>
                  </a:cubicBezTo>
                  <a:cubicBezTo>
                    <a:pt x="1102" y="553"/>
                    <a:pt x="1092" y="503"/>
                    <a:pt x="1075" y="461"/>
                  </a:cubicBezTo>
                  <a:cubicBezTo>
                    <a:pt x="1039" y="466"/>
                    <a:pt x="1003" y="470"/>
                    <a:pt x="965" y="472"/>
                  </a:cubicBezTo>
                  <a:close/>
                  <a:moveTo>
                    <a:pt x="1388" y="521"/>
                  </a:moveTo>
                  <a:cubicBezTo>
                    <a:pt x="1391" y="540"/>
                    <a:pt x="1392" y="559"/>
                    <a:pt x="1396" y="577"/>
                  </a:cubicBezTo>
                  <a:cubicBezTo>
                    <a:pt x="1400" y="600"/>
                    <a:pt x="1412" y="620"/>
                    <a:pt x="1416" y="640"/>
                  </a:cubicBezTo>
                  <a:cubicBezTo>
                    <a:pt x="1437" y="628"/>
                    <a:pt x="1459" y="617"/>
                    <a:pt x="1473" y="599"/>
                  </a:cubicBezTo>
                  <a:cubicBezTo>
                    <a:pt x="1470" y="557"/>
                    <a:pt x="1454" y="529"/>
                    <a:pt x="1442" y="496"/>
                  </a:cubicBezTo>
                  <a:cubicBezTo>
                    <a:pt x="1421" y="484"/>
                    <a:pt x="1400" y="473"/>
                    <a:pt x="1376" y="465"/>
                  </a:cubicBezTo>
                  <a:cubicBezTo>
                    <a:pt x="1381" y="483"/>
                    <a:pt x="1385" y="502"/>
                    <a:pt x="1388" y="521"/>
                  </a:cubicBezTo>
                  <a:close/>
                  <a:moveTo>
                    <a:pt x="91" y="491"/>
                  </a:moveTo>
                  <a:cubicBezTo>
                    <a:pt x="82" y="531"/>
                    <a:pt x="72" y="570"/>
                    <a:pt x="69" y="616"/>
                  </a:cubicBezTo>
                  <a:cubicBezTo>
                    <a:pt x="73" y="619"/>
                    <a:pt x="78" y="623"/>
                    <a:pt x="83" y="625"/>
                  </a:cubicBezTo>
                  <a:cubicBezTo>
                    <a:pt x="98" y="568"/>
                    <a:pt x="121" y="515"/>
                    <a:pt x="142" y="467"/>
                  </a:cubicBezTo>
                  <a:cubicBezTo>
                    <a:pt x="124" y="474"/>
                    <a:pt x="107" y="482"/>
                    <a:pt x="91" y="491"/>
                  </a:cubicBezTo>
                  <a:close/>
                  <a:moveTo>
                    <a:pt x="558" y="472"/>
                  </a:moveTo>
                  <a:cubicBezTo>
                    <a:pt x="551" y="509"/>
                    <a:pt x="545" y="548"/>
                    <a:pt x="538" y="586"/>
                  </a:cubicBezTo>
                  <a:cubicBezTo>
                    <a:pt x="562" y="584"/>
                    <a:pt x="586" y="582"/>
                    <a:pt x="611" y="581"/>
                  </a:cubicBezTo>
                  <a:cubicBezTo>
                    <a:pt x="611" y="545"/>
                    <a:pt x="613" y="511"/>
                    <a:pt x="612" y="476"/>
                  </a:cubicBezTo>
                  <a:cubicBezTo>
                    <a:pt x="594" y="474"/>
                    <a:pt x="576" y="474"/>
                    <a:pt x="558" y="472"/>
                  </a:cubicBezTo>
                  <a:close/>
                  <a:moveTo>
                    <a:pt x="915" y="476"/>
                  </a:moveTo>
                  <a:cubicBezTo>
                    <a:pt x="919" y="511"/>
                    <a:pt x="925" y="546"/>
                    <a:pt x="928" y="582"/>
                  </a:cubicBezTo>
                  <a:cubicBezTo>
                    <a:pt x="941" y="582"/>
                    <a:pt x="952" y="584"/>
                    <a:pt x="965" y="584"/>
                  </a:cubicBezTo>
                  <a:cubicBezTo>
                    <a:pt x="965" y="546"/>
                    <a:pt x="963" y="510"/>
                    <a:pt x="963" y="473"/>
                  </a:cubicBezTo>
                  <a:cubicBezTo>
                    <a:pt x="946" y="473"/>
                    <a:pt x="930" y="474"/>
                    <a:pt x="915" y="476"/>
                  </a:cubicBezTo>
                  <a:close/>
                  <a:moveTo>
                    <a:pt x="617" y="476"/>
                  </a:moveTo>
                  <a:cubicBezTo>
                    <a:pt x="614" y="508"/>
                    <a:pt x="615" y="545"/>
                    <a:pt x="615" y="580"/>
                  </a:cubicBezTo>
                  <a:cubicBezTo>
                    <a:pt x="653" y="579"/>
                    <a:pt x="691" y="577"/>
                    <a:pt x="729" y="576"/>
                  </a:cubicBezTo>
                  <a:cubicBezTo>
                    <a:pt x="731" y="545"/>
                    <a:pt x="731" y="511"/>
                    <a:pt x="732" y="479"/>
                  </a:cubicBezTo>
                  <a:cubicBezTo>
                    <a:pt x="693" y="479"/>
                    <a:pt x="654" y="478"/>
                    <a:pt x="617" y="476"/>
                  </a:cubicBezTo>
                  <a:close/>
                  <a:moveTo>
                    <a:pt x="791" y="479"/>
                  </a:moveTo>
                  <a:cubicBezTo>
                    <a:pt x="791" y="513"/>
                    <a:pt x="791" y="544"/>
                    <a:pt x="791" y="576"/>
                  </a:cubicBezTo>
                  <a:cubicBezTo>
                    <a:pt x="836" y="577"/>
                    <a:pt x="881" y="579"/>
                    <a:pt x="924" y="581"/>
                  </a:cubicBezTo>
                  <a:cubicBezTo>
                    <a:pt x="920" y="546"/>
                    <a:pt x="915" y="511"/>
                    <a:pt x="911" y="476"/>
                  </a:cubicBezTo>
                  <a:cubicBezTo>
                    <a:pt x="872" y="478"/>
                    <a:pt x="831" y="479"/>
                    <a:pt x="791" y="479"/>
                  </a:cubicBezTo>
                  <a:close/>
                  <a:moveTo>
                    <a:pt x="736" y="479"/>
                  </a:moveTo>
                  <a:cubicBezTo>
                    <a:pt x="732" y="509"/>
                    <a:pt x="734" y="545"/>
                    <a:pt x="732" y="576"/>
                  </a:cubicBezTo>
                  <a:cubicBezTo>
                    <a:pt x="751" y="576"/>
                    <a:pt x="770" y="576"/>
                    <a:pt x="789" y="576"/>
                  </a:cubicBezTo>
                  <a:cubicBezTo>
                    <a:pt x="789" y="544"/>
                    <a:pt x="789" y="512"/>
                    <a:pt x="789" y="479"/>
                  </a:cubicBezTo>
                  <a:cubicBezTo>
                    <a:pt x="771" y="479"/>
                    <a:pt x="754" y="479"/>
                    <a:pt x="736" y="479"/>
                  </a:cubicBezTo>
                  <a:close/>
                  <a:moveTo>
                    <a:pt x="60" y="512"/>
                  </a:moveTo>
                  <a:cubicBezTo>
                    <a:pt x="53" y="535"/>
                    <a:pt x="44" y="556"/>
                    <a:pt x="37" y="580"/>
                  </a:cubicBezTo>
                  <a:cubicBezTo>
                    <a:pt x="45" y="593"/>
                    <a:pt x="53" y="606"/>
                    <a:pt x="67" y="613"/>
                  </a:cubicBezTo>
                  <a:cubicBezTo>
                    <a:pt x="69" y="569"/>
                    <a:pt x="81" y="529"/>
                    <a:pt x="87" y="493"/>
                  </a:cubicBezTo>
                  <a:cubicBezTo>
                    <a:pt x="78" y="499"/>
                    <a:pt x="69" y="505"/>
                    <a:pt x="60" y="512"/>
                  </a:cubicBezTo>
                  <a:close/>
                  <a:moveTo>
                    <a:pt x="1462" y="539"/>
                  </a:moveTo>
                  <a:cubicBezTo>
                    <a:pt x="1461" y="543"/>
                    <a:pt x="1465" y="539"/>
                    <a:pt x="1462" y="539"/>
                  </a:cubicBezTo>
                  <a:moveTo>
                    <a:pt x="1462" y="539"/>
                  </a:moveTo>
                  <a:cubicBezTo>
                    <a:pt x="1458" y="526"/>
                    <a:pt x="1458" y="502"/>
                    <a:pt x="1446" y="501"/>
                  </a:cubicBezTo>
                  <a:cubicBezTo>
                    <a:pt x="1452" y="512"/>
                    <a:pt x="1456" y="526"/>
                    <a:pt x="1462" y="539"/>
                  </a:cubicBezTo>
                  <a:moveTo>
                    <a:pt x="1480" y="592"/>
                  </a:moveTo>
                  <a:cubicBezTo>
                    <a:pt x="1504" y="563"/>
                    <a:pt x="1482" y="521"/>
                    <a:pt x="1457" y="507"/>
                  </a:cubicBezTo>
                  <a:cubicBezTo>
                    <a:pt x="1465" y="535"/>
                    <a:pt x="1469" y="567"/>
                    <a:pt x="1480" y="592"/>
                  </a:cubicBezTo>
                  <a:close/>
                  <a:moveTo>
                    <a:pt x="36" y="575"/>
                  </a:moveTo>
                  <a:cubicBezTo>
                    <a:pt x="40" y="555"/>
                    <a:pt x="51" y="536"/>
                    <a:pt x="54" y="517"/>
                  </a:cubicBezTo>
                  <a:cubicBezTo>
                    <a:pt x="42" y="529"/>
                    <a:pt x="28" y="553"/>
                    <a:pt x="36" y="575"/>
                  </a:cubicBezTo>
                  <a:close/>
                  <a:moveTo>
                    <a:pt x="1463" y="544"/>
                  </a:moveTo>
                  <a:cubicBezTo>
                    <a:pt x="1462" y="543"/>
                    <a:pt x="1463" y="544"/>
                    <a:pt x="1463" y="544"/>
                  </a:cubicBezTo>
                  <a:close/>
                  <a:moveTo>
                    <a:pt x="1480" y="597"/>
                  </a:moveTo>
                  <a:cubicBezTo>
                    <a:pt x="1494" y="642"/>
                    <a:pt x="1503" y="692"/>
                    <a:pt x="1508" y="747"/>
                  </a:cubicBezTo>
                  <a:cubicBezTo>
                    <a:pt x="1512" y="753"/>
                    <a:pt x="1516" y="760"/>
                    <a:pt x="1519" y="767"/>
                  </a:cubicBezTo>
                  <a:cubicBezTo>
                    <a:pt x="1521" y="690"/>
                    <a:pt x="1511" y="622"/>
                    <a:pt x="1494" y="563"/>
                  </a:cubicBezTo>
                  <a:cubicBezTo>
                    <a:pt x="1493" y="578"/>
                    <a:pt x="1486" y="587"/>
                    <a:pt x="1480" y="597"/>
                  </a:cubicBezTo>
                  <a:close/>
                  <a:moveTo>
                    <a:pt x="17" y="654"/>
                  </a:moveTo>
                  <a:cubicBezTo>
                    <a:pt x="21" y="628"/>
                    <a:pt x="28" y="604"/>
                    <a:pt x="34" y="580"/>
                  </a:cubicBezTo>
                  <a:cubicBezTo>
                    <a:pt x="33" y="577"/>
                    <a:pt x="32" y="573"/>
                    <a:pt x="30" y="570"/>
                  </a:cubicBezTo>
                  <a:cubicBezTo>
                    <a:pt x="26" y="597"/>
                    <a:pt x="18" y="626"/>
                    <a:pt x="17" y="654"/>
                  </a:cubicBezTo>
                  <a:close/>
                  <a:moveTo>
                    <a:pt x="615" y="583"/>
                  </a:moveTo>
                  <a:cubicBezTo>
                    <a:pt x="616" y="635"/>
                    <a:pt x="617" y="686"/>
                    <a:pt x="620" y="736"/>
                  </a:cubicBezTo>
                  <a:cubicBezTo>
                    <a:pt x="655" y="737"/>
                    <a:pt x="690" y="739"/>
                    <a:pt x="726" y="739"/>
                  </a:cubicBezTo>
                  <a:cubicBezTo>
                    <a:pt x="728" y="686"/>
                    <a:pt x="729" y="633"/>
                    <a:pt x="729" y="579"/>
                  </a:cubicBezTo>
                  <a:cubicBezTo>
                    <a:pt x="690" y="580"/>
                    <a:pt x="652" y="581"/>
                    <a:pt x="615" y="583"/>
                  </a:cubicBezTo>
                  <a:close/>
                  <a:moveTo>
                    <a:pt x="729" y="739"/>
                  </a:moveTo>
                  <a:cubicBezTo>
                    <a:pt x="750" y="738"/>
                    <a:pt x="769" y="740"/>
                    <a:pt x="788" y="739"/>
                  </a:cubicBezTo>
                  <a:cubicBezTo>
                    <a:pt x="788" y="685"/>
                    <a:pt x="790" y="633"/>
                    <a:pt x="789" y="579"/>
                  </a:cubicBezTo>
                  <a:cubicBezTo>
                    <a:pt x="770" y="579"/>
                    <a:pt x="752" y="579"/>
                    <a:pt x="733" y="579"/>
                  </a:cubicBezTo>
                  <a:cubicBezTo>
                    <a:pt x="730" y="630"/>
                    <a:pt x="731" y="686"/>
                    <a:pt x="729" y="739"/>
                  </a:cubicBezTo>
                  <a:close/>
                  <a:moveTo>
                    <a:pt x="791" y="582"/>
                  </a:moveTo>
                  <a:cubicBezTo>
                    <a:pt x="791" y="634"/>
                    <a:pt x="791" y="687"/>
                    <a:pt x="791" y="739"/>
                  </a:cubicBezTo>
                  <a:cubicBezTo>
                    <a:pt x="842" y="739"/>
                    <a:pt x="890" y="736"/>
                    <a:pt x="938" y="734"/>
                  </a:cubicBezTo>
                  <a:cubicBezTo>
                    <a:pt x="934" y="683"/>
                    <a:pt x="930" y="633"/>
                    <a:pt x="924" y="584"/>
                  </a:cubicBezTo>
                  <a:cubicBezTo>
                    <a:pt x="881" y="581"/>
                    <a:pt x="837" y="580"/>
                    <a:pt x="792" y="579"/>
                  </a:cubicBezTo>
                  <a:cubicBezTo>
                    <a:pt x="791" y="579"/>
                    <a:pt x="791" y="581"/>
                    <a:pt x="791" y="582"/>
                  </a:cubicBezTo>
                  <a:close/>
                  <a:moveTo>
                    <a:pt x="538" y="588"/>
                  </a:moveTo>
                  <a:cubicBezTo>
                    <a:pt x="531" y="634"/>
                    <a:pt x="526" y="681"/>
                    <a:pt x="521" y="729"/>
                  </a:cubicBezTo>
                  <a:cubicBezTo>
                    <a:pt x="552" y="732"/>
                    <a:pt x="584" y="734"/>
                    <a:pt x="616" y="736"/>
                  </a:cubicBezTo>
                  <a:cubicBezTo>
                    <a:pt x="612" y="686"/>
                    <a:pt x="615" y="630"/>
                    <a:pt x="609" y="583"/>
                  </a:cubicBezTo>
                  <a:cubicBezTo>
                    <a:pt x="586" y="585"/>
                    <a:pt x="562" y="587"/>
                    <a:pt x="538" y="588"/>
                  </a:cubicBezTo>
                  <a:close/>
                  <a:moveTo>
                    <a:pt x="929" y="584"/>
                  </a:moveTo>
                  <a:cubicBezTo>
                    <a:pt x="933" y="634"/>
                    <a:pt x="939" y="682"/>
                    <a:pt x="942" y="734"/>
                  </a:cubicBezTo>
                  <a:cubicBezTo>
                    <a:pt x="946" y="733"/>
                    <a:pt x="953" y="733"/>
                    <a:pt x="959" y="733"/>
                  </a:cubicBezTo>
                  <a:cubicBezTo>
                    <a:pt x="962" y="685"/>
                    <a:pt x="963" y="636"/>
                    <a:pt x="965" y="587"/>
                  </a:cubicBezTo>
                  <a:cubicBezTo>
                    <a:pt x="953" y="585"/>
                    <a:pt x="941" y="585"/>
                    <a:pt x="929" y="584"/>
                  </a:cubicBezTo>
                  <a:close/>
                  <a:moveTo>
                    <a:pt x="13" y="752"/>
                  </a:moveTo>
                  <a:cubicBezTo>
                    <a:pt x="25" y="732"/>
                    <a:pt x="46" y="719"/>
                    <a:pt x="63" y="704"/>
                  </a:cubicBezTo>
                  <a:cubicBezTo>
                    <a:pt x="63" y="674"/>
                    <a:pt x="63" y="645"/>
                    <a:pt x="66" y="618"/>
                  </a:cubicBezTo>
                  <a:cubicBezTo>
                    <a:pt x="54" y="609"/>
                    <a:pt x="45" y="597"/>
                    <a:pt x="35" y="585"/>
                  </a:cubicBezTo>
                  <a:cubicBezTo>
                    <a:pt x="23" y="635"/>
                    <a:pt x="7" y="690"/>
                    <a:pt x="13" y="752"/>
                  </a:cubicBezTo>
                  <a:close/>
                  <a:moveTo>
                    <a:pt x="967" y="587"/>
                  </a:moveTo>
                  <a:cubicBezTo>
                    <a:pt x="965" y="635"/>
                    <a:pt x="965" y="686"/>
                    <a:pt x="961" y="732"/>
                  </a:cubicBezTo>
                  <a:cubicBezTo>
                    <a:pt x="1017" y="729"/>
                    <a:pt x="1071" y="723"/>
                    <a:pt x="1123" y="716"/>
                  </a:cubicBezTo>
                  <a:cubicBezTo>
                    <a:pt x="1132" y="675"/>
                    <a:pt x="1121" y="639"/>
                    <a:pt x="1114" y="603"/>
                  </a:cubicBezTo>
                  <a:cubicBezTo>
                    <a:pt x="1067" y="597"/>
                    <a:pt x="1018" y="591"/>
                    <a:pt x="967" y="587"/>
                  </a:cubicBezTo>
                  <a:close/>
                  <a:moveTo>
                    <a:pt x="1476" y="597"/>
                  </a:moveTo>
                  <a:cubicBezTo>
                    <a:pt x="1478" y="594"/>
                    <a:pt x="1476" y="589"/>
                    <a:pt x="1474" y="587"/>
                  </a:cubicBezTo>
                  <a:cubicBezTo>
                    <a:pt x="1475" y="590"/>
                    <a:pt x="1475" y="594"/>
                    <a:pt x="1476" y="597"/>
                  </a:cubicBezTo>
                  <a:close/>
                  <a:moveTo>
                    <a:pt x="445" y="599"/>
                  </a:moveTo>
                  <a:cubicBezTo>
                    <a:pt x="446" y="641"/>
                    <a:pt x="448" y="683"/>
                    <a:pt x="452" y="722"/>
                  </a:cubicBezTo>
                  <a:cubicBezTo>
                    <a:pt x="474" y="725"/>
                    <a:pt x="496" y="727"/>
                    <a:pt x="518" y="729"/>
                  </a:cubicBezTo>
                  <a:cubicBezTo>
                    <a:pt x="523" y="682"/>
                    <a:pt x="528" y="634"/>
                    <a:pt x="535" y="589"/>
                  </a:cubicBezTo>
                  <a:cubicBezTo>
                    <a:pt x="504" y="591"/>
                    <a:pt x="475" y="595"/>
                    <a:pt x="445" y="599"/>
                  </a:cubicBezTo>
                  <a:close/>
                  <a:moveTo>
                    <a:pt x="1398" y="592"/>
                  </a:moveTo>
                  <a:cubicBezTo>
                    <a:pt x="1398" y="610"/>
                    <a:pt x="1399" y="628"/>
                    <a:pt x="1399" y="647"/>
                  </a:cubicBezTo>
                  <a:cubicBezTo>
                    <a:pt x="1404" y="644"/>
                    <a:pt x="1410" y="644"/>
                    <a:pt x="1412" y="640"/>
                  </a:cubicBezTo>
                  <a:cubicBezTo>
                    <a:pt x="1407" y="624"/>
                    <a:pt x="1403" y="607"/>
                    <a:pt x="1398" y="592"/>
                  </a:cubicBezTo>
                  <a:moveTo>
                    <a:pt x="1398" y="592"/>
                  </a:moveTo>
                  <a:cubicBezTo>
                    <a:pt x="1399" y="587"/>
                    <a:pt x="1395" y="591"/>
                    <a:pt x="1398" y="592"/>
                  </a:cubicBezTo>
                  <a:moveTo>
                    <a:pt x="354" y="612"/>
                  </a:moveTo>
                  <a:cubicBezTo>
                    <a:pt x="346" y="641"/>
                    <a:pt x="341" y="673"/>
                    <a:pt x="335" y="705"/>
                  </a:cubicBezTo>
                  <a:cubicBezTo>
                    <a:pt x="372" y="712"/>
                    <a:pt x="409" y="718"/>
                    <a:pt x="449" y="721"/>
                  </a:cubicBezTo>
                  <a:cubicBezTo>
                    <a:pt x="445" y="682"/>
                    <a:pt x="445" y="639"/>
                    <a:pt x="441" y="599"/>
                  </a:cubicBezTo>
                  <a:cubicBezTo>
                    <a:pt x="412" y="603"/>
                    <a:pt x="383" y="607"/>
                    <a:pt x="354" y="612"/>
                  </a:cubicBezTo>
                  <a:close/>
                  <a:moveTo>
                    <a:pt x="1483" y="721"/>
                  </a:moveTo>
                  <a:cubicBezTo>
                    <a:pt x="1487" y="724"/>
                    <a:pt x="1490" y="729"/>
                    <a:pt x="1494" y="733"/>
                  </a:cubicBezTo>
                  <a:cubicBezTo>
                    <a:pt x="1498" y="736"/>
                    <a:pt x="1504" y="743"/>
                    <a:pt x="1505" y="742"/>
                  </a:cubicBezTo>
                  <a:cubicBezTo>
                    <a:pt x="1499" y="690"/>
                    <a:pt x="1492" y="641"/>
                    <a:pt x="1477" y="599"/>
                  </a:cubicBezTo>
                  <a:cubicBezTo>
                    <a:pt x="1480" y="635"/>
                    <a:pt x="1484" y="678"/>
                    <a:pt x="1483" y="721"/>
                  </a:cubicBezTo>
                  <a:close/>
                  <a:moveTo>
                    <a:pt x="1416" y="642"/>
                  </a:moveTo>
                  <a:cubicBezTo>
                    <a:pt x="1419" y="657"/>
                    <a:pt x="1423" y="671"/>
                    <a:pt x="1425" y="686"/>
                  </a:cubicBezTo>
                  <a:cubicBezTo>
                    <a:pt x="1441" y="692"/>
                    <a:pt x="1456" y="703"/>
                    <a:pt x="1468" y="711"/>
                  </a:cubicBezTo>
                  <a:cubicBezTo>
                    <a:pt x="1472" y="714"/>
                    <a:pt x="1478" y="718"/>
                    <a:pt x="1480" y="718"/>
                  </a:cubicBezTo>
                  <a:cubicBezTo>
                    <a:pt x="1480" y="677"/>
                    <a:pt x="1480" y="637"/>
                    <a:pt x="1473" y="603"/>
                  </a:cubicBezTo>
                  <a:cubicBezTo>
                    <a:pt x="1457" y="619"/>
                    <a:pt x="1438" y="632"/>
                    <a:pt x="1416" y="642"/>
                  </a:cubicBezTo>
                  <a:close/>
                  <a:moveTo>
                    <a:pt x="1128" y="658"/>
                  </a:moveTo>
                  <a:cubicBezTo>
                    <a:pt x="1128" y="640"/>
                    <a:pt x="1129" y="623"/>
                    <a:pt x="1130" y="605"/>
                  </a:cubicBezTo>
                  <a:cubicBezTo>
                    <a:pt x="1124" y="606"/>
                    <a:pt x="1122" y="604"/>
                    <a:pt x="1117" y="604"/>
                  </a:cubicBezTo>
                  <a:cubicBezTo>
                    <a:pt x="1120" y="623"/>
                    <a:pt x="1124" y="640"/>
                    <a:pt x="1128" y="658"/>
                  </a:cubicBezTo>
                  <a:close/>
                  <a:moveTo>
                    <a:pt x="1134" y="606"/>
                  </a:moveTo>
                  <a:cubicBezTo>
                    <a:pt x="1132" y="607"/>
                    <a:pt x="1132" y="607"/>
                    <a:pt x="1132" y="609"/>
                  </a:cubicBezTo>
                  <a:cubicBezTo>
                    <a:pt x="1131" y="648"/>
                    <a:pt x="1128" y="682"/>
                    <a:pt x="1136" y="714"/>
                  </a:cubicBezTo>
                  <a:cubicBezTo>
                    <a:pt x="1184" y="707"/>
                    <a:pt x="1230" y="698"/>
                    <a:pt x="1274" y="688"/>
                  </a:cubicBezTo>
                  <a:cubicBezTo>
                    <a:pt x="1276" y="671"/>
                    <a:pt x="1276" y="653"/>
                    <a:pt x="1277" y="635"/>
                  </a:cubicBezTo>
                  <a:cubicBezTo>
                    <a:pt x="1230" y="624"/>
                    <a:pt x="1183" y="614"/>
                    <a:pt x="1134" y="606"/>
                  </a:cubicBezTo>
                  <a:close/>
                  <a:moveTo>
                    <a:pt x="349" y="613"/>
                  </a:moveTo>
                  <a:cubicBezTo>
                    <a:pt x="330" y="617"/>
                    <a:pt x="311" y="621"/>
                    <a:pt x="292" y="624"/>
                  </a:cubicBezTo>
                  <a:cubicBezTo>
                    <a:pt x="292" y="650"/>
                    <a:pt x="293" y="674"/>
                    <a:pt x="295" y="697"/>
                  </a:cubicBezTo>
                  <a:cubicBezTo>
                    <a:pt x="307" y="700"/>
                    <a:pt x="319" y="703"/>
                    <a:pt x="332" y="704"/>
                  </a:cubicBezTo>
                  <a:cubicBezTo>
                    <a:pt x="337" y="674"/>
                    <a:pt x="345" y="641"/>
                    <a:pt x="349" y="613"/>
                  </a:cubicBezTo>
                  <a:close/>
                  <a:moveTo>
                    <a:pt x="1279" y="634"/>
                  </a:moveTo>
                  <a:cubicBezTo>
                    <a:pt x="1282" y="634"/>
                    <a:pt x="1283" y="634"/>
                    <a:pt x="1284" y="635"/>
                  </a:cubicBezTo>
                  <a:cubicBezTo>
                    <a:pt x="1283" y="628"/>
                    <a:pt x="1282" y="622"/>
                    <a:pt x="1279" y="617"/>
                  </a:cubicBezTo>
                  <a:cubicBezTo>
                    <a:pt x="1279" y="623"/>
                    <a:pt x="1279" y="628"/>
                    <a:pt x="1279" y="634"/>
                  </a:cubicBezTo>
                  <a:close/>
                  <a:moveTo>
                    <a:pt x="67" y="699"/>
                  </a:moveTo>
                  <a:cubicBezTo>
                    <a:pt x="70" y="674"/>
                    <a:pt x="76" y="651"/>
                    <a:pt x="82" y="628"/>
                  </a:cubicBezTo>
                  <a:cubicBezTo>
                    <a:pt x="77" y="626"/>
                    <a:pt x="74" y="621"/>
                    <a:pt x="68" y="620"/>
                  </a:cubicBezTo>
                  <a:cubicBezTo>
                    <a:pt x="67" y="645"/>
                    <a:pt x="64" y="674"/>
                    <a:pt x="67" y="699"/>
                  </a:cubicBezTo>
                  <a:close/>
                  <a:moveTo>
                    <a:pt x="288" y="625"/>
                  </a:moveTo>
                  <a:cubicBezTo>
                    <a:pt x="255" y="634"/>
                    <a:pt x="221" y="642"/>
                    <a:pt x="190" y="652"/>
                  </a:cubicBezTo>
                  <a:cubicBezTo>
                    <a:pt x="189" y="659"/>
                    <a:pt x="188" y="664"/>
                    <a:pt x="186" y="670"/>
                  </a:cubicBezTo>
                  <a:cubicBezTo>
                    <a:pt x="220" y="680"/>
                    <a:pt x="255" y="690"/>
                    <a:pt x="293" y="696"/>
                  </a:cubicBezTo>
                  <a:cubicBezTo>
                    <a:pt x="290" y="673"/>
                    <a:pt x="291" y="648"/>
                    <a:pt x="288" y="625"/>
                  </a:cubicBezTo>
                  <a:close/>
                  <a:moveTo>
                    <a:pt x="69" y="701"/>
                  </a:moveTo>
                  <a:cubicBezTo>
                    <a:pt x="95" y="687"/>
                    <a:pt x="122" y="673"/>
                    <a:pt x="152" y="663"/>
                  </a:cubicBezTo>
                  <a:cubicBezTo>
                    <a:pt x="130" y="651"/>
                    <a:pt x="104" y="643"/>
                    <a:pt x="84" y="629"/>
                  </a:cubicBezTo>
                  <a:cubicBezTo>
                    <a:pt x="79" y="653"/>
                    <a:pt x="73" y="676"/>
                    <a:pt x="69" y="701"/>
                  </a:cubicBezTo>
                  <a:close/>
                  <a:moveTo>
                    <a:pt x="1277" y="687"/>
                  </a:moveTo>
                  <a:cubicBezTo>
                    <a:pt x="1283" y="685"/>
                    <a:pt x="1289" y="684"/>
                    <a:pt x="1296" y="682"/>
                  </a:cubicBezTo>
                  <a:cubicBezTo>
                    <a:pt x="1292" y="667"/>
                    <a:pt x="1290" y="652"/>
                    <a:pt x="1285" y="638"/>
                  </a:cubicBezTo>
                  <a:cubicBezTo>
                    <a:pt x="1284" y="637"/>
                    <a:pt x="1281" y="637"/>
                    <a:pt x="1279" y="636"/>
                  </a:cubicBezTo>
                  <a:cubicBezTo>
                    <a:pt x="1278" y="652"/>
                    <a:pt x="1278" y="670"/>
                    <a:pt x="1277" y="687"/>
                  </a:cubicBezTo>
                  <a:close/>
                  <a:moveTo>
                    <a:pt x="1298" y="681"/>
                  </a:moveTo>
                  <a:cubicBezTo>
                    <a:pt x="1320" y="675"/>
                    <a:pt x="1342" y="670"/>
                    <a:pt x="1362" y="661"/>
                  </a:cubicBezTo>
                  <a:cubicBezTo>
                    <a:pt x="1338" y="654"/>
                    <a:pt x="1315" y="645"/>
                    <a:pt x="1289" y="639"/>
                  </a:cubicBezTo>
                  <a:cubicBezTo>
                    <a:pt x="1291" y="653"/>
                    <a:pt x="1296" y="666"/>
                    <a:pt x="1298" y="681"/>
                  </a:cubicBezTo>
                  <a:close/>
                  <a:moveTo>
                    <a:pt x="1399" y="649"/>
                  </a:moveTo>
                  <a:cubicBezTo>
                    <a:pt x="1399" y="657"/>
                    <a:pt x="1399" y="665"/>
                    <a:pt x="1399" y="673"/>
                  </a:cubicBezTo>
                  <a:cubicBezTo>
                    <a:pt x="1407" y="677"/>
                    <a:pt x="1415" y="680"/>
                    <a:pt x="1422" y="684"/>
                  </a:cubicBezTo>
                  <a:cubicBezTo>
                    <a:pt x="1419" y="671"/>
                    <a:pt x="1418" y="655"/>
                    <a:pt x="1412" y="644"/>
                  </a:cubicBezTo>
                  <a:cubicBezTo>
                    <a:pt x="1409" y="646"/>
                    <a:pt x="1404" y="648"/>
                    <a:pt x="1399" y="649"/>
                  </a:cubicBezTo>
                  <a:close/>
                  <a:moveTo>
                    <a:pt x="1371" y="662"/>
                  </a:moveTo>
                  <a:cubicBezTo>
                    <a:pt x="1379" y="665"/>
                    <a:pt x="1388" y="668"/>
                    <a:pt x="1397" y="672"/>
                  </a:cubicBezTo>
                  <a:cubicBezTo>
                    <a:pt x="1396" y="666"/>
                    <a:pt x="1398" y="656"/>
                    <a:pt x="1396" y="651"/>
                  </a:cubicBezTo>
                  <a:cubicBezTo>
                    <a:pt x="1388" y="655"/>
                    <a:pt x="1379" y="658"/>
                    <a:pt x="1371" y="662"/>
                  </a:cubicBezTo>
                  <a:close/>
                  <a:moveTo>
                    <a:pt x="162" y="662"/>
                  </a:moveTo>
                  <a:cubicBezTo>
                    <a:pt x="169" y="664"/>
                    <a:pt x="175" y="668"/>
                    <a:pt x="184" y="669"/>
                  </a:cubicBezTo>
                  <a:cubicBezTo>
                    <a:pt x="184" y="663"/>
                    <a:pt x="187" y="659"/>
                    <a:pt x="187" y="653"/>
                  </a:cubicBezTo>
                  <a:cubicBezTo>
                    <a:pt x="178" y="656"/>
                    <a:pt x="170" y="658"/>
                    <a:pt x="162" y="662"/>
                  </a:cubicBezTo>
                  <a:close/>
                  <a:moveTo>
                    <a:pt x="109" y="683"/>
                  </a:moveTo>
                  <a:cubicBezTo>
                    <a:pt x="98" y="688"/>
                    <a:pt x="72" y="698"/>
                    <a:pt x="68" y="707"/>
                  </a:cubicBezTo>
                  <a:cubicBezTo>
                    <a:pt x="63" y="717"/>
                    <a:pt x="68" y="742"/>
                    <a:pt x="70" y="755"/>
                  </a:cubicBezTo>
                  <a:cubicBezTo>
                    <a:pt x="76" y="807"/>
                    <a:pt x="83" y="853"/>
                    <a:pt x="96" y="893"/>
                  </a:cubicBezTo>
                  <a:cubicBezTo>
                    <a:pt x="107" y="898"/>
                    <a:pt x="117" y="903"/>
                    <a:pt x="127" y="908"/>
                  </a:cubicBezTo>
                  <a:cubicBezTo>
                    <a:pt x="138" y="901"/>
                    <a:pt x="150" y="898"/>
                    <a:pt x="158" y="889"/>
                  </a:cubicBezTo>
                  <a:cubicBezTo>
                    <a:pt x="157" y="859"/>
                    <a:pt x="160" y="834"/>
                    <a:pt x="162" y="808"/>
                  </a:cubicBezTo>
                  <a:cubicBezTo>
                    <a:pt x="163" y="790"/>
                    <a:pt x="168" y="772"/>
                    <a:pt x="168" y="756"/>
                  </a:cubicBezTo>
                  <a:cubicBezTo>
                    <a:pt x="168" y="741"/>
                    <a:pt x="163" y="727"/>
                    <a:pt x="162" y="712"/>
                  </a:cubicBezTo>
                  <a:cubicBezTo>
                    <a:pt x="161" y="696"/>
                    <a:pt x="161" y="681"/>
                    <a:pt x="159" y="665"/>
                  </a:cubicBezTo>
                  <a:cubicBezTo>
                    <a:pt x="159" y="664"/>
                    <a:pt x="159" y="664"/>
                    <a:pt x="158" y="664"/>
                  </a:cubicBezTo>
                  <a:cubicBezTo>
                    <a:pt x="145" y="667"/>
                    <a:pt x="128" y="674"/>
                    <a:pt x="109" y="683"/>
                  </a:cubicBezTo>
                  <a:close/>
                  <a:moveTo>
                    <a:pt x="1367" y="664"/>
                  </a:moveTo>
                  <a:cubicBezTo>
                    <a:pt x="1347" y="670"/>
                    <a:pt x="1321" y="678"/>
                    <a:pt x="1299" y="685"/>
                  </a:cubicBezTo>
                  <a:cubicBezTo>
                    <a:pt x="1311" y="742"/>
                    <a:pt x="1319" y="805"/>
                    <a:pt x="1322" y="872"/>
                  </a:cubicBezTo>
                  <a:cubicBezTo>
                    <a:pt x="1336" y="877"/>
                    <a:pt x="1347" y="884"/>
                    <a:pt x="1362" y="888"/>
                  </a:cubicBezTo>
                  <a:cubicBezTo>
                    <a:pt x="1380" y="824"/>
                    <a:pt x="1394" y="754"/>
                    <a:pt x="1397" y="674"/>
                  </a:cubicBezTo>
                  <a:cubicBezTo>
                    <a:pt x="1386" y="672"/>
                    <a:pt x="1378" y="666"/>
                    <a:pt x="1367" y="664"/>
                  </a:cubicBezTo>
                  <a:close/>
                  <a:moveTo>
                    <a:pt x="170" y="745"/>
                  </a:moveTo>
                  <a:cubicBezTo>
                    <a:pt x="172" y="719"/>
                    <a:pt x="178" y="695"/>
                    <a:pt x="183" y="671"/>
                  </a:cubicBezTo>
                  <a:cubicBezTo>
                    <a:pt x="175" y="670"/>
                    <a:pt x="169" y="667"/>
                    <a:pt x="162" y="665"/>
                  </a:cubicBezTo>
                  <a:cubicBezTo>
                    <a:pt x="164" y="692"/>
                    <a:pt x="164" y="722"/>
                    <a:pt x="170" y="745"/>
                  </a:cubicBezTo>
                  <a:close/>
                  <a:moveTo>
                    <a:pt x="185" y="672"/>
                  </a:moveTo>
                  <a:cubicBezTo>
                    <a:pt x="185" y="673"/>
                    <a:pt x="185" y="674"/>
                    <a:pt x="185" y="675"/>
                  </a:cubicBezTo>
                  <a:cubicBezTo>
                    <a:pt x="182" y="704"/>
                    <a:pt x="169" y="731"/>
                    <a:pt x="171" y="761"/>
                  </a:cubicBezTo>
                  <a:cubicBezTo>
                    <a:pt x="172" y="801"/>
                    <a:pt x="188" y="839"/>
                    <a:pt x="195" y="875"/>
                  </a:cubicBezTo>
                  <a:cubicBezTo>
                    <a:pt x="232" y="860"/>
                    <a:pt x="272" y="848"/>
                    <a:pt x="314" y="837"/>
                  </a:cubicBezTo>
                  <a:cubicBezTo>
                    <a:pt x="306" y="792"/>
                    <a:pt x="297" y="749"/>
                    <a:pt x="294" y="700"/>
                  </a:cubicBezTo>
                  <a:cubicBezTo>
                    <a:pt x="256" y="692"/>
                    <a:pt x="219" y="683"/>
                    <a:pt x="185" y="672"/>
                  </a:cubicBezTo>
                  <a:close/>
                  <a:moveTo>
                    <a:pt x="1364" y="890"/>
                  </a:moveTo>
                  <a:cubicBezTo>
                    <a:pt x="1375" y="896"/>
                    <a:pt x="1385" y="902"/>
                    <a:pt x="1397" y="908"/>
                  </a:cubicBezTo>
                  <a:cubicBezTo>
                    <a:pt x="1411" y="900"/>
                    <a:pt x="1428" y="894"/>
                    <a:pt x="1441" y="885"/>
                  </a:cubicBezTo>
                  <a:cubicBezTo>
                    <a:pt x="1442" y="811"/>
                    <a:pt x="1435" y="747"/>
                    <a:pt x="1423" y="687"/>
                  </a:cubicBezTo>
                  <a:cubicBezTo>
                    <a:pt x="1415" y="684"/>
                    <a:pt x="1408" y="679"/>
                    <a:pt x="1398" y="676"/>
                  </a:cubicBezTo>
                  <a:cubicBezTo>
                    <a:pt x="1397" y="757"/>
                    <a:pt x="1382" y="826"/>
                    <a:pt x="1364" y="890"/>
                  </a:cubicBezTo>
                  <a:close/>
                  <a:moveTo>
                    <a:pt x="1127" y="716"/>
                  </a:moveTo>
                  <a:cubicBezTo>
                    <a:pt x="1127" y="713"/>
                    <a:pt x="1132" y="715"/>
                    <a:pt x="1134" y="715"/>
                  </a:cubicBezTo>
                  <a:cubicBezTo>
                    <a:pt x="1132" y="705"/>
                    <a:pt x="1131" y="694"/>
                    <a:pt x="1129" y="685"/>
                  </a:cubicBezTo>
                  <a:cubicBezTo>
                    <a:pt x="1128" y="694"/>
                    <a:pt x="1125" y="707"/>
                    <a:pt x="1127" y="716"/>
                  </a:cubicBezTo>
                  <a:close/>
                  <a:moveTo>
                    <a:pt x="1277" y="690"/>
                  </a:moveTo>
                  <a:cubicBezTo>
                    <a:pt x="1272" y="746"/>
                    <a:pt x="1263" y="798"/>
                    <a:pt x="1252" y="848"/>
                  </a:cubicBezTo>
                  <a:cubicBezTo>
                    <a:pt x="1275" y="855"/>
                    <a:pt x="1298" y="862"/>
                    <a:pt x="1319" y="871"/>
                  </a:cubicBezTo>
                  <a:cubicBezTo>
                    <a:pt x="1316" y="804"/>
                    <a:pt x="1310" y="740"/>
                    <a:pt x="1295" y="685"/>
                  </a:cubicBezTo>
                  <a:cubicBezTo>
                    <a:pt x="1289" y="687"/>
                    <a:pt x="1283" y="688"/>
                    <a:pt x="1277" y="690"/>
                  </a:cubicBezTo>
                  <a:close/>
                  <a:moveTo>
                    <a:pt x="1443" y="884"/>
                  </a:moveTo>
                  <a:cubicBezTo>
                    <a:pt x="1447" y="884"/>
                    <a:pt x="1454" y="877"/>
                    <a:pt x="1459" y="875"/>
                  </a:cubicBezTo>
                  <a:cubicBezTo>
                    <a:pt x="1470" y="828"/>
                    <a:pt x="1478" y="779"/>
                    <a:pt x="1480" y="723"/>
                  </a:cubicBezTo>
                  <a:cubicBezTo>
                    <a:pt x="1465" y="709"/>
                    <a:pt x="1446" y="699"/>
                    <a:pt x="1426" y="689"/>
                  </a:cubicBezTo>
                  <a:cubicBezTo>
                    <a:pt x="1437" y="748"/>
                    <a:pt x="1446" y="814"/>
                    <a:pt x="1443" y="884"/>
                  </a:cubicBezTo>
                  <a:close/>
                  <a:moveTo>
                    <a:pt x="1136" y="718"/>
                  </a:moveTo>
                  <a:cubicBezTo>
                    <a:pt x="1142" y="751"/>
                    <a:pt x="1146" y="785"/>
                    <a:pt x="1148" y="822"/>
                  </a:cubicBezTo>
                  <a:cubicBezTo>
                    <a:pt x="1182" y="830"/>
                    <a:pt x="1216" y="838"/>
                    <a:pt x="1249" y="847"/>
                  </a:cubicBezTo>
                  <a:cubicBezTo>
                    <a:pt x="1260" y="798"/>
                    <a:pt x="1269" y="747"/>
                    <a:pt x="1274" y="691"/>
                  </a:cubicBezTo>
                  <a:cubicBezTo>
                    <a:pt x="1273" y="691"/>
                    <a:pt x="1272" y="691"/>
                    <a:pt x="1272" y="691"/>
                  </a:cubicBezTo>
                  <a:cubicBezTo>
                    <a:pt x="1229" y="702"/>
                    <a:pt x="1181" y="708"/>
                    <a:pt x="1136" y="718"/>
                  </a:cubicBezTo>
                  <a:close/>
                  <a:moveTo>
                    <a:pt x="317" y="834"/>
                  </a:moveTo>
                  <a:cubicBezTo>
                    <a:pt x="320" y="790"/>
                    <a:pt x="325" y="747"/>
                    <a:pt x="332" y="707"/>
                  </a:cubicBezTo>
                  <a:cubicBezTo>
                    <a:pt x="319" y="706"/>
                    <a:pt x="307" y="703"/>
                    <a:pt x="295" y="700"/>
                  </a:cubicBezTo>
                  <a:cubicBezTo>
                    <a:pt x="301" y="747"/>
                    <a:pt x="306" y="792"/>
                    <a:pt x="317" y="834"/>
                  </a:cubicBezTo>
                  <a:close/>
                  <a:moveTo>
                    <a:pt x="334" y="708"/>
                  </a:moveTo>
                  <a:cubicBezTo>
                    <a:pt x="329" y="749"/>
                    <a:pt x="320" y="792"/>
                    <a:pt x="320" y="836"/>
                  </a:cubicBezTo>
                  <a:cubicBezTo>
                    <a:pt x="364" y="824"/>
                    <a:pt x="411" y="815"/>
                    <a:pt x="460" y="809"/>
                  </a:cubicBezTo>
                  <a:cubicBezTo>
                    <a:pt x="456" y="781"/>
                    <a:pt x="452" y="754"/>
                    <a:pt x="450" y="724"/>
                  </a:cubicBezTo>
                  <a:cubicBezTo>
                    <a:pt x="410" y="721"/>
                    <a:pt x="372" y="714"/>
                    <a:pt x="334" y="708"/>
                  </a:cubicBezTo>
                  <a:close/>
                  <a:moveTo>
                    <a:pt x="12" y="759"/>
                  </a:moveTo>
                  <a:cubicBezTo>
                    <a:pt x="10" y="769"/>
                    <a:pt x="13" y="784"/>
                    <a:pt x="14" y="796"/>
                  </a:cubicBezTo>
                  <a:cubicBezTo>
                    <a:pt x="15" y="809"/>
                    <a:pt x="15" y="823"/>
                    <a:pt x="18" y="833"/>
                  </a:cubicBezTo>
                  <a:cubicBezTo>
                    <a:pt x="21" y="843"/>
                    <a:pt x="38" y="854"/>
                    <a:pt x="45" y="860"/>
                  </a:cubicBezTo>
                  <a:cubicBezTo>
                    <a:pt x="48" y="862"/>
                    <a:pt x="50" y="867"/>
                    <a:pt x="54" y="865"/>
                  </a:cubicBezTo>
                  <a:cubicBezTo>
                    <a:pt x="52" y="809"/>
                    <a:pt x="59" y="757"/>
                    <a:pt x="63" y="710"/>
                  </a:cubicBezTo>
                  <a:cubicBezTo>
                    <a:pt x="63" y="709"/>
                    <a:pt x="63" y="709"/>
                    <a:pt x="62" y="709"/>
                  </a:cubicBezTo>
                  <a:cubicBezTo>
                    <a:pt x="50" y="719"/>
                    <a:pt x="16" y="741"/>
                    <a:pt x="12" y="759"/>
                  </a:cubicBezTo>
                  <a:close/>
                  <a:moveTo>
                    <a:pt x="1134" y="718"/>
                  </a:moveTo>
                  <a:cubicBezTo>
                    <a:pt x="1133" y="716"/>
                    <a:pt x="1129" y="719"/>
                    <a:pt x="1126" y="718"/>
                  </a:cubicBezTo>
                  <a:cubicBezTo>
                    <a:pt x="1122" y="751"/>
                    <a:pt x="1118" y="785"/>
                    <a:pt x="1112" y="816"/>
                  </a:cubicBezTo>
                  <a:cubicBezTo>
                    <a:pt x="1124" y="818"/>
                    <a:pt x="1134" y="821"/>
                    <a:pt x="1146" y="822"/>
                  </a:cubicBezTo>
                  <a:cubicBezTo>
                    <a:pt x="1143" y="787"/>
                    <a:pt x="1139" y="752"/>
                    <a:pt x="1134" y="718"/>
                  </a:cubicBezTo>
                  <a:close/>
                  <a:moveTo>
                    <a:pt x="961" y="735"/>
                  </a:moveTo>
                  <a:cubicBezTo>
                    <a:pt x="960" y="755"/>
                    <a:pt x="958" y="775"/>
                    <a:pt x="956" y="795"/>
                  </a:cubicBezTo>
                  <a:cubicBezTo>
                    <a:pt x="1009" y="801"/>
                    <a:pt x="1060" y="807"/>
                    <a:pt x="1110" y="815"/>
                  </a:cubicBezTo>
                  <a:cubicBezTo>
                    <a:pt x="1113" y="784"/>
                    <a:pt x="1123" y="748"/>
                    <a:pt x="1121" y="719"/>
                  </a:cubicBezTo>
                  <a:cubicBezTo>
                    <a:pt x="1070" y="726"/>
                    <a:pt x="1016" y="732"/>
                    <a:pt x="961" y="735"/>
                  </a:cubicBezTo>
                  <a:close/>
                  <a:moveTo>
                    <a:pt x="1462" y="872"/>
                  </a:moveTo>
                  <a:cubicBezTo>
                    <a:pt x="1480" y="862"/>
                    <a:pt x="1495" y="848"/>
                    <a:pt x="1507" y="832"/>
                  </a:cubicBezTo>
                  <a:cubicBezTo>
                    <a:pt x="1507" y="814"/>
                    <a:pt x="1508" y="802"/>
                    <a:pt x="1507" y="786"/>
                  </a:cubicBezTo>
                  <a:cubicBezTo>
                    <a:pt x="1506" y="773"/>
                    <a:pt x="1508" y="759"/>
                    <a:pt x="1506" y="750"/>
                  </a:cubicBezTo>
                  <a:cubicBezTo>
                    <a:pt x="1503" y="738"/>
                    <a:pt x="1488" y="733"/>
                    <a:pt x="1482" y="724"/>
                  </a:cubicBezTo>
                  <a:cubicBezTo>
                    <a:pt x="1481" y="779"/>
                    <a:pt x="1472" y="827"/>
                    <a:pt x="1462" y="872"/>
                  </a:cubicBezTo>
                  <a:close/>
                  <a:moveTo>
                    <a:pt x="462" y="808"/>
                  </a:moveTo>
                  <a:cubicBezTo>
                    <a:pt x="479" y="806"/>
                    <a:pt x="496" y="804"/>
                    <a:pt x="512" y="801"/>
                  </a:cubicBezTo>
                  <a:cubicBezTo>
                    <a:pt x="515" y="778"/>
                    <a:pt x="516" y="755"/>
                    <a:pt x="518" y="732"/>
                  </a:cubicBezTo>
                  <a:cubicBezTo>
                    <a:pt x="496" y="729"/>
                    <a:pt x="474" y="727"/>
                    <a:pt x="452" y="725"/>
                  </a:cubicBezTo>
                  <a:cubicBezTo>
                    <a:pt x="455" y="753"/>
                    <a:pt x="458" y="780"/>
                    <a:pt x="462" y="808"/>
                  </a:cubicBezTo>
                  <a:close/>
                  <a:moveTo>
                    <a:pt x="56" y="868"/>
                  </a:moveTo>
                  <a:cubicBezTo>
                    <a:pt x="66" y="877"/>
                    <a:pt x="79" y="884"/>
                    <a:pt x="92" y="890"/>
                  </a:cubicBezTo>
                  <a:cubicBezTo>
                    <a:pt x="79" y="840"/>
                    <a:pt x="69" y="787"/>
                    <a:pt x="64" y="728"/>
                  </a:cubicBezTo>
                  <a:cubicBezTo>
                    <a:pt x="58" y="772"/>
                    <a:pt x="55" y="818"/>
                    <a:pt x="56" y="868"/>
                  </a:cubicBezTo>
                  <a:close/>
                  <a:moveTo>
                    <a:pt x="522" y="732"/>
                  </a:moveTo>
                  <a:cubicBezTo>
                    <a:pt x="518" y="753"/>
                    <a:pt x="518" y="778"/>
                    <a:pt x="515" y="801"/>
                  </a:cubicBezTo>
                  <a:cubicBezTo>
                    <a:pt x="549" y="797"/>
                    <a:pt x="584" y="794"/>
                    <a:pt x="619" y="791"/>
                  </a:cubicBezTo>
                  <a:cubicBezTo>
                    <a:pt x="619" y="773"/>
                    <a:pt x="617" y="756"/>
                    <a:pt x="616" y="739"/>
                  </a:cubicBezTo>
                  <a:cubicBezTo>
                    <a:pt x="585" y="736"/>
                    <a:pt x="553" y="735"/>
                    <a:pt x="522" y="732"/>
                  </a:cubicBezTo>
                  <a:close/>
                  <a:moveTo>
                    <a:pt x="8" y="761"/>
                  </a:moveTo>
                  <a:cubicBezTo>
                    <a:pt x="10" y="754"/>
                    <a:pt x="10" y="740"/>
                    <a:pt x="8" y="733"/>
                  </a:cubicBezTo>
                  <a:cubicBezTo>
                    <a:pt x="10" y="743"/>
                    <a:pt x="6" y="753"/>
                    <a:pt x="8" y="761"/>
                  </a:cubicBezTo>
                  <a:close/>
                  <a:moveTo>
                    <a:pt x="942" y="737"/>
                  </a:moveTo>
                  <a:cubicBezTo>
                    <a:pt x="943" y="757"/>
                    <a:pt x="945" y="775"/>
                    <a:pt x="945" y="795"/>
                  </a:cubicBezTo>
                  <a:cubicBezTo>
                    <a:pt x="948" y="795"/>
                    <a:pt x="950" y="795"/>
                    <a:pt x="953" y="795"/>
                  </a:cubicBezTo>
                  <a:cubicBezTo>
                    <a:pt x="956" y="776"/>
                    <a:pt x="957" y="756"/>
                    <a:pt x="958" y="736"/>
                  </a:cubicBezTo>
                  <a:cubicBezTo>
                    <a:pt x="953" y="736"/>
                    <a:pt x="946" y="735"/>
                    <a:pt x="942" y="737"/>
                  </a:cubicBezTo>
                  <a:close/>
                  <a:moveTo>
                    <a:pt x="790" y="742"/>
                  </a:moveTo>
                  <a:cubicBezTo>
                    <a:pt x="790" y="757"/>
                    <a:pt x="790" y="772"/>
                    <a:pt x="790" y="788"/>
                  </a:cubicBezTo>
                  <a:cubicBezTo>
                    <a:pt x="843" y="788"/>
                    <a:pt x="892" y="791"/>
                    <a:pt x="942" y="794"/>
                  </a:cubicBezTo>
                  <a:cubicBezTo>
                    <a:pt x="940" y="776"/>
                    <a:pt x="940" y="755"/>
                    <a:pt x="938" y="737"/>
                  </a:cubicBezTo>
                  <a:cubicBezTo>
                    <a:pt x="889" y="739"/>
                    <a:pt x="841" y="742"/>
                    <a:pt x="790" y="742"/>
                  </a:cubicBezTo>
                  <a:close/>
                  <a:moveTo>
                    <a:pt x="621" y="739"/>
                  </a:moveTo>
                  <a:cubicBezTo>
                    <a:pt x="619" y="755"/>
                    <a:pt x="623" y="774"/>
                    <a:pt x="623" y="791"/>
                  </a:cubicBezTo>
                  <a:cubicBezTo>
                    <a:pt x="657" y="790"/>
                    <a:pt x="691" y="788"/>
                    <a:pt x="726" y="788"/>
                  </a:cubicBezTo>
                  <a:cubicBezTo>
                    <a:pt x="726" y="772"/>
                    <a:pt x="726" y="757"/>
                    <a:pt x="726" y="742"/>
                  </a:cubicBezTo>
                  <a:cubicBezTo>
                    <a:pt x="690" y="742"/>
                    <a:pt x="656" y="740"/>
                    <a:pt x="621" y="739"/>
                  </a:cubicBezTo>
                  <a:close/>
                  <a:moveTo>
                    <a:pt x="729" y="742"/>
                  </a:moveTo>
                  <a:cubicBezTo>
                    <a:pt x="729" y="757"/>
                    <a:pt x="729" y="772"/>
                    <a:pt x="729" y="788"/>
                  </a:cubicBezTo>
                  <a:cubicBezTo>
                    <a:pt x="749" y="788"/>
                    <a:pt x="768" y="788"/>
                    <a:pt x="787" y="788"/>
                  </a:cubicBezTo>
                  <a:cubicBezTo>
                    <a:pt x="788" y="773"/>
                    <a:pt x="788" y="757"/>
                    <a:pt x="788" y="742"/>
                  </a:cubicBezTo>
                  <a:cubicBezTo>
                    <a:pt x="768" y="742"/>
                    <a:pt x="749" y="742"/>
                    <a:pt x="729" y="742"/>
                  </a:cubicBezTo>
                  <a:close/>
                  <a:moveTo>
                    <a:pt x="1508" y="753"/>
                  </a:moveTo>
                  <a:cubicBezTo>
                    <a:pt x="1508" y="753"/>
                    <a:pt x="1509" y="754"/>
                    <a:pt x="1508" y="753"/>
                  </a:cubicBezTo>
                  <a:close/>
                  <a:moveTo>
                    <a:pt x="1511" y="827"/>
                  </a:moveTo>
                  <a:cubicBezTo>
                    <a:pt x="1520" y="808"/>
                    <a:pt x="1524" y="768"/>
                    <a:pt x="1509" y="754"/>
                  </a:cubicBezTo>
                  <a:cubicBezTo>
                    <a:pt x="1510" y="778"/>
                    <a:pt x="1509" y="804"/>
                    <a:pt x="1511" y="827"/>
                  </a:cubicBezTo>
                  <a:close/>
                  <a:moveTo>
                    <a:pt x="15" y="828"/>
                  </a:moveTo>
                  <a:cubicBezTo>
                    <a:pt x="12" y="808"/>
                    <a:pt x="12" y="784"/>
                    <a:pt x="8" y="765"/>
                  </a:cubicBezTo>
                  <a:cubicBezTo>
                    <a:pt x="6" y="784"/>
                    <a:pt x="4" y="816"/>
                    <a:pt x="15" y="828"/>
                  </a:cubicBezTo>
                  <a:close/>
                  <a:moveTo>
                    <a:pt x="162" y="890"/>
                  </a:moveTo>
                  <a:cubicBezTo>
                    <a:pt x="171" y="884"/>
                    <a:pt x="184" y="881"/>
                    <a:pt x="193" y="875"/>
                  </a:cubicBezTo>
                  <a:cubicBezTo>
                    <a:pt x="182" y="842"/>
                    <a:pt x="176" y="805"/>
                    <a:pt x="169" y="768"/>
                  </a:cubicBezTo>
                  <a:cubicBezTo>
                    <a:pt x="165" y="806"/>
                    <a:pt x="159" y="852"/>
                    <a:pt x="162" y="890"/>
                  </a:cubicBezTo>
                  <a:close/>
                  <a:moveTo>
                    <a:pt x="5" y="797"/>
                  </a:moveTo>
                  <a:cubicBezTo>
                    <a:pt x="5" y="793"/>
                    <a:pt x="5" y="784"/>
                    <a:pt x="4" y="780"/>
                  </a:cubicBezTo>
                  <a:cubicBezTo>
                    <a:pt x="2" y="787"/>
                    <a:pt x="4" y="811"/>
                    <a:pt x="5" y="797"/>
                  </a:cubicBezTo>
                  <a:close/>
                  <a:moveTo>
                    <a:pt x="624" y="794"/>
                  </a:moveTo>
                  <a:cubicBezTo>
                    <a:pt x="627" y="863"/>
                    <a:pt x="635" y="934"/>
                    <a:pt x="643" y="1001"/>
                  </a:cubicBezTo>
                  <a:cubicBezTo>
                    <a:pt x="670" y="999"/>
                    <a:pt x="698" y="998"/>
                    <a:pt x="726" y="997"/>
                  </a:cubicBezTo>
                  <a:cubicBezTo>
                    <a:pt x="726" y="928"/>
                    <a:pt x="725" y="858"/>
                    <a:pt x="726" y="791"/>
                  </a:cubicBezTo>
                  <a:cubicBezTo>
                    <a:pt x="694" y="790"/>
                    <a:pt x="656" y="792"/>
                    <a:pt x="624" y="794"/>
                  </a:cubicBezTo>
                  <a:close/>
                  <a:moveTo>
                    <a:pt x="729" y="792"/>
                  </a:moveTo>
                  <a:cubicBezTo>
                    <a:pt x="727" y="859"/>
                    <a:pt x="729" y="929"/>
                    <a:pt x="728" y="997"/>
                  </a:cubicBezTo>
                  <a:cubicBezTo>
                    <a:pt x="747" y="997"/>
                    <a:pt x="765" y="997"/>
                    <a:pt x="783" y="997"/>
                  </a:cubicBezTo>
                  <a:cubicBezTo>
                    <a:pt x="785" y="929"/>
                    <a:pt x="787" y="860"/>
                    <a:pt x="787" y="790"/>
                  </a:cubicBezTo>
                  <a:cubicBezTo>
                    <a:pt x="768" y="790"/>
                    <a:pt x="749" y="790"/>
                    <a:pt x="730" y="790"/>
                  </a:cubicBezTo>
                  <a:cubicBezTo>
                    <a:pt x="729" y="790"/>
                    <a:pt x="729" y="791"/>
                    <a:pt x="729" y="792"/>
                  </a:cubicBezTo>
                  <a:close/>
                  <a:moveTo>
                    <a:pt x="790" y="792"/>
                  </a:moveTo>
                  <a:cubicBezTo>
                    <a:pt x="789" y="861"/>
                    <a:pt x="788" y="929"/>
                    <a:pt x="786" y="997"/>
                  </a:cubicBezTo>
                  <a:cubicBezTo>
                    <a:pt x="834" y="997"/>
                    <a:pt x="881" y="1003"/>
                    <a:pt x="927" y="998"/>
                  </a:cubicBezTo>
                  <a:cubicBezTo>
                    <a:pt x="937" y="935"/>
                    <a:pt x="950" y="870"/>
                    <a:pt x="942" y="797"/>
                  </a:cubicBezTo>
                  <a:cubicBezTo>
                    <a:pt x="894" y="792"/>
                    <a:pt x="842" y="791"/>
                    <a:pt x="791" y="790"/>
                  </a:cubicBezTo>
                  <a:cubicBezTo>
                    <a:pt x="790" y="790"/>
                    <a:pt x="790" y="791"/>
                    <a:pt x="790" y="792"/>
                  </a:cubicBezTo>
                  <a:close/>
                  <a:moveTo>
                    <a:pt x="1521" y="796"/>
                  </a:moveTo>
                  <a:cubicBezTo>
                    <a:pt x="1521" y="795"/>
                    <a:pt x="1522" y="788"/>
                    <a:pt x="1520" y="791"/>
                  </a:cubicBezTo>
                  <a:cubicBezTo>
                    <a:pt x="1520" y="793"/>
                    <a:pt x="1520" y="799"/>
                    <a:pt x="1521" y="796"/>
                  </a:cubicBezTo>
                  <a:close/>
                  <a:moveTo>
                    <a:pt x="515" y="804"/>
                  </a:moveTo>
                  <a:cubicBezTo>
                    <a:pt x="511" y="864"/>
                    <a:pt x="510" y="926"/>
                    <a:pt x="510" y="991"/>
                  </a:cubicBezTo>
                  <a:cubicBezTo>
                    <a:pt x="552" y="995"/>
                    <a:pt x="598" y="999"/>
                    <a:pt x="640" y="1000"/>
                  </a:cubicBezTo>
                  <a:cubicBezTo>
                    <a:pt x="631" y="934"/>
                    <a:pt x="624" y="865"/>
                    <a:pt x="620" y="794"/>
                  </a:cubicBezTo>
                  <a:cubicBezTo>
                    <a:pt x="584" y="797"/>
                    <a:pt x="549" y="799"/>
                    <a:pt x="515" y="804"/>
                  </a:cubicBezTo>
                  <a:close/>
                  <a:moveTo>
                    <a:pt x="948" y="845"/>
                  </a:moveTo>
                  <a:cubicBezTo>
                    <a:pt x="950" y="830"/>
                    <a:pt x="952" y="814"/>
                    <a:pt x="953" y="798"/>
                  </a:cubicBezTo>
                  <a:cubicBezTo>
                    <a:pt x="950" y="798"/>
                    <a:pt x="949" y="797"/>
                    <a:pt x="945" y="797"/>
                  </a:cubicBezTo>
                  <a:cubicBezTo>
                    <a:pt x="947" y="812"/>
                    <a:pt x="946" y="830"/>
                    <a:pt x="948" y="845"/>
                  </a:cubicBezTo>
                  <a:close/>
                  <a:moveTo>
                    <a:pt x="950" y="997"/>
                  </a:moveTo>
                  <a:cubicBezTo>
                    <a:pt x="991" y="993"/>
                    <a:pt x="1030" y="989"/>
                    <a:pt x="1070" y="985"/>
                  </a:cubicBezTo>
                  <a:cubicBezTo>
                    <a:pt x="1087" y="933"/>
                    <a:pt x="1099" y="877"/>
                    <a:pt x="1110" y="818"/>
                  </a:cubicBezTo>
                  <a:cubicBezTo>
                    <a:pt x="1061" y="809"/>
                    <a:pt x="1009" y="803"/>
                    <a:pt x="957" y="798"/>
                  </a:cubicBezTo>
                  <a:cubicBezTo>
                    <a:pt x="944" y="857"/>
                    <a:pt x="952" y="927"/>
                    <a:pt x="950" y="997"/>
                  </a:cubicBezTo>
                  <a:close/>
                  <a:moveTo>
                    <a:pt x="462" y="811"/>
                  </a:moveTo>
                  <a:cubicBezTo>
                    <a:pt x="470" y="866"/>
                    <a:pt x="483" y="925"/>
                    <a:pt x="495" y="975"/>
                  </a:cubicBezTo>
                  <a:cubicBezTo>
                    <a:pt x="497" y="982"/>
                    <a:pt x="496" y="993"/>
                    <a:pt x="508" y="991"/>
                  </a:cubicBezTo>
                  <a:cubicBezTo>
                    <a:pt x="507" y="935"/>
                    <a:pt x="508" y="873"/>
                    <a:pt x="511" y="820"/>
                  </a:cubicBezTo>
                  <a:cubicBezTo>
                    <a:pt x="512" y="816"/>
                    <a:pt x="515" y="807"/>
                    <a:pt x="510" y="804"/>
                  </a:cubicBezTo>
                  <a:cubicBezTo>
                    <a:pt x="494" y="807"/>
                    <a:pt x="477" y="808"/>
                    <a:pt x="462" y="811"/>
                  </a:cubicBezTo>
                  <a:close/>
                  <a:moveTo>
                    <a:pt x="318" y="839"/>
                  </a:moveTo>
                  <a:cubicBezTo>
                    <a:pt x="326" y="887"/>
                    <a:pt x="341" y="928"/>
                    <a:pt x="354" y="970"/>
                  </a:cubicBezTo>
                  <a:cubicBezTo>
                    <a:pt x="400" y="977"/>
                    <a:pt x="448" y="987"/>
                    <a:pt x="496" y="988"/>
                  </a:cubicBezTo>
                  <a:cubicBezTo>
                    <a:pt x="480" y="933"/>
                    <a:pt x="470" y="871"/>
                    <a:pt x="459" y="811"/>
                  </a:cubicBezTo>
                  <a:cubicBezTo>
                    <a:pt x="411" y="819"/>
                    <a:pt x="363" y="827"/>
                    <a:pt x="318" y="839"/>
                  </a:cubicBezTo>
                  <a:close/>
                  <a:moveTo>
                    <a:pt x="1113" y="819"/>
                  </a:moveTo>
                  <a:cubicBezTo>
                    <a:pt x="1113" y="819"/>
                    <a:pt x="1113" y="818"/>
                    <a:pt x="1112" y="818"/>
                  </a:cubicBezTo>
                  <a:cubicBezTo>
                    <a:pt x="1102" y="876"/>
                    <a:pt x="1089" y="932"/>
                    <a:pt x="1074" y="984"/>
                  </a:cubicBezTo>
                  <a:cubicBezTo>
                    <a:pt x="1100" y="981"/>
                    <a:pt x="1126" y="978"/>
                    <a:pt x="1151" y="973"/>
                  </a:cubicBezTo>
                  <a:cubicBezTo>
                    <a:pt x="1151" y="922"/>
                    <a:pt x="1149" y="873"/>
                    <a:pt x="1146" y="825"/>
                  </a:cubicBezTo>
                  <a:cubicBezTo>
                    <a:pt x="1135" y="823"/>
                    <a:pt x="1125" y="820"/>
                    <a:pt x="1113" y="819"/>
                  </a:cubicBezTo>
                  <a:close/>
                  <a:moveTo>
                    <a:pt x="46" y="1018"/>
                  </a:moveTo>
                  <a:cubicBezTo>
                    <a:pt x="45" y="1002"/>
                    <a:pt x="48" y="990"/>
                    <a:pt x="54" y="980"/>
                  </a:cubicBezTo>
                  <a:cubicBezTo>
                    <a:pt x="37" y="936"/>
                    <a:pt x="24" y="889"/>
                    <a:pt x="17" y="837"/>
                  </a:cubicBezTo>
                  <a:cubicBezTo>
                    <a:pt x="13" y="832"/>
                    <a:pt x="11" y="826"/>
                    <a:pt x="7" y="821"/>
                  </a:cubicBezTo>
                  <a:cubicBezTo>
                    <a:pt x="12" y="895"/>
                    <a:pt x="24" y="961"/>
                    <a:pt x="46" y="1018"/>
                  </a:cubicBezTo>
                  <a:close/>
                  <a:moveTo>
                    <a:pt x="1507" y="887"/>
                  </a:moveTo>
                  <a:cubicBezTo>
                    <a:pt x="1509" y="865"/>
                    <a:pt x="1516" y="844"/>
                    <a:pt x="1515" y="823"/>
                  </a:cubicBezTo>
                  <a:cubicBezTo>
                    <a:pt x="1506" y="838"/>
                    <a:pt x="1508" y="868"/>
                    <a:pt x="1507" y="887"/>
                  </a:cubicBezTo>
                  <a:close/>
                  <a:moveTo>
                    <a:pt x="1149" y="826"/>
                  </a:moveTo>
                  <a:cubicBezTo>
                    <a:pt x="1152" y="873"/>
                    <a:pt x="1154" y="922"/>
                    <a:pt x="1154" y="973"/>
                  </a:cubicBezTo>
                  <a:cubicBezTo>
                    <a:pt x="1174" y="969"/>
                    <a:pt x="1195" y="965"/>
                    <a:pt x="1215" y="961"/>
                  </a:cubicBezTo>
                  <a:cubicBezTo>
                    <a:pt x="1227" y="925"/>
                    <a:pt x="1240" y="889"/>
                    <a:pt x="1248" y="849"/>
                  </a:cubicBezTo>
                  <a:cubicBezTo>
                    <a:pt x="1215" y="841"/>
                    <a:pt x="1184" y="832"/>
                    <a:pt x="1149" y="826"/>
                  </a:cubicBezTo>
                  <a:close/>
                  <a:moveTo>
                    <a:pt x="1461" y="878"/>
                  </a:moveTo>
                  <a:cubicBezTo>
                    <a:pt x="1455" y="899"/>
                    <a:pt x="1449" y="921"/>
                    <a:pt x="1442" y="941"/>
                  </a:cubicBezTo>
                  <a:cubicBezTo>
                    <a:pt x="1456" y="956"/>
                    <a:pt x="1469" y="972"/>
                    <a:pt x="1476" y="993"/>
                  </a:cubicBezTo>
                  <a:cubicBezTo>
                    <a:pt x="1493" y="949"/>
                    <a:pt x="1507" y="896"/>
                    <a:pt x="1506" y="837"/>
                  </a:cubicBezTo>
                  <a:cubicBezTo>
                    <a:pt x="1495" y="854"/>
                    <a:pt x="1476" y="865"/>
                    <a:pt x="1461" y="878"/>
                  </a:cubicBezTo>
                  <a:close/>
                  <a:moveTo>
                    <a:pt x="196" y="877"/>
                  </a:moveTo>
                  <a:cubicBezTo>
                    <a:pt x="201" y="898"/>
                    <a:pt x="208" y="918"/>
                    <a:pt x="215" y="938"/>
                  </a:cubicBezTo>
                  <a:cubicBezTo>
                    <a:pt x="247" y="946"/>
                    <a:pt x="278" y="956"/>
                    <a:pt x="313" y="961"/>
                  </a:cubicBezTo>
                  <a:cubicBezTo>
                    <a:pt x="311" y="919"/>
                    <a:pt x="316" y="878"/>
                    <a:pt x="315" y="839"/>
                  </a:cubicBezTo>
                  <a:cubicBezTo>
                    <a:pt x="314" y="839"/>
                    <a:pt x="313" y="839"/>
                    <a:pt x="313" y="839"/>
                  </a:cubicBezTo>
                  <a:cubicBezTo>
                    <a:pt x="272" y="850"/>
                    <a:pt x="233" y="863"/>
                    <a:pt x="196" y="877"/>
                  </a:cubicBezTo>
                  <a:close/>
                  <a:moveTo>
                    <a:pt x="55" y="977"/>
                  </a:moveTo>
                  <a:cubicBezTo>
                    <a:pt x="56" y="970"/>
                    <a:pt x="61" y="968"/>
                    <a:pt x="63" y="962"/>
                  </a:cubicBezTo>
                  <a:cubicBezTo>
                    <a:pt x="57" y="935"/>
                    <a:pt x="56" y="902"/>
                    <a:pt x="54" y="871"/>
                  </a:cubicBezTo>
                  <a:cubicBezTo>
                    <a:pt x="42" y="861"/>
                    <a:pt x="30" y="852"/>
                    <a:pt x="20" y="840"/>
                  </a:cubicBezTo>
                  <a:cubicBezTo>
                    <a:pt x="27" y="890"/>
                    <a:pt x="39" y="936"/>
                    <a:pt x="55" y="977"/>
                  </a:cubicBezTo>
                  <a:close/>
                  <a:moveTo>
                    <a:pt x="1251" y="851"/>
                  </a:moveTo>
                  <a:cubicBezTo>
                    <a:pt x="1241" y="889"/>
                    <a:pt x="1230" y="925"/>
                    <a:pt x="1218" y="960"/>
                  </a:cubicBezTo>
                  <a:cubicBezTo>
                    <a:pt x="1253" y="953"/>
                    <a:pt x="1288" y="945"/>
                    <a:pt x="1320" y="935"/>
                  </a:cubicBezTo>
                  <a:cubicBezTo>
                    <a:pt x="1320" y="914"/>
                    <a:pt x="1320" y="893"/>
                    <a:pt x="1319" y="873"/>
                  </a:cubicBezTo>
                  <a:cubicBezTo>
                    <a:pt x="1296" y="866"/>
                    <a:pt x="1275" y="857"/>
                    <a:pt x="1251" y="851"/>
                  </a:cubicBezTo>
                  <a:close/>
                  <a:moveTo>
                    <a:pt x="316" y="962"/>
                  </a:moveTo>
                  <a:cubicBezTo>
                    <a:pt x="327" y="965"/>
                    <a:pt x="339" y="967"/>
                    <a:pt x="351" y="969"/>
                  </a:cubicBezTo>
                  <a:cubicBezTo>
                    <a:pt x="338" y="932"/>
                    <a:pt x="328" y="893"/>
                    <a:pt x="318" y="853"/>
                  </a:cubicBezTo>
                  <a:cubicBezTo>
                    <a:pt x="316" y="889"/>
                    <a:pt x="315" y="925"/>
                    <a:pt x="316" y="962"/>
                  </a:cubicBezTo>
                  <a:close/>
                  <a:moveTo>
                    <a:pt x="65" y="959"/>
                  </a:moveTo>
                  <a:cubicBezTo>
                    <a:pt x="75" y="948"/>
                    <a:pt x="90" y="935"/>
                    <a:pt x="102" y="923"/>
                  </a:cubicBezTo>
                  <a:cubicBezTo>
                    <a:pt x="99" y="914"/>
                    <a:pt x="96" y="904"/>
                    <a:pt x="94" y="894"/>
                  </a:cubicBezTo>
                  <a:cubicBezTo>
                    <a:pt x="80" y="889"/>
                    <a:pt x="69" y="880"/>
                    <a:pt x="56" y="873"/>
                  </a:cubicBezTo>
                  <a:cubicBezTo>
                    <a:pt x="59" y="902"/>
                    <a:pt x="60" y="932"/>
                    <a:pt x="65" y="959"/>
                  </a:cubicBezTo>
                  <a:close/>
                  <a:moveTo>
                    <a:pt x="1322" y="934"/>
                  </a:moveTo>
                  <a:cubicBezTo>
                    <a:pt x="1332" y="932"/>
                    <a:pt x="1340" y="928"/>
                    <a:pt x="1350" y="925"/>
                  </a:cubicBezTo>
                  <a:cubicBezTo>
                    <a:pt x="1354" y="914"/>
                    <a:pt x="1357" y="903"/>
                    <a:pt x="1360" y="891"/>
                  </a:cubicBezTo>
                  <a:cubicBezTo>
                    <a:pt x="1347" y="886"/>
                    <a:pt x="1335" y="880"/>
                    <a:pt x="1322" y="875"/>
                  </a:cubicBezTo>
                  <a:cubicBezTo>
                    <a:pt x="1323" y="895"/>
                    <a:pt x="1323" y="913"/>
                    <a:pt x="1322" y="934"/>
                  </a:cubicBezTo>
                  <a:close/>
                  <a:moveTo>
                    <a:pt x="194" y="879"/>
                  </a:moveTo>
                  <a:cubicBezTo>
                    <a:pt x="181" y="882"/>
                    <a:pt x="173" y="889"/>
                    <a:pt x="161" y="892"/>
                  </a:cubicBezTo>
                  <a:cubicBezTo>
                    <a:pt x="161" y="902"/>
                    <a:pt x="161" y="911"/>
                    <a:pt x="161" y="921"/>
                  </a:cubicBezTo>
                  <a:cubicBezTo>
                    <a:pt x="179" y="925"/>
                    <a:pt x="195" y="935"/>
                    <a:pt x="212" y="935"/>
                  </a:cubicBezTo>
                  <a:cubicBezTo>
                    <a:pt x="205" y="917"/>
                    <a:pt x="199" y="899"/>
                    <a:pt x="194" y="879"/>
                  </a:cubicBezTo>
                  <a:close/>
                  <a:moveTo>
                    <a:pt x="1457" y="881"/>
                  </a:moveTo>
                  <a:cubicBezTo>
                    <a:pt x="1457" y="880"/>
                    <a:pt x="1456" y="880"/>
                    <a:pt x="1455" y="880"/>
                  </a:cubicBezTo>
                  <a:cubicBezTo>
                    <a:pt x="1452" y="883"/>
                    <a:pt x="1447" y="885"/>
                    <a:pt x="1443" y="887"/>
                  </a:cubicBezTo>
                  <a:cubicBezTo>
                    <a:pt x="1443" y="905"/>
                    <a:pt x="1440" y="923"/>
                    <a:pt x="1441" y="937"/>
                  </a:cubicBezTo>
                  <a:cubicBezTo>
                    <a:pt x="1443" y="919"/>
                    <a:pt x="1456" y="899"/>
                    <a:pt x="1457" y="881"/>
                  </a:cubicBezTo>
                  <a:close/>
                  <a:moveTo>
                    <a:pt x="1505" y="889"/>
                  </a:moveTo>
                  <a:cubicBezTo>
                    <a:pt x="1506" y="893"/>
                    <a:pt x="1506" y="886"/>
                    <a:pt x="1505" y="889"/>
                  </a:cubicBezTo>
                  <a:close/>
                  <a:moveTo>
                    <a:pt x="1399" y="909"/>
                  </a:moveTo>
                  <a:cubicBezTo>
                    <a:pt x="1411" y="918"/>
                    <a:pt x="1425" y="927"/>
                    <a:pt x="1437" y="936"/>
                  </a:cubicBezTo>
                  <a:cubicBezTo>
                    <a:pt x="1438" y="922"/>
                    <a:pt x="1441" y="904"/>
                    <a:pt x="1439" y="889"/>
                  </a:cubicBezTo>
                  <a:cubicBezTo>
                    <a:pt x="1427" y="897"/>
                    <a:pt x="1413" y="903"/>
                    <a:pt x="1399" y="909"/>
                  </a:cubicBezTo>
                  <a:close/>
                  <a:moveTo>
                    <a:pt x="1354" y="924"/>
                  </a:moveTo>
                  <a:cubicBezTo>
                    <a:pt x="1366" y="919"/>
                    <a:pt x="1379" y="914"/>
                    <a:pt x="1392" y="910"/>
                  </a:cubicBezTo>
                  <a:cubicBezTo>
                    <a:pt x="1384" y="902"/>
                    <a:pt x="1373" y="898"/>
                    <a:pt x="1363" y="893"/>
                  </a:cubicBezTo>
                  <a:cubicBezTo>
                    <a:pt x="1360" y="903"/>
                    <a:pt x="1354" y="915"/>
                    <a:pt x="1354" y="924"/>
                  </a:cubicBezTo>
                  <a:close/>
                  <a:moveTo>
                    <a:pt x="131" y="910"/>
                  </a:moveTo>
                  <a:cubicBezTo>
                    <a:pt x="141" y="912"/>
                    <a:pt x="148" y="917"/>
                    <a:pt x="158" y="919"/>
                  </a:cubicBezTo>
                  <a:cubicBezTo>
                    <a:pt x="158" y="911"/>
                    <a:pt x="159" y="901"/>
                    <a:pt x="157" y="894"/>
                  </a:cubicBezTo>
                  <a:cubicBezTo>
                    <a:pt x="149" y="900"/>
                    <a:pt x="139" y="903"/>
                    <a:pt x="131" y="910"/>
                  </a:cubicBezTo>
                  <a:close/>
                  <a:moveTo>
                    <a:pt x="929" y="998"/>
                  </a:moveTo>
                  <a:cubicBezTo>
                    <a:pt x="936" y="999"/>
                    <a:pt x="939" y="996"/>
                    <a:pt x="945" y="997"/>
                  </a:cubicBezTo>
                  <a:cubicBezTo>
                    <a:pt x="947" y="964"/>
                    <a:pt x="945" y="928"/>
                    <a:pt x="944" y="895"/>
                  </a:cubicBezTo>
                  <a:cubicBezTo>
                    <a:pt x="941" y="931"/>
                    <a:pt x="935" y="964"/>
                    <a:pt x="929" y="998"/>
                  </a:cubicBezTo>
                  <a:close/>
                  <a:moveTo>
                    <a:pt x="98" y="897"/>
                  </a:moveTo>
                  <a:cubicBezTo>
                    <a:pt x="99" y="906"/>
                    <a:pt x="103" y="913"/>
                    <a:pt x="104" y="922"/>
                  </a:cubicBezTo>
                  <a:cubicBezTo>
                    <a:pt x="112" y="918"/>
                    <a:pt x="119" y="915"/>
                    <a:pt x="125" y="909"/>
                  </a:cubicBezTo>
                  <a:cubicBezTo>
                    <a:pt x="115" y="906"/>
                    <a:pt x="107" y="900"/>
                    <a:pt x="98" y="897"/>
                  </a:cubicBezTo>
                  <a:moveTo>
                    <a:pt x="98" y="897"/>
                  </a:moveTo>
                  <a:cubicBezTo>
                    <a:pt x="97" y="896"/>
                    <a:pt x="97" y="897"/>
                    <a:pt x="98" y="897"/>
                  </a:cubicBezTo>
                  <a:moveTo>
                    <a:pt x="128" y="911"/>
                  </a:moveTo>
                  <a:cubicBezTo>
                    <a:pt x="121" y="916"/>
                    <a:pt x="111" y="919"/>
                    <a:pt x="106" y="927"/>
                  </a:cubicBezTo>
                  <a:cubicBezTo>
                    <a:pt x="126" y="981"/>
                    <a:pt x="148" y="1032"/>
                    <a:pt x="176" y="1078"/>
                  </a:cubicBezTo>
                  <a:cubicBezTo>
                    <a:pt x="166" y="1030"/>
                    <a:pt x="160" y="978"/>
                    <a:pt x="158" y="922"/>
                  </a:cubicBezTo>
                  <a:cubicBezTo>
                    <a:pt x="148" y="919"/>
                    <a:pt x="138" y="915"/>
                    <a:pt x="128" y="911"/>
                  </a:cubicBezTo>
                  <a:close/>
                  <a:moveTo>
                    <a:pt x="1396" y="911"/>
                  </a:moveTo>
                  <a:cubicBezTo>
                    <a:pt x="1381" y="916"/>
                    <a:pt x="1367" y="923"/>
                    <a:pt x="1351" y="927"/>
                  </a:cubicBezTo>
                  <a:cubicBezTo>
                    <a:pt x="1341" y="957"/>
                    <a:pt x="1330" y="985"/>
                    <a:pt x="1317" y="1011"/>
                  </a:cubicBezTo>
                  <a:cubicBezTo>
                    <a:pt x="1313" y="1047"/>
                    <a:pt x="1308" y="1080"/>
                    <a:pt x="1301" y="1111"/>
                  </a:cubicBezTo>
                  <a:cubicBezTo>
                    <a:pt x="1314" y="1119"/>
                    <a:pt x="1324" y="1130"/>
                    <a:pt x="1336" y="1139"/>
                  </a:cubicBezTo>
                  <a:cubicBezTo>
                    <a:pt x="1376" y="1079"/>
                    <a:pt x="1414" y="1018"/>
                    <a:pt x="1437" y="941"/>
                  </a:cubicBezTo>
                  <a:cubicBezTo>
                    <a:pt x="1425" y="929"/>
                    <a:pt x="1410" y="920"/>
                    <a:pt x="1396" y="911"/>
                  </a:cubicBezTo>
                  <a:close/>
                  <a:moveTo>
                    <a:pt x="161" y="927"/>
                  </a:moveTo>
                  <a:cubicBezTo>
                    <a:pt x="163" y="985"/>
                    <a:pt x="170" y="1038"/>
                    <a:pt x="181" y="1087"/>
                  </a:cubicBezTo>
                  <a:cubicBezTo>
                    <a:pt x="190" y="1099"/>
                    <a:pt x="197" y="1113"/>
                    <a:pt x="206" y="1125"/>
                  </a:cubicBezTo>
                  <a:cubicBezTo>
                    <a:pt x="227" y="1107"/>
                    <a:pt x="251" y="1093"/>
                    <a:pt x="277" y="1081"/>
                  </a:cubicBezTo>
                  <a:cubicBezTo>
                    <a:pt x="255" y="1036"/>
                    <a:pt x="231" y="992"/>
                    <a:pt x="214" y="940"/>
                  </a:cubicBezTo>
                  <a:cubicBezTo>
                    <a:pt x="195" y="936"/>
                    <a:pt x="179" y="929"/>
                    <a:pt x="161" y="924"/>
                  </a:cubicBezTo>
                  <a:cubicBezTo>
                    <a:pt x="161" y="925"/>
                    <a:pt x="161" y="926"/>
                    <a:pt x="161" y="927"/>
                  </a:cubicBezTo>
                  <a:close/>
                  <a:moveTo>
                    <a:pt x="66" y="965"/>
                  </a:moveTo>
                  <a:cubicBezTo>
                    <a:pt x="64" y="977"/>
                    <a:pt x="71" y="992"/>
                    <a:pt x="74" y="1005"/>
                  </a:cubicBezTo>
                  <a:cubicBezTo>
                    <a:pt x="77" y="1019"/>
                    <a:pt x="78" y="1032"/>
                    <a:pt x="82" y="1043"/>
                  </a:cubicBezTo>
                  <a:cubicBezTo>
                    <a:pt x="93" y="1070"/>
                    <a:pt x="112" y="1092"/>
                    <a:pt x="122" y="1112"/>
                  </a:cubicBezTo>
                  <a:cubicBezTo>
                    <a:pt x="142" y="1123"/>
                    <a:pt x="164" y="1137"/>
                    <a:pt x="186" y="1144"/>
                  </a:cubicBezTo>
                  <a:cubicBezTo>
                    <a:pt x="195" y="1137"/>
                    <a:pt x="189" y="1127"/>
                    <a:pt x="186" y="1118"/>
                  </a:cubicBezTo>
                  <a:cubicBezTo>
                    <a:pt x="183" y="1108"/>
                    <a:pt x="181" y="1097"/>
                    <a:pt x="179" y="1087"/>
                  </a:cubicBezTo>
                  <a:cubicBezTo>
                    <a:pt x="149" y="1039"/>
                    <a:pt x="124" y="986"/>
                    <a:pt x="104" y="928"/>
                  </a:cubicBezTo>
                  <a:cubicBezTo>
                    <a:pt x="104" y="927"/>
                    <a:pt x="104" y="927"/>
                    <a:pt x="103" y="927"/>
                  </a:cubicBezTo>
                  <a:cubicBezTo>
                    <a:pt x="95" y="937"/>
                    <a:pt x="68" y="952"/>
                    <a:pt x="66" y="965"/>
                  </a:cubicBezTo>
                  <a:close/>
                  <a:moveTo>
                    <a:pt x="1322" y="936"/>
                  </a:moveTo>
                  <a:cubicBezTo>
                    <a:pt x="1322" y="959"/>
                    <a:pt x="1319" y="983"/>
                    <a:pt x="1319" y="1003"/>
                  </a:cubicBezTo>
                  <a:cubicBezTo>
                    <a:pt x="1329" y="979"/>
                    <a:pt x="1339" y="954"/>
                    <a:pt x="1349" y="929"/>
                  </a:cubicBezTo>
                  <a:cubicBezTo>
                    <a:pt x="1339" y="930"/>
                    <a:pt x="1332" y="935"/>
                    <a:pt x="1322" y="936"/>
                  </a:cubicBezTo>
                  <a:close/>
                  <a:moveTo>
                    <a:pt x="1216" y="963"/>
                  </a:moveTo>
                  <a:cubicBezTo>
                    <a:pt x="1206" y="996"/>
                    <a:pt x="1192" y="1025"/>
                    <a:pt x="1179" y="1055"/>
                  </a:cubicBezTo>
                  <a:cubicBezTo>
                    <a:pt x="1212" y="1065"/>
                    <a:pt x="1242" y="1078"/>
                    <a:pt x="1271" y="1093"/>
                  </a:cubicBezTo>
                  <a:cubicBezTo>
                    <a:pt x="1278" y="1080"/>
                    <a:pt x="1286" y="1067"/>
                    <a:pt x="1294" y="1053"/>
                  </a:cubicBezTo>
                  <a:cubicBezTo>
                    <a:pt x="1300" y="1041"/>
                    <a:pt x="1312" y="1023"/>
                    <a:pt x="1315" y="1010"/>
                  </a:cubicBezTo>
                  <a:cubicBezTo>
                    <a:pt x="1320" y="988"/>
                    <a:pt x="1316" y="966"/>
                    <a:pt x="1319" y="938"/>
                  </a:cubicBezTo>
                  <a:cubicBezTo>
                    <a:pt x="1318" y="938"/>
                    <a:pt x="1318" y="938"/>
                    <a:pt x="1317" y="938"/>
                  </a:cubicBezTo>
                  <a:cubicBezTo>
                    <a:pt x="1285" y="948"/>
                    <a:pt x="1252" y="957"/>
                    <a:pt x="1216" y="963"/>
                  </a:cubicBezTo>
                  <a:close/>
                  <a:moveTo>
                    <a:pt x="280" y="1079"/>
                  </a:moveTo>
                  <a:cubicBezTo>
                    <a:pt x="293" y="1075"/>
                    <a:pt x="305" y="1068"/>
                    <a:pt x="319" y="1064"/>
                  </a:cubicBezTo>
                  <a:cubicBezTo>
                    <a:pt x="315" y="1033"/>
                    <a:pt x="314" y="998"/>
                    <a:pt x="313" y="964"/>
                  </a:cubicBezTo>
                  <a:cubicBezTo>
                    <a:pt x="279" y="958"/>
                    <a:pt x="248" y="950"/>
                    <a:pt x="217" y="941"/>
                  </a:cubicBezTo>
                  <a:cubicBezTo>
                    <a:pt x="234" y="991"/>
                    <a:pt x="256" y="1036"/>
                    <a:pt x="280" y="1079"/>
                  </a:cubicBezTo>
                  <a:close/>
                  <a:moveTo>
                    <a:pt x="1403" y="1111"/>
                  </a:moveTo>
                  <a:cubicBezTo>
                    <a:pt x="1431" y="1098"/>
                    <a:pt x="1442" y="1073"/>
                    <a:pt x="1454" y="1045"/>
                  </a:cubicBezTo>
                  <a:cubicBezTo>
                    <a:pt x="1461" y="1029"/>
                    <a:pt x="1470" y="1013"/>
                    <a:pt x="1474" y="997"/>
                  </a:cubicBezTo>
                  <a:cubicBezTo>
                    <a:pt x="1468" y="975"/>
                    <a:pt x="1455" y="958"/>
                    <a:pt x="1440" y="944"/>
                  </a:cubicBezTo>
                  <a:cubicBezTo>
                    <a:pt x="1433" y="1004"/>
                    <a:pt x="1418" y="1062"/>
                    <a:pt x="1403" y="1111"/>
                  </a:cubicBezTo>
                  <a:close/>
                  <a:moveTo>
                    <a:pt x="1491" y="959"/>
                  </a:moveTo>
                  <a:cubicBezTo>
                    <a:pt x="1492" y="962"/>
                    <a:pt x="1492" y="955"/>
                    <a:pt x="1491" y="959"/>
                  </a:cubicBezTo>
                  <a:close/>
                  <a:moveTo>
                    <a:pt x="1434" y="961"/>
                  </a:moveTo>
                  <a:cubicBezTo>
                    <a:pt x="1434" y="961"/>
                    <a:pt x="1435" y="962"/>
                    <a:pt x="1434" y="961"/>
                  </a:cubicBezTo>
                  <a:close/>
                  <a:moveTo>
                    <a:pt x="1490" y="963"/>
                  </a:moveTo>
                  <a:cubicBezTo>
                    <a:pt x="1489" y="963"/>
                    <a:pt x="1489" y="963"/>
                    <a:pt x="1489" y="963"/>
                  </a:cubicBezTo>
                  <a:cubicBezTo>
                    <a:pt x="1487" y="979"/>
                    <a:pt x="1474" y="992"/>
                    <a:pt x="1479" y="1008"/>
                  </a:cubicBezTo>
                  <a:cubicBezTo>
                    <a:pt x="1482" y="992"/>
                    <a:pt x="1488" y="980"/>
                    <a:pt x="1490" y="963"/>
                  </a:cubicBezTo>
                  <a:moveTo>
                    <a:pt x="1490" y="963"/>
                  </a:moveTo>
                  <a:cubicBezTo>
                    <a:pt x="1493" y="962"/>
                    <a:pt x="1489" y="958"/>
                    <a:pt x="1490" y="963"/>
                  </a:cubicBezTo>
                  <a:moveTo>
                    <a:pt x="1350" y="1123"/>
                  </a:moveTo>
                  <a:cubicBezTo>
                    <a:pt x="1346" y="1129"/>
                    <a:pt x="1339" y="1135"/>
                    <a:pt x="1338" y="1144"/>
                  </a:cubicBezTo>
                  <a:cubicBezTo>
                    <a:pt x="1361" y="1136"/>
                    <a:pt x="1379" y="1125"/>
                    <a:pt x="1398" y="1114"/>
                  </a:cubicBezTo>
                  <a:cubicBezTo>
                    <a:pt x="1414" y="1068"/>
                    <a:pt x="1429" y="1017"/>
                    <a:pt x="1433" y="963"/>
                  </a:cubicBezTo>
                  <a:cubicBezTo>
                    <a:pt x="1411" y="1021"/>
                    <a:pt x="1383" y="1076"/>
                    <a:pt x="1350" y="1123"/>
                  </a:cubicBezTo>
                  <a:close/>
                  <a:moveTo>
                    <a:pt x="1213" y="965"/>
                  </a:moveTo>
                  <a:cubicBezTo>
                    <a:pt x="1195" y="967"/>
                    <a:pt x="1173" y="973"/>
                    <a:pt x="1153" y="976"/>
                  </a:cubicBezTo>
                  <a:cubicBezTo>
                    <a:pt x="1153" y="1000"/>
                    <a:pt x="1152" y="1023"/>
                    <a:pt x="1150" y="1046"/>
                  </a:cubicBezTo>
                  <a:cubicBezTo>
                    <a:pt x="1160" y="1048"/>
                    <a:pt x="1167" y="1052"/>
                    <a:pt x="1177" y="1054"/>
                  </a:cubicBezTo>
                  <a:cubicBezTo>
                    <a:pt x="1190" y="1025"/>
                    <a:pt x="1202" y="996"/>
                    <a:pt x="1213" y="965"/>
                  </a:cubicBezTo>
                  <a:close/>
                  <a:moveTo>
                    <a:pt x="321" y="1062"/>
                  </a:moveTo>
                  <a:cubicBezTo>
                    <a:pt x="341" y="1057"/>
                    <a:pt x="360" y="1049"/>
                    <a:pt x="380" y="1044"/>
                  </a:cubicBezTo>
                  <a:cubicBezTo>
                    <a:pt x="370" y="1020"/>
                    <a:pt x="361" y="996"/>
                    <a:pt x="352" y="972"/>
                  </a:cubicBezTo>
                  <a:cubicBezTo>
                    <a:pt x="339" y="970"/>
                    <a:pt x="328" y="967"/>
                    <a:pt x="316" y="965"/>
                  </a:cubicBezTo>
                  <a:cubicBezTo>
                    <a:pt x="316" y="999"/>
                    <a:pt x="319" y="1030"/>
                    <a:pt x="321" y="1062"/>
                  </a:cubicBezTo>
                  <a:close/>
                  <a:moveTo>
                    <a:pt x="75" y="1024"/>
                  </a:moveTo>
                  <a:cubicBezTo>
                    <a:pt x="70" y="1006"/>
                    <a:pt x="68" y="985"/>
                    <a:pt x="62" y="968"/>
                  </a:cubicBezTo>
                  <a:cubicBezTo>
                    <a:pt x="50" y="986"/>
                    <a:pt x="69" y="1007"/>
                    <a:pt x="75" y="1024"/>
                  </a:cubicBezTo>
                  <a:close/>
                  <a:moveTo>
                    <a:pt x="382" y="1043"/>
                  </a:moveTo>
                  <a:cubicBezTo>
                    <a:pt x="421" y="1032"/>
                    <a:pt x="463" y="1025"/>
                    <a:pt x="504" y="1016"/>
                  </a:cubicBezTo>
                  <a:cubicBezTo>
                    <a:pt x="501" y="1009"/>
                    <a:pt x="499" y="1001"/>
                    <a:pt x="497" y="992"/>
                  </a:cubicBezTo>
                  <a:cubicBezTo>
                    <a:pt x="448" y="988"/>
                    <a:pt x="402" y="981"/>
                    <a:pt x="356" y="973"/>
                  </a:cubicBezTo>
                  <a:cubicBezTo>
                    <a:pt x="363" y="998"/>
                    <a:pt x="374" y="1019"/>
                    <a:pt x="382" y="1043"/>
                  </a:cubicBezTo>
                  <a:close/>
                  <a:moveTo>
                    <a:pt x="1150" y="976"/>
                  </a:moveTo>
                  <a:cubicBezTo>
                    <a:pt x="1125" y="981"/>
                    <a:pt x="1099" y="984"/>
                    <a:pt x="1073" y="987"/>
                  </a:cubicBezTo>
                  <a:cubicBezTo>
                    <a:pt x="1069" y="1000"/>
                    <a:pt x="1065" y="1012"/>
                    <a:pt x="1062" y="1025"/>
                  </a:cubicBezTo>
                  <a:cubicBezTo>
                    <a:pt x="1092" y="1029"/>
                    <a:pt x="1121" y="1039"/>
                    <a:pt x="1148" y="1044"/>
                  </a:cubicBezTo>
                  <a:cubicBezTo>
                    <a:pt x="1148" y="1021"/>
                    <a:pt x="1151" y="996"/>
                    <a:pt x="1150" y="976"/>
                  </a:cubicBezTo>
                  <a:close/>
                  <a:moveTo>
                    <a:pt x="95" y="1092"/>
                  </a:moveTo>
                  <a:cubicBezTo>
                    <a:pt x="95" y="1093"/>
                    <a:pt x="96" y="1092"/>
                    <a:pt x="95" y="1092"/>
                  </a:cubicBezTo>
                  <a:moveTo>
                    <a:pt x="95" y="1092"/>
                  </a:moveTo>
                  <a:cubicBezTo>
                    <a:pt x="84" y="1053"/>
                    <a:pt x="70" y="1017"/>
                    <a:pt x="54" y="984"/>
                  </a:cubicBezTo>
                  <a:cubicBezTo>
                    <a:pt x="36" y="1032"/>
                    <a:pt x="67" y="1071"/>
                    <a:pt x="95" y="1092"/>
                  </a:cubicBezTo>
                  <a:moveTo>
                    <a:pt x="950" y="1000"/>
                  </a:moveTo>
                  <a:cubicBezTo>
                    <a:pt x="950" y="1002"/>
                    <a:pt x="950" y="1004"/>
                    <a:pt x="950" y="1007"/>
                  </a:cubicBezTo>
                  <a:cubicBezTo>
                    <a:pt x="986" y="1013"/>
                    <a:pt x="1024" y="1017"/>
                    <a:pt x="1059" y="1024"/>
                  </a:cubicBezTo>
                  <a:cubicBezTo>
                    <a:pt x="1063" y="1013"/>
                    <a:pt x="1066" y="1000"/>
                    <a:pt x="1070" y="988"/>
                  </a:cubicBezTo>
                  <a:cubicBezTo>
                    <a:pt x="1030" y="992"/>
                    <a:pt x="990" y="996"/>
                    <a:pt x="950" y="1000"/>
                  </a:cubicBezTo>
                  <a:close/>
                  <a:moveTo>
                    <a:pt x="508" y="1016"/>
                  </a:moveTo>
                  <a:cubicBezTo>
                    <a:pt x="508" y="1009"/>
                    <a:pt x="508" y="1001"/>
                    <a:pt x="508" y="994"/>
                  </a:cubicBezTo>
                  <a:cubicBezTo>
                    <a:pt x="506" y="993"/>
                    <a:pt x="503" y="993"/>
                    <a:pt x="500" y="993"/>
                  </a:cubicBezTo>
                  <a:cubicBezTo>
                    <a:pt x="502" y="1001"/>
                    <a:pt x="502" y="1011"/>
                    <a:pt x="508" y="1016"/>
                  </a:cubicBezTo>
                  <a:close/>
                  <a:moveTo>
                    <a:pt x="510" y="994"/>
                  </a:moveTo>
                  <a:cubicBezTo>
                    <a:pt x="511" y="1001"/>
                    <a:pt x="509" y="1011"/>
                    <a:pt x="511" y="1016"/>
                  </a:cubicBezTo>
                  <a:cubicBezTo>
                    <a:pt x="545" y="1009"/>
                    <a:pt x="584" y="1008"/>
                    <a:pt x="619" y="1002"/>
                  </a:cubicBezTo>
                  <a:cubicBezTo>
                    <a:pt x="581" y="1001"/>
                    <a:pt x="546" y="997"/>
                    <a:pt x="510" y="994"/>
                  </a:cubicBezTo>
                  <a:close/>
                  <a:moveTo>
                    <a:pt x="684" y="1002"/>
                  </a:moveTo>
                  <a:cubicBezTo>
                    <a:pt x="696" y="1003"/>
                    <a:pt x="716" y="1005"/>
                    <a:pt x="726" y="1001"/>
                  </a:cubicBezTo>
                  <a:cubicBezTo>
                    <a:pt x="714" y="999"/>
                    <a:pt x="697" y="1001"/>
                    <a:pt x="684" y="1002"/>
                  </a:cubicBezTo>
                  <a:close/>
                  <a:moveTo>
                    <a:pt x="728" y="1002"/>
                  </a:moveTo>
                  <a:cubicBezTo>
                    <a:pt x="729" y="1002"/>
                    <a:pt x="729" y="1003"/>
                    <a:pt x="730" y="1003"/>
                  </a:cubicBezTo>
                  <a:cubicBezTo>
                    <a:pt x="740" y="1004"/>
                    <a:pt x="752" y="1004"/>
                    <a:pt x="763" y="1004"/>
                  </a:cubicBezTo>
                  <a:cubicBezTo>
                    <a:pt x="770" y="1004"/>
                    <a:pt x="780" y="1006"/>
                    <a:pt x="783" y="1001"/>
                  </a:cubicBezTo>
                  <a:cubicBezTo>
                    <a:pt x="767" y="1000"/>
                    <a:pt x="743" y="998"/>
                    <a:pt x="728" y="1002"/>
                  </a:cubicBezTo>
                  <a:close/>
                  <a:moveTo>
                    <a:pt x="786" y="1002"/>
                  </a:moveTo>
                  <a:cubicBezTo>
                    <a:pt x="802" y="1003"/>
                    <a:pt x="826" y="1004"/>
                    <a:pt x="840" y="1001"/>
                  </a:cubicBezTo>
                  <a:cubicBezTo>
                    <a:pt x="822" y="1003"/>
                    <a:pt x="801" y="997"/>
                    <a:pt x="786" y="1002"/>
                  </a:cubicBezTo>
                  <a:close/>
                  <a:moveTo>
                    <a:pt x="928" y="1005"/>
                  </a:moveTo>
                  <a:cubicBezTo>
                    <a:pt x="933" y="1006"/>
                    <a:pt x="939" y="1006"/>
                    <a:pt x="945" y="1007"/>
                  </a:cubicBezTo>
                  <a:cubicBezTo>
                    <a:pt x="945" y="1004"/>
                    <a:pt x="945" y="1002"/>
                    <a:pt x="945" y="1000"/>
                  </a:cubicBezTo>
                  <a:cubicBezTo>
                    <a:pt x="939" y="1001"/>
                    <a:pt x="929" y="998"/>
                    <a:pt x="928" y="1005"/>
                  </a:cubicBezTo>
                  <a:close/>
                  <a:moveTo>
                    <a:pt x="905" y="1003"/>
                  </a:moveTo>
                  <a:cubicBezTo>
                    <a:pt x="911" y="1002"/>
                    <a:pt x="924" y="1008"/>
                    <a:pt x="926" y="1002"/>
                  </a:cubicBezTo>
                  <a:cubicBezTo>
                    <a:pt x="921" y="1001"/>
                    <a:pt x="911" y="1002"/>
                    <a:pt x="905" y="1003"/>
                  </a:cubicBezTo>
                  <a:close/>
                  <a:moveTo>
                    <a:pt x="510" y="1018"/>
                  </a:moveTo>
                  <a:cubicBezTo>
                    <a:pt x="512" y="1043"/>
                    <a:pt x="518" y="1061"/>
                    <a:pt x="525" y="1080"/>
                  </a:cubicBezTo>
                  <a:cubicBezTo>
                    <a:pt x="539" y="1124"/>
                    <a:pt x="556" y="1165"/>
                    <a:pt x="573" y="1204"/>
                  </a:cubicBezTo>
                  <a:cubicBezTo>
                    <a:pt x="605" y="1200"/>
                    <a:pt x="636" y="1195"/>
                    <a:pt x="671" y="1193"/>
                  </a:cubicBezTo>
                  <a:cubicBezTo>
                    <a:pt x="658" y="1137"/>
                    <a:pt x="651" y="1072"/>
                    <a:pt x="641" y="1014"/>
                  </a:cubicBezTo>
                  <a:cubicBezTo>
                    <a:pt x="641" y="1011"/>
                    <a:pt x="643" y="1004"/>
                    <a:pt x="637" y="1004"/>
                  </a:cubicBezTo>
                  <a:cubicBezTo>
                    <a:pt x="594" y="1007"/>
                    <a:pt x="552" y="1012"/>
                    <a:pt x="510" y="1018"/>
                  </a:cubicBezTo>
                  <a:close/>
                  <a:moveTo>
                    <a:pt x="675" y="1192"/>
                  </a:moveTo>
                  <a:cubicBezTo>
                    <a:pt x="693" y="1192"/>
                    <a:pt x="708" y="1189"/>
                    <a:pt x="726" y="1190"/>
                  </a:cubicBezTo>
                  <a:cubicBezTo>
                    <a:pt x="727" y="1128"/>
                    <a:pt x="725" y="1068"/>
                    <a:pt x="726" y="1006"/>
                  </a:cubicBezTo>
                  <a:cubicBezTo>
                    <a:pt x="697" y="1006"/>
                    <a:pt x="672" y="1004"/>
                    <a:pt x="645" y="1004"/>
                  </a:cubicBezTo>
                  <a:cubicBezTo>
                    <a:pt x="650" y="1067"/>
                    <a:pt x="663" y="1131"/>
                    <a:pt x="675" y="1192"/>
                  </a:cubicBezTo>
                  <a:close/>
                  <a:moveTo>
                    <a:pt x="786" y="1006"/>
                  </a:moveTo>
                  <a:cubicBezTo>
                    <a:pt x="784" y="1067"/>
                    <a:pt x="782" y="1128"/>
                    <a:pt x="780" y="1189"/>
                  </a:cubicBezTo>
                  <a:cubicBezTo>
                    <a:pt x="815" y="1190"/>
                    <a:pt x="851" y="1191"/>
                    <a:pt x="883" y="1196"/>
                  </a:cubicBezTo>
                  <a:cubicBezTo>
                    <a:pt x="899" y="1135"/>
                    <a:pt x="913" y="1072"/>
                    <a:pt x="925" y="1007"/>
                  </a:cubicBezTo>
                  <a:cubicBezTo>
                    <a:pt x="882" y="1000"/>
                    <a:pt x="834" y="1007"/>
                    <a:pt x="786" y="1006"/>
                  </a:cubicBezTo>
                  <a:close/>
                  <a:moveTo>
                    <a:pt x="1439" y="1083"/>
                  </a:moveTo>
                  <a:cubicBezTo>
                    <a:pt x="1437" y="1084"/>
                    <a:pt x="1439" y="1084"/>
                    <a:pt x="1439" y="1083"/>
                  </a:cubicBezTo>
                  <a:moveTo>
                    <a:pt x="1439" y="1083"/>
                  </a:moveTo>
                  <a:cubicBezTo>
                    <a:pt x="1439" y="1083"/>
                    <a:pt x="1440" y="1083"/>
                    <a:pt x="1440" y="1083"/>
                  </a:cubicBezTo>
                  <a:cubicBezTo>
                    <a:pt x="1458" y="1065"/>
                    <a:pt x="1478" y="1037"/>
                    <a:pt x="1474" y="1004"/>
                  </a:cubicBezTo>
                  <a:cubicBezTo>
                    <a:pt x="1465" y="1033"/>
                    <a:pt x="1451" y="1057"/>
                    <a:pt x="1439" y="1083"/>
                  </a:cubicBezTo>
                  <a:moveTo>
                    <a:pt x="729" y="1190"/>
                  </a:moveTo>
                  <a:cubicBezTo>
                    <a:pt x="744" y="1188"/>
                    <a:pt x="762" y="1189"/>
                    <a:pt x="777" y="1189"/>
                  </a:cubicBezTo>
                  <a:cubicBezTo>
                    <a:pt x="780" y="1129"/>
                    <a:pt x="782" y="1067"/>
                    <a:pt x="783" y="1006"/>
                  </a:cubicBezTo>
                  <a:cubicBezTo>
                    <a:pt x="765" y="1006"/>
                    <a:pt x="747" y="1006"/>
                    <a:pt x="729" y="1006"/>
                  </a:cubicBezTo>
                  <a:cubicBezTo>
                    <a:pt x="727" y="1066"/>
                    <a:pt x="729" y="1129"/>
                    <a:pt x="729" y="1190"/>
                  </a:cubicBezTo>
                  <a:close/>
                  <a:moveTo>
                    <a:pt x="928" y="1007"/>
                  </a:moveTo>
                  <a:cubicBezTo>
                    <a:pt x="915" y="1072"/>
                    <a:pt x="903" y="1136"/>
                    <a:pt x="885" y="1196"/>
                  </a:cubicBezTo>
                  <a:cubicBezTo>
                    <a:pt x="903" y="1197"/>
                    <a:pt x="920" y="1200"/>
                    <a:pt x="937" y="1202"/>
                  </a:cubicBezTo>
                  <a:cubicBezTo>
                    <a:pt x="941" y="1140"/>
                    <a:pt x="945" y="1077"/>
                    <a:pt x="945" y="1009"/>
                  </a:cubicBezTo>
                  <a:cubicBezTo>
                    <a:pt x="940" y="1009"/>
                    <a:pt x="934" y="1008"/>
                    <a:pt x="928" y="1007"/>
                  </a:cubicBezTo>
                  <a:close/>
                  <a:moveTo>
                    <a:pt x="951" y="1010"/>
                  </a:moveTo>
                  <a:cubicBezTo>
                    <a:pt x="947" y="1074"/>
                    <a:pt x="947" y="1142"/>
                    <a:pt x="941" y="1203"/>
                  </a:cubicBezTo>
                  <a:cubicBezTo>
                    <a:pt x="955" y="1205"/>
                    <a:pt x="968" y="1208"/>
                    <a:pt x="981" y="1211"/>
                  </a:cubicBezTo>
                  <a:cubicBezTo>
                    <a:pt x="1010" y="1153"/>
                    <a:pt x="1037" y="1093"/>
                    <a:pt x="1058" y="1026"/>
                  </a:cubicBezTo>
                  <a:cubicBezTo>
                    <a:pt x="1022" y="1020"/>
                    <a:pt x="989" y="1013"/>
                    <a:pt x="951" y="1010"/>
                  </a:cubicBezTo>
                  <a:close/>
                  <a:moveTo>
                    <a:pt x="507" y="1020"/>
                  </a:moveTo>
                  <a:cubicBezTo>
                    <a:pt x="508" y="1024"/>
                    <a:pt x="508" y="1016"/>
                    <a:pt x="507" y="1020"/>
                  </a:cubicBezTo>
                  <a:close/>
                  <a:moveTo>
                    <a:pt x="384" y="1045"/>
                  </a:moveTo>
                  <a:cubicBezTo>
                    <a:pt x="411" y="1107"/>
                    <a:pt x="441" y="1167"/>
                    <a:pt x="479" y="1218"/>
                  </a:cubicBezTo>
                  <a:cubicBezTo>
                    <a:pt x="493" y="1223"/>
                    <a:pt x="508" y="1219"/>
                    <a:pt x="522" y="1216"/>
                  </a:cubicBezTo>
                  <a:cubicBezTo>
                    <a:pt x="517" y="1173"/>
                    <a:pt x="513" y="1126"/>
                    <a:pt x="510" y="1081"/>
                  </a:cubicBezTo>
                  <a:cubicBezTo>
                    <a:pt x="509" y="1066"/>
                    <a:pt x="511" y="1049"/>
                    <a:pt x="509" y="1034"/>
                  </a:cubicBezTo>
                  <a:cubicBezTo>
                    <a:pt x="508" y="1030"/>
                    <a:pt x="506" y="1023"/>
                    <a:pt x="502" y="1020"/>
                  </a:cubicBezTo>
                  <a:cubicBezTo>
                    <a:pt x="460" y="1026"/>
                    <a:pt x="422" y="1036"/>
                    <a:pt x="384" y="1045"/>
                  </a:cubicBezTo>
                  <a:close/>
                  <a:moveTo>
                    <a:pt x="1274" y="1095"/>
                  </a:moveTo>
                  <a:cubicBezTo>
                    <a:pt x="1283" y="1099"/>
                    <a:pt x="1290" y="1105"/>
                    <a:pt x="1299" y="1109"/>
                  </a:cubicBezTo>
                  <a:cubicBezTo>
                    <a:pt x="1304" y="1081"/>
                    <a:pt x="1312" y="1050"/>
                    <a:pt x="1312" y="1021"/>
                  </a:cubicBezTo>
                  <a:cubicBezTo>
                    <a:pt x="1301" y="1047"/>
                    <a:pt x="1286" y="1070"/>
                    <a:pt x="1274" y="1095"/>
                  </a:cubicBezTo>
                  <a:close/>
                  <a:moveTo>
                    <a:pt x="508" y="1025"/>
                  </a:moveTo>
                  <a:cubicBezTo>
                    <a:pt x="507" y="1024"/>
                    <a:pt x="508" y="1025"/>
                    <a:pt x="508" y="1025"/>
                  </a:cubicBezTo>
                  <a:close/>
                  <a:moveTo>
                    <a:pt x="75" y="1026"/>
                  </a:moveTo>
                  <a:cubicBezTo>
                    <a:pt x="75" y="1026"/>
                    <a:pt x="74" y="1025"/>
                    <a:pt x="75" y="1026"/>
                  </a:cubicBezTo>
                  <a:close/>
                  <a:moveTo>
                    <a:pt x="1062" y="1027"/>
                  </a:moveTo>
                  <a:cubicBezTo>
                    <a:pt x="1038" y="1091"/>
                    <a:pt x="1014" y="1154"/>
                    <a:pt x="984" y="1211"/>
                  </a:cubicBezTo>
                  <a:cubicBezTo>
                    <a:pt x="1013" y="1223"/>
                    <a:pt x="1049" y="1219"/>
                    <a:pt x="1083" y="1213"/>
                  </a:cubicBezTo>
                  <a:cubicBezTo>
                    <a:pt x="1092" y="1199"/>
                    <a:pt x="1103" y="1185"/>
                    <a:pt x="1112" y="1170"/>
                  </a:cubicBezTo>
                  <a:cubicBezTo>
                    <a:pt x="1121" y="1156"/>
                    <a:pt x="1134" y="1140"/>
                    <a:pt x="1139" y="1124"/>
                  </a:cubicBezTo>
                  <a:cubicBezTo>
                    <a:pt x="1146" y="1101"/>
                    <a:pt x="1143" y="1075"/>
                    <a:pt x="1147" y="1047"/>
                  </a:cubicBezTo>
                  <a:cubicBezTo>
                    <a:pt x="1119" y="1040"/>
                    <a:pt x="1091" y="1033"/>
                    <a:pt x="1062" y="1027"/>
                  </a:cubicBezTo>
                  <a:close/>
                  <a:moveTo>
                    <a:pt x="526" y="1215"/>
                  </a:moveTo>
                  <a:cubicBezTo>
                    <a:pt x="539" y="1211"/>
                    <a:pt x="555" y="1208"/>
                    <a:pt x="570" y="1205"/>
                  </a:cubicBezTo>
                  <a:cubicBezTo>
                    <a:pt x="548" y="1154"/>
                    <a:pt x="529" y="1101"/>
                    <a:pt x="511" y="1046"/>
                  </a:cubicBezTo>
                  <a:cubicBezTo>
                    <a:pt x="514" y="1104"/>
                    <a:pt x="518" y="1162"/>
                    <a:pt x="526" y="1215"/>
                  </a:cubicBezTo>
                  <a:close/>
                  <a:moveTo>
                    <a:pt x="322" y="1065"/>
                  </a:moveTo>
                  <a:cubicBezTo>
                    <a:pt x="325" y="1103"/>
                    <a:pt x="332" y="1137"/>
                    <a:pt x="339" y="1171"/>
                  </a:cubicBezTo>
                  <a:cubicBezTo>
                    <a:pt x="345" y="1180"/>
                    <a:pt x="353" y="1188"/>
                    <a:pt x="359" y="1198"/>
                  </a:cubicBezTo>
                  <a:cubicBezTo>
                    <a:pt x="396" y="1205"/>
                    <a:pt x="436" y="1213"/>
                    <a:pt x="474" y="1217"/>
                  </a:cubicBezTo>
                  <a:cubicBezTo>
                    <a:pt x="441" y="1168"/>
                    <a:pt x="410" y="1113"/>
                    <a:pt x="386" y="1057"/>
                  </a:cubicBezTo>
                  <a:cubicBezTo>
                    <a:pt x="384" y="1054"/>
                    <a:pt x="384" y="1048"/>
                    <a:pt x="379" y="1047"/>
                  </a:cubicBezTo>
                  <a:cubicBezTo>
                    <a:pt x="359" y="1052"/>
                    <a:pt x="341" y="1059"/>
                    <a:pt x="322" y="1065"/>
                  </a:cubicBezTo>
                  <a:close/>
                  <a:moveTo>
                    <a:pt x="1144" y="1118"/>
                  </a:moveTo>
                  <a:cubicBezTo>
                    <a:pt x="1154" y="1097"/>
                    <a:pt x="1166" y="1078"/>
                    <a:pt x="1175" y="1055"/>
                  </a:cubicBezTo>
                  <a:cubicBezTo>
                    <a:pt x="1166" y="1054"/>
                    <a:pt x="1159" y="1050"/>
                    <a:pt x="1150" y="1049"/>
                  </a:cubicBezTo>
                  <a:cubicBezTo>
                    <a:pt x="1149" y="1072"/>
                    <a:pt x="1144" y="1097"/>
                    <a:pt x="1144" y="1118"/>
                  </a:cubicBezTo>
                  <a:close/>
                  <a:moveTo>
                    <a:pt x="87" y="1057"/>
                  </a:moveTo>
                  <a:cubicBezTo>
                    <a:pt x="94" y="1077"/>
                    <a:pt x="96" y="1100"/>
                    <a:pt x="115" y="1107"/>
                  </a:cubicBezTo>
                  <a:cubicBezTo>
                    <a:pt x="106" y="1091"/>
                    <a:pt x="96" y="1074"/>
                    <a:pt x="87" y="1057"/>
                  </a:cubicBezTo>
                  <a:moveTo>
                    <a:pt x="87" y="1057"/>
                  </a:moveTo>
                  <a:cubicBezTo>
                    <a:pt x="88" y="1053"/>
                    <a:pt x="84" y="1057"/>
                    <a:pt x="87" y="1057"/>
                  </a:cubicBezTo>
                  <a:moveTo>
                    <a:pt x="1177" y="1057"/>
                  </a:moveTo>
                  <a:cubicBezTo>
                    <a:pt x="1172" y="1069"/>
                    <a:pt x="1167" y="1081"/>
                    <a:pt x="1160" y="1093"/>
                  </a:cubicBezTo>
                  <a:cubicBezTo>
                    <a:pt x="1155" y="1103"/>
                    <a:pt x="1146" y="1113"/>
                    <a:pt x="1142" y="1125"/>
                  </a:cubicBezTo>
                  <a:cubicBezTo>
                    <a:pt x="1138" y="1137"/>
                    <a:pt x="1139" y="1152"/>
                    <a:pt x="1136" y="1165"/>
                  </a:cubicBezTo>
                  <a:cubicBezTo>
                    <a:pt x="1134" y="1178"/>
                    <a:pt x="1131" y="1190"/>
                    <a:pt x="1129" y="1204"/>
                  </a:cubicBezTo>
                  <a:cubicBezTo>
                    <a:pt x="1155" y="1201"/>
                    <a:pt x="1179" y="1194"/>
                    <a:pt x="1204" y="1189"/>
                  </a:cubicBezTo>
                  <a:cubicBezTo>
                    <a:pt x="1227" y="1159"/>
                    <a:pt x="1250" y="1129"/>
                    <a:pt x="1269" y="1095"/>
                  </a:cubicBezTo>
                  <a:cubicBezTo>
                    <a:pt x="1240" y="1080"/>
                    <a:pt x="1211" y="1066"/>
                    <a:pt x="1177" y="1057"/>
                  </a:cubicBezTo>
                  <a:close/>
                  <a:moveTo>
                    <a:pt x="64" y="1065"/>
                  </a:moveTo>
                  <a:cubicBezTo>
                    <a:pt x="88" y="1121"/>
                    <a:pt x="118" y="1171"/>
                    <a:pt x="154" y="1215"/>
                  </a:cubicBezTo>
                  <a:moveTo>
                    <a:pt x="154" y="1215"/>
                  </a:moveTo>
                  <a:cubicBezTo>
                    <a:pt x="154" y="1216"/>
                    <a:pt x="155" y="1216"/>
                    <a:pt x="155" y="1216"/>
                  </a:cubicBezTo>
                  <a:moveTo>
                    <a:pt x="155" y="1216"/>
                  </a:moveTo>
                  <a:cubicBezTo>
                    <a:pt x="155" y="1217"/>
                    <a:pt x="155" y="1218"/>
                    <a:pt x="156" y="1218"/>
                  </a:cubicBezTo>
                  <a:moveTo>
                    <a:pt x="156" y="1218"/>
                  </a:moveTo>
                  <a:cubicBezTo>
                    <a:pt x="156" y="1219"/>
                    <a:pt x="157" y="1219"/>
                    <a:pt x="157" y="1219"/>
                  </a:cubicBezTo>
                  <a:moveTo>
                    <a:pt x="157" y="1219"/>
                  </a:moveTo>
                  <a:cubicBezTo>
                    <a:pt x="158" y="1220"/>
                    <a:pt x="158" y="1219"/>
                    <a:pt x="157" y="1219"/>
                  </a:cubicBezTo>
                  <a:moveTo>
                    <a:pt x="157" y="1219"/>
                  </a:moveTo>
                  <a:cubicBezTo>
                    <a:pt x="157" y="1218"/>
                    <a:pt x="157" y="1218"/>
                    <a:pt x="156" y="1218"/>
                  </a:cubicBezTo>
                  <a:moveTo>
                    <a:pt x="156" y="1218"/>
                  </a:moveTo>
                  <a:cubicBezTo>
                    <a:pt x="156" y="1217"/>
                    <a:pt x="156" y="1216"/>
                    <a:pt x="155" y="1216"/>
                  </a:cubicBezTo>
                  <a:moveTo>
                    <a:pt x="155" y="1216"/>
                  </a:moveTo>
                  <a:cubicBezTo>
                    <a:pt x="155" y="1215"/>
                    <a:pt x="155" y="1215"/>
                    <a:pt x="154" y="1215"/>
                  </a:cubicBezTo>
                  <a:moveTo>
                    <a:pt x="154" y="1215"/>
                  </a:moveTo>
                  <a:cubicBezTo>
                    <a:pt x="134" y="1178"/>
                    <a:pt x="113" y="1142"/>
                    <a:pt x="99" y="1099"/>
                  </a:cubicBezTo>
                  <a:cubicBezTo>
                    <a:pt x="85" y="1089"/>
                    <a:pt x="75" y="1077"/>
                    <a:pt x="64" y="1065"/>
                  </a:cubicBezTo>
                  <a:moveTo>
                    <a:pt x="64" y="1065"/>
                  </a:moveTo>
                  <a:cubicBezTo>
                    <a:pt x="63" y="1064"/>
                    <a:pt x="63" y="1065"/>
                    <a:pt x="64" y="1065"/>
                  </a:cubicBezTo>
                  <a:moveTo>
                    <a:pt x="282" y="1081"/>
                  </a:moveTo>
                  <a:cubicBezTo>
                    <a:pt x="297" y="1111"/>
                    <a:pt x="315" y="1138"/>
                    <a:pt x="335" y="1164"/>
                  </a:cubicBezTo>
                  <a:cubicBezTo>
                    <a:pt x="327" y="1133"/>
                    <a:pt x="324" y="1098"/>
                    <a:pt x="318" y="1066"/>
                  </a:cubicBezTo>
                  <a:cubicBezTo>
                    <a:pt x="307" y="1072"/>
                    <a:pt x="294" y="1076"/>
                    <a:pt x="282" y="1081"/>
                  </a:cubicBezTo>
                  <a:close/>
                  <a:moveTo>
                    <a:pt x="1457" y="1068"/>
                  </a:moveTo>
                  <a:cubicBezTo>
                    <a:pt x="1458" y="1069"/>
                    <a:pt x="1457" y="1068"/>
                    <a:pt x="1457" y="1068"/>
                  </a:cubicBezTo>
                  <a:close/>
                  <a:moveTo>
                    <a:pt x="1361" y="1232"/>
                  </a:moveTo>
                  <a:cubicBezTo>
                    <a:pt x="1360" y="1233"/>
                    <a:pt x="1361" y="1233"/>
                    <a:pt x="1361" y="1232"/>
                  </a:cubicBezTo>
                  <a:moveTo>
                    <a:pt x="1361" y="1232"/>
                  </a:moveTo>
                  <a:cubicBezTo>
                    <a:pt x="1399" y="1185"/>
                    <a:pt x="1434" y="1129"/>
                    <a:pt x="1456" y="1069"/>
                  </a:cubicBezTo>
                  <a:cubicBezTo>
                    <a:pt x="1450" y="1078"/>
                    <a:pt x="1442" y="1085"/>
                    <a:pt x="1433" y="1092"/>
                  </a:cubicBezTo>
                  <a:cubicBezTo>
                    <a:pt x="1414" y="1130"/>
                    <a:pt x="1388" y="1162"/>
                    <a:pt x="1365" y="1196"/>
                  </a:cubicBezTo>
                  <a:cubicBezTo>
                    <a:pt x="1367" y="1209"/>
                    <a:pt x="1364" y="1221"/>
                    <a:pt x="1361" y="1232"/>
                  </a:cubicBezTo>
                  <a:moveTo>
                    <a:pt x="341" y="1193"/>
                  </a:moveTo>
                  <a:cubicBezTo>
                    <a:pt x="341" y="1194"/>
                    <a:pt x="342" y="1193"/>
                    <a:pt x="341" y="1193"/>
                  </a:cubicBezTo>
                  <a:moveTo>
                    <a:pt x="341" y="1193"/>
                  </a:moveTo>
                  <a:cubicBezTo>
                    <a:pt x="340" y="1185"/>
                    <a:pt x="337" y="1179"/>
                    <a:pt x="337" y="1172"/>
                  </a:cubicBezTo>
                  <a:cubicBezTo>
                    <a:pt x="315" y="1144"/>
                    <a:pt x="298" y="1113"/>
                    <a:pt x="278" y="1083"/>
                  </a:cubicBezTo>
                  <a:cubicBezTo>
                    <a:pt x="261" y="1092"/>
                    <a:pt x="240" y="1102"/>
                    <a:pt x="222" y="1114"/>
                  </a:cubicBezTo>
                  <a:cubicBezTo>
                    <a:pt x="220" y="1116"/>
                    <a:pt x="207" y="1125"/>
                    <a:pt x="207" y="1127"/>
                  </a:cubicBezTo>
                  <a:cubicBezTo>
                    <a:pt x="207" y="1129"/>
                    <a:pt x="219" y="1144"/>
                    <a:pt x="221" y="1146"/>
                  </a:cubicBezTo>
                  <a:cubicBezTo>
                    <a:pt x="226" y="1153"/>
                    <a:pt x="230" y="1157"/>
                    <a:pt x="234" y="1164"/>
                  </a:cubicBezTo>
                  <a:cubicBezTo>
                    <a:pt x="269" y="1174"/>
                    <a:pt x="303" y="1186"/>
                    <a:pt x="341" y="1193"/>
                  </a:cubicBezTo>
                  <a:moveTo>
                    <a:pt x="183" y="1096"/>
                  </a:moveTo>
                  <a:cubicBezTo>
                    <a:pt x="183" y="1095"/>
                    <a:pt x="184" y="1096"/>
                    <a:pt x="183" y="1096"/>
                  </a:cubicBezTo>
                  <a:close/>
                  <a:moveTo>
                    <a:pt x="195" y="1134"/>
                  </a:moveTo>
                  <a:cubicBezTo>
                    <a:pt x="197" y="1130"/>
                    <a:pt x="202" y="1130"/>
                    <a:pt x="203" y="1125"/>
                  </a:cubicBezTo>
                  <a:cubicBezTo>
                    <a:pt x="196" y="1116"/>
                    <a:pt x="191" y="1106"/>
                    <a:pt x="184" y="1097"/>
                  </a:cubicBezTo>
                  <a:cubicBezTo>
                    <a:pt x="187" y="1110"/>
                    <a:pt x="190" y="1123"/>
                    <a:pt x="195" y="1134"/>
                  </a:cubicBezTo>
                  <a:close/>
                  <a:moveTo>
                    <a:pt x="1271" y="1097"/>
                  </a:moveTo>
                  <a:cubicBezTo>
                    <a:pt x="1271" y="1098"/>
                    <a:pt x="1270" y="1099"/>
                    <a:pt x="1270" y="1100"/>
                  </a:cubicBezTo>
                  <a:cubicBezTo>
                    <a:pt x="1254" y="1126"/>
                    <a:pt x="1234" y="1154"/>
                    <a:pt x="1216" y="1177"/>
                  </a:cubicBezTo>
                  <a:cubicBezTo>
                    <a:pt x="1214" y="1180"/>
                    <a:pt x="1210" y="1183"/>
                    <a:pt x="1210" y="1187"/>
                  </a:cubicBezTo>
                  <a:cubicBezTo>
                    <a:pt x="1235" y="1180"/>
                    <a:pt x="1261" y="1174"/>
                    <a:pt x="1284" y="1165"/>
                  </a:cubicBezTo>
                  <a:cubicBezTo>
                    <a:pt x="1289" y="1147"/>
                    <a:pt x="1294" y="1131"/>
                    <a:pt x="1298" y="1112"/>
                  </a:cubicBezTo>
                  <a:cubicBezTo>
                    <a:pt x="1289" y="1107"/>
                    <a:pt x="1281" y="1100"/>
                    <a:pt x="1271" y="1097"/>
                  </a:cubicBezTo>
                  <a:close/>
                  <a:moveTo>
                    <a:pt x="1426" y="1099"/>
                  </a:moveTo>
                  <a:cubicBezTo>
                    <a:pt x="1417" y="1104"/>
                    <a:pt x="1408" y="1111"/>
                    <a:pt x="1399" y="1117"/>
                  </a:cubicBezTo>
                  <a:cubicBezTo>
                    <a:pt x="1394" y="1137"/>
                    <a:pt x="1385" y="1154"/>
                    <a:pt x="1377" y="1173"/>
                  </a:cubicBezTo>
                  <a:moveTo>
                    <a:pt x="1377" y="1173"/>
                  </a:moveTo>
                  <a:cubicBezTo>
                    <a:pt x="1376" y="1173"/>
                    <a:pt x="1377" y="1174"/>
                    <a:pt x="1376" y="1175"/>
                  </a:cubicBezTo>
                  <a:moveTo>
                    <a:pt x="1376" y="1175"/>
                  </a:moveTo>
                  <a:cubicBezTo>
                    <a:pt x="1375" y="1175"/>
                    <a:pt x="1377" y="1176"/>
                    <a:pt x="1376" y="1175"/>
                  </a:cubicBezTo>
                  <a:moveTo>
                    <a:pt x="1376" y="1175"/>
                  </a:moveTo>
                  <a:cubicBezTo>
                    <a:pt x="1377" y="1174"/>
                    <a:pt x="1377" y="1173"/>
                    <a:pt x="1377" y="1173"/>
                  </a:cubicBezTo>
                  <a:moveTo>
                    <a:pt x="1377" y="1173"/>
                  </a:moveTo>
                  <a:cubicBezTo>
                    <a:pt x="1396" y="1150"/>
                    <a:pt x="1412" y="1125"/>
                    <a:pt x="1426" y="1099"/>
                  </a:cubicBezTo>
                  <a:moveTo>
                    <a:pt x="1426" y="1099"/>
                  </a:moveTo>
                  <a:cubicBezTo>
                    <a:pt x="1428" y="1098"/>
                    <a:pt x="1426" y="1098"/>
                    <a:pt x="1426" y="1099"/>
                  </a:cubicBezTo>
                  <a:moveTo>
                    <a:pt x="159" y="1216"/>
                  </a:moveTo>
                  <a:cubicBezTo>
                    <a:pt x="156" y="1201"/>
                    <a:pt x="160" y="1188"/>
                    <a:pt x="164" y="1176"/>
                  </a:cubicBezTo>
                  <a:cubicBezTo>
                    <a:pt x="148" y="1157"/>
                    <a:pt x="133" y="1136"/>
                    <a:pt x="120" y="1113"/>
                  </a:cubicBezTo>
                  <a:cubicBezTo>
                    <a:pt x="113" y="1111"/>
                    <a:pt x="109" y="1105"/>
                    <a:pt x="102" y="1103"/>
                  </a:cubicBezTo>
                  <a:cubicBezTo>
                    <a:pt x="118" y="1144"/>
                    <a:pt x="137" y="1181"/>
                    <a:pt x="159" y="1216"/>
                  </a:cubicBezTo>
                  <a:close/>
                  <a:moveTo>
                    <a:pt x="1287" y="1164"/>
                  </a:moveTo>
                  <a:cubicBezTo>
                    <a:pt x="1303" y="1157"/>
                    <a:pt x="1323" y="1155"/>
                    <a:pt x="1333" y="1143"/>
                  </a:cubicBezTo>
                  <a:cubicBezTo>
                    <a:pt x="1325" y="1131"/>
                    <a:pt x="1312" y="1123"/>
                    <a:pt x="1301" y="1114"/>
                  </a:cubicBezTo>
                  <a:cubicBezTo>
                    <a:pt x="1296" y="1131"/>
                    <a:pt x="1292" y="1148"/>
                    <a:pt x="1287" y="1164"/>
                  </a:cubicBezTo>
                  <a:close/>
                  <a:moveTo>
                    <a:pt x="126" y="1118"/>
                  </a:moveTo>
                  <a:cubicBezTo>
                    <a:pt x="138" y="1138"/>
                    <a:pt x="150" y="1157"/>
                    <a:pt x="166" y="1174"/>
                  </a:cubicBezTo>
                  <a:cubicBezTo>
                    <a:pt x="169" y="1162"/>
                    <a:pt x="177" y="1155"/>
                    <a:pt x="182" y="1146"/>
                  </a:cubicBezTo>
                  <a:cubicBezTo>
                    <a:pt x="161" y="1138"/>
                    <a:pt x="144" y="1127"/>
                    <a:pt x="126" y="1118"/>
                  </a:cubicBezTo>
                  <a:moveTo>
                    <a:pt x="126" y="1118"/>
                  </a:moveTo>
                  <a:cubicBezTo>
                    <a:pt x="125" y="1116"/>
                    <a:pt x="124" y="1118"/>
                    <a:pt x="126" y="1118"/>
                  </a:cubicBezTo>
                  <a:moveTo>
                    <a:pt x="1342" y="1146"/>
                  </a:moveTo>
                  <a:cubicBezTo>
                    <a:pt x="1351" y="1159"/>
                    <a:pt x="1360" y="1173"/>
                    <a:pt x="1365" y="1190"/>
                  </a:cubicBezTo>
                  <a:cubicBezTo>
                    <a:pt x="1377" y="1168"/>
                    <a:pt x="1387" y="1145"/>
                    <a:pt x="1396" y="1120"/>
                  </a:cubicBezTo>
                  <a:cubicBezTo>
                    <a:pt x="1397" y="1120"/>
                    <a:pt x="1396" y="1119"/>
                    <a:pt x="1395" y="1119"/>
                  </a:cubicBezTo>
                  <a:cubicBezTo>
                    <a:pt x="1379" y="1129"/>
                    <a:pt x="1361" y="1138"/>
                    <a:pt x="1342" y="1146"/>
                  </a:cubicBezTo>
                  <a:close/>
                  <a:moveTo>
                    <a:pt x="204" y="1128"/>
                  </a:moveTo>
                  <a:cubicBezTo>
                    <a:pt x="202" y="1133"/>
                    <a:pt x="196" y="1134"/>
                    <a:pt x="195" y="1139"/>
                  </a:cubicBezTo>
                  <a:cubicBezTo>
                    <a:pt x="197" y="1142"/>
                    <a:pt x="198" y="1146"/>
                    <a:pt x="198" y="1151"/>
                  </a:cubicBezTo>
                  <a:cubicBezTo>
                    <a:pt x="209" y="1153"/>
                    <a:pt x="219" y="1160"/>
                    <a:pt x="229" y="1160"/>
                  </a:cubicBezTo>
                  <a:cubicBezTo>
                    <a:pt x="220" y="1151"/>
                    <a:pt x="214" y="1138"/>
                    <a:pt x="204" y="1128"/>
                  </a:cubicBezTo>
                  <a:close/>
                  <a:moveTo>
                    <a:pt x="1100" y="1194"/>
                  </a:moveTo>
                  <a:cubicBezTo>
                    <a:pt x="1095" y="1200"/>
                    <a:pt x="1088" y="1206"/>
                    <a:pt x="1088" y="1212"/>
                  </a:cubicBezTo>
                  <a:cubicBezTo>
                    <a:pt x="1101" y="1209"/>
                    <a:pt x="1114" y="1208"/>
                    <a:pt x="1126" y="1205"/>
                  </a:cubicBezTo>
                  <a:cubicBezTo>
                    <a:pt x="1129" y="1181"/>
                    <a:pt x="1137" y="1156"/>
                    <a:pt x="1137" y="1132"/>
                  </a:cubicBezTo>
                  <a:cubicBezTo>
                    <a:pt x="1126" y="1153"/>
                    <a:pt x="1113" y="1175"/>
                    <a:pt x="1100" y="1194"/>
                  </a:cubicBezTo>
                  <a:close/>
                  <a:moveTo>
                    <a:pt x="187" y="1146"/>
                  </a:moveTo>
                  <a:cubicBezTo>
                    <a:pt x="190" y="1145"/>
                    <a:pt x="194" y="1150"/>
                    <a:pt x="196" y="1148"/>
                  </a:cubicBezTo>
                  <a:cubicBezTo>
                    <a:pt x="193" y="1146"/>
                    <a:pt x="194" y="1141"/>
                    <a:pt x="192" y="1140"/>
                  </a:cubicBezTo>
                  <a:cubicBezTo>
                    <a:pt x="191" y="1142"/>
                    <a:pt x="188" y="1143"/>
                    <a:pt x="187" y="1146"/>
                  </a:cubicBezTo>
                  <a:close/>
                  <a:moveTo>
                    <a:pt x="1333" y="1147"/>
                  </a:moveTo>
                  <a:cubicBezTo>
                    <a:pt x="1335" y="1147"/>
                    <a:pt x="1336" y="1146"/>
                    <a:pt x="1337" y="1145"/>
                  </a:cubicBezTo>
                  <a:cubicBezTo>
                    <a:pt x="1335" y="1143"/>
                    <a:pt x="1334" y="1145"/>
                    <a:pt x="1333" y="1147"/>
                  </a:cubicBezTo>
                  <a:close/>
                  <a:moveTo>
                    <a:pt x="241" y="1257"/>
                  </a:moveTo>
                  <a:cubicBezTo>
                    <a:pt x="241" y="1258"/>
                    <a:pt x="242" y="1257"/>
                    <a:pt x="241" y="1257"/>
                  </a:cubicBezTo>
                  <a:moveTo>
                    <a:pt x="241" y="1257"/>
                  </a:moveTo>
                  <a:cubicBezTo>
                    <a:pt x="224" y="1224"/>
                    <a:pt x="209" y="1190"/>
                    <a:pt x="197" y="1152"/>
                  </a:cubicBezTo>
                  <a:cubicBezTo>
                    <a:pt x="194" y="1150"/>
                    <a:pt x="189" y="1150"/>
                    <a:pt x="187" y="1148"/>
                  </a:cubicBezTo>
                  <a:cubicBezTo>
                    <a:pt x="177" y="1154"/>
                    <a:pt x="173" y="1166"/>
                    <a:pt x="167" y="1175"/>
                  </a:cubicBezTo>
                  <a:cubicBezTo>
                    <a:pt x="189" y="1205"/>
                    <a:pt x="214" y="1232"/>
                    <a:pt x="241" y="1257"/>
                  </a:cubicBezTo>
                  <a:moveTo>
                    <a:pt x="1207" y="1335"/>
                  </a:moveTo>
                  <a:cubicBezTo>
                    <a:pt x="1206" y="1335"/>
                    <a:pt x="1208" y="1336"/>
                    <a:pt x="1207" y="1335"/>
                  </a:cubicBezTo>
                  <a:moveTo>
                    <a:pt x="1207" y="1335"/>
                  </a:moveTo>
                  <a:cubicBezTo>
                    <a:pt x="1267" y="1295"/>
                    <a:pt x="1319" y="1248"/>
                    <a:pt x="1362" y="1192"/>
                  </a:cubicBezTo>
                  <a:cubicBezTo>
                    <a:pt x="1357" y="1174"/>
                    <a:pt x="1350" y="1158"/>
                    <a:pt x="1337" y="1148"/>
                  </a:cubicBezTo>
                  <a:cubicBezTo>
                    <a:pt x="1322" y="1158"/>
                    <a:pt x="1312" y="1174"/>
                    <a:pt x="1300" y="1189"/>
                  </a:cubicBezTo>
                  <a:cubicBezTo>
                    <a:pt x="1294" y="1196"/>
                    <a:pt x="1288" y="1203"/>
                    <a:pt x="1281" y="1210"/>
                  </a:cubicBezTo>
                  <a:cubicBezTo>
                    <a:pt x="1275" y="1217"/>
                    <a:pt x="1267" y="1223"/>
                    <a:pt x="1263" y="1230"/>
                  </a:cubicBezTo>
                  <a:cubicBezTo>
                    <a:pt x="1258" y="1239"/>
                    <a:pt x="1255" y="1249"/>
                    <a:pt x="1251" y="1258"/>
                  </a:cubicBezTo>
                  <a:cubicBezTo>
                    <a:pt x="1237" y="1285"/>
                    <a:pt x="1225" y="1311"/>
                    <a:pt x="1207" y="1335"/>
                  </a:cubicBezTo>
                  <a:moveTo>
                    <a:pt x="1324" y="1154"/>
                  </a:moveTo>
                  <a:cubicBezTo>
                    <a:pt x="1310" y="1158"/>
                    <a:pt x="1300" y="1164"/>
                    <a:pt x="1286" y="1167"/>
                  </a:cubicBezTo>
                  <a:cubicBezTo>
                    <a:pt x="1282" y="1186"/>
                    <a:pt x="1272" y="1204"/>
                    <a:pt x="1269" y="1221"/>
                  </a:cubicBezTo>
                  <a:cubicBezTo>
                    <a:pt x="1287" y="1199"/>
                    <a:pt x="1307" y="1178"/>
                    <a:pt x="1324" y="1154"/>
                  </a:cubicBezTo>
                  <a:moveTo>
                    <a:pt x="1324" y="1154"/>
                  </a:moveTo>
                  <a:cubicBezTo>
                    <a:pt x="1325" y="1154"/>
                    <a:pt x="1324" y="1153"/>
                    <a:pt x="1324" y="1154"/>
                  </a:cubicBezTo>
                  <a:moveTo>
                    <a:pt x="222" y="1212"/>
                  </a:moveTo>
                  <a:cubicBezTo>
                    <a:pt x="231" y="1230"/>
                    <a:pt x="237" y="1251"/>
                    <a:pt x="247" y="1264"/>
                  </a:cubicBezTo>
                  <a:cubicBezTo>
                    <a:pt x="252" y="1270"/>
                    <a:pt x="260" y="1275"/>
                    <a:pt x="267" y="1280"/>
                  </a:cubicBezTo>
                  <a:cubicBezTo>
                    <a:pt x="287" y="1297"/>
                    <a:pt x="306" y="1314"/>
                    <a:pt x="328" y="1328"/>
                  </a:cubicBezTo>
                  <a:cubicBezTo>
                    <a:pt x="334" y="1313"/>
                    <a:pt x="344" y="1302"/>
                    <a:pt x="354" y="1291"/>
                  </a:cubicBezTo>
                  <a:cubicBezTo>
                    <a:pt x="308" y="1254"/>
                    <a:pt x="269" y="1211"/>
                    <a:pt x="232" y="1165"/>
                  </a:cubicBezTo>
                  <a:cubicBezTo>
                    <a:pt x="220" y="1162"/>
                    <a:pt x="212" y="1157"/>
                    <a:pt x="200" y="1154"/>
                  </a:cubicBezTo>
                  <a:cubicBezTo>
                    <a:pt x="206" y="1174"/>
                    <a:pt x="214" y="1193"/>
                    <a:pt x="222" y="1212"/>
                  </a:cubicBezTo>
                  <a:close/>
                  <a:moveTo>
                    <a:pt x="356" y="1290"/>
                  </a:moveTo>
                  <a:cubicBezTo>
                    <a:pt x="359" y="1285"/>
                    <a:pt x="365" y="1284"/>
                    <a:pt x="367" y="1278"/>
                  </a:cubicBezTo>
                  <a:cubicBezTo>
                    <a:pt x="358" y="1252"/>
                    <a:pt x="349" y="1226"/>
                    <a:pt x="342" y="1197"/>
                  </a:cubicBezTo>
                  <a:cubicBezTo>
                    <a:pt x="306" y="1189"/>
                    <a:pt x="270" y="1177"/>
                    <a:pt x="238" y="1169"/>
                  </a:cubicBezTo>
                  <a:cubicBezTo>
                    <a:pt x="274" y="1212"/>
                    <a:pt x="312" y="1254"/>
                    <a:pt x="356" y="1290"/>
                  </a:cubicBezTo>
                  <a:close/>
                  <a:moveTo>
                    <a:pt x="1223" y="1265"/>
                  </a:moveTo>
                  <a:cubicBezTo>
                    <a:pt x="1235" y="1254"/>
                    <a:pt x="1255" y="1239"/>
                    <a:pt x="1263" y="1225"/>
                  </a:cubicBezTo>
                  <a:cubicBezTo>
                    <a:pt x="1273" y="1209"/>
                    <a:pt x="1274" y="1190"/>
                    <a:pt x="1282" y="1170"/>
                  </a:cubicBezTo>
                  <a:cubicBezTo>
                    <a:pt x="1282" y="1169"/>
                    <a:pt x="1282" y="1169"/>
                    <a:pt x="1281" y="1169"/>
                  </a:cubicBezTo>
                  <a:cubicBezTo>
                    <a:pt x="1257" y="1177"/>
                    <a:pt x="1232" y="1184"/>
                    <a:pt x="1206" y="1191"/>
                  </a:cubicBezTo>
                  <a:cubicBezTo>
                    <a:pt x="1184" y="1218"/>
                    <a:pt x="1160" y="1242"/>
                    <a:pt x="1137" y="1268"/>
                  </a:cubicBezTo>
                  <a:cubicBezTo>
                    <a:pt x="1155" y="1276"/>
                    <a:pt x="1167" y="1289"/>
                    <a:pt x="1181" y="1301"/>
                  </a:cubicBezTo>
                  <a:cubicBezTo>
                    <a:pt x="1195" y="1290"/>
                    <a:pt x="1208" y="1278"/>
                    <a:pt x="1223" y="1265"/>
                  </a:cubicBezTo>
                  <a:close/>
                  <a:moveTo>
                    <a:pt x="344" y="1195"/>
                  </a:moveTo>
                  <a:cubicBezTo>
                    <a:pt x="349" y="1194"/>
                    <a:pt x="353" y="1198"/>
                    <a:pt x="355" y="1196"/>
                  </a:cubicBezTo>
                  <a:cubicBezTo>
                    <a:pt x="350" y="1190"/>
                    <a:pt x="346" y="1183"/>
                    <a:pt x="341" y="1178"/>
                  </a:cubicBezTo>
                  <a:cubicBezTo>
                    <a:pt x="342" y="1184"/>
                    <a:pt x="343" y="1189"/>
                    <a:pt x="344" y="1195"/>
                  </a:cubicBezTo>
                  <a:close/>
                  <a:moveTo>
                    <a:pt x="289" y="1331"/>
                  </a:moveTo>
                  <a:cubicBezTo>
                    <a:pt x="289" y="1332"/>
                    <a:pt x="290" y="1331"/>
                    <a:pt x="289" y="1331"/>
                  </a:cubicBezTo>
                  <a:moveTo>
                    <a:pt x="289" y="1331"/>
                  </a:moveTo>
                  <a:cubicBezTo>
                    <a:pt x="274" y="1310"/>
                    <a:pt x="258" y="1290"/>
                    <a:pt x="246" y="1266"/>
                  </a:cubicBezTo>
                  <a:cubicBezTo>
                    <a:pt x="216" y="1240"/>
                    <a:pt x="192" y="1209"/>
                    <a:pt x="165" y="1180"/>
                  </a:cubicBezTo>
                  <a:cubicBezTo>
                    <a:pt x="163" y="1194"/>
                    <a:pt x="158" y="1209"/>
                    <a:pt x="163" y="1223"/>
                  </a:cubicBezTo>
                  <a:cubicBezTo>
                    <a:pt x="169" y="1238"/>
                    <a:pt x="189" y="1257"/>
                    <a:pt x="203" y="1271"/>
                  </a:cubicBezTo>
                  <a:cubicBezTo>
                    <a:pt x="217" y="1284"/>
                    <a:pt x="236" y="1304"/>
                    <a:pt x="249" y="1313"/>
                  </a:cubicBezTo>
                  <a:cubicBezTo>
                    <a:pt x="261" y="1321"/>
                    <a:pt x="278" y="1326"/>
                    <a:pt x="289" y="1331"/>
                  </a:cubicBezTo>
                  <a:moveTo>
                    <a:pt x="676" y="1195"/>
                  </a:moveTo>
                  <a:cubicBezTo>
                    <a:pt x="677" y="1209"/>
                    <a:pt x="682" y="1221"/>
                    <a:pt x="683" y="1235"/>
                  </a:cubicBezTo>
                  <a:cubicBezTo>
                    <a:pt x="697" y="1236"/>
                    <a:pt x="712" y="1236"/>
                    <a:pt x="727" y="1236"/>
                  </a:cubicBezTo>
                  <a:cubicBezTo>
                    <a:pt x="726" y="1222"/>
                    <a:pt x="730" y="1202"/>
                    <a:pt x="725" y="1192"/>
                  </a:cubicBezTo>
                  <a:cubicBezTo>
                    <a:pt x="709" y="1193"/>
                    <a:pt x="691" y="1193"/>
                    <a:pt x="676" y="1195"/>
                  </a:cubicBezTo>
                  <a:close/>
                  <a:moveTo>
                    <a:pt x="729" y="1192"/>
                  </a:moveTo>
                  <a:cubicBezTo>
                    <a:pt x="729" y="1207"/>
                    <a:pt x="731" y="1220"/>
                    <a:pt x="730" y="1236"/>
                  </a:cubicBezTo>
                  <a:cubicBezTo>
                    <a:pt x="744" y="1238"/>
                    <a:pt x="761" y="1236"/>
                    <a:pt x="775" y="1237"/>
                  </a:cubicBezTo>
                  <a:cubicBezTo>
                    <a:pt x="777" y="1222"/>
                    <a:pt x="777" y="1207"/>
                    <a:pt x="777" y="1192"/>
                  </a:cubicBezTo>
                  <a:cubicBezTo>
                    <a:pt x="761" y="1192"/>
                    <a:pt x="745" y="1192"/>
                    <a:pt x="729" y="1192"/>
                  </a:cubicBezTo>
                  <a:close/>
                  <a:moveTo>
                    <a:pt x="780" y="1192"/>
                  </a:moveTo>
                  <a:cubicBezTo>
                    <a:pt x="779" y="1206"/>
                    <a:pt x="779" y="1222"/>
                    <a:pt x="778" y="1237"/>
                  </a:cubicBezTo>
                  <a:cubicBezTo>
                    <a:pt x="809" y="1235"/>
                    <a:pt x="841" y="1236"/>
                    <a:pt x="871" y="1234"/>
                  </a:cubicBezTo>
                  <a:cubicBezTo>
                    <a:pt x="875" y="1222"/>
                    <a:pt x="879" y="1210"/>
                    <a:pt x="882" y="1198"/>
                  </a:cubicBezTo>
                  <a:cubicBezTo>
                    <a:pt x="849" y="1195"/>
                    <a:pt x="816" y="1192"/>
                    <a:pt x="780" y="1192"/>
                  </a:cubicBezTo>
                  <a:close/>
                  <a:moveTo>
                    <a:pt x="1200" y="1193"/>
                  </a:moveTo>
                  <a:cubicBezTo>
                    <a:pt x="1176" y="1197"/>
                    <a:pt x="1153" y="1204"/>
                    <a:pt x="1128" y="1207"/>
                  </a:cubicBezTo>
                  <a:cubicBezTo>
                    <a:pt x="1124" y="1224"/>
                    <a:pt x="1120" y="1239"/>
                    <a:pt x="1116" y="1255"/>
                  </a:cubicBezTo>
                  <a:cubicBezTo>
                    <a:pt x="1122" y="1258"/>
                    <a:pt x="1128" y="1262"/>
                    <a:pt x="1134" y="1265"/>
                  </a:cubicBezTo>
                  <a:cubicBezTo>
                    <a:pt x="1158" y="1242"/>
                    <a:pt x="1180" y="1219"/>
                    <a:pt x="1200" y="1193"/>
                  </a:cubicBezTo>
                  <a:moveTo>
                    <a:pt x="1200" y="1193"/>
                  </a:moveTo>
                  <a:cubicBezTo>
                    <a:pt x="1201" y="1192"/>
                    <a:pt x="1200" y="1192"/>
                    <a:pt x="1200" y="1193"/>
                  </a:cubicBezTo>
                  <a:moveTo>
                    <a:pt x="671" y="1195"/>
                  </a:moveTo>
                  <a:cubicBezTo>
                    <a:pt x="638" y="1198"/>
                    <a:pt x="605" y="1201"/>
                    <a:pt x="575" y="1207"/>
                  </a:cubicBezTo>
                  <a:cubicBezTo>
                    <a:pt x="578" y="1215"/>
                    <a:pt x="580" y="1224"/>
                    <a:pt x="586" y="1229"/>
                  </a:cubicBezTo>
                  <a:cubicBezTo>
                    <a:pt x="616" y="1232"/>
                    <a:pt x="650" y="1235"/>
                    <a:pt x="680" y="1234"/>
                  </a:cubicBezTo>
                  <a:cubicBezTo>
                    <a:pt x="676" y="1222"/>
                    <a:pt x="675" y="1207"/>
                    <a:pt x="671" y="1195"/>
                  </a:cubicBezTo>
                  <a:close/>
                  <a:moveTo>
                    <a:pt x="369" y="1277"/>
                  </a:moveTo>
                  <a:cubicBezTo>
                    <a:pt x="382" y="1271"/>
                    <a:pt x="394" y="1263"/>
                    <a:pt x="406" y="1255"/>
                  </a:cubicBezTo>
                  <a:cubicBezTo>
                    <a:pt x="389" y="1237"/>
                    <a:pt x="373" y="1219"/>
                    <a:pt x="358" y="1199"/>
                  </a:cubicBezTo>
                  <a:cubicBezTo>
                    <a:pt x="353" y="1200"/>
                    <a:pt x="350" y="1197"/>
                    <a:pt x="345" y="1198"/>
                  </a:cubicBezTo>
                  <a:cubicBezTo>
                    <a:pt x="352" y="1226"/>
                    <a:pt x="361" y="1251"/>
                    <a:pt x="369" y="1277"/>
                  </a:cubicBezTo>
                  <a:close/>
                  <a:moveTo>
                    <a:pt x="884" y="1199"/>
                  </a:moveTo>
                  <a:cubicBezTo>
                    <a:pt x="882" y="1211"/>
                    <a:pt x="877" y="1221"/>
                    <a:pt x="874" y="1234"/>
                  </a:cubicBezTo>
                  <a:cubicBezTo>
                    <a:pt x="894" y="1233"/>
                    <a:pt x="914" y="1231"/>
                    <a:pt x="934" y="1230"/>
                  </a:cubicBezTo>
                  <a:cubicBezTo>
                    <a:pt x="934" y="1221"/>
                    <a:pt x="936" y="1215"/>
                    <a:pt x="936" y="1205"/>
                  </a:cubicBezTo>
                  <a:cubicBezTo>
                    <a:pt x="919" y="1202"/>
                    <a:pt x="903" y="1199"/>
                    <a:pt x="884" y="1199"/>
                  </a:cubicBezTo>
                  <a:close/>
                  <a:moveTo>
                    <a:pt x="1360" y="1199"/>
                  </a:moveTo>
                  <a:cubicBezTo>
                    <a:pt x="1360" y="1199"/>
                    <a:pt x="1361" y="1200"/>
                    <a:pt x="1360" y="1199"/>
                  </a:cubicBezTo>
                  <a:close/>
                  <a:moveTo>
                    <a:pt x="363" y="1201"/>
                  </a:moveTo>
                  <a:cubicBezTo>
                    <a:pt x="378" y="1220"/>
                    <a:pt x="392" y="1239"/>
                    <a:pt x="410" y="1254"/>
                  </a:cubicBezTo>
                  <a:cubicBezTo>
                    <a:pt x="432" y="1244"/>
                    <a:pt x="454" y="1234"/>
                    <a:pt x="480" y="1227"/>
                  </a:cubicBezTo>
                  <a:cubicBezTo>
                    <a:pt x="477" y="1217"/>
                    <a:pt x="463" y="1219"/>
                    <a:pt x="454" y="1218"/>
                  </a:cubicBezTo>
                  <a:cubicBezTo>
                    <a:pt x="424" y="1213"/>
                    <a:pt x="391" y="1206"/>
                    <a:pt x="363" y="1201"/>
                  </a:cubicBezTo>
                  <a:moveTo>
                    <a:pt x="363" y="1201"/>
                  </a:moveTo>
                  <a:cubicBezTo>
                    <a:pt x="362" y="1200"/>
                    <a:pt x="361" y="1201"/>
                    <a:pt x="363" y="1201"/>
                  </a:cubicBezTo>
                  <a:moveTo>
                    <a:pt x="1359" y="1201"/>
                  </a:moveTo>
                  <a:cubicBezTo>
                    <a:pt x="1318" y="1253"/>
                    <a:pt x="1263" y="1298"/>
                    <a:pt x="1208" y="1338"/>
                  </a:cubicBezTo>
                  <a:cubicBezTo>
                    <a:pt x="1206" y="1339"/>
                    <a:pt x="1201" y="1341"/>
                    <a:pt x="1202" y="1345"/>
                  </a:cubicBezTo>
                  <a:cubicBezTo>
                    <a:pt x="1217" y="1339"/>
                    <a:pt x="1232" y="1333"/>
                    <a:pt x="1247" y="1326"/>
                  </a:cubicBezTo>
                  <a:cubicBezTo>
                    <a:pt x="1261" y="1320"/>
                    <a:pt x="1277" y="1313"/>
                    <a:pt x="1289" y="1304"/>
                  </a:cubicBezTo>
                  <a:cubicBezTo>
                    <a:pt x="1303" y="1293"/>
                    <a:pt x="1316" y="1270"/>
                    <a:pt x="1326" y="1255"/>
                  </a:cubicBezTo>
                  <a:cubicBezTo>
                    <a:pt x="1338" y="1238"/>
                    <a:pt x="1350" y="1220"/>
                    <a:pt x="1359" y="1201"/>
                  </a:cubicBezTo>
                  <a:moveTo>
                    <a:pt x="1359" y="1201"/>
                  </a:moveTo>
                  <a:cubicBezTo>
                    <a:pt x="1361" y="1201"/>
                    <a:pt x="1359" y="1200"/>
                    <a:pt x="1359" y="1201"/>
                  </a:cubicBezTo>
                  <a:moveTo>
                    <a:pt x="1301" y="1295"/>
                  </a:moveTo>
                  <a:cubicBezTo>
                    <a:pt x="1299" y="1296"/>
                    <a:pt x="1301" y="1297"/>
                    <a:pt x="1301" y="1295"/>
                  </a:cubicBezTo>
                  <a:moveTo>
                    <a:pt x="1301" y="1295"/>
                  </a:moveTo>
                  <a:cubicBezTo>
                    <a:pt x="1315" y="1282"/>
                    <a:pt x="1343" y="1260"/>
                    <a:pt x="1354" y="1241"/>
                  </a:cubicBezTo>
                  <a:cubicBezTo>
                    <a:pt x="1360" y="1231"/>
                    <a:pt x="1364" y="1215"/>
                    <a:pt x="1362" y="1201"/>
                  </a:cubicBezTo>
                  <a:cubicBezTo>
                    <a:pt x="1345" y="1236"/>
                    <a:pt x="1323" y="1266"/>
                    <a:pt x="1301" y="1295"/>
                  </a:cubicBezTo>
                  <a:moveTo>
                    <a:pt x="938" y="1229"/>
                  </a:moveTo>
                  <a:cubicBezTo>
                    <a:pt x="950" y="1230"/>
                    <a:pt x="958" y="1227"/>
                    <a:pt x="970" y="1227"/>
                  </a:cubicBezTo>
                  <a:cubicBezTo>
                    <a:pt x="975" y="1224"/>
                    <a:pt x="977" y="1218"/>
                    <a:pt x="979" y="1213"/>
                  </a:cubicBezTo>
                  <a:cubicBezTo>
                    <a:pt x="967" y="1210"/>
                    <a:pt x="953" y="1208"/>
                    <a:pt x="941" y="1205"/>
                  </a:cubicBezTo>
                  <a:cubicBezTo>
                    <a:pt x="939" y="1212"/>
                    <a:pt x="940" y="1222"/>
                    <a:pt x="938" y="1229"/>
                  </a:cubicBezTo>
                  <a:close/>
                  <a:moveTo>
                    <a:pt x="526" y="1219"/>
                  </a:moveTo>
                  <a:cubicBezTo>
                    <a:pt x="526" y="1221"/>
                    <a:pt x="526" y="1222"/>
                    <a:pt x="527" y="1223"/>
                  </a:cubicBezTo>
                  <a:cubicBezTo>
                    <a:pt x="544" y="1226"/>
                    <a:pt x="565" y="1229"/>
                    <a:pt x="582" y="1228"/>
                  </a:cubicBezTo>
                  <a:cubicBezTo>
                    <a:pt x="577" y="1222"/>
                    <a:pt x="575" y="1213"/>
                    <a:pt x="571" y="1207"/>
                  </a:cubicBezTo>
                  <a:cubicBezTo>
                    <a:pt x="557" y="1212"/>
                    <a:pt x="538" y="1212"/>
                    <a:pt x="526" y="1219"/>
                  </a:cubicBezTo>
                  <a:close/>
                  <a:moveTo>
                    <a:pt x="1084" y="1215"/>
                  </a:moveTo>
                  <a:cubicBezTo>
                    <a:pt x="1080" y="1223"/>
                    <a:pt x="1071" y="1229"/>
                    <a:pt x="1070" y="1236"/>
                  </a:cubicBezTo>
                  <a:cubicBezTo>
                    <a:pt x="1086" y="1240"/>
                    <a:pt x="1099" y="1248"/>
                    <a:pt x="1113" y="1253"/>
                  </a:cubicBezTo>
                  <a:cubicBezTo>
                    <a:pt x="1118" y="1240"/>
                    <a:pt x="1120" y="1224"/>
                    <a:pt x="1125" y="1210"/>
                  </a:cubicBezTo>
                  <a:cubicBezTo>
                    <a:pt x="1125" y="1209"/>
                    <a:pt x="1125" y="1208"/>
                    <a:pt x="1123" y="1208"/>
                  </a:cubicBezTo>
                  <a:cubicBezTo>
                    <a:pt x="1111" y="1211"/>
                    <a:pt x="1097" y="1213"/>
                    <a:pt x="1084" y="1215"/>
                  </a:cubicBezTo>
                  <a:close/>
                  <a:moveTo>
                    <a:pt x="982" y="1214"/>
                  </a:moveTo>
                  <a:cubicBezTo>
                    <a:pt x="980" y="1218"/>
                    <a:pt x="977" y="1222"/>
                    <a:pt x="975" y="1226"/>
                  </a:cubicBezTo>
                  <a:cubicBezTo>
                    <a:pt x="988" y="1225"/>
                    <a:pt x="1003" y="1224"/>
                    <a:pt x="1015" y="1222"/>
                  </a:cubicBezTo>
                  <a:cubicBezTo>
                    <a:pt x="1005" y="1219"/>
                    <a:pt x="994" y="1216"/>
                    <a:pt x="982" y="1214"/>
                  </a:cubicBezTo>
                  <a:close/>
                  <a:moveTo>
                    <a:pt x="1031" y="1223"/>
                  </a:moveTo>
                  <a:cubicBezTo>
                    <a:pt x="1044" y="1226"/>
                    <a:pt x="1054" y="1231"/>
                    <a:pt x="1066" y="1234"/>
                  </a:cubicBezTo>
                  <a:cubicBezTo>
                    <a:pt x="1070" y="1229"/>
                    <a:pt x="1080" y="1220"/>
                    <a:pt x="1078" y="1216"/>
                  </a:cubicBezTo>
                  <a:cubicBezTo>
                    <a:pt x="1063" y="1219"/>
                    <a:pt x="1045" y="1220"/>
                    <a:pt x="1031" y="1223"/>
                  </a:cubicBezTo>
                  <a:close/>
                  <a:moveTo>
                    <a:pt x="509" y="1223"/>
                  </a:moveTo>
                  <a:cubicBezTo>
                    <a:pt x="515" y="1222"/>
                    <a:pt x="518" y="1224"/>
                    <a:pt x="524" y="1223"/>
                  </a:cubicBezTo>
                  <a:cubicBezTo>
                    <a:pt x="523" y="1222"/>
                    <a:pt x="524" y="1217"/>
                    <a:pt x="521" y="1218"/>
                  </a:cubicBezTo>
                  <a:cubicBezTo>
                    <a:pt x="518" y="1220"/>
                    <a:pt x="511" y="1219"/>
                    <a:pt x="509" y="1223"/>
                  </a:cubicBezTo>
                  <a:close/>
                  <a:moveTo>
                    <a:pt x="482" y="1225"/>
                  </a:moveTo>
                  <a:cubicBezTo>
                    <a:pt x="487" y="1226"/>
                    <a:pt x="490" y="1224"/>
                    <a:pt x="493" y="1223"/>
                  </a:cubicBezTo>
                  <a:cubicBezTo>
                    <a:pt x="488" y="1223"/>
                    <a:pt x="483" y="1220"/>
                    <a:pt x="480" y="1223"/>
                  </a:cubicBezTo>
                  <a:cubicBezTo>
                    <a:pt x="481" y="1223"/>
                    <a:pt x="482" y="1224"/>
                    <a:pt x="482" y="1225"/>
                  </a:cubicBezTo>
                  <a:close/>
                  <a:moveTo>
                    <a:pt x="535" y="1295"/>
                  </a:moveTo>
                  <a:cubicBezTo>
                    <a:pt x="536" y="1296"/>
                    <a:pt x="537" y="1294"/>
                    <a:pt x="535" y="1295"/>
                  </a:cubicBezTo>
                  <a:moveTo>
                    <a:pt x="535" y="1295"/>
                  </a:moveTo>
                  <a:cubicBezTo>
                    <a:pt x="532" y="1272"/>
                    <a:pt x="527" y="1251"/>
                    <a:pt x="525" y="1227"/>
                  </a:cubicBezTo>
                  <a:cubicBezTo>
                    <a:pt x="512" y="1224"/>
                    <a:pt x="497" y="1223"/>
                    <a:pt x="486" y="1227"/>
                  </a:cubicBezTo>
                  <a:cubicBezTo>
                    <a:pt x="498" y="1250"/>
                    <a:pt x="518" y="1273"/>
                    <a:pt x="535" y="1295"/>
                  </a:cubicBezTo>
                  <a:moveTo>
                    <a:pt x="1022" y="1223"/>
                  </a:moveTo>
                  <a:cubicBezTo>
                    <a:pt x="1007" y="1223"/>
                    <a:pt x="991" y="1230"/>
                    <a:pt x="973" y="1229"/>
                  </a:cubicBezTo>
                  <a:cubicBezTo>
                    <a:pt x="960" y="1255"/>
                    <a:pt x="945" y="1280"/>
                    <a:pt x="928" y="1303"/>
                  </a:cubicBezTo>
                  <a:cubicBezTo>
                    <a:pt x="927" y="1316"/>
                    <a:pt x="925" y="1329"/>
                    <a:pt x="922" y="1342"/>
                  </a:cubicBezTo>
                  <a:cubicBezTo>
                    <a:pt x="920" y="1353"/>
                    <a:pt x="915" y="1367"/>
                    <a:pt x="917" y="1376"/>
                  </a:cubicBezTo>
                  <a:cubicBezTo>
                    <a:pt x="925" y="1381"/>
                    <a:pt x="933" y="1372"/>
                    <a:pt x="939" y="1367"/>
                  </a:cubicBezTo>
                  <a:cubicBezTo>
                    <a:pt x="986" y="1330"/>
                    <a:pt x="1029" y="1283"/>
                    <a:pt x="1064" y="1236"/>
                  </a:cubicBezTo>
                  <a:cubicBezTo>
                    <a:pt x="1050" y="1234"/>
                    <a:pt x="1038" y="1224"/>
                    <a:pt x="1022" y="1223"/>
                  </a:cubicBezTo>
                  <a:close/>
                  <a:moveTo>
                    <a:pt x="539" y="1299"/>
                  </a:moveTo>
                  <a:cubicBezTo>
                    <a:pt x="563" y="1325"/>
                    <a:pt x="587" y="1352"/>
                    <a:pt x="615" y="1374"/>
                  </a:cubicBezTo>
                  <a:cubicBezTo>
                    <a:pt x="628" y="1368"/>
                    <a:pt x="645" y="1367"/>
                    <a:pt x="658" y="1362"/>
                  </a:cubicBezTo>
                  <a:cubicBezTo>
                    <a:pt x="630" y="1322"/>
                    <a:pt x="605" y="1279"/>
                    <a:pt x="583" y="1232"/>
                  </a:cubicBezTo>
                  <a:cubicBezTo>
                    <a:pt x="564" y="1230"/>
                    <a:pt x="545" y="1229"/>
                    <a:pt x="527" y="1226"/>
                  </a:cubicBezTo>
                  <a:cubicBezTo>
                    <a:pt x="530" y="1251"/>
                    <a:pt x="535" y="1275"/>
                    <a:pt x="539" y="1299"/>
                  </a:cubicBezTo>
                  <a:close/>
                  <a:moveTo>
                    <a:pt x="537" y="1300"/>
                  </a:moveTo>
                  <a:cubicBezTo>
                    <a:pt x="517" y="1278"/>
                    <a:pt x="500" y="1252"/>
                    <a:pt x="481" y="1229"/>
                  </a:cubicBezTo>
                  <a:cubicBezTo>
                    <a:pt x="456" y="1237"/>
                    <a:pt x="433" y="1246"/>
                    <a:pt x="412" y="1256"/>
                  </a:cubicBezTo>
                  <a:cubicBezTo>
                    <a:pt x="452" y="1302"/>
                    <a:pt x="504" y="1344"/>
                    <a:pt x="558" y="1379"/>
                  </a:cubicBezTo>
                  <a:cubicBezTo>
                    <a:pt x="550" y="1354"/>
                    <a:pt x="543" y="1328"/>
                    <a:pt x="537" y="1300"/>
                  </a:cubicBezTo>
                  <a:close/>
                  <a:moveTo>
                    <a:pt x="938" y="1232"/>
                  </a:moveTo>
                  <a:cubicBezTo>
                    <a:pt x="936" y="1253"/>
                    <a:pt x="931" y="1276"/>
                    <a:pt x="931" y="1295"/>
                  </a:cubicBezTo>
                  <a:cubicBezTo>
                    <a:pt x="945" y="1275"/>
                    <a:pt x="957" y="1253"/>
                    <a:pt x="970" y="1231"/>
                  </a:cubicBezTo>
                  <a:cubicBezTo>
                    <a:pt x="970" y="1230"/>
                    <a:pt x="970" y="1229"/>
                    <a:pt x="968" y="1229"/>
                  </a:cubicBezTo>
                  <a:cubicBezTo>
                    <a:pt x="959" y="1231"/>
                    <a:pt x="948" y="1232"/>
                    <a:pt x="938" y="1232"/>
                  </a:cubicBezTo>
                  <a:close/>
                  <a:moveTo>
                    <a:pt x="663" y="1362"/>
                  </a:moveTo>
                  <a:cubicBezTo>
                    <a:pt x="679" y="1359"/>
                    <a:pt x="696" y="1357"/>
                    <a:pt x="712" y="1355"/>
                  </a:cubicBezTo>
                  <a:cubicBezTo>
                    <a:pt x="700" y="1317"/>
                    <a:pt x="690" y="1278"/>
                    <a:pt x="680" y="1238"/>
                  </a:cubicBezTo>
                  <a:cubicBezTo>
                    <a:pt x="649" y="1236"/>
                    <a:pt x="616" y="1235"/>
                    <a:pt x="586" y="1232"/>
                  </a:cubicBezTo>
                  <a:cubicBezTo>
                    <a:pt x="608" y="1279"/>
                    <a:pt x="632" y="1324"/>
                    <a:pt x="663" y="1362"/>
                  </a:cubicBezTo>
                  <a:close/>
                  <a:moveTo>
                    <a:pt x="872" y="1237"/>
                  </a:moveTo>
                  <a:cubicBezTo>
                    <a:pt x="861" y="1280"/>
                    <a:pt x="845" y="1318"/>
                    <a:pt x="829" y="1357"/>
                  </a:cubicBezTo>
                  <a:cubicBezTo>
                    <a:pt x="845" y="1360"/>
                    <a:pt x="862" y="1361"/>
                    <a:pt x="876" y="1366"/>
                  </a:cubicBezTo>
                  <a:cubicBezTo>
                    <a:pt x="895" y="1349"/>
                    <a:pt x="908" y="1326"/>
                    <a:pt x="924" y="1306"/>
                  </a:cubicBezTo>
                  <a:cubicBezTo>
                    <a:pt x="927" y="1282"/>
                    <a:pt x="932" y="1259"/>
                    <a:pt x="933" y="1233"/>
                  </a:cubicBezTo>
                  <a:cubicBezTo>
                    <a:pt x="912" y="1234"/>
                    <a:pt x="892" y="1235"/>
                    <a:pt x="872" y="1237"/>
                  </a:cubicBezTo>
                  <a:close/>
                  <a:moveTo>
                    <a:pt x="1182" y="1304"/>
                  </a:moveTo>
                  <a:cubicBezTo>
                    <a:pt x="1190" y="1314"/>
                    <a:pt x="1196" y="1326"/>
                    <a:pt x="1200" y="1341"/>
                  </a:cubicBezTo>
                  <a:cubicBezTo>
                    <a:pt x="1222" y="1309"/>
                    <a:pt x="1244" y="1273"/>
                    <a:pt x="1257" y="1235"/>
                  </a:cubicBezTo>
                  <a:cubicBezTo>
                    <a:pt x="1234" y="1260"/>
                    <a:pt x="1208" y="1282"/>
                    <a:pt x="1182" y="1304"/>
                  </a:cubicBezTo>
                  <a:close/>
                  <a:moveTo>
                    <a:pt x="778" y="1239"/>
                  </a:moveTo>
                  <a:cubicBezTo>
                    <a:pt x="776" y="1277"/>
                    <a:pt x="774" y="1315"/>
                    <a:pt x="773" y="1353"/>
                  </a:cubicBezTo>
                  <a:cubicBezTo>
                    <a:pt x="791" y="1354"/>
                    <a:pt x="810" y="1355"/>
                    <a:pt x="826" y="1357"/>
                  </a:cubicBezTo>
                  <a:cubicBezTo>
                    <a:pt x="843" y="1319"/>
                    <a:pt x="857" y="1279"/>
                    <a:pt x="870" y="1237"/>
                  </a:cubicBezTo>
                  <a:cubicBezTo>
                    <a:pt x="840" y="1238"/>
                    <a:pt x="810" y="1239"/>
                    <a:pt x="778" y="1239"/>
                  </a:cubicBezTo>
                  <a:close/>
                  <a:moveTo>
                    <a:pt x="170" y="1239"/>
                  </a:moveTo>
                  <a:cubicBezTo>
                    <a:pt x="177" y="1254"/>
                    <a:pt x="187" y="1266"/>
                    <a:pt x="198" y="1276"/>
                  </a:cubicBezTo>
                  <a:moveTo>
                    <a:pt x="198" y="1276"/>
                  </a:moveTo>
                  <a:cubicBezTo>
                    <a:pt x="199" y="1278"/>
                    <a:pt x="200" y="1276"/>
                    <a:pt x="198" y="1276"/>
                  </a:cubicBezTo>
                  <a:moveTo>
                    <a:pt x="198" y="1276"/>
                  </a:moveTo>
                  <a:cubicBezTo>
                    <a:pt x="189" y="1264"/>
                    <a:pt x="180" y="1250"/>
                    <a:pt x="170" y="1239"/>
                  </a:cubicBezTo>
                  <a:moveTo>
                    <a:pt x="170" y="1239"/>
                  </a:moveTo>
                  <a:cubicBezTo>
                    <a:pt x="169" y="1237"/>
                    <a:pt x="169" y="1239"/>
                    <a:pt x="170" y="1239"/>
                  </a:cubicBezTo>
                  <a:moveTo>
                    <a:pt x="716" y="1355"/>
                  </a:moveTo>
                  <a:cubicBezTo>
                    <a:pt x="722" y="1356"/>
                    <a:pt x="725" y="1353"/>
                    <a:pt x="731" y="1354"/>
                  </a:cubicBezTo>
                  <a:cubicBezTo>
                    <a:pt x="729" y="1317"/>
                    <a:pt x="729" y="1277"/>
                    <a:pt x="727" y="1239"/>
                  </a:cubicBezTo>
                  <a:cubicBezTo>
                    <a:pt x="713" y="1240"/>
                    <a:pt x="696" y="1237"/>
                    <a:pt x="684" y="1239"/>
                  </a:cubicBezTo>
                  <a:cubicBezTo>
                    <a:pt x="694" y="1278"/>
                    <a:pt x="704" y="1318"/>
                    <a:pt x="716" y="1355"/>
                  </a:cubicBezTo>
                  <a:close/>
                  <a:moveTo>
                    <a:pt x="1067" y="1238"/>
                  </a:moveTo>
                  <a:cubicBezTo>
                    <a:pt x="1026" y="1291"/>
                    <a:pt x="978" y="1338"/>
                    <a:pt x="927" y="1381"/>
                  </a:cubicBezTo>
                  <a:cubicBezTo>
                    <a:pt x="939" y="1385"/>
                    <a:pt x="948" y="1391"/>
                    <a:pt x="959" y="1396"/>
                  </a:cubicBezTo>
                  <a:cubicBezTo>
                    <a:pt x="1011" y="1367"/>
                    <a:pt x="1058" y="1334"/>
                    <a:pt x="1101" y="1296"/>
                  </a:cubicBezTo>
                  <a:cubicBezTo>
                    <a:pt x="1104" y="1282"/>
                    <a:pt x="1110" y="1271"/>
                    <a:pt x="1112" y="1256"/>
                  </a:cubicBezTo>
                  <a:cubicBezTo>
                    <a:pt x="1098" y="1249"/>
                    <a:pt x="1084" y="1242"/>
                    <a:pt x="1067" y="1238"/>
                  </a:cubicBezTo>
                  <a:close/>
                  <a:moveTo>
                    <a:pt x="731" y="1239"/>
                  </a:moveTo>
                  <a:cubicBezTo>
                    <a:pt x="730" y="1276"/>
                    <a:pt x="733" y="1316"/>
                    <a:pt x="733" y="1354"/>
                  </a:cubicBezTo>
                  <a:cubicBezTo>
                    <a:pt x="745" y="1354"/>
                    <a:pt x="757" y="1353"/>
                    <a:pt x="770" y="1353"/>
                  </a:cubicBezTo>
                  <a:cubicBezTo>
                    <a:pt x="772" y="1316"/>
                    <a:pt x="774" y="1278"/>
                    <a:pt x="775" y="1240"/>
                  </a:cubicBezTo>
                  <a:cubicBezTo>
                    <a:pt x="761" y="1239"/>
                    <a:pt x="747" y="1238"/>
                    <a:pt x="731" y="1239"/>
                  </a:cubicBezTo>
                  <a:close/>
                  <a:moveTo>
                    <a:pt x="559" y="1383"/>
                  </a:moveTo>
                  <a:cubicBezTo>
                    <a:pt x="502" y="1348"/>
                    <a:pt x="454" y="1304"/>
                    <a:pt x="408" y="1258"/>
                  </a:cubicBezTo>
                  <a:cubicBezTo>
                    <a:pt x="395" y="1265"/>
                    <a:pt x="383" y="1272"/>
                    <a:pt x="371" y="1280"/>
                  </a:cubicBezTo>
                  <a:cubicBezTo>
                    <a:pt x="377" y="1308"/>
                    <a:pt x="393" y="1320"/>
                    <a:pt x="414" y="1334"/>
                  </a:cubicBezTo>
                  <a:cubicBezTo>
                    <a:pt x="445" y="1356"/>
                    <a:pt x="480" y="1376"/>
                    <a:pt x="511" y="1392"/>
                  </a:cubicBezTo>
                  <a:cubicBezTo>
                    <a:pt x="529" y="1393"/>
                    <a:pt x="548" y="1399"/>
                    <a:pt x="564" y="1398"/>
                  </a:cubicBezTo>
                  <a:cubicBezTo>
                    <a:pt x="563" y="1393"/>
                    <a:pt x="560" y="1389"/>
                    <a:pt x="559" y="1383"/>
                  </a:cubicBezTo>
                  <a:close/>
                  <a:moveTo>
                    <a:pt x="1106" y="1293"/>
                  </a:moveTo>
                  <a:cubicBezTo>
                    <a:pt x="1114" y="1284"/>
                    <a:pt x="1124" y="1276"/>
                    <a:pt x="1133" y="1267"/>
                  </a:cubicBezTo>
                  <a:cubicBezTo>
                    <a:pt x="1126" y="1264"/>
                    <a:pt x="1122" y="1260"/>
                    <a:pt x="1115" y="1258"/>
                  </a:cubicBezTo>
                  <a:cubicBezTo>
                    <a:pt x="1112" y="1269"/>
                    <a:pt x="1106" y="1282"/>
                    <a:pt x="1106" y="1293"/>
                  </a:cubicBezTo>
                  <a:close/>
                  <a:moveTo>
                    <a:pt x="193" y="1264"/>
                  </a:moveTo>
                  <a:cubicBezTo>
                    <a:pt x="193" y="1265"/>
                    <a:pt x="193" y="1265"/>
                    <a:pt x="194" y="1265"/>
                  </a:cubicBezTo>
                  <a:moveTo>
                    <a:pt x="194" y="1265"/>
                  </a:moveTo>
                  <a:cubicBezTo>
                    <a:pt x="194" y="1266"/>
                    <a:pt x="194" y="1266"/>
                    <a:pt x="195" y="1266"/>
                  </a:cubicBezTo>
                  <a:moveTo>
                    <a:pt x="195" y="1266"/>
                  </a:moveTo>
                  <a:cubicBezTo>
                    <a:pt x="205" y="1280"/>
                    <a:pt x="216" y="1293"/>
                    <a:pt x="232" y="1301"/>
                  </a:cubicBezTo>
                  <a:moveTo>
                    <a:pt x="232" y="1301"/>
                  </a:moveTo>
                  <a:cubicBezTo>
                    <a:pt x="232" y="1302"/>
                    <a:pt x="232" y="1302"/>
                    <a:pt x="233" y="1302"/>
                  </a:cubicBezTo>
                  <a:moveTo>
                    <a:pt x="233" y="1302"/>
                  </a:moveTo>
                  <a:cubicBezTo>
                    <a:pt x="234" y="1304"/>
                    <a:pt x="234" y="1302"/>
                    <a:pt x="233" y="1302"/>
                  </a:cubicBezTo>
                  <a:moveTo>
                    <a:pt x="233" y="1302"/>
                  </a:moveTo>
                  <a:cubicBezTo>
                    <a:pt x="233" y="1301"/>
                    <a:pt x="233" y="1301"/>
                    <a:pt x="232" y="1301"/>
                  </a:cubicBezTo>
                  <a:moveTo>
                    <a:pt x="195" y="1266"/>
                  </a:moveTo>
                  <a:cubicBezTo>
                    <a:pt x="207" y="1278"/>
                    <a:pt x="219" y="1290"/>
                    <a:pt x="232" y="1301"/>
                  </a:cubicBezTo>
                  <a:moveTo>
                    <a:pt x="195" y="1266"/>
                  </a:moveTo>
                  <a:cubicBezTo>
                    <a:pt x="195" y="1265"/>
                    <a:pt x="194" y="1265"/>
                    <a:pt x="194" y="1265"/>
                  </a:cubicBezTo>
                  <a:moveTo>
                    <a:pt x="194" y="1265"/>
                  </a:moveTo>
                  <a:cubicBezTo>
                    <a:pt x="194" y="1264"/>
                    <a:pt x="193" y="1264"/>
                    <a:pt x="193" y="1264"/>
                  </a:cubicBezTo>
                  <a:moveTo>
                    <a:pt x="193" y="1264"/>
                  </a:moveTo>
                  <a:cubicBezTo>
                    <a:pt x="192" y="1262"/>
                    <a:pt x="192" y="1264"/>
                    <a:pt x="193" y="1264"/>
                  </a:cubicBezTo>
                  <a:moveTo>
                    <a:pt x="1071" y="1373"/>
                  </a:moveTo>
                  <a:cubicBezTo>
                    <a:pt x="1070" y="1374"/>
                    <a:pt x="1071" y="1374"/>
                    <a:pt x="1071" y="1373"/>
                  </a:cubicBezTo>
                  <a:moveTo>
                    <a:pt x="1071" y="1373"/>
                  </a:moveTo>
                  <a:cubicBezTo>
                    <a:pt x="1096" y="1361"/>
                    <a:pt x="1127" y="1341"/>
                    <a:pt x="1154" y="1321"/>
                  </a:cubicBezTo>
                  <a:cubicBezTo>
                    <a:pt x="1159" y="1318"/>
                    <a:pt x="1178" y="1306"/>
                    <a:pt x="1178" y="1302"/>
                  </a:cubicBezTo>
                  <a:cubicBezTo>
                    <a:pt x="1178" y="1299"/>
                    <a:pt x="1160" y="1286"/>
                    <a:pt x="1158" y="1284"/>
                  </a:cubicBezTo>
                  <a:cubicBezTo>
                    <a:pt x="1149" y="1277"/>
                    <a:pt x="1143" y="1273"/>
                    <a:pt x="1134" y="1269"/>
                  </a:cubicBezTo>
                  <a:cubicBezTo>
                    <a:pt x="1124" y="1279"/>
                    <a:pt x="1114" y="1289"/>
                    <a:pt x="1102" y="1298"/>
                  </a:cubicBezTo>
                  <a:cubicBezTo>
                    <a:pt x="1094" y="1326"/>
                    <a:pt x="1082" y="1349"/>
                    <a:pt x="1071" y="1373"/>
                  </a:cubicBezTo>
                  <a:moveTo>
                    <a:pt x="253" y="1272"/>
                  </a:moveTo>
                  <a:cubicBezTo>
                    <a:pt x="253" y="1273"/>
                    <a:pt x="254" y="1273"/>
                    <a:pt x="254" y="1273"/>
                  </a:cubicBezTo>
                  <a:moveTo>
                    <a:pt x="254" y="1273"/>
                  </a:moveTo>
                  <a:cubicBezTo>
                    <a:pt x="266" y="1296"/>
                    <a:pt x="280" y="1316"/>
                    <a:pt x="295" y="1335"/>
                  </a:cubicBezTo>
                  <a:cubicBezTo>
                    <a:pt x="305" y="1338"/>
                    <a:pt x="314" y="1343"/>
                    <a:pt x="324" y="1345"/>
                  </a:cubicBezTo>
                  <a:cubicBezTo>
                    <a:pt x="324" y="1340"/>
                    <a:pt x="326" y="1335"/>
                    <a:pt x="327" y="1331"/>
                  </a:cubicBezTo>
                  <a:cubicBezTo>
                    <a:pt x="302" y="1313"/>
                    <a:pt x="277" y="1294"/>
                    <a:pt x="254" y="1273"/>
                  </a:cubicBezTo>
                  <a:moveTo>
                    <a:pt x="254" y="1273"/>
                  </a:moveTo>
                  <a:cubicBezTo>
                    <a:pt x="254" y="1273"/>
                    <a:pt x="254" y="1272"/>
                    <a:pt x="253" y="1272"/>
                  </a:cubicBezTo>
                  <a:moveTo>
                    <a:pt x="253" y="1272"/>
                  </a:moveTo>
                  <a:cubicBezTo>
                    <a:pt x="253" y="1271"/>
                    <a:pt x="252" y="1273"/>
                    <a:pt x="253" y="1272"/>
                  </a:cubicBezTo>
                  <a:moveTo>
                    <a:pt x="379" y="1308"/>
                  </a:moveTo>
                  <a:cubicBezTo>
                    <a:pt x="380" y="1309"/>
                    <a:pt x="380" y="1308"/>
                    <a:pt x="379" y="1308"/>
                  </a:cubicBezTo>
                  <a:moveTo>
                    <a:pt x="379" y="1308"/>
                  </a:moveTo>
                  <a:cubicBezTo>
                    <a:pt x="376" y="1299"/>
                    <a:pt x="372" y="1290"/>
                    <a:pt x="368" y="1282"/>
                  </a:cubicBezTo>
                  <a:cubicBezTo>
                    <a:pt x="365" y="1285"/>
                    <a:pt x="361" y="1288"/>
                    <a:pt x="358" y="1292"/>
                  </a:cubicBezTo>
                  <a:cubicBezTo>
                    <a:pt x="365" y="1297"/>
                    <a:pt x="371" y="1303"/>
                    <a:pt x="379" y="1308"/>
                  </a:cubicBezTo>
                  <a:moveTo>
                    <a:pt x="383" y="1315"/>
                  </a:moveTo>
                  <a:cubicBezTo>
                    <a:pt x="373" y="1308"/>
                    <a:pt x="366" y="1299"/>
                    <a:pt x="355" y="1294"/>
                  </a:cubicBezTo>
                  <a:cubicBezTo>
                    <a:pt x="345" y="1304"/>
                    <a:pt x="335" y="1315"/>
                    <a:pt x="330" y="1330"/>
                  </a:cubicBezTo>
                  <a:cubicBezTo>
                    <a:pt x="356" y="1345"/>
                    <a:pt x="378" y="1368"/>
                    <a:pt x="413" y="1371"/>
                  </a:cubicBezTo>
                  <a:cubicBezTo>
                    <a:pt x="401" y="1354"/>
                    <a:pt x="391" y="1335"/>
                    <a:pt x="383" y="1315"/>
                  </a:cubicBezTo>
                  <a:close/>
                  <a:moveTo>
                    <a:pt x="929" y="1297"/>
                  </a:moveTo>
                  <a:cubicBezTo>
                    <a:pt x="929" y="1297"/>
                    <a:pt x="930" y="1298"/>
                    <a:pt x="929" y="1297"/>
                  </a:cubicBezTo>
                  <a:close/>
                  <a:moveTo>
                    <a:pt x="224" y="1300"/>
                  </a:moveTo>
                  <a:cubicBezTo>
                    <a:pt x="224" y="1301"/>
                    <a:pt x="225" y="1301"/>
                    <a:pt x="225" y="1301"/>
                  </a:cubicBezTo>
                  <a:moveTo>
                    <a:pt x="225" y="1301"/>
                  </a:moveTo>
                  <a:cubicBezTo>
                    <a:pt x="259" y="1340"/>
                    <a:pt x="299" y="1371"/>
                    <a:pt x="343" y="1399"/>
                  </a:cubicBezTo>
                  <a:cubicBezTo>
                    <a:pt x="340" y="1392"/>
                    <a:pt x="333" y="1387"/>
                    <a:pt x="331" y="1378"/>
                  </a:cubicBezTo>
                  <a:cubicBezTo>
                    <a:pt x="326" y="1374"/>
                    <a:pt x="321" y="1369"/>
                    <a:pt x="317" y="1364"/>
                  </a:cubicBezTo>
                  <a:cubicBezTo>
                    <a:pt x="283" y="1346"/>
                    <a:pt x="259" y="1319"/>
                    <a:pt x="225" y="1301"/>
                  </a:cubicBezTo>
                  <a:moveTo>
                    <a:pt x="225" y="1301"/>
                  </a:moveTo>
                  <a:cubicBezTo>
                    <a:pt x="226" y="1300"/>
                    <a:pt x="225" y="1300"/>
                    <a:pt x="224" y="1300"/>
                  </a:cubicBezTo>
                  <a:moveTo>
                    <a:pt x="224" y="1300"/>
                  </a:moveTo>
                  <a:cubicBezTo>
                    <a:pt x="224" y="1299"/>
                    <a:pt x="223" y="1300"/>
                    <a:pt x="224" y="1300"/>
                  </a:cubicBezTo>
                  <a:moveTo>
                    <a:pt x="961" y="1398"/>
                  </a:moveTo>
                  <a:cubicBezTo>
                    <a:pt x="996" y="1395"/>
                    <a:pt x="1039" y="1392"/>
                    <a:pt x="1066" y="1377"/>
                  </a:cubicBezTo>
                  <a:cubicBezTo>
                    <a:pt x="1077" y="1353"/>
                    <a:pt x="1091" y="1328"/>
                    <a:pt x="1097" y="1302"/>
                  </a:cubicBezTo>
                  <a:cubicBezTo>
                    <a:pt x="1057" y="1339"/>
                    <a:pt x="1010" y="1370"/>
                    <a:pt x="961" y="1398"/>
                  </a:cubicBezTo>
                  <a:close/>
                  <a:moveTo>
                    <a:pt x="1294" y="1304"/>
                  </a:moveTo>
                  <a:cubicBezTo>
                    <a:pt x="1293" y="1304"/>
                    <a:pt x="1294" y="1305"/>
                    <a:pt x="1294" y="1304"/>
                  </a:cubicBezTo>
                  <a:close/>
                  <a:moveTo>
                    <a:pt x="1292" y="1305"/>
                  </a:moveTo>
                  <a:cubicBezTo>
                    <a:pt x="1292" y="1305"/>
                    <a:pt x="1293" y="1306"/>
                    <a:pt x="1292" y="1305"/>
                  </a:cubicBezTo>
                  <a:close/>
                  <a:moveTo>
                    <a:pt x="561" y="1382"/>
                  </a:moveTo>
                  <a:cubicBezTo>
                    <a:pt x="567" y="1384"/>
                    <a:pt x="571" y="1388"/>
                    <a:pt x="577" y="1391"/>
                  </a:cubicBezTo>
                  <a:cubicBezTo>
                    <a:pt x="587" y="1385"/>
                    <a:pt x="597" y="1379"/>
                    <a:pt x="610" y="1376"/>
                  </a:cubicBezTo>
                  <a:cubicBezTo>
                    <a:pt x="587" y="1352"/>
                    <a:pt x="562" y="1331"/>
                    <a:pt x="541" y="1305"/>
                  </a:cubicBezTo>
                  <a:cubicBezTo>
                    <a:pt x="546" y="1332"/>
                    <a:pt x="554" y="1357"/>
                    <a:pt x="561" y="1382"/>
                  </a:cubicBezTo>
                  <a:close/>
                  <a:moveTo>
                    <a:pt x="1179" y="1305"/>
                  </a:moveTo>
                  <a:cubicBezTo>
                    <a:pt x="1162" y="1320"/>
                    <a:pt x="1142" y="1333"/>
                    <a:pt x="1122" y="1345"/>
                  </a:cubicBezTo>
                  <a:cubicBezTo>
                    <a:pt x="1103" y="1357"/>
                    <a:pt x="1083" y="1369"/>
                    <a:pt x="1066" y="1382"/>
                  </a:cubicBezTo>
                  <a:cubicBezTo>
                    <a:pt x="1112" y="1371"/>
                    <a:pt x="1168" y="1364"/>
                    <a:pt x="1197" y="1341"/>
                  </a:cubicBezTo>
                  <a:cubicBezTo>
                    <a:pt x="1194" y="1326"/>
                    <a:pt x="1188" y="1314"/>
                    <a:pt x="1179" y="1305"/>
                  </a:cubicBezTo>
                  <a:close/>
                  <a:moveTo>
                    <a:pt x="1283" y="1311"/>
                  </a:moveTo>
                  <a:cubicBezTo>
                    <a:pt x="1257" y="1325"/>
                    <a:pt x="1230" y="1338"/>
                    <a:pt x="1200" y="1348"/>
                  </a:cubicBezTo>
                  <a:cubicBezTo>
                    <a:pt x="1201" y="1361"/>
                    <a:pt x="1197" y="1369"/>
                    <a:pt x="1194" y="1378"/>
                  </a:cubicBezTo>
                  <a:moveTo>
                    <a:pt x="1194" y="1378"/>
                  </a:moveTo>
                  <a:cubicBezTo>
                    <a:pt x="1193" y="1379"/>
                    <a:pt x="1194" y="1379"/>
                    <a:pt x="1194" y="1378"/>
                  </a:cubicBezTo>
                  <a:moveTo>
                    <a:pt x="1194" y="1378"/>
                  </a:moveTo>
                  <a:cubicBezTo>
                    <a:pt x="1227" y="1358"/>
                    <a:pt x="1258" y="1338"/>
                    <a:pt x="1283" y="1311"/>
                  </a:cubicBezTo>
                  <a:moveTo>
                    <a:pt x="1283" y="1311"/>
                  </a:moveTo>
                  <a:cubicBezTo>
                    <a:pt x="1285" y="1310"/>
                    <a:pt x="1283" y="1310"/>
                    <a:pt x="1283" y="1311"/>
                  </a:cubicBezTo>
                  <a:moveTo>
                    <a:pt x="881" y="1367"/>
                  </a:moveTo>
                  <a:cubicBezTo>
                    <a:pt x="892" y="1368"/>
                    <a:pt x="901" y="1372"/>
                    <a:pt x="911" y="1374"/>
                  </a:cubicBezTo>
                  <a:cubicBezTo>
                    <a:pt x="916" y="1355"/>
                    <a:pt x="921" y="1331"/>
                    <a:pt x="922" y="1312"/>
                  </a:cubicBezTo>
                  <a:cubicBezTo>
                    <a:pt x="910" y="1331"/>
                    <a:pt x="895" y="1349"/>
                    <a:pt x="881" y="1367"/>
                  </a:cubicBezTo>
                  <a:close/>
                  <a:moveTo>
                    <a:pt x="388" y="1319"/>
                  </a:moveTo>
                  <a:cubicBezTo>
                    <a:pt x="395" y="1338"/>
                    <a:pt x="406" y="1356"/>
                    <a:pt x="416" y="1373"/>
                  </a:cubicBezTo>
                  <a:cubicBezTo>
                    <a:pt x="444" y="1379"/>
                    <a:pt x="470" y="1386"/>
                    <a:pt x="500" y="1390"/>
                  </a:cubicBezTo>
                  <a:moveTo>
                    <a:pt x="500" y="1390"/>
                  </a:moveTo>
                  <a:cubicBezTo>
                    <a:pt x="500" y="1392"/>
                    <a:pt x="504" y="1389"/>
                    <a:pt x="500" y="1390"/>
                  </a:cubicBezTo>
                  <a:moveTo>
                    <a:pt x="388" y="1319"/>
                  </a:moveTo>
                  <a:cubicBezTo>
                    <a:pt x="423" y="1344"/>
                    <a:pt x="460" y="1368"/>
                    <a:pt x="500" y="1390"/>
                  </a:cubicBezTo>
                  <a:moveTo>
                    <a:pt x="388" y="1319"/>
                  </a:moveTo>
                  <a:cubicBezTo>
                    <a:pt x="387" y="1317"/>
                    <a:pt x="386" y="1319"/>
                    <a:pt x="388" y="1319"/>
                  </a:cubicBezTo>
                  <a:moveTo>
                    <a:pt x="261" y="1322"/>
                  </a:moveTo>
                  <a:cubicBezTo>
                    <a:pt x="260" y="1322"/>
                    <a:pt x="262" y="1323"/>
                    <a:pt x="261" y="1322"/>
                  </a:cubicBezTo>
                  <a:close/>
                  <a:moveTo>
                    <a:pt x="264" y="1323"/>
                  </a:moveTo>
                  <a:cubicBezTo>
                    <a:pt x="264" y="1324"/>
                    <a:pt x="264" y="1324"/>
                    <a:pt x="264" y="1324"/>
                  </a:cubicBezTo>
                  <a:cubicBezTo>
                    <a:pt x="279" y="1334"/>
                    <a:pt x="292" y="1346"/>
                    <a:pt x="308" y="1355"/>
                  </a:cubicBezTo>
                  <a:moveTo>
                    <a:pt x="308" y="1355"/>
                  </a:moveTo>
                  <a:cubicBezTo>
                    <a:pt x="308" y="1356"/>
                    <a:pt x="308" y="1356"/>
                    <a:pt x="309" y="1356"/>
                  </a:cubicBezTo>
                  <a:moveTo>
                    <a:pt x="309" y="1356"/>
                  </a:moveTo>
                  <a:cubicBezTo>
                    <a:pt x="309" y="1357"/>
                    <a:pt x="310" y="1356"/>
                    <a:pt x="309" y="1356"/>
                  </a:cubicBezTo>
                  <a:moveTo>
                    <a:pt x="309" y="1356"/>
                  </a:moveTo>
                  <a:cubicBezTo>
                    <a:pt x="309" y="1355"/>
                    <a:pt x="309" y="1355"/>
                    <a:pt x="308" y="1355"/>
                  </a:cubicBezTo>
                  <a:moveTo>
                    <a:pt x="308" y="1355"/>
                  </a:moveTo>
                  <a:cubicBezTo>
                    <a:pt x="299" y="1338"/>
                    <a:pt x="282" y="1330"/>
                    <a:pt x="264" y="1323"/>
                  </a:cubicBezTo>
                  <a:moveTo>
                    <a:pt x="264" y="1323"/>
                  </a:moveTo>
                  <a:cubicBezTo>
                    <a:pt x="263" y="1322"/>
                    <a:pt x="263" y="1323"/>
                    <a:pt x="264" y="1323"/>
                  </a:cubicBezTo>
                  <a:moveTo>
                    <a:pt x="327" y="1347"/>
                  </a:moveTo>
                  <a:cubicBezTo>
                    <a:pt x="343" y="1351"/>
                    <a:pt x="359" y="1360"/>
                    <a:pt x="374" y="1361"/>
                  </a:cubicBezTo>
                  <a:cubicBezTo>
                    <a:pt x="358" y="1353"/>
                    <a:pt x="345" y="1342"/>
                    <a:pt x="329" y="1333"/>
                  </a:cubicBezTo>
                  <a:cubicBezTo>
                    <a:pt x="328" y="1337"/>
                    <a:pt x="327" y="1341"/>
                    <a:pt x="327" y="1347"/>
                  </a:cubicBezTo>
                  <a:close/>
                  <a:moveTo>
                    <a:pt x="299" y="1340"/>
                  </a:moveTo>
                  <a:cubicBezTo>
                    <a:pt x="308" y="1349"/>
                    <a:pt x="314" y="1361"/>
                    <a:pt x="326" y="1367"/>
                  </a:cubicBezTo>
                  <a:cubicBezTo>
                    <a:pt x="325" y="1362"/>
                    <a:pt x="324" y="1356"/>
                    <a:pt x="324" y="1348"/>
                  </a:cubicBezTo>
                  <a:cubicBezTo>
                    <a:pt x="315" y="1346"/>
                    <a:pt x="309" y="1342"/>
                    <a:pt x="299" y="1340"/>
                  </a:cubicBezTo>
                  <a:moveTo>
                    <a:pt x="299" y="1340"/>
                  </a:moveTo>
                  <a:cubicBezTo>
                    <a:pt x="299" y="1338"/>
                    <a:pt x="298" y="1340"/>
                    <a:pt x="299" y="1340"/>
                  </a:cubicBezTo>
                  <a:moveTo>
                    <a:pt x="1254" y="1341"/>
                  </a:moveTo>
                  <a:cubicBezTo>
                    <a:pt x="1254" y="1340"/>
                    <a:pt x="1254" y="1341"/>
                    <a:pt x="1254" y="1342"/>
                  </a:cubicBezTo>
                  <a:moveTo>
                    <a:pt x="1254" y="1342"/>
                  </a:moveTo>
                  <a:cubicBezTo>
                    <a:pt x="1253" y="1341"/>
                    <a:pt x="1253" y="1342"/>
                    <a:pt x="1253" y="1343"/>
                  </a:cubicBezTo>
                  <a:moveTo>
                    <a:pt x="1253" y="1343"/>
                  </a:moveTo>
                  <a:cubicBezTo>
                    <a:pt x="1252" y="1342"/>
                    <a:pt x="1252" y="1343"/>
                    <a:pt x="1252" y="1343"/>
                  </a:cubicBezTo>
                  <a:moveTo>
                    <a:pt x="1252" y="1343"/>
                  </a:moveTo>
                  <a:cubicBezTo>
                    <a:pt x="1231" y="1356"/>
                    <a:pt x="1213" y="1372"/>
                    <a:pt x="1191" y="1383"/>
                  </a:cubicBezTo>
                  <a:cubicBezTo>
                    <a:pt x="1188" y="1390"/>
                    <a:pt x="1182" y="1395"/>
                    <a:pt x="1178" y="1402"/>
                  </a:cubicBezTo>
                  <a:moveTo>
                    <a:pt x="1178" y="1402"/>
                  </a:moveTo>
                  <a:cubicBezTo>
                    <a:pt x="1177" y="1402"/>
                    <a:pt x="1177" y="1402"/>
                    <a:pt x="1177" y="1403"/>
                  </a:cubicBezTo>
                  <a:moveTo>
                    <a:pt x="1177" y="1403"/>
                  </a:moveTo>
                  <a:cubicBezTo>
                    <a:pt x="1175" y="1404"/>
                    <a:pt x="1177" y="1404"/>
                    <a:pt x="1177" y="1403"/>
                  </a:cubicBezTo>
                  <a:moveTo>
                    <a:pt x="1177" y="1403"/>
                  </a:moveTo>
                  <a:cubicBezTo>
                    <a:pt x="1178" y="1403"/>
                    <a:pt x="1178" y="1403"/>
                    <a:pt x="1178" y="1402"/>
                  </a:cubicBezTo>
                  <a:moveTo>
                    <a:pt x="1178" y="1402"/>
                  </a:moveTo>
                  <a:cubicBezTo>
                    <a:pt x="1205" y="1385"/>
                    <a:pt x="1229" y="1365"/>
                    <a:pt x="1252" y="1343"/>
                  </a:cubicBezTo>
                  <a:moveTo>
                    <a:pt x="1252" y="1343"/>
                  </a:moveTo>
                  <a:cubicBezTo>
                    <a:pt x="1252" y="1344"/>
                    <a:pt x="1253" y="1343"/>
                    <a:pt x="1253" y="1343"/>
                  </a:cubicBezTo>
                  <a:moveTo>
                    <a:pt x="1253" y="1343"/>
                  </a:moveTo>
                  <a:cubicBezTo>
                    <a:pt x="1253" y="1343"/>
                    <a:pt x="1253" y="1342"/>
                    <a:pt x="1254" y="1342"/>
                  </a:cubicBezTo>
                  <a:moveTo>
                    <a:pt x="1254" y="1342"/>
                  </a:moveTo>
                  <a:cubicBezTo>
                    <a:pt x="1254" y="1342"/>
                    <a:pt x="1254" y="1341"/>
                    <a:pt x="1254" y="1341"/>
                  </a:cubicBezTo>
                  <a:moveTo>
                    <a:pt x="1254" y="1341"/>
                  </a:moveTo>
                  <a:cubicBezTo>
                    <a:pt x="1256" y="1340"/>
                    <a:pt x="1254" y="1339"/>
                    <a:pt x="1254" y="1341"/>
                  </a:cubicBezTo>
                  <a:moveTo>
                    <a:pt x="1193" y="1348"/>
                  </a:moveTo>
                  <a:cubicBezTo>
                    <a:pt x="1193" y="1348"/>
                    <a:pt x="1194" y="1349"/>
                    <a:pt x="1193" y="1348"/>
                  </a:cubicBezTo>
                  <a:close/>
                  <a:moveTo>
                    <a:pt x="330" y="1369"/>
                  </a:moveTo>
                  <a:cubicBezTo>
                    <a:pt x="368" y="1393"/>
                    <a:pt x="409" y="1413"/>
                    <a:pt x="454" y="1429"/>
                  </a:cubicBezTo>
                  <a:cubicBezTo>
                    <a:pt x="444" y="1415"/>
                    <a:pt x="432" y="1403"/>
                    <a:pt x="423" y="1388"/>
                  </a:cubicBezTo>
                  <a:cubicBezTo>
                    <a:pt x="395" y="1370"/>
                    <a:pt x="360" y="1360"/>
                    <a:pt x="326" y="1349"/>
                  </a:cubicBezTo>
                  <a:cubicBezTo>
                    <a:pt x="327" y="1357"/>
                    <a:pt x="327" y="1364"/>
                    <a:pt x="330" y="1369"/>
                  </a:cubicBezTo>
                  <a:close/>
                  <a:moveTo>
                    <a:pt x="1151" y="1402"/>
                  </a:moveTo>
                  <a:cubicBezTo>
                    <a:pt x="1149" y="1403"/>
                    <a:pt x="1151" y="1403"/>
                    <a:pt x="1151" y="1402"/>
                  </a:cubicBezTo>
                  <a:moveTo>
                    <a:pt x="1151" y="1402"/>
                  </a:moveTo>
                  <a:cubicBezTo>
                    <a:pt x="1165" y="1397"/>
                    <a:pt x="1176" y="1388"/>
                    <a:pt x="1189" y="1382"/>
                  </a:cubicBezTo>
                  <a:cubicBezTo>
                    <a:pt x="1193" y="1373"/>
                    <a:pt x="1197" y="1363"/>
                    <a:pt x="1198" y="1350"/>
                  </a:cubicBezTo>
                  <a:cubicBezTo>
                    <a:pt x="1183" y="1365"/>
                    <a:pt x="1168" y="1386"/>
                    <a:pt x="1151" y="1402"/>
                  </a:cubicBezTo>
                  <a:moveTo>
                    <a:pt x="1191" y="1352"/>
                  </a:moveTo>
                  <a:cubicBezTo>
                    <a:pt x="1142" y="1377"/>
                    <a:pt x="1096" y="1406"/>
                    <a:pt x="1039" y="1424"/>
                  </a:cubicBezTo>
                  <a:cubicBezTo>
                    <a:pt x="1033" y="1434"/>
                    <a:pt x="1025" y="1443"/>
                    <a:pt x="1017" y="1452"/>
                  </a:cubicBezTo>
                  <a:moveTo>
                    <a:pt x="1017" y="1452"/>
                  </a:moveTo>
                  <a:cubicBezTo>
                    <a:pt x="1016" y="1453"/>
                    <a:pt x="1017" y="1453"/>
                    <a:pt x="1017" y="1452"/>
                  </a:cubicBezTo>
                  <a:moveTo>
                    <a:pt x="1017" y="1452"/>
                  </a:moveTo>
                  <a:cubicBezTo>
                    <a:pt x="1063" y="1442"/>
                    <a:pt x="1102" y="1425"/>
                    <a:pt x="1141" y="1408"/>
                  </a:cubicBezTo>
                  <a:cubicBezTo>
                    <a:pt x="1159" y="1390"/>
                    <a:pt x="1176" y="1372"/>
                    <a:pt x="1191" y="1352"/>
                  </a:cubicBezTo>
                  <a:moveTo>
                    <a:pt x="1191" y="1352"/>
                  </a:moveTo>
                  <a:cubicBezTo>
                    <a:pt x="1193" y="1352"/>
                    <a:pt x="1191" y="1351"/>
                    <a:pt x="1191" y="1352"/>
                  </a:cubicBezTo>
                  <a:moveTo>
                    <a:pt x="735" y="1356"/>
                  </a:moveTo>
                  <a:cubicBezTo>
                    <a:pt x="733" y="1373"/>
                    <a:pt x="736" y="1393"/>
                    <a:pt x="736" y="1411"/>
                  </a:cubicBezTo>
                  <a:cubicBezTo>
                    <a:pt x="746" y="1411"/>
                    <a:pt x="756" y="1411"/>
                    <a:pt x="766" y="1411"/>
                  </a:cubicBezTo>
                  <a:cubicBezTo>
                    <a:pt x="768" y="1393"/>
                    <a:pt x="768" y="1374"/>
                    <a:pt x="770" y="1356"/>
                  </a:cubicBezTo>
                  <a:cubicBezTo>
                    <a:pt x="758" y="1356"/>
                    <a:pt x="747" y="1356"/>
                    <a:pt x="735" y="1356"/>
                  </a:cubicBezTo>
                  <a:close/>
                  <a:moveTo>
                    <a:pt x="773" y="1356"/>
                  </a:moveTo>
                  <a:cubicBezTo>
                    <a:pt x="771" y="1374"/>
                    <a:pt x="770" y="1392"/>
                    <a:pt x="769" y="1411"/>
                  </a:cubicBezTo>
                  <a:cubicBezTo>
                    <a:pt x="779" y="1411"/>
                    <a:pt x="789" y="1411"/>
                    <a:pt x="799" y="1411"/>
                  </a:cubicBezTo>
                  <a:cubicBezTo>
                    <a:pt x="809" y="1394"/>
                    <a:pt x="817" y="1376"/>
                    <a:pt x="825" y="1359"/>
                  </a:cubicBezTo>
                  <a:cubicBezTo>
                    <a:pt x="807" y="1358"/>
                    <a:pt x="791" y="1356"/>
                    <a:pt x="773" y="1356"/>
                  </a:cubicBezTo>
                  <a:close/>
                  <a:moveTo>
                    <a:pt x="718" y="1358"/>
                  </a:moveTo>
                  <a:cubicBezTo>
                    <a:pt x="721" y="1371"/>
                    <a:pt x="728" y="1389"/>
                    <a:pt x="733" y="1403"/>
                  </a:cubicBezTo>
                  <a:cubicBezTo>
                    <a:pt x="732" y="1388"/>
                    <a:pt x="731" y="1373"/>
                    <a:pt x="731" y="1357"/>
                  </a:cubicBezTo>
                  <a:cubicBezTo>
                    <a:pt x="727" y="1357"/>
                    <a:pt x="721" y="1356"/>
                    <a:pt x="718" y="1358"/>
                  </a:cubicBezTo>
                  <a:close/>
                  <a:moveTo>
                    <a:pt x="664" y="1365"/>
                  </a:moveTo>
                  <a:cubicBezTo>
                    <a:pt x="673" y="1379"/>
                    <a:pt x="687" y="1397"/>
                    <a:pt x="701" y="1410"/>
                  </a:cubicBezTo>
                  <a:cubicBezTo>
                    <a:pt x="712" y="1408"/>
                    <a:pt x="723" y="1413"/>
                    <a:pt x="732" y="1410"/>
                  </a:cubicBezTo>
                  <a:cubicBezTo>
                    <a:pt x="724" y="1394"/>
                    <a:pt x="719" y="1376"/>
                    <a:pt x="713" y="1358"/>
                  </a:cubicBezTo>
                  <a:cubicBezTo>
                    <a:pt x="696" y="1359"/>
                    <a:pt x="679" y="1361"/>
                    <a:pt x="664" y="1365"/>
                  </a:cubicBezTo>
                  <a:close/>
                  <a:moveTo>
                    <a:pt x="1171" y="1359"/>
                  </a:moveTo>
                  <a:cubicBezTo>
                    <a:pt x="1137" y="1369"/>
                    <a:pt x="1101" y="1378"/>
                    <a:pt x="1064" y="1386"/>
                  </a:cubicBezTo>
                  <a:cubicBezTo>
                    <a:pt x="1058" y="1397"/>
                    <a:pt x="1050" y="1409"/>
                    <a:pt x="1043" y="1420"/>
                  </a:cubicBezTo>
                  <a:cubicBezTo>
                    <a:pt x="1090" y="1404"/>
                    <a:pt x="1132" y="1383"/>
                    <a:pt x="1171" y="1359"/>
                  </a:cubicBezTo>
                  <a:moveTo>
                    <a:pt x="1171" y="1359"/>
                  </a:moveTo>
                  <a:cubicBezTo>
                    <a:pt x="1172" y="1358"/>
                    <a:pt x="1171" y="1358"/>
                    <a:pt x="1171" y="1359"/>
                  </a:cubicBezTo>
                  <a:moveTo>
                    <a:pt x="827" y="1360"/>
                  </a:moveTo>
                  <a:cubicBezTo>
                    <a:pt x="820" y="1378"/>
                    <a:pt x="811" y="1394"/>
                    <a:pt x="802" y="1411"/>
                  </a:cubicBezTo>
                  <a:cubicBezTo>
                    <a:pt x="813" y="1409"/>
                    <a:pt x="828" y="1411"/>
                    <a:pt x="838" y="1409"/>
                  </a:cubicBezTo>
                  <a:cubicBezTo>
                    <a:pt x="847" y="1399"/>
                    <a:pt x="859" y="1388"/>
                    <a:pt x="868" y="1378"/>
                  </a:cubicBezTo>
                  <a:cubicBezTo>
                    <a:pt x="871" y="1375"/>
                    <a:pt x="876" y="1371"/>
                    <a:pt x="874" y="1367"/>
                  </a:cubicBezTo>
                  <a:cubicBezTo>
                    <a:pt x="860" y="1364"/>
                    <a:pt x="844" y="1361"/>
                    <a:pt x="827" y="1360"/>
                  </a:cubicBezTo>
                  <a:close/>
                  <a:moveTo>
                    <a:pt x="375" y="1363"/>
                  </a:moveTo>
                  <a:cubicBezTo>
                    <a:pt x="375" y="1362"/>
                    <a:pt x="376" y="1363"/>
                    <a:pt x="375" y="1363"/>
                  </a:cubicBezTo>
                  <a:close/>
                  <a:moveTo>
                    <a:pt x="618" y="1375"/>
                  </a:moveTo>
                  <a:cubicBezTo>
                    <a:pt x="621" y="1381"/>
                    <a:pt x="628" y="1387"/>
                    <a:pt x="635" y="1392"/>
                  </a:cubicBezTo>
                  <a:cubicBezTo>
                    <a:pt x="641" y="1397"/>
                    <a:pt x="650" y="1406"/>
                    <a:pt x="657" y="1408"/>
                  </a:cubicBezTo>
                  <a:cubicBezTo>
                    <a:pt x="669" y="1411"/>
                    <a:pt x="681" y="1407"/>
                    <a:pt x="695" y="1410"/>
                  </a:cubicBezTo>
                  <a:cubicBezTo>
                    <a:pt x="685" y="1397"/>
                    <a:pt x="672" y="1379"/>
                    <a:pt x="659" y="1366"/>
                  </a:cubicBezTo>
                  <a:cubicBezTo>
                    <a:pt x="644" y="1368"/>
                    <a:pt x="632" y="1372"/>
                    <a:pt x="618" y="1375"/>
                  </a:cubicBezTo>
                  <a:close/>
                  <a:moveTo>
                    <a:pt x="879" y="1368"/>
                  </a:moveTo>
                  <a:cubicBezTo>
                    <a:pt x="870" y="1379"/>
                    <a:pt x="860" y="1391"/>
                    <a:pt x="850" y="1400"/>
                  </a:cubicBezTo>
                  <a:cubicBezTo>
                    <a:pt x="848" y="1403"/>
                    <a:pt x="842" y="1405"/>
                    <a:pt x="844" y="1409"/>
                  </a:cubicBezTo>
                  <a:cubicBezTo>
                    <a:pt x="857" y="1409"/>
                    <a:pt x="870" y="1407"/>
                    <a:pt x="884" y="1407"/>
                  </a:cubicBezTo>
                  <a:cubicBezTo>
                    <a:pt x="892" y="1402"/>
                    <a:pt x="900" y="1396"/>
                    <a:pt x="908" y="1391"/>
                  </a:cubicBezTo>
                  <a:cubicBezTo>
                    <a:pt x="908" y="1385"/>
                    <a:pt x="910" y="1381"/>
                    <a:pt x="911" y="1377"/>
                  </a:cubicBezTo>
                  <a:cubicBezTo>
                    <a:pt x="900" y="1374"/>
                    <a:pt x="890" y="1371"/>
                    <a:pt x="879" y="1368"/>
                  </a:cubicBezTo>
                  <a:close/>
                  <a:moveTo>
                    <a:pt x="419" y="1382"/>
                  </a:moveTo>
                  <a:cubicBezTo>
                    <a:pt x="416" y="1375"/>
                    <a:pt x="405" y="1372"/>
                    <a:pt x="398" y="1372"/>
                  </a:cubicBezTo>
                  <a:cubicBezTo>
                    <a:pt x="405" y="1375"/>
                    <a:pt x="413" y="1382"/>
                    <a:pt x="419" y="1382"/>
                  </a:cubicBezTo>
                  <a:close/>
                  <a:moveTo>
                    <a:pt x="332" y="1374"/>
                  </a:moveTo>
                  <a:cubicBezTo>
                    <a:pt x="368" y="1419"/>
                    <a:pt x="423" y="1445"/>
                    <a:pt x="487" y="1461"/>
                  </a:cubicBezTo>
                  <a:moveTo>
                    <a:pt x="487" y="1461"/>
                  </a:moveTo>
                  <a:cubicBezTo>
                    <a:pt x="488" y="1462"/>
                    <a:pt x="489" y="1461"/>
                    <a:pt x="487" y="1461"/>
                  </a:cubicBezTo>
                  <a:moveTo>
                    <a:pt x="487" y="1461"/>
                  </a:moveTo>
                  <a:cubicBezTo>
                    <a:pt x="476" y="1454"/>
                    <a:pt x="470" y="1441"/>
                    <a:pt x="458" y="1434"/>
                  </a:cubicBezTo>
                  <a:cubicBezTo>
                    <a:pt x="438" y="1423"/>
                    <a:pt x="414" y="1417"/>
                    <a:pt x="392" y="1407"/>
                  </a:cubicBezTo>
                  <a:cubicBezTo>
                    <a:pt x="371" y="1397"/>
                    <a:pt x="351" y="1384"/>
                    <a:pt x="332" y="1374"/>
                  </a:cubicBezTo>
                  <a:moveTo>
                    <a:pt x="332" y="1374"/>
                  </a:moveTo>
                  <a:cubicBezTo>
                    <a:pt x="331" y="1373"/>
                    <a:pt x="331" y="1374"/>
                    <a:pt x="332" y="1374"/>
                  </a:cubicBezTo>
                  <a:moveTo>
                    <a:pt x="419" y="1377"/>
                  </a:moveTo>
                  <a:cubicBezTo>
                    <a:pt x="420" y="1381"/>
                    <a:pt x="424" y="1383"/>
                    <a:pt x="425" y="1387"/>
                  </a:cubicBezTo>
                  <a:cubicBezTo>
                    <a:pt x="461" y="1403"/>
                    <a:pt x="496" y="1420"/>
                    <a:pt x="536" y="1431"/>
                  </a:cubicBezTo>
                  <a:cubicBezTo>
                    <a:pt x="537" y="1422"/>
                    <a:pt x="546" y="1417"/>
                    <a:pt x="546" y="1411"/>
                  </a:cubicBezTo>
                  <a:cubicBezTo>
                    <a:pt x="533" y="1406"/>
                    <a:pt x="522" y="1401"/>
                    <a:pt x="511" y="1394"/>
                  </a:cubicBezTo>
                  <a:cubicBezTo>
                    <a:pt x="479" y="1390"/>
                    <a:pt x="450" y="1383"/>
                    <a:pt x="419" y="1377"/>
                  </a:cubicBezTo>
                  <a:moveTo>
                    <a:pt x="419" y="1377"/>
                  </a:moveTo>
                  <a:cubicBezTo>
                    <a:pt x="419" y="1376"/>
                    <a:pt x="418" y="1377"/>
                    <a:pt x="419" y="1377"/>
                  </a:cubicBezTo>
                  <a:moveTo>
                    <a:pt x="612" y="1377"/>
                  </a:moveTo>
                  <a:cubicBezTo>
                    <a:pt x="601" y="1382"/>
                    <a:pt x="588" y="1386"/>
                    <a:pt x="579" y="1392"/>
                  </a:cubicBezTo>
                  <a:cubicBezTo>
                    <a:pt x="593" y="1405"/>
                    <a:pt x="625" y="1407"/>
                    <a:pt x="650" y="1406"/>
                  </a:cubicBezTo>
                  <a:cubicBezTo>
                    <a:pt x="636" y="1397"/>
                    <a:pt x="626" y="1386"/>
                    <a:pt x="612" y="1377"/>
                  </a:cubicBezTo>
                  <a:close/>
                  <a:moveTo>
                    <a:pt x="914" y="1387"/>
                  </a:moveTo>
                  <a:cubicBezTo>
                    <a:pt x="915" y="1384"/>
                    <a:pt x="920" y="1384"/>
                    <a:pt x="920" y="1380"/>
                  </a:cubicBezTo>
                  <a:cubicBezTo>
                    <a:pt x="917" y="1380"/>
                    <a:pt x="917" y="1378"/>
                    <a:pt x="914" y="1379"/>
                  </a:cubicBezTo>
                  <a:cubicBezTo>
                    <a:pt x="915" y="1382"/>
                    <a:pt x="911" y="1385"/>
                    <a:pt x="914" y="1387"/>
                  </a:cubicBezTo>
                  <a:close/>
                  <a:moveTo>
                    <a:pt x="1062" y="1382"/>
                  </a:moveTo>
                  <a:cubicBezTo>
                    <a:pt x="1061" y="1382"/>
                    <a:pt x="1059" y="1383"/>
                    <a:pt x="1059" y="1384"/>
                  </a:cubicBezTo>
                  <a:cubicBezTo>
                    <a:pt x="1061" y="1384"/>
                    <a:pt x="1062" y="1384"/>
                    <a:pt x="1062" y="1382"/>
                  </a:cubicBezTo>
                  <a:moveTo>
                    <a:pt x="1062" y="1382"/>
                  </a:moveTo>
                  <a:cubicBezTo>
                    <a:pt x="1064" y="1381"/>
                    <a:pt x="1062" y="1381"/>
                    <a:pt x="1062" y="1382"/>
                  </a:cubicBezTo>
                  <a:moveTo>
                    <a:pt x="911" y="1391"/>
                  </a:moveTo>
                  <a:cubicBezTo>
                    <a:pt x="911" y="1397"/>
                    <a:pt x="908" y="1400"/>
                    <a:pt x="908" y="1405"/>
                  </a:cubicBezTo>
                  <a:cubicBezTo>
                    <a:pt x="923" y="1401"/>
                    <a:pt x="944" y="1404"/>
                    <a:pt x="956" y="1397"/>
                  </a:cubicBezTo>
                  <a:cubicBezTo>
                    <a:pt x="941" y="1391"/>
                    <a:pt x="923" y="1374"/>
                    <a:pt x="911" y="1391"/>
                  </a:cubicBezTo>
                  <a:close/>
                  <a:moveTo>
                    <a:pt x="339" y="1387"/>
                  </a:moveTo>
                  <a:cubicBezTo>
                    <a:pt x="338" y="1387"/>
                    <a:pt x="339" y="1388"/>
                    <a:pt x="340" y="1388"/>
                  </a:cubicBezTo>
                  <a:moveTo>
                    <a:pt x="340" y="1388"/>
                  </a:moveTo>
                  <a:cubicBezTo>
                    <a:pt x="346" y="1400"/>
                    <a:pt x="356" y="1408"/>
                    <a:pt x="369" y="1414"/>
                  </a:cubicBezTo>
                  <a:moveTo>
                    <a:pt x="369" y="1414"/>
                  </a:moveTo>
                  <a:cubicBezTo>
                    <a:pt x="369" y="1414"/>
                    <a:pt x="371" y="1414"/>
                    <a:pt x="371" y="1415"/>
                  </a:cubicBezTo>
                  <a:moveTo>
                    <a:pt x="371" y="1415"/>
                  </a:moveTo>
                  <a:cubicBezTo>
                    <a:pt x="372" y="1416"/>
                    <a:pt x="372" y="1414"/>
                    <a:pt x="371" y="1415"/>
                  </a:cubicBezTo>
                  <a:moveTo>
                    <a:pt x="371" y="1415"/>
                  </a:moveTo>
                  <a:cubicBezTo>
                    <a:pt x="371" y="1414"/>
                    <a:pt x="370" y="1414"/>
                    <a:pt x="369" y="1414"/>
                  </a:cubicBezTo>
                  <a:moveTo>
                    <a:pt x="369" y="1414"/>
                  </a:moveTo>
                  <a:cubicBezTo>
                    <a:pt x="360" y="1405"/>
                    <a:pt x="349" y="1396"/>
                    <a:pt x="340" y="1388"/>
                  </a:cubicBezTo>
                  <a:moveTo>
                    <a:pt x="340" y="1388"/>
                  </a:moveTo>
                  <a:cubicBezTo>
                    <a:pt x="340" y="1387"/>
                    <a:pt x="339" y="1387"/>
                    <a:pt x="339" y="1387"/>
                  </a:cubicBezTo>
                  <a:moveTo>
                    <a:pt x="339" y="1387"/>
                  </a:moveTo>
                  <a:cubicBezTo>
                    <a:pt x="338" y="1385"/>
                    <a:pt x="337" y="1387"/>
                    <a:pt x="339" y="1387"/>
                  </a:cubicBezTo>
                  <a:moveTo>
                    <a:pt x="567" y="1396"/>
                  </a:moveTo>
                  <a:cubicBezTo>
                    <a:pt x="568" y="1393"/>
                    <a:pt x="572" y="1394"/>
                    <a:pt x="573" y="1391"/>
                  </a:cubicBezTo>
                  <a:cubicBezTo>
                    <a:pt x="570" y="1390"/>
                    <a:pt x="566" y="1388"/>
                    <a:pt x="563" y="1386"/>
                  </a:cubicBezTo>
                  <a:cubicBezTo>
                    <a:pt x="564" y="1390"/>
                    <a:pt x="565" y="1394"/>
                    <a:pt x="567" y="1396"/>
                  </a:cubicBezTo>
                  <a:close/>
                  <a:moveTo>
                    <a:pt x="982" y="1419"/>
                  </a:moveTo>
                  <a:cubicBezTo>
                    <a:pt x="986" y="1424"/>
                    <a:pt x="989" y="1430"/>
                    <a:pt x="989" y="1439"/>
                  </a:cubicBezTo>
                  <a:cubicBezTo>
                    <a:pt x="1006" y="1434"/>
                    <a:pt x="1021" y="1428"/>
                    <a:pt x="1038" y="1423"/>
                  </a:cubicBezTo>
                  <a:cubicBezTo>
                    <a:pt x="1040" y="1417"/>
                    <a:pt x="1046" y="1411"/>
                    <a:pt x="1050" y="1405"/>
                  </a:cubicBezTo>
                  <a:cubicBezTo>
                    <a:pt x="1054" y="1399"/>
                    <a:pt x="1059" y="1390"/>
                    <a:pt x="1059" y="1387"/>
                  </a:cubicBezTo>
                  <a:cubicBezTo>
                    <a:pt x="1030" y="1395"/>
                    <a:pt x="1008" y="1409"/>
                    <a:pt x="982" y="1419"/>
                  </a:cubicBezTo>
                  <a:close/>
                  <a:moveTo>
                    <a:pt x="1184" y="1388"/>
                  </a:moveTo>
                  <a:cubicBezTo>
                    <a:pt x="1153" y="1402"/>
                    <a:pt x="1127" y="1421"/>
                    <a:pt x="1103" y="1442"/>
                  </a:cubicBezTo>
                  <a:moveTo>
                    <a:pt x="1103" y="1442"/>
                  </a:moveTo>
                  <a:cubicBezTo>
                    <a:pt x="1102" y="1442"/>
                    <a:pt x="1101" y="1443"/>
                    <a:pt x="1101" y="1443"/>
                  </a:cubicBezTo>
                  <a:moveTo>
                    <a:pt x="1101" y="1443"/>
                  </a:moveTo>
                  <a:cubicBezTo>
                    <a:pt x="1099" y="1444"/>
                    <a:pt x="1101" y="1444"/>
                    <a:pt x="1101" y="1443"/>
                  </a:cubicBezTo>
                  <a:moveTo>
                    <a:pt x="1101" y="1443"/>
                  </a:moveTo>
                  <a:cubicBezTo>
                    <a:pt x="1102" y="1443"/>
                    <a:pt x="1103" y="1443"/>
                    <a:pt x="1103" y="1442"/>
                  </a:cubicBezTo>
                  <a:moveTo>
                    <a:pt x="1103" y="1442"/>
                  </a:moveTo>
                  <a:cubicBezTo>
                    <a:pt x="1134" y="1428"/>
                    <a:pt x="1167" y="1416"/>
                    <a:pt x="1184" y="1388"/>
                  </a:cubicBezTo>
                  <a:moveTo>
                    <a:pt x="1184" y="1388"/>
                  </a:moveTo>
                  <a:cubicBezTo>
                    <a:pt x="1186" y="1387"/>
                    <a:pt x="1184" y="1386"/>
                    <a:pt x="1184" y="1388"/>
                  </a:cubicBezTo>
                  <a:moveTo>
                    <a:pt x="429" y="1391"/>
                  </a:moveTo>
                  <a:cubicBezTo>
                    <a:pt x="438" y="1406"/>
                    <a:pt x="450" y="1419"/>
                    <a:pt x="461" y="1432"/>
                  </a:cubicBezTo>
                  <a:cubicBezTo>
                    <a:pt x="485" y="1439"/>
                    <a:pt x="511" y="1450"/>
                    <a:pt x="537" y="1452"/>
                  </a:cubicBezTo>
                  <a:cubicBezTo>
                    <a:pt x="534" y="1448"/>
                    <a:pt x="536" y="1440"/>
                    <a:pt x="535" y="1434"/>
                  </a:cubicBezTo>
                  <a:cubicBezTo>
                    <a:pt x="497" y="1422"/>
                    <a:pt x="463" y="1407"/>
                    <a:pt x="429" y="1391"/>
                  </a:cubicBezTo>
                  <a:moveTo>
                    <a:pt x="429" y="1391"/>
                  </a:moveTo>
                  <a:cubicBezTo>
                    <a:pt x="428" y="1390"/>
                    <a:pt x="428" y="1392"/>
                    <a:pt x="429" y="1391"/>
                  </a:cubicBezTo>
                  <a:moveTo>
                    <a:pt x="966" y="1402"/>
                  </a:moveTo>
                  <a:cubicBezTo>
                    <a:pt x="971" y="1406"/>
                    <a:pt x="976" y="1410"/>
                    <a:pt x="980" y="1416"/>
                  </a:cubicBezTo>
                  <a:cubicBezTo>
                    <a:pt x="1001" y="1409"/>
                    <a:pt x="1020" y="1400"/>
                    <a:pt x="1038" y="1391"/>
                  </a:cubicBezTo>
                  <a:cubicBezTo>
                    <a:pt x="1015" y="1395"/>
                    <a:pt x="989" y="1397"/>
                    <a:pt x="966" y="1402"/>
                  </a:cubicBezTo>
                  <a:close/>
                  <a:moveTo>
                    <a:pt x="567" y="1399"/>
                  </a:moveTo>
                  <a:cubicBezTo>
                    <a:pt x="573" y="1400"/>
                    <a:pt x="584" y="1403"/>
                    <a:pt x="589" y="1401"/>
                  </a:cubicBezTo>
                  <a:cubicBezTo>
                    <a:pt x="581" y="1397"/>
                    <a:pt x="574" y="1390"/>
                    <a:pt x="567" y="1399"/>
                  </a:cubicBezTo>
                  <a:close/>
                  <a:moveTo>
                    <a:pt x="891" y="1406"/>
                  </a:moveTo>
                  <a:cubicBezTo>
                    <a:pt x="896" y="1407"/>
                    <a:pt x="899" y="1404"/>
                    <a:pt x="904" y="1405"/>
                  </a:cubicBezTo>
                  <a:cubicBezTo>
                    <a:pt x="903" y="1401"/>
                    <a:pt x="907" y="1397"/>
                    <a:pt x="905" y="1395"/>
                  </a:cubicBezTo>
                  <a:cubicBezTo>
                    <a:pt x="901" y="1399"/>
                    <a:pt x="895" y="1402"/>
                    <a:pt x="891" y="1406"/>
                  </a:cubicBezTo>
                  <a:close/>
                  <a:moveTo>
                    <a:pt x="548" y="1410"/>
                  </a:moveTo>
                  <a:cubicBezTo>
                    <a:pt x="552" y="1408"/>
                    <a:pt x="555" y="1404"/>
                    <a:pt x="558" y="1401"/>
                  </a:cubicBezTo>
                  <a:cubicBezTo>
                    <a:pt x="546" y="1401"/>
                    <a:pt x="532" y="1396"/>
                    <a:pt x="521" y="1397"/>
                  </a:cubicBezTo>
                  <a:cubicBezTo>
                    <a:pt x="530" y="1401"/>
                    <a:pt x="539" y="1405"/>
                    <a:pt x="548" y="1410"/>
                  </a:cubicBezTo>
                  <a:close/>
                  <a:moveTo>
                    <a:pt x="552" y="1412"/>
                  </a:moveTo>
                  <a:cubicBezTo>
                    <a:pt x="559" y="1414"/>
                    <a:pt x="565" y="1417"/>
                    <a:pt x="572" y="1419"/>
                  </a:cubicBezTo>
                  <a:cubicBezTo>
                    <a:pt x="571" y="1413"/>
                    <a:pt x="567" y="1409"/>
                    <a:pt x="566" y="1402"/>
                  </a:cubicBezTo>
                  <a:cubicBezTo>
                    <a:pt x="558" y="1402"/>
                    <a:pt x="556" y="1408"/>
                    <a:pt x="552" y="1412"/>
                  </a:cubicBezTo>
                  <a:close/>
                  <a:moveTo>
                    <a:pt x="950" y="1403"/>
                  </a:moveTo>
                  <a:cubicBezTo>
                    <a:pt x="936" y="1407"/>
                    <a:pt x="915" y="1424"/>
                    <a:pt x="901" y="1427"/>
                  </a:cubicBezTo>
                  <a:cubicBezTo>
                    <a:pt x="899" y="1433"/>
                    <a:pt x="898" y="1439"/>
                    <a:pt x="895" y="1444"/>
                  </a:cubicBezTo>
                  <a:cubicBezTo>
                    <a:pt x="925" y="1438"/>
                    <a:pt x="950" y="1427"/>
                    <a:pt x="977" y="1418"/>
                  </a:cubicBezTo>
                  <a:cubicBezTo>
                    <a:pt x="971" y="1409"/>
                    <a:pt x="964" y="1399"/>
                    <a:pt x="950" y="1403"/>
                  </a:cubicBezTo>
                  <a:close/>
                  <a:moveTo>
                    <a:pt x="576" y="1421"/>
                  </a:moveTo>
                  <a:cubicBezTo>
                    <a:pt x="625" y="1439"/>
                    <a:pt x="678" y="1457"/>
                    <a:pt x="736" y="1463"/>
                  </a:cubicBezTo>
                  <a:cubicBezTo>
                    <a:pt x="684" y="1449"/>
                    <a:pt x="638" y="1429"/>
                    <a:pt x="596" y="1405"/>
                  </a:cubicBezTo>
                  <a:cubicBezTo>
                    <a:pt x="586" y="1405"/>
                    <a:pt x="579" y="1403"/>
                    <a:pt x="569" y="1403"/>
                  </a:cubicBezTo>
                  <a:cubicBezTo>
                    <a:pt x="571" y="1409"/>
                    <a:pt x="574" y="1415"/>
                    <a:pt x="576" y="1421"/>
                  </a:cubicBezTo>
                  <a:close/>
                  <a:moveTo>
                    <a:pt x="908" y="1407"/>
                  </a:moveTo>
                  <a:cubicBezTo>
                    <a:pt x="905" y="1412"/>
                    <a:pt x="905" y="1418"/>
                    <a:pt x="902" y="1423"/>
                  </a:cubicBezTo>
                  <a:cubicBezTo>
                    <a:pt x="917" y="1418"/>
                    <a:pt x="930" y="1411"/>
                    <a:pt x="942" y="1404"/>
                  </a:cubicBezTo>
                  <a:cubicBezTo>
                    <a:pt x="931" y="1405"/>
                    <a:pt x="920" y="1407"/>
                    <a:pt x="908" y="1407"/>
                  </a:cubicBezTo>
                  <a:close/>
                  <a:moveTo>
                    <a:pt x="606" y="1407"/>
                  </a:moveTo>
                  <a:cubicBezTo>
                    <a:pt x="645" y="1429"/>
                    <a:pt x="691" y="1449"/>
                    <a:pt x="737" y="1461"/>
                  </a:cubicBezTo>
                  <a:cubicBezTo>
                    <a:pt x="716" y="1449"/>
                    <a:pt x="695" y="1437"/>
                    <a:pt x="674" y="1423"/>
                  </a:cubicBezTo>
                  <a:cubicBezTo>
                    <a:pt x="667" y="1419"/>
                    <a:pt x="660" y="1411"/>
                    <a:pt x="654" y="1410"/>
                  </a:cubicBezTo>
                  <a:cubicBezTo>
                    <a:pt x="638" y="1406"/>
                    <a:pt x="624" y="1410"/>
                    <a:pt x="606" y="1407"/>
                  </a:cubicBezTo>
                  <a:moveTo>
                    <a:pt x="606" y="1407"/>
                  </a:moveTo>
                  <a:cubicBezTo>
                    <a:pt x="605" y="1404"/>
                    <a:pt x="602" y="1408"/>
                    <a:pt x="606" y="1407"/>
                  </a:cubicBezTo>
                  <a:moveTo>
                    <a:pt x="886" y="1409"/>
                  </a:moveTo>
                  <a:cubicBezTo>
                    <a:pt x="854" y="1430"/>
                    <a:pt x="820" y="1448"/>
                    <a:pt x="783" y="1463"/>
                  </a:cubicBezTo>
                  <a:cubicBezTo>
                    <a:pt x="824" y="1454"/>
                    <a:pt x="862" y="1441"/>
                    <a:pt x="897" y="1426"/>
                  </a:cubicBezTo>
                  <a:cubicBezTo>
                    <a:pt x="899" y="1420"/>
                    <a:pt x="901" y="1413"/>
                    <a:pt x="903" y="1408"/>
                  </a:cubicBezTo>
                  <a:cubicBezTo>
                    <a:pt x="897" y="1407"/>
                    <a:pt x="893" y="1410"/>
                    <a:pt x="886" y="1409"/>
                  </a:cubicBezTo>
                  <a:close/>
                  <a:moveTo>
                    <a:pt x="839" y="1412"/>
                  </a:moveTo>
                  <a:cubicBezTo>
                    <a:pt x="819" y="1430"/>
                    <a:pt x="798" y="1447"/>
                    <a:pt x="776" y="1463"/>
                  </a:cubicBezTo>
                  <a:cubicBezTo>
                    <a:pt x="814" y="1448"/>
                    <a:pt x="848" y="1430"/>
                    <a:pt x="879" y="1410"/>
                  </a:cubicBezTo>
                  <a:cubicBezTo>
                    <a:pt x="865" y="1410"/>
                    <a:pt x="853" y="1412"/>
                    <a:pt x="839" y="1412"/>
                  </a:cubicBezTo>
                  <a:close/>
                  <a:moveTo>
                    <a:pt x="736" y="1456"/>
                  </a:moveTo>
                  <a:cubicBezTo>
                    <a:pt x="735" y="1447"/>
                    <a:pt x="725" y="1440"/>
                    <a:pt x="718" y="1433"/>
                  </a:cubicBezTo>
                  <a:cubicBezTo>
                    <a:pt x="712" y="1427"/>
                    <a:pt x="704" y="1415"/>
                    <a:pt x="697" y="1413"/>
                  </a:cubicBezTo>
                  <a:cubicBezTo>
                    <a:pt x="687" y="1409"/>
                    <a:pt x="674" y="1412"/>
                    <a:pt x="661" y="1412"/>
                  </a:cubicBezTo>
                  <a:cubicBezTo>
                    <a:pt x="685" y="1428"/>
                    <a:pt x="708" y="1444"/>
                    <a:pt x="736" y="1456"/>
                  </a:cubicBezTo>
                  <a:close/>
                  <a:moveTo>
                    <a:pt x="770" y="1463"/>
                  </a:moveTo>
                  <a:cubicBezTo>
                    <a:pt x="769" y="1462"/>
                    <a:pt x="769" y="1463"/>
                    <a:pt x="769" y="1463"/>
                  </a:cubicBezTo>
                  <a:moveTo>
                    <a:pt x="769" y="1463"/>
                  </a:moveTo>
                  <a:cubicBezTo>
                    <a:pt x="767" y="1464"/>
                    <a:pt x="769" y="1465"/>
                    <a:pt x="769" y="1463"/>
                  </a:cubicBezTo>
                  <a:moveTo>
                    <a:pt x="769" y="1463"/>
                  </a:moveTo>
                  <a:cubicBezTo>
                    <a:pt x="770" y="1464"/>
                    <a:pt x="770" y="1463"/>
                    <a:pt x="770" y="1463"/>
                  </a:cubicBezTo>
                  <a:moveTo>
                    <a:pt x="770" y="1463"/>
                  </a:moveTo>
                  <a:cubicBezTo>
                    <a:pt x="789" y="1450"/>
                    <a:pt x="811" y="1435"/>
                    <a:pt x="828" y="1418"/>
                  </a:cubicBezTo>
                  <a:cubicBezTo>
                    <a:pt x="830" y="1417"/>
                    <a:pt x="834" y="1414"/>
                    <a:pt x="832" y="1412"/>
                  </a:cubicBezTo>
                  <a:cubicBezTo>
                    <a:pt x="824" y="1414"/>
                    <a:pt x="811" y="1412"/>
                    <a:pt x="801" y="1413"/>
                  </a:cubicBezTo>
                  <a:cubicBezTo>
                    <a:pt x="792" y="1430"/>
                    <a:pt x="781" y="1446"/>
                    <a:pt x="770" y="1463"/>
                  </a:cubicBezTo>
                  <a:moveTo>
                    <a:pt x="735" y="1445"/>
                  </a:moveTo>
                  <a:cubicBezTo>
                    <a:pt x="735" y="1434"/>
                    <a:pt x="734" y="1424"/>
                    <a:pt x="733" y="1414"/>
                  </a:cubicBezTo>
                  <a:cubicBezTo>
                    <a:pt x="724" y="1414"/>
                    <a:pt x="712" y="1411"/>
                    <a:pt x="702" y="1414"/>
                  </a:cubicBezTo>
                  <a:cubicBezTo>
                    <a:pt x="713" y="1424"/>
                    <a:pt x="723" y="1436"/>
                    <a:pt x="735" y="1445"/>
                  </a:cubicBezTo>
                  <a:close/>
                  <a:moveTo>
                    <a:pt x="574" y="1423"/>
                  </a:moveTo>
                  <a:cubicBezTo>
                    <a:pt x="566" y="1420"/>
                    <a:pt x="558" y="1416"/>
                    <a:pt x="549" y="1414"/>
                  </a:cubicBezTo>
                  <a:cubicBezTo>
                    <a:pt x="545" y="1420"/>
                    <a:pt x="540" y="1423"/>
                    <a:pt x="539" y="1433"/>
                  </a:cubicBezTo>
                  <a:cubicBezTo>
                    <a:pt x="554" y="1436"/>
                    <a:pt x="571" y="1443"/>
                    <a:pt x="584" y="1444"/>
                  </a:cubicBezTo>
                  <a:cubicBezTo>
                    <a:pt x="580" y="1438"/>
                    <a:pt x="578" y="1430"/>
                    <a:pt x="574" y="1423"/>
                  </a:cubicBezTo>
                  <a:close/>
                  <a:moveTo>
                    <a:pt x="761" y="1463"/>
                  </a:moveTo>
                  <a:cubicBezTo>
                    <a:pt x="763" y="1448"/>
                    <a:pt x="764" y="1430"/>
                    <a:pt x="766" y="1414"/>
                  </a:cubicBezTo>
                  <a:cubicBezTo>
                    <a:pt x="757" y="1414"/>
                    <a:pt x="745" y="1412"/>
                    <a:pt x="737" y="1415"/>
                  </a:cubicBezTo>
                  <a:cubicBezTo>
                    <a:pt x="745" y="1431"/>
                    <a:pt x="752" y="1449"/>
                    <a:pt x="761" y="1463"/>
                  </a:cubicBezTo>
                  <a:close/>
                  <a:moveTo>
                    <a:pt x="765" y="1464"/>
                  </a:moveTo>
                  <a:cubicBezTo>
                    <a:pt x="776" y="1448"/>
                    <a:pt x="788" y="1432"/>
                    <a:pt x="798" y="1414"/>
                  </a:cubicBezTo>
                  <a:cubicBezTo>
                    <a:pt x="788" y="1414"/>
                    <a:pt x="778" y="1414"/>
                    <a:pt x="768" y="1414"/>
                  </a:cubicBezTo>
                  <a:cubicBezTo>
                    <a:pt x="768" y="1431"/>
                    <a:pt x="764" y="1449"/>
                    <a:pt x="765" y="1464"/>
                  </a:cubicBezTo>
                  <a:close/>
                  <a:moveTo>
                    <a:pt x="366" y="1415"/>
                  </a:moveTo>
                  <a:cubicBezTo>
                    <a:pt x="366" y="1416"/>
                    <a:pt x="367" y="1416"/>
                    <a:pt x="367" y="1416"/>
                  </a:cubicBezTo>
                  <a:moveTo>
                    <a:pt x="367" y="1416"/>
                  </a:moveTo>
                  <a:cubicBezTo>
                    <a:pt x="382" y="1430"/>
                    <a:pt x="403" y="1442"/>
                    <a:pt x="422" y="1448"/>
                  </a:cubicBezTo>
                  <a:cubicBezTo>
                    <a:pt x="403" y="1438"/>
                    <a:pt x="388" y="1425"/>
                    <a:pt x="367" y="1416"/>
                  </a:cubicBezTo>
                  <a:moveTo>
                    <a:pt x="367" y="1416"/>
                  </a:moveTo>
                  <a:cubicBezTo>
                    <a:pt x="367" y="1416"/>
                    <a:pt x="366" y="1416"/>
                    <a:pt x="366" y="1415"/>
                  </a:cubicBezTo>
                  <a:moveTo>
                    <a:pt x="366" y="1415"/>
                  </a:moveTo>
                  <a:cubicBezTo>
                    <a:pt x="365" y="1414"/>
                    <a:pt x="364" y="1416"/>
                    <a:pt x="366" y="1415"/>
                  </a:cubicBezTo>
                  <a:moveTo>
                    <a:pt x="1132" y="1415"/>
                  </a:moveTo>
                  <a:cubicBezTo>
                    <a:pt x="1094" y="1431"/>
                    <a:pt x="1057" y="1446"/>
                    <a:pt x="1014" y="1456"/>
                  </a:cubicBezTo>
                  <a:cubicBezTo>
                    <a:pt x="1007" y="1463"/>
                    <a:pt x="999" y="1470"/>
                    <a:pt x="991" y="1477"/>
                  </a:cubicBezTo>
                  <a:cubicBezTo>
                    <a:pt x="1048" y="1467"/>
                    <a:pt x="1099" y="1450"/>
                    <a:pt x="1132" y="1415"/>
                  </a:cubicBezTo>
                  <a:moveTo>
                    <a:pt x="1132" y="1415"/>
                  </a:moveTo>
                  <a:cubicBezTo>
                    <a:pt x="1133" y="1415"/>
                    <a:pt x="1132" y="1414"/>
                    <a:pt x="1132" y="1415"/>
                  </a:cubicBezTo>
                  <a:moveTo>
                    <a:pt x="979" y="1419"/>
                  </a:moveTo>
                  <a:cubicBezTo>
                    <a:pt x="953" y="1430"/>
                    <a:pt x="925" y="1440"/>
                    <a:pt x="894" y="1447"/>
                  </a:cubicBezTo>
                  <a:cubicBezTo>
                    <a:pt x="893" y="1451"/>
                    <a:pt x="891" y="1455"/>
                    <a:pt x="890" y="1460"/>
                  </a:cubicBezTo>
                  <a:cubicBezTo>
                    <a:pt x="924" y="1455"/>
                    <a:pt x="955" y="1447"/>
                    <a:pt x="987" y="1439"/>
                  </a:cubicBezTo>
                  <a:cubicBezTo>
                    <a:pt x="986" y="1431"/>
                    <a:pt x="983" y="1424"/>
                    <a:pt x="979" y="1419"/>
                  </a:cubicBezTo>
                  <a:close/>
                  <a:moveTo>
                    <a:pt x="755" y="1463"/>
                  </a:moveTo>
                  <a:cubicBezTo>
                    <a:pt x="756" y="1464"/>
                    <a:pt x="756" y="1462"/>
                    <a:pt x="755" y="1463"/>
                  </a:cubicBezTo>
                  <a:moveTo>
                    <a:pt x="755" y="1463"/>
                  </a:moveTo>
                  <a:cubicBezTo>
                    <a:pt x="749" y="1449"/>
                    <a:pt x="743" y="1437"/>
                    <a:pt x="737" y="1424"/>
                  </a:cubicBezTo>
                  <a:cubicBezTo>
                    <a:pt x="736" y="1433"/>
                    <a:pt x="739" y="1439"/>
                    <a:pt x="738" y="1448"/>
                  </a:cubicBezTo>
                  <a:cubicBezTo>
                    <a:pt x="743" y="1453"/>
                    <a:pt x="749" y="1458"/>
                    <a:pt x="755" y="1463"/>
                  </a:cubicBezTo>
                  <a:moveTo>
                    <a:pt x="587" y="1446"/>
                  </a:moveTo>
                  <a:cubicBezTo>
                    <a:pt x="632" y="1456"/>
                    <a:pt x="682" y="1466"/>
                    <a:pt x="733" y="1466"/>
                  </a:cubicBezTo>
                  <a:cubicBezTo>
                    <a:pt x="676" y="1459"/>
                    <a:pt x="625" y="1440"/>
                    <a:pt x="578" y="1426"/>
                  </a:cubicBezTo>
                  <a:cubicBezTo>
                    <a:pt x="582" y="1432"/>
                    <a:pt x="584" y="1439"/>
                    <a:pt x="587" y="1446"/>
                  </a:cubicBezTo>
                  <a:close/>
                  <a:moveTo>
                    <a:pt x="1034" y="1427"/>
                  </a:moveTo>
                  <a:cubicBezTo>
                    <a:pt x="1019" y="1432"/>
                    <a:pt x="1004" y="1437"/>
                    <a:pt x="989" y="1441"/>
                  </a:cubicBezTo>
                  <a:cubicBezTo>
                    <a:pt x="989" y="1450"/>
                    <a:pt x="986" y="1454"/>
                    <a:pt x="984" y="1460"/>
                  </a:cubicBezTo>
                  <a:moveTo>
                    <a:pt x="984" y="1460"/>
                  </a:moveTo>
                  <a:cubicBezTo>
                    <a:pt x="982" y="1460"/>
                    <a:pt x="984" y="1461"/>
                    <a:pt x="984" y="1460"/>
                  </a:cubicBezTo>
                  <a:moveTo>
                    <a:pt x="984" y="1460"/>
                  </a:moveTo>
                  <a:cubicBezTo>
                    <a:pt x="994" y="1459"/>
                    <a:pt x="1001" y="1456"/>
                    <a:pt x="1011" y="1455"/>
                  </a:cubicBezTo>
                  <a:cubicBezTo>
                    <a:pt x="1019" y="1446"/>
                    <a:pt x="1027" y="1437"/>
                    <a:pt x="1034" y="1427"/>
                  </a:cubicBezTo>
                  <a:moveTo>
                    <a:pt x="1034" y="1427"/>
                  </a:moveTo>
                  <a:cubicBezTo>
                    <a:pt x="1035" y="1426"/>
                    <a:pt x="1034" y="1426"/>
                    <a:pt x="1034" y="1427"/>
                  </a:cubicBezTo>
                  <a:moveTo>
                    <a:pt x="1141" y="1428"/>
                  </a:moveTo>
                  <a:cubicBezTo>
                    <a:pt x="1141" y="1428"/>
                    <a:pt x="1142" y="1429"/>
                    <a:pt x="1141" y="1428"/>
                  </a:cubicBezTo>
                  <a:close/>
                  <a:moveTo>
                    <a:pt x="1139" y="1429"/>
                  </a:moveTo>
                  <a:cubicBezTo>
                    <a:pt x="1138" y="1429"/>
                    <a:pt x="1138" y="1429"/>
                    <a:pt x="1137" y="1430"/>
                  </a:cubicBezTo>
                  <a:moveTo>
                    <a:pt x="1137" y="1430"/>
                  </a:moveTo>
                  <a:cubicBezTo>
                    <a:pt x="1136" y="1430"/>
                    <a:pt x="1136" y="1430"/>
                    <a:pt x="1135" y="1431"/>
                  </a:cubicBezTo>
                  <a:moveTo>
                    <a:pt x="1135" y="1431"/>
                  </a:moveTo>
                  <a:cubicBezTo>
                    <a:pt x="1116" y="1441"/>
                    <a:pt x="1092" y="1448"/>
                    <a:pt x="1074" y="1461"/>
                  </a:cubicBezTo>
                  <a:cubicBezTo>
                    <a:pt x="1096" y="1452"/>
                    <a:pt x="1118" y="1443"/>
                    <a:pt x="1135" y="1431"/>
                  </a:cubicBezTo>
                  <a:moveTo>
                    <a:pt x="1135" y="1431"/>
                  </a:moveTo>
                  <a:cubicBezTo>
                    <a:pt x="1137" y="1431"/>
                    <a:pt x="1137" y="1431"/>
                    <a:pt x="1137" y="1430"/>
                  </a:cubicBezTo>
                  <a:moveTo>
                    <a:pt x="1137" y="1430"/>
                  </a:moveTo>
                  <a:cubicBezTo>
                    <a:pt x="1138" y="1430"/>
                    <a:pt x="1139" y="1430"/>
                    <a:pt x="1139" y="1429"/>
                  </a:cubicBezTo>
                  <a:moveTo>
                    <a:pt x="1139" y="1429"/>
                  </a:moveTo>
                  <a:cubicBezTo>
                    <a:pt x="1141" y="1428"/>
                    <a:pt x="1139" y="1428"/>
                    <a:pt x="1139" y="1429"/>
                  </a:cubicBezTo>
                  <a:moveTo>
                    <a:pt x="789" y="1465"/>
                  </a:moveTo>
                  <a:cubicBezTo>
                    <a:pt x="825" y="1461"/>
                    <a:pt x="858" y="1454"/>
                    <a:pt x="891" y="1446"/>
                  </a:cubicBezTo>
                  <a:cubicBezTo>
                    <a:pt x="892" y="1440"/>
                    <a:pt x="897" y="1434"/>
                    <a:pt x="895" y="1429"/>
                  </a:cubicBezTo>
                  <a:cubicBezTo>
                    <a:pt x="863" y="1444"/>
                    <a:pt x="826" y="1455"/>
                    <a:pt x="789" y="1465"/>
                  </a:cubicBezTo>
                  <a:close/>
                  <a:moveTo>
                    <a:pt x="404" y="1435"/>
                  </a:moveTo>
                  <a:cubicBezTo>
                    <a:pt x="404" y="1434"/>
                    <a:pt x="405" y="1435"/>
                    <a:pt x="404" y="1435"/>
                  </a:cubicBezTo>
                  <a:close/>
                  <a:moveTo>
                    <a:pt x="407" y="1436"/>
                  </a:moveTo>
                  <a:cubicBezTo>
                    <a:pt x="407" y="1437"/>
                    <a:pt x="408" y="1436"/>
                    <a:pt x="409" y="1437"/>
                  </a:cubicBezTo>
                  <a:moveTo>
                    <a:pt x="409" y="1437"/>
                  </a:moveTo>
                  <a:cubicBezTo>
                    <a:pt x="409" y="1437"/>
                    <a:pt x="409" y="1437"/>
                    <a:pt x="409" y="1438"/>
                  </a:cubicBezTo>
                  <a:cubicBezTo>
                    <a:pt x="439" y="1456"/>
                    <a:pt x="472" y="1472"/>
                    <a:pt x="513" y="1480"/>
                  </a:cubicBezTo>
                  <a:moveTo>
                    <a:pt x="513" y="1480"/>
                  </a:moveTo>
                  <a:cubicBezTo>
                    <a:pt x="514" y="1483"/>
                    <a:pt x="517" y="1479"/>
                    <a:pt x="513" y="1480"/>
                  </a:cubicBezTo>
                  <a:moveTo>
                    <a:pt x="513" y="1480"/>
                  </a:moveTo>
                  <a:cubicBezTo>
                    <a:pt x="487" y="1457"/>
                    <a:pt x="441" y="1454"/>
                    <a:pt x="409" y="1437"/>
                  </a:cubicBezTo>
                  <a:moveTo>
                    <a:pt x="409" y="1437"/>
                  </a:moveTo>
                  <a:cubicBezTo>
                    <a:pt x="409" y="1436"/>
                    <a:pt x="408" y="1436"/>
                    <a:pt x="407" y="1436"/>
                  </a:cubicBezTo>
                  <a:moveTo>
                    <a:pt x="407" y="1436"/>
                  </a:moveTo>
                  <a:cubicBezTo>
                    <a:pt x="406" y="1434"/>
                    <a:pt x="406" y="1436"/>
                    <a:pt x="407" y="1436"/>
                  </a:cubicBezTo>
                  <a:moveTo>
                    <a:pt x="541" y="1455"/>
                  </a:moveTo>
                  <a:cubicBezTo>
                    <a:pt x="559" y="1457"/>
                    <a:pt x="575" y="1462"/>
                    <a:pt x="594" y="1463"/>
                  </a:cubicBezTo>
                  <a:cubicBezTo>
                    <a:pt x="592" y="1458"/>
                    <a:pt x="588" y="1454"/>
                    <a:pt x="586" y="1448"/>
                  </a:cubicBezTo>
                  <a:cubicBezTo>
                    <a:pt x="570" y="1444"/>
                    <a:pt x="554" y="1440"/>
                    <a:pt x="538" y="1435"/>
                  </a:cubicBezTo>
                  <a:cubicBezTo>
                    <a:pt x="536" y="1441"/>
                    <a:pt x="539" y="1450"/>
                    <a:pt x="541" y="1455"/>
                  </a:cubicBezTo>
                  <a:close/>
                  <a:moveTo>
                    <a:pt x="466" y="1437"/>
                  </a:moveTo>
                  <a:cubicBezTo>
                    <a:pt x="466" y="1437"/>
                    <a:pt x="466" y="1437"/>
                    <a:pt x="466" y="1438"/>
                  </a:cubicBezTo>
                  <a:cubicBezTo>
                    <a:pt x="476" y="1446"/>
                    <a:pt x="485" y="1455"/>
                    <a:pt x="495" y="1463"/>
                  </a:cubicBezTo>
                  <a:cubicBezTo>
                    <a:pt x="514" y="1467"/>
                    <a:pt x="531" y="1473"/>
                    <a:pt x="552" y="1474"/>
                  </a:cubicBezTo>
                  <a:moveTo>
                    <a:pt x="552" y="1474"/>
                  </a:moveTo>
                  <a:cubicBezTo>
                    <a:pt x="552" y="1475"/>
                    <a:pt x="553" y="1474"/>
                    <a:pt x="552" y="1474"/>
                  </a:cubicBezTo>
                  <a:moveTo>
                    <a:pt x="552" y="1474"/>
                  </a:moveTo>
                  <a:cubicBezTo>
                    <a:pt x="547" y="1468"/>
                    <a:pt x="542" y="1463"/>
                    <a:pt x="538" y="1456"/>
                  </a:cubicBezTo>
                  <a:cubicBezTo>
                    <a:pt x="512" y="1451"/>
                    <a:pt x="490" y="1443"/>
                    <a:pt x="466" y="1437"/>
                  </a:cubicBezTo>
                  <a:moveTo>
                    <a:pt x="466" y="1437"/>
                  </a:moveTo>
                  <a:cubicBezTo>
                    <a:pt x="466" y="1435"/>
                    <a:pt x="465" y="1437"/>
                    <a:pt x="466" y="1437"/>
                  </a:cubicBezTo>
                  <a:moveTo>
                    <a:pt x="888" y="1463"/>
                  </a:moveTo>
                  <a:cubicBezTo>
                    <a:pt x="888" y="1467"/>
                    <a:pt x="885" y="1469"/>
                    <a:pt x="884" y="1472"/>
                  </a:cubicBezTo>
                  <a:cubicBezTo>
                    <a:pt x="919" y="1472"/>
                    <a:pt x="949" y="1466"/>
                    <a:pt x="980" y="1462"/>
                  </a:cubicBezTo>
                  <a:cubicBezTo>
                    <a:pt x="982" y="1456"/>
                    <a:pt x="988" y="1448"/>
                    <a:pt x="986" y="1441"/>
                  </a:cubicBezTo>
                  <a:cubicBezTo>
                    <a:pt x="956" y="1451"/>
                    <a:pt x="922" y="1458"/>
                    <a:pt x="888" y="1463"/>
                  </a:cubicBezTo>
                  <a:close/>
                  <a:moveTo>
                    <a:pt x="1098" y="1445"/>
                  </a:moveTo>
                  <a:cubicBezTo>
                    <a:pt x="1098" y="1445"/>
                    <a:pt x="1099" y="1446"/>
                    <a:pt x="1098" y="1445"/>
                  </a:cubicBezTo>
                  <a:close/>
                  <a:moveTo>
                    <a:pt x="423" y="1450"/>
                  </a:moveTo>
                  <a:cubicBezTo>
                    <a:pt x="423" y="1450"/>
                    <a:pt x="424" y="1451"/>
                    <a:pt x="423" y="1450"/>
                  </a:cubicBezTo>
                  <a:close/>
                  <a:moveTo>
                    <a:pt x="600" y="1464"/>
                  </a:moveTo>
                  <a:cubicBezTo>
                    <a:pt x="639" y="1469"/>
                    <a:pt x="688" y="1474"/>
                    <a:pt x="730" y="1469"/>
                  </a:cubicBezTo>
                  <a:cubicBezTo>
                    <a:pt x="679" y="1467"/>
                    <a:pt x="633" y="1459"/>
                    <a:pt x="590" y="1449"/>
                  </a:cubicBezTo>
                  <a:cubicBezTo>
                    <a:pt x="593" y="1455"/>
                    <a:pt x="595" y="1461"/>
                    <a:pt x="600" y="1464"/>
                  </a:cubicBezTo>
                  <a:close/>
                  <a:moveTo>
                    <a:pt x="888" y="1449"/>
                  </a:moveTo>
                  <a:cubicBezTo>
                    <a:pt x="859" y="1457"/>
                    <a:pt x="828" y="1462"/>
                    <a:pt x="797" y="1467"/>
                  </a:cubicBezTo>
                  <a:cubicBezTo>
                    <a:pt x="795" y="1467"/>
                    <a:pt x="793" y="1467"/>
                    <a:pt x="792" y="1467"/>
                  </a:cubicBezTo>
                  <a:cubicBezTo>
                    <a:pt x="790" y="1468"/>
                    <a:pt x="792" y="1469"/>
                    <a:pt x="794" y="1468"/>
                  </a:cubicBezTo>
                  <a:cubicBezTo>
                    <a:pt x="826" y="1467"/>
                    <a:pt x="856" y="1465"/>
                    <a:pt x="885" y="1461"/>
                  </a:cubicBezTo>
                  <a:cubicBezTo>
                    <a:pt x="887" y="1457"/>
                    <a:pt x="888" y="1453"/>
                    <a:pt x="890" y="1449"/>
                  </a:cubicBezTo>
                  <a:cubicBezTo>
                    <a:pt x="889" y="1449"/>
                    <a:pt x="888" y="1449"/>
                    <a:pt x="888" y="1449"/>
                  </a:cubicBezTo>
                  <a:close/>
                  <a:moveTo>
                    <a:pt x="425" y="1451"/>
                  </a:moveTo>
                  <a:cubicBezTo>
                    <a:pt x="425" y="1451"/>
                    <a:pt x="426" y="1452"/>
                    <a:pt x="425" y="1451"/>
                  </a:cubicBezTo>
                  <a:close/>
                  <a:moveTo>
                    <a:pt x="427" y="1452"/>
                  </a:moveTo>
                  <a:cubicBezTo>
                    <a:pt x="427" y="1452"/>
                    <a:pt x="428" y="1453"/>
                    <a:pt x="427" y="1452"/>
                  </a:cubicBezTo>
                  <a:close/>
                  <a:moveTo>
                    <a:pt x="429" y="1453"/>
                  </a:moveTo>
                  <a:cubicBezTo>
                    <a:pt x="428" y="1453"/>
                    <a:pt x="430" y="1454"/>
                    <a:pt x="429" y="1453"/>
                  </a:cubicBezTo>
                  <a:close/>
                  <a:moveTo>
                    <a:pt x="749" y="1462"/>
                  </a:moveTo>
                  <a:cubicBezTo>
                    <a:pt x="749" y="1462"/>
                    <a:pt x="750" y="1462"/>
                    <a:pt x="750" y="1463"/>
                  </a:cubicBezTo>
                  <a:moveTo>
                    <a:pt x="750" y="1463"/>
                  </a:moveTo>
                  <a:cubicBezTo>
                    <a:pt x="751" y="1464"/>
                    <a:pt x="752" y="1462"/>
                    <a:pt x="750" y="1463"/>
                  </a:cubicBezTo>
                  <a:moveTo>
                    <a:pt x="750" y="1463"/>
                  </a:moveTo>
                  <a:cubicBezTo>
                    <a:pt x="750" y="1462"/>
                    <a:pt x="749" y="1462"/>
                    <a:pt x="749" y="1462"/>
                  </a:cubicBezTo>
                  <a:moveTo>
                    <a:pt x="749" y="1462"/>
                  </a:moveTo>
                  <a:cubicBezTo>
                    <a:pt x="746" y="1458"/>
                    <a:pt x="742" y="1456"/>
                    <a:pt x="739" y="1453"/>
                  </a:cubicBezTo>
                  <a:cubicBezTo>
                    <a:pt x="738" y="1460"/>
                    <a:pt x="744" y="1460"/>
                    <a:pt x="749" y="1462"/>
                  </a:cubicBezTo>
                  <a:moveTo>
                    <a:pt x="559" y="1476"/>
                  </a:moveTo>
                  <a:cubicBezTo>
                    <a:pt x="572" y="1480"/>
                    <a:pt x="590" y="1477"/>
                    <a:pt x="605" y="1480"/>
                  </a:cubicBezTo>
                  <a:cubicBezTo>
                    <a:pt x="605" y="1476"/>
                    <a:pt x="598" y="1472"/>
                    <a:pt x="597" y="1466"/>
                  </a:cubicBezTo>
                  <a:cubicBezTo>
                    <a:pt x="577" y="1465"/>
                    <a:pt x="561" y="1460"/>
                    <a:pt x="543" y="1458"/>
                  </a:cubicBezTo>
                  <a:cubicBezTo>
                    <a:pt x="547" y="1464"/>
                    <a:pt x="551" y="1473"/>
                    <a:pt x="559" y="1476"/>
                  </a:cubicBezTo>
                  <a:close/>
                  <a:moveTo>
                    <a:pt x="981" y="1463"/>
                  </a:moveTo>
                  <a:cubicBezTo>
                    <a:pt x="976" y="1471"/>
                    <a:pt x="970" y="1476"/>
                    <a:pt x="964" y="1481"/>
                  </a:cubicBezTo>
                  <a:cubicBezTo>
                    <a:pt x="972" y="1480"/>
                    <a:pt x="978" y="1479"/>
                    <a:pt x="986" y="1478"/>
                  </a:cubicBezTo>
                  <a:cubicBezTo>
                    <a:pt x="993" y="1472"/>
                    <a:pt x="1000" y="1466"/>
                    <a:pt x="1007" y="1460"/>
                  </a:cubicBezTo>
                  <a:cubicBezTo>
                    <a:pt x="1007" y="1458"/>
                    <a:pt x="1008" y="1458"/>
                    <a:pt x="1006" y="1458"/>
                  </a:cubicBezTo>
                  <a:cubicBezTo>
                    <a:pt x="998" y="1460"/>
                    <a:pt x="989" y="1461"/>
                    <a:pt x="981" y="1463"/>
                  </a:cubicBezTo>
                  <a:close/>
                  <a:moveTo>
                    <a:pt x="1069" y="1460"/>
                  </a:moveTo>
                  <a:cubicBezTo>
                    <a:pt x="1069" y="1459"/>
                    <a:pt x="1070" y="1460"/>
                    <a:pt x="1069" y="1460"/>
                  </a:cubicBezTo>
                  <a:close/>
                  <a:moveTo>
                    <a:pt x="1066" y="1461"/>
                  </a:moveTo>
                  <a:cubicBezTo>
                    <a:pt x="1041" y="1468"/>
                    <a:pt x="1016" y="1476"/>
                    <a:pt x="987" y="1480"/>
                  </a:cubicBezTo>
                  <a:cubicBezTo>
                    <a:pt x="984" y="1484"/>
                    <a:pt x="979" y="1485"/>
                    <a:pt x="976" y="1488"/>
                  </a:cubicBezTo>
                  <a:cubicBezTo>
                    <a:pt x="1008" y="1481"/>
                    <a:pt x="1042" y="1475"/>
                    <a:pt x="1066" y="1461"/>
                  </a:cubicBezTo>
                  <a:moveTo>
                    <a:pt x="1066" y="1461"/>
                  </a:moveTo>
                  <a:cubicBezTo>
                    <a:pt x="1070" y="1462"/>
                    <a:pt x="1067" y="1458"/>
                    <a:pt x="1066" y="1461"/>
                  </a:cubicBezTo>
                  <a:moveTo>
                    <a:pt x="742" y="1463"/>
                  </a:moveTo>
                  <a:cubicBezTo>
                    <a:pt x="742" y="1465"/>
                    <a:pt x="746" y="1462"/>
                    <a:pt x="742" y="1463"/>
                  </a:cubicBezTo>
                  <a:moveTo>
                    <a:pt x="742" y="1463"/>
                  </a:moveTo>
                  <a:cubicBezTo>
                    <a:pt x="741" y="1462"/>
                    <a:pt x="740" y="1461"/>
                    <a:pt x="739" y="1461"/>
                  </a:cubicBezTo>
                  <a:cubicBezTo>
                    <a:pt x="739" y="1463"/>
                    <a:pt x="740" y="1462"/>
                    <a:pt x="742" y="1463"/>
                  </a:cubicBezTo>
                  <a:moveTo>
                    <a:pt x="1072" y="1462"/>
                  </a:moveTo>
                  <a:cubicBezTo>
                    <a:pt x="1072" y="1461"/>
                    <a:pt x="1073" y="1462"/>
                    <a:pt x="1072" y="1462"/>
                  </a:cubicBezTo>
                  <a:close/>
                  <a:moveTo>
                    <a:pt x="774" y="1463"/>
                  </a:moveTo>
                  <a:cubicBezTo>
                    <a:pt x="774" y="1463"/>
                    <a:pt x="775" y="1464"/>
                    <a:pt x="774" y="1463"/>
                  </a:cubicBezTo>
                  <a:close/>
                  <a:moveTo>
                    <a:pt x="746" y="1464"/>
                  </a:moveTo>
                  <a:cubicBezTo>
                    <a:pt x="745" y="1464"/>
                    <a:pt x="746" y="1465"/>
                    <a:pt x="746" y="1464"/>
                  </a:cubicBezTo>
                  <a:close/>
                  <a:moveTo>
                    <a:pt x="780" y="1464"/>
                  </a:moveTo>
                  <a:cubicBezTo>
                    <a:pt x="780" y="1464"/>
                    <a:pt x="781" y="1465"/>
                    <a:pt x="780" y="1464"/>
                  </a:cubicBezTo>
                  <a:close/>
                  <a:moveTo>
                    <a:pt x="796" y="1472"/>
                  </a:moveTo>
                  <a:cubicBezTo>
                    <a:pt x="823" y="1473"/>
                    <a:pt x="851" y="1473"/>
                    <a:pt x="879" y="1473"/>
                  </a:cubicBezTo>
                  <a:cubicBezTo>
                    <a:pt x="879" y="1470"/>
                    <a:pt x="886" y="1464"/>
                    <a:pt x="882" y="1463"/>
                  </a:cubicBezTo>
                  <a:cubicBezTo>
                    <a:pt x="855" y="1469"/>
                    <a:pt x="823" y="1468"/>
                    <a:pt x="796" y="1472"/>
                  </a:cubicBezTo>
                  <a:close/>
                  <a:moveTo>
                    <a:pt x="882" y="1475"/>
                  </a:moveTo>
                  <a:cubicBezTo>
                    <a:pt x="882" y="1479"/>
                    <a:pt x="879" y="1481"/>
                    <a:pt x="878" y="1485"/>
                  </a:cubicBezTo>
                  <a:cubicBezTo>
                    <a:pt x="901" y="1482"/>
                    <a:pt x="937" y="1489"/>
                    <a:pt x="958" y="1482"/>
                  </a:cubicBezTo>
                  <a:cubicBezTo>
                    <a:pt x="961" y="1480"/>
                    <a:pt x="965" y="1476"/>
                    <a:pt x="968" y="1473"/>
                  </a:cubicBezTo>
                  <a:cubicBezTo>
                    <a:pt x="971" y="1470"/>
                    <a:pt x="977" y="1467"/>
                    <a:pt x="975" y="1464"/>
                  </a:cubicBezTo>
                  <a:cubicBezTo>
                    <a:pt x="946" y="1470"/>
                    <a:pt x="916" y="1474"/>
                    <a:pt x="882" y="1475"/>
                  </a:cubicBezTo>
                  <a:close/>
                  <a:moveTo>
                    <a:pt x="784" y="1466"/>
                  </a:moveTo>
                  <a:cubicBezTo>
                    <a:pt x="784" y="1466"/>
                    <a:pt x="785" y="1467"/>
                    <a:pt x="784" y="1466"/>
                  </a:cubicBezTo>
                  <a:close/>
                  <a:moveTo>
                    <a:pt x="503" y="1468"/>
                  </a:moveTo>
                  <a:cubicBezTo>
                    <a:pt x="520" y="1486"/>
                    <a:pt x="554" y="1491"/>
                    <a:pt x="582" y="1493"/>
                  </a:cubicBezTo>
                  <a:cubicBezTo>
                    <a:pt x="572" y="1490"/>
                    <a:pt x="565" y="1483"/>
                    <a:pt x="556" y="1478"/>
                  </a:cubicBezTo>
                  <a:cubicBezTo>
                    <a:pt x="537" y="1475"/>
                    <a:pt x="521" y="1471"/>
                    <a:pt x="503" y="1468"/>
                  </a:cubicBezTo>
                  <a:moveTo>
                    <a:pt x="503" y="1468"/>
                  </a:moveTo>
                  <a:cubicBezTo>
                    <a:pt x="502" y="1467"/>
                    <a:pt x="502" y="1468"/>
                    <a:pt x="503" y="1468"/>
                  </a:cubicBezTo>
                  <a:moveTo>
                    <a:pt x="611" y="1480"/>
                  </a:moveTo>
                  <a:cubicBezTo>
                    <a:pt x="653" y="1483"/>
                    <a:pt x="697" y="1480"/>
                    <a:pt x="732" y="1473"/>
                  </a:cubicBezTo>
                  <a:cubicBezTo>
                    <a:pt x="687" y="1475"/>
                    <a:pt x="642" y="1473"/>
                    <a:pt x="601" y="1467"/>
                  </a:cubicBezTo>
                  <a:cubicBezTo>
                    <a:pt x="604" y="1472"/>
                    <a:pt x="605" y="1478"/>
                    <a:pt x="611" y="1480"/>
                  </a:cubicBezTo>
                  <a:close/>
                  <a:moveTo>
                    <a:pt x="738" y="1472"/>
                  </a:moveTo>
                  <a:cubicBezTo>
                    <a:pt x="737" y="1472"/>
                    <a:pt x="736" y="1472"/>
                    <a:pt x="736" y="1473"/>
                  </a:cubicBezTo>
                  <a:cubicBezTo>
                    <a:pt x="737" y="1473"/>
                    <a:pt x="738" y="1473"/>
                    <a:pt x="738" y="1472"/>
                  </a:cubicBezTo>
                  <a:close/>
                  <a:moveTo>
                    <a:pt x="789" y="1473"/>
                  </a:moveTo>
                  <a:cubicBezTo>
                    <a:pt x="788" y="1473"/>
                    <a:pt x="786" y="1473"/>
                    <a:pt x="786" y="1474"/>
                  </a:cubicBezTo>
                  <a:cubicBezTo>
                    <a:pt x="787" y="1474"/>
                    <a:pt x="789" y="1474"/>
                    <a:pt x="789" y="1473"/>
                  </a:cubicBezTo>
                  <a:close/>
                  <a:moveTo>
                    <a:pt x="742" y="1475"/>
                  </a:moveTo>
                  <a:cubicBezTo>
                    <a:pt x="741" y="1475"/>
                    <a:pt x="742" y="1476"/>
                    <a:pt x="742" y="1475"/>
                  </a:cubicBezTo>
                  <a:close/>
                  <a:moveTo>
                    <a:pt x="745" y="1509"/>
                  </a:moveTo>
                  <a:cubicBezTo>
                    <a:pt x="748" y="1509"/>
                    <a:pt x="752" y="1509"/>
                    <a:pt x="755" y="1509"/>
                  </a:cubicBezTo>
                  <a:cubicBezTo>
                    <a:pt x="757" y="1498"/>
                    <a:pt x="761" y="1484"/>
                    <a:pt x="759" y="1474"/>
                  </a:cubicBezTo>
                  <a:cubicBezTo>
                    <a:pt x="754" y="1485"/>
                    <a:pt x="737" y="1490"/>
                    <a:pt x="745" y="1509"/>
                  </a:cubicBezTo>
                  <a:close/>
                  <a:moveTo>
                    <a:pt x="877" y="1476"/>
                  </a:moveTo>
                  <a:cubicBezTo>
                    <a:pt x="879" y="1475"/>
                    <a:pt x="877" y="1475"/>
                    <a:pt x="877" y="1476"/>
                  </a:cubicBezTo>
                  <a:moveTo>
                    <a:pt x="877" y="1476"/>
                  </a:moveTo>
                  <a:cubicBezTo>
                    <a:pt x="848" y="1477"/>
                    <a:pt x="817" y="1475"/>
                    <a:pt x="791" y="1475"/>
                  </a:cubicBezTo>
                  <a:cubicBezTo>
                    <a:pt x="817" y="1479"/>
                    <a:pt x="844" y="1483"/>
                    <a:pt x="873" y="1485"/>
                  </a:cubicBezTo>
                  <a:cubicBezTo>
                    <a:pt x="875" y="1482"/>
                    <a:pt x="877" y="1480"/>
                    <a:pt x="877" y="1476"/>
                  </a:cubicBezTo>
                  <a:moveTo>
                    <a:pt x="655" y="1493"/>
                  </a:moveTo>
                  <a:cubicBezTo>
                    <a:pt x="685" y="1490"/>
                    <a:pt x="715" y="1482"/>
                    <a:pt x="737" y="1477"/>
                  </a:cubicBezTo>
                  <a:cubicBezTo>
                    <a:pt x="737" y="1476"/>
                    <a:pt x="739" y="1475"/>
                    <a:pt x="736" y="1475"/>
                  </a:cubicBezTo>
                  <a:cubicBezTo>
                    <a:pt x="700" y="1482"/>
                    <a:pt x="655" y="1485"/>
                    <a:pt x="612" y="1483"/>
                  </a:cubicBezTo>
                  <a:cubicBezTo>
                    <a:pt x="615" y="1498"/>
                    <a:pt x="635" y="1496"/>
                    <a:pt x="655" y="1493"/>
                  </a:cubicBezTo>
                  <a:close/>
                  <a:moveTo>
                    <a:pt x="749" y="1476"/>
                  </a:moveTo>
                  <a:cubicBezTo>
                    <a:pt x="748" y="1476"/>
                    <a:pt x="749" y="1477"/>
                    <a:pt x="749" y="1476"/>
                  </a:cubicBezTo>
                  <a:close/>
                  <a:moveTo>
                    <a:pt x="754" y="1476"/>
                  </a:moveTo>
                  <a:cubicBezTo>
                    <a:pt x="749" y="1477"/>
                    <a:pt x="746" y="1481"/>
                    <a:pt x="741" y="1483"/>
                  </a:cubicBezTo>
                  <a:cubicBezTo>
                    <a:pt x="742" y="1484"/>
                    <a:pt x="741" y="1488"/>
                    <a:pt x="743" y="1489"/>
                  </a:cubicBezTo>
                  <a:cubicBezTo>
                    <a:pt x="746" y="1485"/>
                    <a:pt x="752" y="1481"/>
                    <a:pt x="754" y="1476"/>
                  </a:cubicBezTo>
                  <a:moveTo>
                    <a:pt x="754" y="1476"/>
                  </a:moveTo>
                  <a:cubicBezTo>
                    <a:pt x="756" y="1475"/>
                    <a:pt x="754" y="1475"/>
                    <a:pt x="754" y="1476"/>
                  </a:cubicBezTo>
                  <a:moveTo>
                    <a:pt x="773" y="1476"/>
                  </a:moveTo>
                  <a:cubicBezTo>
                    <a:pt x="772" y="1476"/>
                    <a:pt x="773" y="1477"/>
                    <a:pt x="773" y="1476"/>
                  </a:cubicBezTo>
                  <a:close/>
                  <a:moveTo>
                    <a:pt x="782" y="1475"/>
                  </a:moveTo>
                  <a:cubicBezTo>
                    <a:pt x="781" y="1475"/>
                    <a:pt x="780" y="1475"/>
                    <a:pt x="780" y="1476"/>
                  </a:cubicBezTo>
                  <a:cubicBezTo>
                    <a:pt x="781" y="1476"/>
                    <a:pt x="782" y="1476"/>
                    <a:pt x="782" y="1475"/>
                  </a:cubicBezTo>
                  <a:close/>
                  <a:moveTo>
                    <a:pt x="746" y="1477"/>
                  </a:moveTo>
                  <a:cubicBezTo>
                    <a:pt x="743" y="1476"/>
                    <a:pt x="739" y="1478"/>
                    <a:pt x="742" y="1480"/>
                  </a:cubicBezTo>
                  <a:cubicBezTo>
                    <a:pt x="742" y="1478"/>
                    <a:pt x="745" y="1479"/>
                    <a:pt x="746" y="1477"/>
                  </a:cubicBezTo>
                  <a:moveTo>
                    <a:pt x="746" y="1477"/>
                  </a:moveTo>
                  <a:cubicBezTo>
                    <a:pt x="750" y="1478"/>
                    <a:pt x="746" y="1474"/>
                    <a:pt x="746" y="1477"/>
                  </a:cubicBezTo>
                  <a:moveTo>
                    <a:pt x="758" y="1509"/>
                  </a:moveTo>
                  <a:cubicBezTo>
                    <a:pt x="768" y="1509"/>
                    <a:pt x="777" y="1509"/>
                    <a:pt x="787" y="1509"/>
                  </a:cubicBezTo>
                  <a:cubicBezTo>
                    <a:pt x="781" y="1500"/>
                    <a:pt x="770" y="1487"/>
                    <a:pt x="763" y="1476"/>
                  </a:cubicBezTo>
                  <a:cubicBezTo>
                    <a:pt x="761" y="1486"/>
                    <a:pt x="760" y="1498"/>
                    <a:pt x="758" y="1509"/>
                  </a:cubicBezTo>
                  <a:close/>
                  <a:moveTo>
                    <a:pt x="796" y="1509"/>
                  </a:moveTo>
                  <a:cubicBezTo>
                    <a:pt x="804" y="1511"/>
                    <a:pt x="813" y="1505"/>
                    <a:pt x="826" y="1508"/>
                  </a:cubicBezTo>
                  <a:cubicBezTo>
                    <a:pt x="807" y="1497"/>
                    <a:pt x="786" y="1489"/>
                    <a:pt x="769" y="1476"/>
                  </a:cubicBezTo>
                  <a:cubicBezTo>
                    <a:pt x="777" y="1485"/>
                    <a:pt x="782" y="1505"/>
                    <a:pt x="796" y="1509"/>
                  </a:cubicBezTo>
                  <a:close/>
                  <a:moveTo>
                    <a:pt x="837" y="1507"/>
                  </a:moveTo>
                  <a:cubicBezTo>
                    <a:pt x="844" y="1507"/>
                    <a:pt x="860" y="1507"/>
                    <a:pt x="864" y="1499"/>
                  </a:cubicBezTo>
                  <a:cubicBezTo>
                    <a:pt x="831" y="1496"/>
                    <a:pt x="800" y="1484"/>
                    <a:pt x="774" y="1477"/>
                  </a:cubicBezTo>
                  <a:cubicBezTo>
                    <a:pt x="791" y="1485"/>
                    <a:pt x="814" y="1505"/>
                    <a:pt x="837" y="1507"/>
                  </a:cubicBezTo>
                  <a:close/>
                  <a:moveTo>
                    <a:pt x="865" y="1497"/>
                  </a:moveTo>
                  <a:cubicBezTo>
                    <a:pt x="867" y="1494"/>
                    <a:pt x="870" y="1491"/>
                    <a:pt x="871" y="1487"/>
                  </a:cubicBezTo>
                  <a:cubicBezTo>
                    <a:pt x="839" y="1487"/>
                    <a:pt x="810" y="1479"/>
                    <a:pt x="783" y="1477"/>
                  </a:cubicBezTo>
                  <a:cubicBezTo>
                    <a:pt x="809" y="1485"/>
                    <a:pt x="835" y="1493"/>
                    <a:pt x="865" y="1497"/>
                  </a:cubicBezTo>
                  <a:close/>
                  <a:moveTo>
                    <a:pt x="617" y="1495"/>
                  </a:moveTo>
                  <a:cubicBezTo>
                    <a:pt x="616" y="1492"/>
                    <a:pt x="610" y="1486"/>
                    <a:pt x="606" y="1483"/>
                  </a:cubicBezTo>
                  <a:cubicBezTo>
                    <a:pt x="592" y="1483"/>
                    <a:pt x="576" y="1479"/>
                    <a:pt x="563" y="1480"/>
                  </a:cubicBezTo>
                  <a:cubicBezTo>
                    <a:pt x="577" y="1489"/>
                    <a:pt x="591" y="1498"/>
                    <a:pt x="617" y="1495"/>
                  </a:cubicBezTo>
                  <a:close/>
                  <a:moveTo>
                    <a:pt x="626" y="1499"/>
                  </a:moveTo>
                  <a:cubicBezTo>
                    <a:pt x="667" y="1513"/>
                    <a:pt x="710" y="1498"/>
                    <a:pt x="738" y="1480"/>
                  </a:cubicBezTo>
                  <a:cubicBezTo>
                    <a:pt x="706" y="1488"/>
                    <a:pt x="665" y="1495"/>
                    <a:pt x="626" y="1499"/>
                  </a:cubicBezTo>
                  <a:close/>
                  <a:moveTo>
                    <a:pt x="1025" y="1480"/>
                  </a:moveTo>
                  <a:cubicBezTo>
                    <a:pt x="1025" y="1479"/>
                    <a:pt x="1026" y="1480"/>
                    <a:pt x="1025" y="1480"/>
                  </a:cubicBezTo>
                  <a:close/>
                  <a:moveTo>
                    <a:pt x="1022" y="1481"/>
                  </a:moveTo>
                  <a:cubicBezTo>
                    <a:pt x="1023" y="1481"/>
                    <a:pt x="1022" y="1480"/>
                    <a:pt x="1022" y="1481"/>
                  </a:cubicBezTo>
                  <a:close/>
                  <a:moveTo>
                    <a:pt x="516" y="1482"/>
                  </a:moveTo>
                  <a:cubicBezTo>
                    <a:pt x="516" y="1481"/>
                    <a:pt x="517" y="1482"/>
                    <a:pt x="516" y="1482"/>
                  </a:cubicBezTo>
                  <a:close/>
                  <a:moveTo>
                    <a:pt x="1018" y="1482"/>
                  </a:moveTo>
                  <a:cubicBezTo>
                    <a:pt x="1001" y="1486"/>
                    <a:pt x="981" y="1488"/>
                    <a:pt x="966" y="1495"/>
                  </a:cubicBezTo>
                  <a:moveTo>
                    <a:pt x="966" y="1495"/>
                  </a:moveTo>
                  <a:cubicBezTo>
                    <a:pt x="962" y="1494"/>
                    <a:pt x="965" y="1498"/>
                    <a:pt x="966" y="1495"/>
                  </a:cubicBezTo>
                  <a:moveTo>
                    <a:pt x="966" y="1495"/>
                  </a:moveTo>
                  <a:cubicBezTo>
                    <a:pt x="985" y="1493"/>
                    <a:pt x="1002" y="1488"/>
                    <a:pt x="1018" y="1482"/>
                  </a:cubicBezTo>
                  <a:moveTo>
                    <a:pt x="1018" y="1482"/>
                  </a:moveTo>
                  <a:cubicBezTo>
                    <a:pt x="1022" y="1483"/>
                    <a:pt x="1019" y="1479"/>
                    <a:pt x="1018" y="1482"/>
                  </a:cubicBezTo>
                  <a:moveTo>
                    <a:pt x="940" y="1495"/>
                  </a:moveTo>
                  <a:cubicBezTo>
                    <a:pt x="955" y="1492"/>
                    <a:pt x="972" y="1491"/>
                    <a:pt x="980" y="1482"/>
                  </a:cubicBezTo>
                  <a:cubicBezTo>
                    <a:pt x="962" y="1482"/>
                    <a:pt x="950" y="1488"/>
                    <a:pt x="940" y="1495"/>
                  </a:cubicBezTo>
                  <a:close/>
                  <a:moveTo>
                    <a:pt x="681" y="1507"/>
                  </a:moveTo>
                  <a:cubicBezTo>
                    <a:pt x="694" y="1507"/>
                    <a:pt x="707" y="1507"/>
                    <a:pt x="719" y="1509"/>
                  </a:cubicBezTo>
                  <a:cubicBezTo>
                    <a:pt x="726" y="1503"/>
                    <a:pt x="734" y="1498"/>
                    <a:pt x="740" y="1491"/>
                  </a:cubicBezTo>
                  <a:cubicBezTo>
                    <a:pt x="737" y="1491"/>
                    <a:pt x="741" y="1484"/>
                    <a:pt x="738" y="1484"/>
                  </a:cubicBezTo>
                  <a:cubicBezTo>
                    <a:pt x="722" y="1494"/>
                    <a:pt x="700" y="1499"/>
                    <a:pt x="681" y="1507"/>
                  </a:cubicBezTo>
                  <a:close/>
                  <a:moveTo>
                    <a:pt x="876" y="1487"/>
                  </a:moveTo>
                  <a:cubicBezTo>
                    <a:pt x="874" y="1491"/>
                    <a:pt x="871" y="1493"/>
                    <a:pt x="870" y="1498"/>
                  </a:cubicBezTo>
                  <a:cubicBezTo>
                    <a:pt x="900" y="1502"/>
                    <a:pt x="934" y="1501"/>
                    <a:pt x="950" y="1486"/>
                  </a:cubicBezTo>
                  <a:cubicBezTo>
                    <a:pt x="927" y="1487"/>
                    <a:pt x="902" y="1488"/>
                    <a:pt x="876" y="1487"/>
                  </a:cubicBezTo>
                  <a:close/>
                  <a:moveTo>
                    <a:pt x="542" y="1492"/>
                  </a:moveTo>
                  <a:cubicBezTo>
                    <a:pt x="542" y="1492"/>
                    <a:pt x="543" y="1493"/>
                    <a:pt x="542" y="1492"/>
                  </a:cubicBezTo>
                  <a:close/>
                  <a:moveTo>
                    <a:pt x="570" y="1495"/>
                  </a:moveTo>
                  <a:cubicBezTo>
                    <a:pt x="565" y="1495"/>
                    <a:pt x="538" y="1491"/>
                    <a:pt x="548" y="1494"/>
                  </a:cubicBezTo>
                  <a:cubicBezTo>
                    <a:pt x="571" y="1502"/>
                    <a:pt x="600" y="1512"/>
                    <a:pt x="625" y="1510"/>
                  </a:cubicBezTo>
                  <a:cubicBezTo>
                    <a:pt x="606" y="1504"/>
                    <a:pt x="592" y="1498"/>
                    <a:pt x="570" y="1495"/>
                  </a:cubicBezTo>
                  <a:close/>
                  <a:moveTo>
                    <a:pt x="958" y="1495"/>
                  </a:moveTo>
                  <a:cubicBezTo>
                    <a:pt x="949" y="1496"/>
                    <a:pt x="942" y="1497"/>
                    <a:pt x="935" y="1499"/>
                  </a:cubicBezTo>
                  <a:cubicBezTo>
                    <a:pt x="943" y="1498"/>
                    <a:pt x="953" y="1499"/>
                    <a:pt x="958" y="1495"/>
                  </a:cubicBezTo>
                  <a:moveTo>
                    <a:pt x="958" y="1495"/>
                  </a:moveTo>
                  <a:cubicBezTo>
                    <a:pt x="962" y="1496"/>
                    <a:pt x="958" y="1492"/>
                    <a:pt x="958" y="1495"/>
                  </a:cubicBezTo>
                  <a:moveTo>
                    <a:pt x="724" y="1509"/>
                  </a:moveTo>
                  <a:cubicBezTo>
                    <a:pt x="730" y="1509"/>
                    <a:pt x="736" y="1509"/>
                    <a:pt x="742" y="1509"/>
                  </a:cubicBezTo>
                  <a:cubicBezTo>
                    <a:pt x="740" y="1505"/>
                    <a:pt x="741" y="1498"/>
                    <a:pt x="739" y="1495"/>
                  </a:cubicBezTo>
                  <a:cubicBezTo>
                    <a:pt x="735" y="1501"/>
                    <a:pt x="728" y="1504"/>
                    <a:pt x="724" y="1509"/>
                  </a:cubicBezTo>
                  <a:close/>
                  <a:moveTo>
                    <a:pt x="613" y="1499"/>
                  </a:moveTo>
                  <a:cubicBezTo>
                    <a:pt x="615" y="1500"/>
                    <a:pt x="623" y="1501"/>
                    <a:pt x="624" y="1500"/>
                  </a:cubicBezTo>
                  <a:cubicBezTo>
                    <a:pt x="622" y="1496"/>
                    <a:pt x="599" y="1499"/>
                    <a:pt x="613" y="1499"/>
                  </a:cubicBezTo>
                  <a:close/>
                  <a:moveTo>
                    <a:pt x="929" y="1500"/>
                  </a:moveTo>
                  <a:cubicBezTo>
                    <a:pt x="929" y="1500"/>
                    <a:pt x="930" y="1501"/>
                    <a:pt x="929" y="1500"/>
                  </a:cubicBezTo>
                  <a:close/>
                  <a:moveTo>
                    <a:pt x="865" y="1505"/>
                  </a:moveTo>
                  <a:cubicBezTo>
                    <a:pt x="871" y="1503"/>
                    <a:pt x="880" y="1504"/>
                    <a:pt x="886" y="1502"/>
                  </a:cubicBezTo>
                  <a:cubicBezTo>
                    <a:pt x="879" y="1502"/>
                    <a:pt x="867" y="1497"/>
                    <a:pt x="865" y="1505"/>
                  </a:cubicBezTo>
                  <a:close/>
                  <a:moveTo>
                    <a:pt x="608" y="1501"/>
                  </a:moveTo>
                  <a:cubicBezTo>
                    <a:pt x="608" y="1501"/>
                    <a:pt x="607" y="1501"/>
                    <a:pt x="606" y="1502"/>
                  </a:cubicBezTo>
                  <a:cubicBezTo>
                    <a:pt x="607" y="1502"/>
                    <a:pt x="608" y="1502"/>
                    <a:pt x="608" y="1501"/>
                  </a:cubicBezTo>
                  <a:close/>
                  <a:moveTo>
                    <a:pt x="885" y="1514"/>
                  </a:moveTo>
                  <a:cubicBezTo>
                    <a:pt x="909" y="1514"/>
                    <a:pt x="929" y="1509"/>
                    <a:pt x="946" y="1501"/>
                  </a:cubicBezTo>
                  <a:cubicBezTo>
                    <a:pt x="921" y="1500"/>
                    <a:pt x="904" y="1509"/>
                    <a:pt x="885" y="1514"/>
                  </a:cubicBezTo>
                  <a:close/>
                  <a:moveTo>
                    <a:pt x="633" y="1509"/>
                  </a:moveTo>
                  <a:cubicBezTo>
                    <a:pt x="629" y="1504"/>
                    <a:pt x="618" y="1501"/>
                    <a:pt x="609" y="1503"/>
                  </a:cubicBezTo>
                  <a:cubicBezTo>
                    <a:pt x="618" y="1504"/>
                    <a:pt x="626" y="1509"/>
                    <a:pt x="633" y="1509"/>
                  </a:cubicBezTo>
                  <a:close/>
                  <a:moveTo>
                    <a:pt x="858" y="1512"/>
                  </a:moveTo>
                  <a:cubicBezTo>
                    <a:pt x="879" y="1516"/>
                    <a:pt x="896" y="1508"/>
                    <a:pt x="912" y="1503"/>
                  </a:cubicBezTo>
                  <a:cubicBezTo>
                    <a:pt x="893" y="1506"/>
                    <a:pt x="869" y="1502"/>
                    <a:pt x="858" y="1512"/>
                  </a:cubicBezTo>
                  <a:close/>
                  <a:moveTo>
                    <a:pt x="659" y="1507"/>
                  </a:moveTo>
                  <a:cubicBezTo>
                    <a:pt x="650" y="1508"/>
                    <a:pt x="641" y="1503"/>
                    <a:pt x="633" y="1506"/>
                  </a:cubicBezTo>
                  <a:cubicBezTo>
                    <a:pt x="638" y="1512"/>
                    <a:pt x="652" y="1509"/>
                    <a:pt x="659" y="1507"/>
                  </a:cubicBezTo>
                  <a:close/>
                  <a:moveTo>
                    <a:pt x="645" y="1512"/>
                  </a:moveTo>
                  <a:cubicBezTo>
                    <a:pt x="667" y="1518"/>
                    <a:pt x="698" y="1526"/>
                    <a:pt x="714" y="1511"/>
                  </a:cubicBezTo>
                  <a:cubicBezTo>
                    <a:pt x="688" y="1510"/>
                    <a:pt x="666" y="1506"/>
                    <a:pt x="645" y="1512"/>
                  </a:cubicBezTo>
                  <a:close/>
                  <a:moveTo>
                    <a:pt x="845" y="1510"/>
                  </a:moveTo>
                  <a:cubicBezTo>
                    <a:pt x="849" y="1510"/>
                    <a:pt x="855" y="1512"/>
                    <a:pt x="856" y="1508"/>
                  </a:cubicBezTo>
                  <a:cubicBezTo>
                    <a:pt x="852" y="1509"/>
                    <a:pt x="847" y="1508"/>
                    <a:pt x="845" y="1510"/>
                  </a:cubicBezTo>
                  <a:close/>
                  <a:moveTo>
                    <a:pt x="798" y="1512"/>
                  </a:moveTo>
                  <a:cubicBezTo>
                    <a:pt x="808" y="1524"/>
                    <a:pt x="839" y="1525"/>
                    <a:pt x="850" y="1513"/>
                  </a:cubicBezTo>
                  <a:cubicBezTo>
                    <a:pt x="837" y="1508"/>
                    <a:pt x="813" y="1509"/>
                    <a:pt x="798" y="1512"/>
                  </a:cubicBezTo>
                  <a:close/>
                  <a:moveTo>
                    <a:pt x="699" y="1522"/>
                  </a:moveTo>
                  <a:cubicBezTo>
                    <a:pt x="714" y="1522"/>
                    <a:pt x="731" y="1526"/>
                    <a:pt x="746" y="1524"/>
                  </a:cubicBezTo>
                  <a:cubicBezTo>
                    <a:pt x="743" y="1521"/>
                    <a:pt x="744" y="1515"/>
                    <a:pt x="742" y="1511"/>
                  </a:cubicBezTo>
                  <a:cubicBezTo>
                    <a:pt x="721" y="1509"/>
                    <a:pt x="710" y="1514"/>
                    <a:pt x="699" y="1522"/>
                  </a:cubicBezTo>
                  <a:close/>
                  <a:moveTo>
                    <a:pt x="750" y="1525"/>
                  </a:moveTo>
                  <a:cubicBezTo>
                    <a:pt x="753" y="1522"/>
                    <a:pt x="754" y="1517"/>
                    <a:pt x="754" y="1511"/>
                  </a:cubicBezTo>
                  <a:cubicBezTo>
                    <a:pt x="751" y="1511"/>
                    <a:pt x="748" y="1511"/>
                    <a:pt x="745" y="1511"/>
                  </a:cubicBezTo>
                  <a:cubicBezTo>
                    <a:pt x="747" y="1516"/>
                    <a:pt x="745" y="1524"/>
                    <a:pt x="750" y="1525"/>
                  </a:cubicBezTo>
                  <a:close/>
                  <a:moveTo>
                    <a:pt x="790" y="1511"/>
                  </a:moveTo>
                  <a:cubicBezTo>
                    <a:pt x="779" y="1511"/>
                    <a:pt x="768" y="1511"/>
                    <a:pt x="757" y="1511"/>
                  </a:cubicBezTo>
                  <a:cubicBezTo>
                    <a:pt x="757" y="1517"/>
                    <a:pt x="755" y="1520"/>
                    <a:pt x="754" y="1525"/>
                  </a:cubicBezTo>
                  <a:cubicBezTo>
                    <a:pt x="773" y="1525"/>
                    <a:pt x="792" y="1526"/>
                    <a:pt x="807" y="1522"/>
                  </a:cubicBezTo>
                  <a:cubicBezTo>
                    <a:pt x="800" y="1520"/>
                    <a:pt x="797" y="1514"/>
                    <a:pt x="790" y="1511"/>
                  </a:cubicBezTo>
                  <a:close/>
                  <a:moveTo>
                    <a:pt x="852" y="1517"/>
                  </a:moveTo>
                  <a:cubicBezTo>
                    <a:pt x="851" y="1518"/>
                    <a:pt x="852" y="1518"/>
                    <a:pt x="852" y="1517"/>
                  </a:cubicBezTo>
                  <a:moveTo>
                    <a:pt x="852" y="1517"/>
                  </a:moveTo>
                  <a:cubicBezTo>
                    <a:pt x="857" y="1517"/>
                    <a:pt x="861" y="1517"/>
                    <a:pt x="864" y="1515"/>
                  </a:cubicBezTo>
                  <a:cubicBezTo>
                    <a:pt x="859" y="1515"/>
                    <a:pt x="854" y="1513"/>
                    <a:pt x="852" y="1517"/>
                  </a:cubicBezTo>
                  <a:moveTo>
                    <a:pt x="655" y="1518"/>
                  </a:moveTo>
                  <a:cubicBezTo>
                    <a:pt x="655" y="1518"/>
                    <a:pt x="656" y="1519"/>
                    <a:pt x="655" y="1518"/>
                  </a:cubicBezTo>
                  <a:close/>
                  <a:moveTo>
                    <a:pt x="674" y="1522"/>
                  </a:moveTo>
                  <a:cubicBezTo>
                    <a:pt x="679" y="1522"/>
                    <a:pt x="678" y="1522"/>
                    <a:pt x="674" y="1521"/>
                  </a:cubicBezTo>
                  <a:cubicBezTo>
                    <a:pt x="672" y="1521"/>
                    <a:pt x="662" y="1518"/>
                    <a:pt x="658" y="1519"/>
                  </a:cubicBezTo>
                  <a:cubicBezTo>
                    <a:pt x="665" y="1520"/>
                    <a:pt x="671" y="1522"/>
                    <a:pt x="674" y="1522"/>
                  </a:cubicBezTo>
                  <a:close/>
                </a:path>
              </a:pathLst>
            </a:custGeom>
            <a:grpFill/>
            <a:ln w="9525">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de-DE" sz="1800" b="0" i="0" u="none" strike="noStrike" kern="1200" cap="none" spc="0" normalizeH="0" baseline="0" noProof="0">
                <a:ln>
                  <a:noFill/>
                </a:ln>
                <a:solidFill>
                  <a:prstClr val="black"/>
                </a:solidFill>
                <a:effectLst/>
                <a:uLnTx/>
                <a:uFillTx/>
                <a:latin typeface="Arial" panose="020B0604020202020204"/>
                <a:ea typeface="微软雅黑" panose="020B0503020204020204" charset="-122"/>
                <a:cs typeface="+mn-cs"/>
              </a:endParaRPr>
            </a:p>
          </p:txBody>
        </p:sp>
        <p:sp>
          <p:nvSpPr>
            <p:cNvPr id="14" name="Freeform 12"/>
            <p:cNvSpPr>
              <a:spLocks noEditPoints="1"/>
            </p:cNvSpPr>
            <p:nvPr/>
          </p:nvSpPr>
          <p:spPr bwMode="gray">
            <a:xfrm>
              <a:off x="2834290" y="1987741"/>
              <a:ext cx="3470441" cy="3332809"/>
            </a:xfrm>
            <a:custGeom>
              <a:avLst/>
              <a:gdLst/>
              <a:ahLst/>
              <a:cxnLst>
                <a:cxn ang="0">
                  <a:pos x="1157" y="29"/>
                </a:cxn>
                <a:cxn ang="0">
                  <a:pos x="617" y="117"/>
                </a:cxn>
                <a:cxn ang="0">
                  <a:pos x="656" y="178"/>
                </a:cxn>
                <a:cxn ang="0">
                  <a:pos x="239" y="258"/>
                </a:cxn>
                <a:cxn ang="0">
                  <a:pos x="536" y="255"/>
                </a:cxn>
                <a:cxn ang="0">
                  <a:pos x="663" y="454"/>
                </a:cxn>
                <a:cxn ang="0">
                  <a:pos x="900" y="474"/>
                </a:cxn>
                <a:cxn ang="0">
                  <a:pos x="922" y="511"/>
                </a:cxn>
                <a:cxn ang="0">
                  <a:pos x="908" y="527"/>
                </a:cxn>
                <a:cxn ang="0">
                  <a:pos x="895" y="533"/>
                </a:cxn>
                <a:cxn ang="0">
                  <a:pos x="1040" y="559"/>
                </a:cxn>
                <a:cxn ang="0">
                  <a:pos x="1319" y="1342"/>
                </a:cxn>
                <a:cxn ang="0">
                  <a:pos x="1320" y="1379"/>
                </a:cxn>
                <a:cxn ang="0">
                  <a:pos x="576" y="31"/>
                </a:cxn>
                <a:cxn ang="0">
                  <a:pos x="469" y="123"/>
                </a:cxn>
                <a:cxn ang="0">
                  <a:pos x="676" y="54"/>
                </a:cxn>
                <a:cxn ang="0">
                  <a:pos x="618" y="4"/>
                </a:cxn>
                <a:cxn ang="0">
                  <a:pos x="595" y="5"/>
                </a:cxn>
                <a:cxn ang="0">
                  <a:pos x="513" y="46"/>
                </a:cxn>
                <a:cxn ang="0">
                  <a:pos x="422" y="75"/>
                </a:cxn>
                <a:cxn ang="0">
                  <a:pos x="459" y="67"/>
                </a:cxn>
                <a:cxn ang="0">
                  <a:pos x="1681" y="642"/>
                </a:cxn>
                <a:cxn ang="0">
                  <a:pos x="1077" y="36"/>
                </a:cxn>
                <a:cxn ang="0">
                  <a:pos x="1098" y="110"/>
                </a:cxn>
                <a:cxn ang="0">
                  <a:pos x="979" y="117"/>
                </a:cxn>
                <a:cxn ang="0">
                  <a:pos x="948" y="122"/>
                </a:cxn>
                <a:cxn ang="0">
                  <a:pos x="820" y="97"/>
                </a:cxn>
                <a:cxn ang="0">
                  <a:pos x="698" y="200"/>
                </a:cxn>
                <a:cxn ang="0">
                  <a:pos x="828" y="182"/>
                </a:cxn>
                <a:cxn ang="0">
                  <a:pos x="734" y="228"/>
                </a:cxn>
                <a:cxn ang="0">
                  <a:pos x="635" y="272"/>
                </a:cxn>
                <a:cxn ang="0">
                  <a:pos x="593" y="234"/>
                </a:cxn>
                <a:cxn ang="0">
                  <a:pos x="621" y="295"/>
                </a:cxn>
                <a:cxn ang="0">
                  <a:pos x="441" y="441"/>
                </a:cxn>
                <a:cxn ang="0">
                  <a:pos x="621" y="411"/>
                </a:cxn>
                <a:cxn ang="0">
                  <a:pos x="709" y="512"/>
                </a:cxn>
                <a:cxn ang="0">
                  <a:pos x="740" y="381"/>
                </a:cxn>
                <a:cxn ang="0">
                  <a:pos x="870" y="536"/>
                </a:cxn>
                <a:cxn ang="0">
                  <a:pos x="911" y="470"/>
                </a:cxn>
                <a:cxn ang="0">
                  <a:pos x="1059" y="616"/>
                </a:cxn>
                <a:cxn ang="0">
                  <a:pos x="834" y="603"/>
                </a:cxn>
                <a:cxn ang="0">
                  <a:pos x="677" y="539"/>
                </a:cxn>
                <a:cxn ang="0">
                  <a:pos x="369" y="587"/>
                </a:cxn>
                <a:cxn ang="0">
                  <a:pos x="215" y="834"/>
                </a:cxn>
                <a:cxn ang="0">
                  <a:pos x="317" y="1065"/>
                </a:cxn>
                <a:cxn ang="0">
                  <a:pos x="592" y="1115"/>
                </a:cxn>
                <a:cxn ang="0">
                  <a:pos x="681" y="1291"/>
                </a:cxn>
                <a:cxn ang="0">
                  <a:pos x="733" y="1503"/>
                </a:cxn>
                <a:cxn ang="0">
                  <a:pos x="1016" y="1556"/>
                </a:cxn>
                <a:cxn ang="0">
                  <a:pos x="1197" y="1373"/>
                </a:cxn>
                <a:cxn ang="0">
                  <a:pos x="1271" y="1154"/>
                </a:cxn>
                <a:cxn ang="0">
                  <a:pos x="1311" y="967"/>
                </a:cxn>
                <a:cxn ang="0">
                  <a:pos x="1135" y="797"/>
                </a:cxn>
                <a:cxn ang="0">
                  <a:pos x="1197" y="810"/>
                </a:cxn>
                <a:cxn ang="0">
                  <a:pos x="1447" y="788"/>
                </a:cxn>
                <a:cxn ang="0">
                  <a:pos x="1277" y="635"/>
                </a:cxn>
                <a:cxn ang="0">
                  <a:pos x="1531" y="652"/>
                </a:cxn>
                <a:cxn ang="0">
                  <a:pos x="1658" y="862"/>
                </a:cxn>
                <a:cxn ang="0">
                  <a:pos x="1038" y="440"/>
                </a:cxn>
                <a:cxn ang="0">
                  <a:pos x="991" y="389"/>
                </a:cxn>
                <a:cxn ang="0">
                  <a:pos x="1099" y="418"/>
                </a:cxn>
                <a:cxn ang="0">
                  <a:pos x="287" y="206"/>
                </a:cxn>
                <a:cxn ang="0">
                  <a:pos x="50" y="1063"/>
                </a:cxn>
              </a:cxnLst>
              <a:rect l="0" t="0" r="r" b="b"/>
              <a:pathLst>
                <a:path w="1683" h="1609">
                  <a:moveTo>
                    <a:pt x="1008" y="20"/>
                  </a:moveTo>
                  <a:cubicBezTo>
                    <a:pt x="1021" y="27"/>
                    <a:pt x="1028" y="27"/>
                    <a:pt x="1045" y="29"/>
                  </a:cubicBezTo>
                  <a:cubicBezTo>
                    <a:pt x="1035" y="22"/>
                    <a:pt x="1023" y="21"/>
                    <a:pt x="1008" y="20"/>
                  </a:cubicBezTo>
                  <a:close/>
                  <a:moveTo>
                    <a:pt x="1146" y="26"/>
                  </a:moveTo>
                  <a:cubicBezTo>
                    <a:pt x="1143" y="26"/>
                    <a:pt x="1143" y="22"/>
                    <a:pt x="1141" y="21"/>
                  </a:cubicBezTo>
                  <a:cubicBezTo>
                    <a:pt x="1142" y="21"/>
                    <a:pt x="1146" y="24"/>
                    <a:pt x="1147" y="21"/>
                  </a:cubicBezTo>
                  <a:cubicBezTo>
                    <a:pt x="1138" y="19"/>
                    <a:pt x="1136" y="20"/>
                    <a:pt x="1128" y="22"/>
                  </a:cubicBezTo>
                  <a:cubicBezTo>
                    <a:pt x="1134" y="24"/>
                    <a:pt x="1139" y="27"/>
                    <a:pt x="1146" y="26"/>
                  </a:cubicBezTo>
                  <a:close/>
                  <a:moveTo>
                    <a:pt x="1063" y="27"/>
                  </a:moveTo>
                  <a:cubicBezTo>
                    <a:pt x="1057" y="27"/>
                    <a:pt x="1049" y="23"/>
                    <a:pt x="1045" y="25"/>
                  </a:cubicBezTo>
                  <a:cubicBezTo>
                    <a:pt x="1050" y="26"/>
                    <a:pt x="1053" y="31"/>
                    <a:pt x="1059" y="32"/>
                  </a:cubicBezTo>
                  <a:cubicBezTo>
                    <a:pt x="1060" y="30"/>
                    <a:pt x="1063" y="30"/>
                    <a:pt x="1063" y="27"/>
                  </a:cubicBezTo>
                  <a:close/>
                  <a:moveTo>
                    <a:pt x="1157" y="29"/>
                  </a:moveTo>
                  <a:cubicBezTo>
                    <a:pt x="1159" y="30"/>
                    <a:pt x="1161" y="30"/>
                    <a:pt x="1163" y="31"/>
                  </a:cubicBezTo>
                  <a:cubicBezTo>
                    <a:pt x="1163" y="28"/>
                    <a:pt x="1158" y="27"/>
                    <a:pt x="1157" y="29"/>
                  </a:cubicBezTo>
                  <a:close/>
                  <a:moveTo>
                    <a:pt x="966" y="79"/>
                  </a:moveTo>
                  <a:cubicBezTo>
                    <a:pt x="979" y="79"/>
                    <a:pt x="987" y="91"/>
                    <a:pt x="1000" y="85"/>
                  </a:cubicBezTo>
                  <a:cubicBezTo>
                    <a:pt x="983" y="83"/>
                    <a:pt x="971" y="65"/>
                    <a:pt x="984" y="55"/>
                  </a:cubicBezTo>
                  <a:cubicBezTo>
                    <a:pt x="988" y="52"/>
                    <a:pt x="993" y="54"/>
                    <a:pt x="996" y="49"/>
                  </a:cubicBezTo>
                  <a:cubicBezTo>
                    <a:pt x="992" y="41"/>
                    <a:pt x="983" y="46"/>
                    <a:pt x="978" y="50"/>
                  </a:cubicBezTo>
                  <a:cubicBezTo>
                    <a:pt x="970" y="49"/>
                    <a:pt x="966" y="53"/>
                    <a:pt x="962" y="58"/>
                  </a:cubicBezTo>
                  <a:cubicBezTo>
                    <a:pt x="969" y="61"/>
                    <a:pt x="963" y="73"/>
                    <a:pt x="966" y="79"/>
                  </a:cubicBezTo>
                  <a:close/>
                  <a:moveTo>
                    <a:pt x="1026" y="63"/>
                  </a:moveTo>
                  <a:cubicBezTo>
                    <a:pt x="1029" y="64"/>
                    <a:pt x="1031" y="68"/>
                    <a:pt x="1033" y="64"/>
                  </a:cubicBezTo>
                  <a:cubicBezTo>
                    <a:pt x="1032" y="63"/>
                    <a:pt x="1028" y="61"/>
                    <a:pt x="1026" y="63"/>
                  </a:cubicBezTo>
                  <a:close/>
                  <a:moveTo>
                    <a:pt x="1025" y="92"/>
                  </a:moveTo>
                  <a:cubicBezTo>
                    <a:pt x="1021" y="90"/>
                    <a:pt x="1015" y="86"/>
                    <a:pt x="1011" y="88"/>
                  </a:cubicBezTo>
                  <a:cubicBezTo>
                    <a:pt x="1014" y="90"/>
                    <a:pt x="1020" y="94"/>
                    <a:pt x="1025" y="92"/>
                  </a:cubicBezTo>
                  <a:close/>
                  <a:moveTo>
                    <a:pt x="618" y="123"/>
                  </a:moveTo>
                  <a:cubicBezTo>
                    <a:pt x="612" y="123"/>
                    <a:pt x="617" y="119"/>
                    <a:pt x="617" y="117"/>
                  </a:cubicBezTo>
                  <a:cubicBezTo>
                    <a:pt x="614" y="117"/>
                    <a:pt x="614" y="116"/>
                    <a:pt x="614" y="114"/>
                  </a:cubicBezTo>
                  <a:cubicBezTo>
                    <a:pt x="605" y="120"/>
                    <a:pt x="599" y="113"/>
                    <a:pt x="590" y="118"/>
                  </a:cubicBezTo>
                  <a:cubicBezTo>
                    <a:pt x="590" y="117"/>
                    <a:pt x="590" y="115"/>
                    <a:pt x="589" y="115"/>
                  </a:cubicBezTo>
                  <a:cubicBezTo>
                    <a:pt x="588" y="118"/>
                    <a:pt x="582" y="120"/>
                    <a:pt x="580" y="119"/>
                  </a:cubicBezTo>
                  <a:cubicBezTo>
                    <a:pt x="582" y="117"/>
                    <a:pt x="585" y="116"/>
                    <a:pt x="584" y="111"/>
                  </a:cubicBezTo>
                  <a:cubicBezTo>
                    <a:pt x="577" y="113"/>
                    <a:pt x="569" y="115"/>
                    <a:pt x="565" y="119"/>
                  </a:cubicBezTo>
                  <a:cubicBezTo>
                    <a:pt x="568" y="121"/>
                    <a:pt x="572" y="116"/>
                    <a:pt x="574" y="119"/>
                  </a:cubicBezTo>
                  <a:cubicBezTo>
                    <a:pt x="573" y="125"/>
                    <a:pt x="562" y="121"/>
                    <a:pt x="559" y="125"/>
                  </a:cubicBezTo>
                  <a:cubicBezTo>
                    <a:pt x="563" y="124"/>
                    <a:pt x="564" y="126"/>
                    <a:pt x="566" y="129"/>
                  </a:cubicBezTo>
                  <a:cubicBezTo>
                    <a:pt x="563" y="133"/>
                    <a:pt x="556" y="128"/>
                    <a:pt x="555" y="134"/>
                  </a:cubicBezTo>
                  <a:cubicBezTo>
                    <a:pt x="559" y="135"/>
                    <a:pt x="561" y="134"/>
                    <a:pt x="564" y="133"/>
                  </a:cubicBezTo>
                  <a:cubicBezTo>
                    <a:pt x="564" y="137"/>
                    <a:pt x="567" y="137"/>
                    <a:pt x="568" y="140"/>
                  </a:cubicBezTo>
                  <a:cubicBezTo>
                    <a:pt x="584" y="136"/>
                    <a:pt x="608" y="137"/>
                    <a:pt x="618" y="123"/>
                  </a:cubicBezTo>
                  <a:close/>
                  <a:moveTo>
                    <a:pt x="651" y="184"/>
                  </a:moveTo>
                  <a:cubicBezTo>
                    <a:pt x="654" y="184"/>
                    <a:pt x="656" y="182"/>
                    <a:pt x="656" y="178"/>
                  </a:cubicBezTo>
                  <a:cubicBezTo>
                    <a:pt x="653" y="178"/>
                    <a:pt x="651" y="180"/>
                    <a:pt x="651" y="184"/>
                  </a:cubicBezTo>
                  <a:close/>
                  <a:moveTo>
                    <a:pt x="635" y="196"/>
                  </a:moveTo>
                  <a:cubicBezTo>
                    <a:pt x="634" y="194"/>
                    <a:pt x="634" y="192"/>
                    <a:pt x="633" y="191"/>
                  </a:cubicBezTo>
                  <a:cubicBezTo>
                    <a:pt x="631" y="192"/>
                    <a:pt x="631" y="196"/>
                    <a:pt x="635" y="196"/>
                  </a:cubicBezTo>
                  <a:close/>
                  <a:moveTo>
                    <a:pt x="604" y="197"/>
                  </a:moveTo>
                  <a:cubicBezTo>
                    <a:pt x="601" y="200"/>
                    <a:pt x="595" y="199"/>
                    <a:pt x="595" y="204"/>
                  </a:cubicBezTo>
                  <a:cubicBezTo>
                    <a:pt x="601" y="205"/>
                    <a:pt x="606" y="201"/>
                    <a:pt x="604" y="197"/>
                  </a:cubicBezTo>
                  <a:close/>
                  <a:moveTo>
                    <a:pt x="595" y="213"/>
                  </a:moveTo>
                  <a:cubicBezTo>
                    <a:pt x="599" y="213"/>
                    <a:pt x="599" y="210"/>
                    <a:pt x="599" y="207"/>
                  </a:cubicBezTo>
                  <a:cubicBezTo>
                    <a:pt x="595" y="207"/>
                    <a:pt x="593" y="211"/>
                    <a:pt x="595" y="213"/>
                  </a:cubicBezTo>
                  <a:close/>
                  <a:moveTo>
                    <a:pt x="280" y="210"/>
                  </a:moveTo>
                  <a:cubicBezTo>
                    <a:pt x="262" y="220"/>
                    <a:pt x="248" y="231"/>
                    <a:pt x="232" y="242"/>
                  </a:cubicBezTo>
                  <a:cubicBezTo>
                    <a:pt x="234" y="251"/>
                    <a:pt x="231" y="253"/>
                    <a:pt x="227" y="259"/>
                  </a:cubicBezTo>
                  <a:cubicBezTo>
                    <a:pt x="232" y="260"/>
                    <a:pt x="226" y="264"/>
                    <a:pt x="227" y="266"/>
                  </a:cubicBezTo>
                  <a:cubicBezTo>
                    <a:pt x="232" y="265"/>
                    <a:pt x="235" y="261"/>
                    <a:pt x="239" y="258"/>
                  </a:cubicBezTo>
                  <a:cubicBezTo>
                    <a:pt x="241" y="246"/>
                    <a:pt x="254" y="245"/>
                    <a:pt x="258" y="235"/>
                  </a:cubicBezTo>
                  <a:cubicBezTo>
                    <a:pt x="257" y="234"/>
                    <a:pt x="255" y="238"/>
                    <a:pt x="255" y="235"/>
                  </a:cubicBezTo>
                  <a:cubicBezTo>
                    <a:pt x="261" y="225"/>
                    <a:pt x="272" y="219"/>
                    <a:pt x="280" y="210"/>
                  </a:cubicBezTo>
                  <a:close/>
                  <a:moveTo>
                    <a:pt x="252" y="214"/>
                  </a:moveTo>
                  <a:cubicBezTo>
                    <a:pt x="250" y="216"/>
                    <a:pt x="245" y="220"/>
                    <a:pt x="248" y="224"/>
                  </a:cubicBezTo>
                  <a:cubicBezTo>
                    <a:pt x="250" y="221"/>
                    <a:pt x="254" y="217"/>
                    <a:pt x="252" y="214"/>
                  </a:cubicBezTo>
                  <a:close/>
                  <a:moveTo>
                    <a:pt x="520" y="272"/>
                  </a:moveTo>
                  <a:cubicBezTo>
                    <a:pt x="521" y="276"/>
                    <a:pt x="521" y="277"/>
                    <a:pt x="522" y="280"/>
                  </a:cubicBezTo>
                  <a:cubicBezTo>
                    <a:pt x="540" y="274"/>
                    <a:pt x="569" y="277"/>
                    <a:pt x="570" y="252"/>
                  </a:cubicBezTo>
                  <a:cubicBezTo>
                    <a:pt x="576" y="249"/>
                    <a:pt x="586" y="246"/>
                    <a:pt x="582" y="235"/>
                  </a:cubicBezTo>
                  <a:cubicBezTo>
                    <a:pt x="572" y="230"/>
                    <a:pt x="564" y="233"/>
                    <a:pt x="556" y="239"/>
                  </a:cubicBezTo>
                  <a:cubicBezTo>
                    <a:pt x="556" y="241"/>
                    <a:pt x="557" y="241"/>
                    <a:pt x="557" y="243"/>
                  </a:cubicBezTo>
                  <a:cubicBezTo>
                    <a:pt x="554" y="243"/>
                    <a:pt x="554" y="245"/>
                    <a:pt x="551" y="245"/>
                  </a:cubicBezTo>
                  <a:cubicBezTo>
                    <a:pt x="549" y="244"/>
                    <a:pt x="549" y="241"/>
                    <a:pt x="546" y="242"/>
                  </a:cubicBezTo>
                  <a:cubicBezTo>
                    <a:pt x="542" y="246"/>
                    <a:pt x="538" y="250"/>
                    <a:pt x="536" y="255"/>
                  </a:cubicBezTo>
                  <a:cubicBezTo>
                    <a:pt x="536" y="258"/>
                    <a:pt x="540" y="256"/>
                    <a:pt x="540" y="259"/>
                  </a:cubicBezTo>
                  <a:cubicBezTo>
                    <a:pt x="532" y="263"/>
                    <a:pt x="527" y="268"/>
                    <a:pt x="520" y="272"/>
                  </a:cubicBezTo>
                  <a:close/>
                  <a:moveTo>
                    <a:pt x="591" y="247"/>
                  </a:moveTo>
                  <a:cubicBezTo>
                    <a:pt x="588" y="244"/>
                    <a:pt x="585" y="248"/>
                    <a:pt x="585" y="251"/>
                  </a:cubicBezTo>
                  <a:cubicBezTo>
                    <a:pt x="588" y="251"/>
                    <a:pt x="589" y="249"/>
                    <a:pt x="591" y="247"/>
                  </a:cubicBezTo>
                  <a:close/>
                  <a:moveTo>
                    <a:pt x="212" y="259"/>
                  </a:moveTo>
                  <a:cubicBezTo>
                    <a:pt x="216" y="258"/>
                    <a:pt x="220" y="253"/>
                    <a:pt x="219" y="251"/>
                  </a:cubicBezTo>
                  <a:cubicBezTo>
                    <a:pt x="218" y="254"/>
                    <a:pt x="213" y="255"/>
                    <a:pt x="212" y="259"/>
                  </a:cubicBezTo>
                  <a:close/>
                  <a:moveTo>
                    <a:pt x="673" y="447"/>
                  </a:moveTo>
                  <a:cubicBezTo>
                    <a:pt x="678" y="442"/>
                    <a:pt x="685" y="428"/>
                    <a:pt x="678" y="420"/>
                  </a:cubicBezTo>
                  <a:cubicBezTo>
                    <a:pt x="670" y="427"/>
                    <a:pt x="664" y="431"/>
                    <a:pt x="666" y="444"/>
                  </a:cubicBezTo>
                  <a:cubicBezTo>
                    <a:pt x="669" y="445"/>
                    <a:pt x="669" y="448"/>
                    <a:pt x="673" y="447"/>
                  </a:cubicBezTo>
                  <a:close/>
                  <a:moveTo>
                    <a:pt x="654" y="488"/>
                  </a:moveTo>
                  <a:cubicBezTo>
                    <a:pt x="663" y="487"/>
                    <a:pt x="664" y="483"/>
                    <a:pt x="671" y="485"/>
                  </a:cubicBezTo>
                  <a:cubicBezTo>
                    <a:pt x="677" y="471"/>
                    <a:pt x="685" y="438"/>
                    <a:pt x="663" y="454"/>
                  </a:cubicBezTo>
                  <a:cubicBezTo>
                    <a:pt x="660" y="453"/>
                    <a:pt x="658" y="450"/>
                    <a:pt x="656" y="452"/>
                  </a:cubicBezTo>
                  <a:cubicBezTo>
                    <a:pt x="654" y="456"/>
                    <a:pt x="658" y="457"/>
                    <a:pt x="658" y="461"/>
                  </a:cubicBezTo>
                  <a:cubicBezTo>
                    <a:pt x="658" y="469"/>
                    <a:pt x="651" y="479"/>
                    <a:pt x="654" y="488"/>
                  </a:cubicBezTo>
                  <a:close/>
                  <a:moveTo>
                    <a:pt x="602" y="468"/>
                  </a:moveTo>
                  <a:cubicBezTo>
                    <a:pt x="603" y="464"/>
                    <a:pt x="597" y="462"/>
                    <a:pt x="594" y="465"/>
                  </a:cubicBezTo>
                  <a:cubicBezTo>
                    <a:pt x="595" y="468"/>
                    <a:pt x="599" y="471"/>
                    <a:pt x="602" y="468"/>
                  </a:cubicBezTo>
                  <a:close/>
                  <a:moveTo>
                    <a:pt x="590" y="468"/>
                  </a:moveTo>
                  <a:cubicBezTo>
                    <a:pt x="587" y="463"/>
                    <a:pt x="577" y="465"/>
                    <a:pt x="575" y="470"/>
                  </a:cubicBezTo>
                  <a:cubicBezTo>
                    <a:pt x="578" y="477"/>
                    <a:pt x="590" y="478"/>
                    <a:pt x="590" y="468"/>
                  </a:cubicBezTo>
                  <a:close/>
                  <a:moveTo>
                    <a:pt x="880" y="468"/>
                  </a:moveTo>
                  <a:cubicBezTo>
                    <a:pt x="879" y="472"/>
                    <a:pt x="883" y="470"/>
                    <a:pt x="884" y="470"/>
                  </a:cubicBezTo>
                  <a:cubicBezTo>
                    <a:pt x="885" y="468"/>
                    <a:pt x="881" y="467"/>
                    <a:pt x="880" y="468"/>
                  </a:cubicBezTo>
                  <a:close/>
                  <a:moveTo>
                    <a:pt x="900" y="474"/>
                  </a:moveTo>
                  <a:cubicBezTo>
                    <a:pt x="898" y="473"/>
                    <a:pt x="894" y="473"/>
                    <a:pt x="893" y="474"/>
                  </a:cubicBezTo>
                  <a:cubicBezTo>
                    <a:pt x="892" y="480"/>
                    <a:pt x="900" y="479"/>
                    <a:pt x="900" y="474"/>
                  </a:cubicBezTo>
                  <a:close/>
                  <a:moveTo>
                    <a:pt x="563" y="477"/>
                  </a:moveTo>
                  <a:cubicBezTo>
                    <a:pt x="561" y="477"/>
                    <a:pt x="560" y="477"/>
                    <a:pt x="559" y="476"/>
                  </a:cubicBezTo>
                  <a:cubicBezTo>
                    <a:pt x="558" y="478"/>
                    <a:pt x="555" y="480"/>
                    <a:pt x="557" y="483"/>
                  </a:cubicBezTo>
                  <a:cubicBezTo>
                    <a:pt x="560" y="482"/>
                    <a:pt x="563" y="481"/>
                    <a:pt x="563" y="477"/>
                  </a:cubicBezTo>
                  <a:close/>
                  <a:moveTo>
                    <a:pt x="826" y="506"/>
                  </a:moveTo>
                  <a:cubicBezTo>
                    <a:pt x="828" y="507"/>
                    <a:pt x="832" y="508"/>
                    <a:pt x="834" y="506"/>
                  </a:cubicBezTo>
                  <a:cubicBezTo>
                    <a:pt x="834" y="501"/>
                    <a:pt x="825" y="499"/>
                    <a:pt x="826" y="506"/>
                  </a:cubicBezTo>
                  <a:close/>
                  <a:moveTo>
                    <a:pt x="830" y="510"/>
                  </a:moveTo>
                  <a:cubicBezTo>
                    <a:pt x="830" y="515"/>
                    <a:pt x="830" y="515"/>
                    <a:pt x="830" y="515"/>
                  </a:cubicBezTo>
                  <a:cubicBezTo>
                    <a:pt x="835" y="519"/>
                    <a:pt x="836" y="510"/>
                    <a:pt x="832" y="509"/>
                  </a:cubicBezTo>
                  <a:cubicBezTo>
                    <a:pt x="831" y="510"/>
                    <a:pt x="831" y="510"/>
                    <a:pt x="830" y="510"/>
                  </a:cubicBezTo>
                  <a:close/>
                  <a:moveTo>
                    <a:pt x="892" y="511"/>
                  </a:moveTo>
                  <a:cubicBezTo>
                    <a:pt x="895" y="513"/>
                    <a:pt x="895" y="518"/>
                    <a:pt x="899" y="515"/>
                  </a:cubicBezTo>
                  <a:cubicBezTo>
                    <a:pt x="900" y="511"/>
                    <a:pt x="893" y="507"/>
                    <a:pt x="892" y="511"/>
                  </a:cubicBezTo>
                  <a:close/>
                  <a:moveTo>
                    <a:pt x="922" y="511"/>
                  </a:moveTo>
                  <a:cubicBezTo>
                    <a:pt x="922" y="512"/>
                    <a:pt x="920" y="513"/>
                    <a:pt x="921" y="515"/>
                  </a:cubicBezTo>
                  <a:cubicBezTo>
                    <a:pt x="922" y="516"/>
                    <a:pt x="925" y="516"/>
                    <a:pt x="927" y="515"/>
                  </a:cubicBezTo>
                  <a:cubicBezTo>
                    <a:pt x="926" y="512"/>
                    <a:pt x="925" y="510"/>
                    <a:pt x="922" y="511"/>
                  </a:cubicBezTo>
                  <a:close/>
                  <a:moveTo>
                    <a:pt x="915" y="515"/>
                  </a:moveTo>
                  <a:cubicBezTo>
                    <a:pt x="912" y="514"/>
                    <a:pt x="911" y="515"/>
                    <a:pt x="911" y="518"/>
                  </a:cubicBezTo>
                  <a:cubicBezTo>
                    <a:pt x="915" y="518"/>
                    <a:pt x="915" y="518"/>
                    <a:pt x="915" y="518"/>
                  </a:cubicBezTo>
                  <a:lnTo>
                    <a:pt x="915" y="515"/>
                  </a:lnTo>
                  <a:close/>
                  <a:moveTo>
                    <a:pt x="890" y="517"/>
                  </a:moveTo>
                  <a:cubicBezTo>
                    <a:pt x="889" y="516"/>
                    <a:pt x="886" y="514"/>
                    <a:pt x="884" y="516"/>
                  </a:cubicBezTo>
                  <a:cubicBezTo>
                    <a:pt x="884" y="518"/>
                    <a:pt x="885" y="519"/>
                    <a:pt x="885" y="519"/>
                  </a:cubicBezTo>
                  <a:cubicBezTo>
                    <a:pt x="888" y="519"/>
                    <a:pt x="889" y="519"/>
                    <a:pt x="890" y="517"/>
                  </a:cubicBezTo>
                  <a:close/>
                  <a:moveTo>
                    <a:pt x="923" y="522"/>
                  </a:moveTo>
                  <a:cubicBezTo>
                    <a:pt x="925" y="522"/>
                    <a:pt x="927" y="522"/>
                    <a:pt x="927" y="519"/>
                  </a:cubicBezTo>
                  <a:cubicBezTo>
                    <a:pt x="924" y="519"/>
                    <a:pt x="923" y="520"/>
                    <a:pt x="923" y="522"/>
                  </a:cubicBezTo>
                  <a:close/>
                  <a:moveTo>
                    <a:pt x="908" y="527"/>
                  </a:moveTo>
                  <a:cubicBezTo>
                    <a:pt x="910" y="522"/>
                    <a:pt x="906" y="522"/>
                    <a:pt x="903" y="521"/>
                  </a:cubicBezTo>
                  <a:cubicBezTo>
                    <a:pt x="901" y="523"/>
                    <a:pt x="902" y="526"/>
                    <a:pt x="903" y="528"/>
                  </a:cubicBezTo>
                  <a:cubicBezTo>
                    <a:pt x="905" y="528"/>
                    <a:pt x="907" y="528"/>
                    <a:pt x="908" y="527"/>
                  </a:cubicBezTo>
                  <a:close/>
                  <a:moveTo>
                    <a:pt x="929" y="531"/>
                  </a:moveTo>
                  <a:cubicBezTo>
                    <a:pt x="933" y="531"/>
                    <a:pt x="936" y="529"/>
                    <a:pt x="936" y="524"/>
                  </a:cubicBezTo>
                  <a:cubicBezTo>
                    <a:pt x="931" y="524"/>
                    <a:pt x="928" y="525"/>
                    <a:pt x="929" y="531"/>
                  </a:cubicBezTo>
                  <a:close/>
                  <a:moveTo>
                    <a:pt x="916" y="534"/>
                  </a:moveTo>
                  <a:cubicBezTo>
                    <a:pt x="920" y="537"/>
                    <a:pt x="926" y="533"/>
                    <a:pt x="920" y="531"/>
                  </a:cubicBezTo>
                  <a:cubicBezTo>
                    <a:pt x="920" y="533"/>
                    <a:pt x="916" y="531"/>
                    <a:pt x="916" y="534"/>
                  </a:cubicBezTo>
                  <a:close/>
                  <a:moveTo>
                    <a:pt x="898" y="536"/>
                  </a:moveTo>
                  <a:cubicBezTo>
                    <a:pt x="898" y="535"/>
                    <a:pt x="898" y="535"/>
                    <a:pt x="899" y="535"/>
                  </a:cubicBezTo>
                  <a:cubicBezTo>
                    <a:pt x="899" y="533"/>
                    <a:pt x="899" y="533"/>
                    <a:pt x="899" y="533"/>
                  </a:cubicBezTo>
                  <a:cubicBezTo>
                    <a:pt x="898" y="533"/>
                    <a:pt x="898" y="533"/>
                    <a:pt x="898" y="532"/>
                  </a:cubicBezTo>
                  <a:cubicBezTo>
                    <a:pt x="896" y="532"/>
                    <a:pt x="896" y="532"/>
                    <a:pt x="896" y="532"/>
                  </a:cubicBezTo>
                  <a:cubicBezTo>
                    <a:pt x="896" y="532"/>
                    <a:pt x="896" y="533"/>
                    <a:pt x="895" y="533"/>
                  </a:cubicBezTo>
                  <a:cubicBezTo>
                    <a:pt x="895" y="535"/>
                    <a:pt x="895" y="535"/>
                    <a:pt x="895" y="535"/>
                  </a:cubicBezTo>
                  <a:cubicBezTo>
                    <a:pt x="896" y="535"/>
                    <a:pt x="896" y="535"/>
                    <a:pt x="896" y="536"/>
                  </a:cubicBezTo>
                  <a:lnTo>
                    <a:pt x="898" y="536"/>
                  </a:lnTo>
                  <a:close/>
                  <a:moveTo>
                    <a:pt x="948" y="535"/>
                  </a:moveTo>
                  <a:cubicBezTo>
                    <a:pt x="942" y="531"/>
                    <a:pt x="937" y="543"/>
                    <a:pt x="943" y="545"/>
                  </a:cubicBezTo>
                  <a:cubicBezTo>
                    <a:pt x="945" y="542"/>
                    <a:pt x="948" y="540"/>
                    <a:pt x="948" y="535"/>
                  </a:cubicBezTo>
                  <a:close/>
                  <a:moveTo>
                    <a:pt x="738" y="546"/>
                  </a:moveTo>
                  <a:cubicBezTo>
                    <a:pt x="742" y="530"/>
                    <a:pt x="721" y="544"/>
                    <a:pt x="738" y="546"/>
                  </a:cubicBezTo>
                  <a:close/>
                  <a:moveTo>
                    <a:pt x="871" y="540"/>
                  </a:moveTo>
                  <a:cubicBezTo>
                    <a:pt x="870" y="538"/>
                    <a:pt x="866" y="538"/>
                    <a:pt x="864" y="539"/>
                  </a:cubicBezTo>
                  <a:cubicBezTo>
                    <a:pt x="863" y="543"/>
                    <a:pt x="871" y="543"/>
                    <a:pt x="871" y="540"/>
                  </a:cubicBezTo>
                  <a:close/>
                  <a:moveTo>
                    <a:pt x="931" y="546"/>
                  </a:moveTo>
                  <a:cubicBezTo>
                    <a:pt x="931" y="549"/>
                    <a:pt x="928" y="555"/>
                    <a:pt x="933" y="555"/>
                  </a:cubicBezTo>
                  <a:cubicBezTo>
                    <a:pt x="937" y="554"/>
                    <a:pt x="935" y="546"/>
                    <a:pt x="931" y="546"/>
                  </a:cubicBezTo>
                  <a:close/>
                  <a:moveTo>
                    <a:pt x="1040" y="559"/>
                  </a:moveTo>
                  <a:cubicBezTo>
                    <a:pt x="1041" y="555"/>
                    <a:pt x="1041" y="550"/>
                    <a:pt x="1043" y="546"/>
                  </a:cubicBezTo>
                  <a:cubicBezTo>
                    <a:pt x="1033" y="551"/>
                    <a:pt x="1019" y="551"/>
                    <a:pt x="1011" y="557"/>
                  </a:cubicBezTo>
                  <a:cubicBezTo>
                    <a:pt x="1017" y="570"/>
                    <a:pt x="1029" y="563"/>
                    <a:pt x="1040" y="559"/>
                  </a:cubicBezTo>
                  <a:close/>
                  <a:moveTo>
                    <a:pt x="879" y="557"/>
                  </a:moveTo>
                  <a:cubicBezTo>
                    <a:pt x="888" y="556"/>
                    <a:pt x="895" y="564"/>
                    <a:pt x="901" y="564"/>
                  </a:cubicBezTo>
                  <a:cubicBezTo>
                    <a:pt x="907" y="565"/>
                    <a:pt x="915" y="562"/>
                    <a:pt x="921" y="560"/>
                  </a:cubicBezTo>
                  <a:cubicBezTo>
                    <a:pt x="921" y="557"/>
                    <a:pt x="921" y="557"/>
                    <a:pt x="921" y="557"/>
                  </a:cubicBezTo>
                  <a:cubicBezTo>
                    <a:pt x="909" y="556"/>
                    <a:pt x="890" y="552"/>
                    <a:pt x="880" y="550"/>
                  </a:cubicBezTo>
                  <a:cubicBezTo>
                    <a:pt x="877" y="551"/>
                    <a:pt x="878" y="554"/>
                    <a:pt x="879" y="557"/>
                  </a:cubicBezTo>
                  <a:close/>
                  <a:moveTo>
                    <a:pt x="1674" y="879"/>
                  </a:moveTo>
                  <a:cubicBezTo>
                    <a:pt x="1683" y="865"/>
                    <a:pt x="1681" y="833"/>
                    <a:pt x="1670" y="822"/>
                  </a:cubicBezTo>
                  <a:cubicBezTo>
                    <a:pt x="1671" y="839"/>
                    <a:pt x="1667" y="864"/>
                    <a:pt x="1674" y="879"/>
                  </a:cubicBezTo>
                  <a:close/>
                  <a:moveTo>
                    <a:pt x="1346" y="1324"/>
                  </a:moveTo>
                  <a:cubicBezTo>
                    <a:pt x="1340" y="1316"/>
                    <a:pt x="1334" y="1319"/>
                    <a:pt x="1330" y="1326"/>
                  </a:cubicBezTo>
                  <a:cubicBezTo>
                    <a:pt x="1326" y="1332"/>
                    <a:pt x="1326" y="1337"/>
                    <a:pt x="1319" y="1342"/>
                  </a:cubicBezTo>
                  <a:cubicBezTo>
                    <a:pt x="1316" y="1344"/>
                    <a:pt x="1314" y="1344"/>
                    <a:pt x="1311" y="1347"/>
                  </a:cubicBezTo>
                  <a:cubicBezTo>
                    <a:pt x="1310" y="1350"/>
                    <a:pt x="1310" y="1355"/>
                    <a:pt x="1307" y="1357"/>
                  </a:cubicBezTo>
                  <a:cubicBezTo>
                    <a:pt x="1299" y="1352"/>
                    <a:pt x="1299" y="1365"/>
                    <a:pt x="1294" y="1369"/>
                  </a:cubicBezTo>
                  <a:cubicBezTo>
                    <a:pt x="1293" y="1369"/>
                    <a:pt x="1294" y="1366"/>
                    <a:pt x="1290" y="1367"/>
                  </a:cubicBezTo>
                  <a:cubicBezTo>
                    <a:pt x="1290" y="1370"/>
                    <a:pt x="1289" y="1373"/>
                    <a:pt x="1288" y="1375"/>
                  </a:cubicBezTo>
                  <a:cubicBezTo>
                    <a:pt x="1274" y="1380"/>
                    <a:pt x="1261" y="1387"/>
                    <a:pt x="1246" y="1392"/>
                  </a:cubicBezTo>
                  <a:cubicBezTo>
                    <a:pt x="1245" y="1399"/>
                    <a:pt x="1239" y="1403"/>
                    <a:pt x="1234" y="1406"/>
                  </a:cubicBezTo>
                  <a:cubicBezTo>
                    <a:pt x="1229" y="1419"/>
                    <a:pt x="1234" y="1431"/>
                    <a:pt x="1228" y="1440"/>
                  </a:cubicBezTo>
                  <a:cubicBezTo>
                    <a:pt x="1222" y="1449"/>
                    <a:pt x="1206" y="1451"/>
                    <a:pt x="1200" y="1461"/>
                  </a:cubicBezTo>
                  <a:cubicBezTo>
                    <a:pt x="1196" y="1468"/>
                    <a:pt x="1195" y="1479"/>
                    <a:pt x="1200" y="1486"/>
                  </a:cubicBezTo>
                  <a:cubicBezTo>
                    <a:pt x="1199" y="1488"/>
                    <a:pt x="1197" y="1489"/>
                    <a:pt x="1196" y="1492"/>
                  </a:cubicBezTo>
                  <a:cubicBezTo>
                    <a:pt x="1210" y="1500"/>
                    <a:pt x="1225" y="1491"/>
                    <a:pt x="1237" y="1484"/>
                  </a:cubicBezTo>
                  <a:cubicBezTo>
                    <a:pt x="1249" y="1477"/>
                    <a:pt x="1252" y="1470"/>
                    <a:pt x="1258" y="1461"/>
                  </a:cubicBezTo>
                  <a:cubicBezTo>
                    <a:pt x="1266" y="1449"/>
                    <a:pt x="1279" y="1438"/>
                    <a:pt x="1290" y="1426"/>
                  </a:cubicBezTo>
                  <a:cubicBezTo>
                    <a:pt x="1303" y="1412"/>
                    <a:pt x="1321" y="1396"/>
                    <a:pt x="1320" y="1379"/>
                  </a:cubicBezTo>
                  <a:cubicBezTo>
                    <a:pt x="1329" y="1372"/>
                    <a:pt x="1331" y="1358"/>
                    <a:pt x="1346" y="1357"/>
                  </a:cubicBezTo>
                  <a:cubicBezTo>
                    <a:pt x="1347" y="1353"/>
                    <a:pt x="1345" y="1350"/>
                    <a:pt x="1343" y="1348"/>
                  </a:cubicBezTo>
                  <a:cubicBezTo>
                    <a:pt x="1345" y="1344"/>
                    <a:pt x="1348" y="1342"/>
                    <a:pt x="1349" y="1337"/>
                  </a:cubicBezTo>
                  <a:cubicBezTo>
                    <a:pt x="1346" y="1333"/>
                    <a:pt x="1345" y="1330"/>
                    <a:pt x="1346" y="1324"/>
                  </a:cubicBezTo>
                  <a:close/>
                  <a:moveTo>
                    <a:pt x="543" y="30"/>
                  </a:moveTo>
                  <a:cubicBezTo>
                    <a:pt x="549" y="31"/>
                    <a:pt x="558" y="29"/>
                    <a:pt x="561" y="24"/>
                  </a:cubicBezTo>
                  <a:cubicBezTo>
                    <a:pt x="559" y="23"/>
                    <a:pt x="555" y="25"/>
                    <a:pt x="555" y="23"/>
                  </a:cubicBezTo>
                  <a:cubicBezTo>
                    <a:pt x="557" y="20"/>
                    <a:pt x="562" y="20"/>
                    <a:pt x="565" y="18"/>
                  </a:cubicBezTo>
                  <a:cubicBezTo>
                    <a:pt x="566" y="22"/>
                    <a:pt x="567" y="23"/>
                    <a:pt x="567" y="25"/>
                  </a:cubicBezTo>
                  <a:cubicBezTo>
                    <a:pt x="591" y="20"/>
                    <a:pt x="609" y="13"/>
                    <a:pt x="635" y="14"/>
                  </a:cubicBezTo>
                  <a:cubicBezTo>
                    <a:pt x="628" y="14"/>
                    <a:pt x="628" y="14"/>
                    <a:pt x="628" y="14"/>
                  </a:cubicBezTo>
                  <a:cubicBezTo>
                    <a:pt x="619" y="24"/>
                    <a:pt x="601" y="16"/>
                    <a:pt x="593" y="22"/>
                  </a:cubicBezTo>
                  <a:cubicBezTo>
                    <a:pt x="592" y="24"/>
                    <a:pt x="595" y="25"/>
                    <a:pt x="593" y="26"/>
                  </a:cubicBezTo>
                  <a:cubicBezTo>
                    <a:pt x="591" y="26"/>
                    <a:pt x="590" y="24"/>
                    <a:pt x="589" y="23"/>
                  </a:cubicBezTo>
                  <a:cubicBezTo>
                    <a:pt x="584" y="25"/>
                    <a:pt x="579" y="26"/>
                    <a:pt x="576" y="31"/>
                  </a:cubicBezTo>
                  <a:cubicBezTo>
                    <a:pt x="580" y="32"/>
                    <a:pt x="584" y="29"/>
                    <a:pt x="586" y="34"/>
                  </a:cubicBezTo>
                  <a:cubicBezTo>
                    <a:pt x="573" y="46"/>
                    <a:pt x="553" y="51"/>
                    <a:pt x="537" y="59"/>
                  </a:cubicBezTo>
                  <a:cubicBezTo>
                    <a:pt x="541" y="61"/>
                    <a:pt x="545" y="57"/>
                    <a:pt x="546" y="59"/>
                  </a:cubicBezTo>
                  <a:cubicBezTo>
                    <a:pt x="542" y="61"/>
                    <a:pt x="540" y="65"/>
                    <a:pt x="534" y="66"/>
                  </a:cubicBezTo>
                  <a:cubicBezTo>
                    <a:pt x="534" y="62"/>
                    <a:pt x="534" y="62"/>
                    <a:pt x="534" y="62"/>
                  </a:cubicBezTo>
                  <a:cubicBezTo>
                    <a:pt x="528" y="61"/>
                    <a:pt x="525" y="67"/>
                    <a:pt x="527" y="71"/>
                  </a:cubicBezTo>
                  <a:cubicBezTo>
                    <a:pt x="521" y="74"/>
                    <a:pt x="515" y="77"/>
                    <a:pt x="508" y="79"/>
                  </a:cubicBezTo>
                  <a:cubicBezTo>
                    <a:pt x="508" y="77"/>
                    <a:pt x="510" y="77"/>
                    <a:pt x="507" y="77"/>
                  </a:cubicBezTo>
                  <a:cubicBezTo>
                    <a:pt x="503" y="77"/>
                    <a:pt x="503" y="80"/>
                    <a:pt x="499" y="81"/>
                  </a:cubicBezTo>
                  <a:cubicBezTo>
                    <a:pt x="479" y="84"/>
                    <a:pt x="469" y="99"/>
                    <a:pt x="452" y="107"/>
                  </a:cubicBezTo>
                  <a:cubicBezTo>
                    <a:pt x="456" y="107"/>
                    <a:pt x="458" y="102"/>
                    <a:pt x="461" y="106"/>
                  </a:cubicBezTo>
                  <a:cubicBezTo>
                    <a:pt x="441" y="111"/>
                    <a:pt x="429" y="123"/>
                    <a:pt x="419" y="138"/>
                  </a:cubicBezTo>
                  <a:cubicBezTo>
                    <a:pt x="422" y="140"/>
                    <a:pt x="423" y="138"/>
                    <a:pt x="426" y="137"/>
                  </a:cubicBezTo>
                  <a:cubicBezTo>
                    <a:pt x="423" y="141"/>
                    <a:pt x="417" y="144"/>
                    <a:pt x="418" y="149"/>
                  </a:cubicBezTo>
                  <a:cubicBezTo>
                    <a:pt x="438" y="144"/>
                    <a:pt x="451" y="129"/>
                    <a:pt x="469" y="123"/>
                  </a:cubicBezTo>
                  <a:cubicBezTo>
                    <a:pt x="476" y="120"/>
                    <a:pt x="483" y="118"/>
                    <a:pt x="490" y="114"/>
                  </a:cubicBezTo>
                  <a:cubicBezTo>
                    <a:pt x="490" y="112"/>
                    <a:pt x="492" y="111"/>
                    <a:pt x="494" y="110"/>
                  </a:cubicBezTo>
                  <a:cubicBezTo>
                    <a:pt x="515" y="109"/>
                    <a:pt x="539" y="103"/>
                    <a:pt x="564" y="92"/>
                  </a:cubicBezTo>
                  <a:cubicBezTo>
                    <a:pt x="562" y="94"/>
                    <a:pt x="564" y="93"/>
                    <a:pt x="565" y="95"/>
                  </a:cubicBezTo>
                  <a:cubicBezTo>
                    <a:pt x="585" y="94"/>
                    <a:pt x="601" y="89"/>
                    <a:pt x="619" y="85"/>
                  </a:cubicBezTo>
                  <a:cubicBezTo>
                    <a:pt x="618" y="82"/>
                    <a:pt x="614" y="82"/>
                    <a:pt x="612" y="80"/>
                  </a:cubicBezTo>
                  <a:cubicBezTo>
                    <a:pt x="616" y="79"/>
                    <a:pt x="616" y="74"/>
                    <a:pt x="622" y="75"/>
                  </a:cubicBezTo>
                  <a:cubicBezTo>
                    <a:pt x="622" y="77"/>
                    <a:pt x="619" y="77"/>
                    <a:pt x="618" y="80"/>
                  </a:cubicBezTo>
                  <a:cubicBezTo>
                    <a:pt x="627" y="89"/>
                    <a:pt x="641" y="68"/>
                    <a:pt x="631" y="63"/>
                  </a:cubicBezTo>
                  <a:cubicBezTo>
                    <a:pt x="634" y="62"/>
                    <a:pt x="637" y="64"/>
                    <a:pt x="641" y="62"/>
                  </a:cubicBezTo>
                  <a:cubicBezTo>
                    <a:pt x="643" y="63"/>
                    <a:pt x="642" y="67"/>
                    <a:pt x="645" y="67"/>
                  </a:cubicBezTo>
                  <a:cubicBezTo>
                    <a:pt x="648" y="62"/>
                    <a:pt x="652" y="64"/>
                    <a:pt x="659" y="63"/>
                  </a:cubicBezTo>
                  <a:cubicBezTo>
                    <a:pt x="660" y="56"/>
                    <a:pt x="669" y="62"/>
                    <a:pt x="672" y="57"/>
                  </a:cubicBezTo>
                  <a:cubicBezTo>
                    <a:pt x="671" y="56"/>
                    <a:pt x="669" y="56"/>
                    <a:pt x="669" y="54"/>
                  </a:cubicBezTo>
                  <a:cubicBezTo>
                    <a:pt x="672" y="51"/>
                    <a:pt x="673" y="53"/>
                    <a:pt x="676" y="54"/>
                  </a:cubicBezTo>
                  <a:cubicBezTo>
                    <a:pt x="678" y="52"/>
                    <a:pt x="679" y="51"/>
                    <a:pt x="681" y="50"/>
                  </a:cubicBezTo>
                  <a:cubicBezTo>
                    <a:pt x="682" y="46"/>
                    <a:pt x="678" y="47"/>
                    <a:pt x="679" y="44"/>
                  </a:cubicBezTo>
                  <a:cubicBezTo>
                    <a:pt x="687" y="44"/>
                    <a:pt x="691" y="46"/>
                    <a:pt x="696" y="43"/>
                  </a:cubicBezTo>
                  <a:cubicBezTo>
                    <a:pt x="698" y="40"/>
                    <a:pt x="693" y="43"/>
                    <a:pt x="693" y="40"/>
                  </a:cubicBezTo>
                  <a:cubicBezTo>
                    <a:pt x="704" y="32"/>
                    <a:pt x="724" y="28"/>
                    <a:pt x="740" y="25"/>
                  </a:cubicBezTo>
                  <a:cubicBezTo>
                    <a:pt x="736" y="19"/>
                    <a:pt x="724" y="24"/>
                    <a:pt x="718" y="23"/>
                  </a:cubicBezTo>
                  <a:cubicBezTo>
                    <a:pt x="718" y="19"/>
                    <a:pt x="724" y="21"/>
                    <a:pt x="725" y="18"/>
                  </a:cubicBezTo>
                  <a:cubicBezTo>
                    <a:pt x="713" y="13"/>
                    <a:pt x="688" y="10"/>
                    <a:pt x="674" y="16"/>
                  </a:cubicBezTo>
                  <a:cubicBezTo>
                    <a:pt x="674" y="13"/>
                    <a:pt x="674" y="13"/>
                    <a:pt x="674" y="13"/>
                  </a:cubicBezTo>
                  <a:cubicBezTo>
                    <a:pt x="666" y="16"/>
                    <a:pt x="660" y="11"/>
                    <a:pt x="653" y="12"/>
                  </a:cubicBezTo>
                  <a:cubicBezTo>
                    <a:pt x="653" y="10"/>
                    <a:pt x="655" y="10"/>
                    <a:pt x="656" y="9"/>
                  </a:cubicBezTo>
                  <a:cubicBezTo>
                    <a:pt x="645" y="5"/>
                    <a:pt x="629" y="0"/>
                    <a:pt x="616" y="7"/>
                  </a:cubicBezTo>
                  <a:cubicBezTo>
                    <a:pt x="617" y="7"/>
                    <a:pt x="619" y="6"/>
                    <a:pt x="619" y="8"/>
                  </a:cubicBezTo>
                  <a:cubicBezTo>
                    <a:pt x="613" y="8"/>
                    <a:pt x="615" y="9"/>
                    <a:pt x="611" y="11"/>
                  </a:cubicBezTo>
                  <a:cubicBezTo>
                    <a:pt x="608" y="7"/>
                    <a:pt x="615" y="6"/>
                    <a:pt x="618" y="4"/>
                  </a:cubicBezTo>
                  <a:cubicBezTo>
                    <a:pt x="604" y="5"/>
                    <a:pt x="594" y="9"/>
                    <a:pt x="584" y="13"/>
                  </a:cubicBezTo>
                  <a:cubicBezTo>
                    <a:pt x="585" y="14"/>
                    <a:pt x="585" y="15"/>
                    <a:pt x="585" y="16"/>
                  </a:cubicBezTo>
                  <a:cubicBezTo>
                    <a:pt x="582" y="18"/>
                    <a:pt x="575" y="13"/>
                    <a:pt x="576" y="17"/>
                  </a:cubicBezTo>
                  <a:cubicBezTo>
                    <a:pt x="572" y="17"/>
                    <a:pt x="570" y="19"/>
                    <a:pt x="566" y="18"/>
                  </a:cubicBezTo>
                  <a:cubicBezTo>
                    <a:pt x="566" y="16"/>
                    <a:pt x="570" y="16"/>
                    <a:pt x="570" y="14"/>
                  </a:cubicBezTo>
                  <a:cubicBezTo>
                    <a:pt x="563" y="14"/>
                    <a:pt x="559" y="22"/>
                    <a:pt x="553" y="20"/>
                  </a:cubicBezTo>
                  <a:cubicBezTo>
                    <a:pt x="554" y="20"/>
                    <a:pt x="554" y="19"/>
                    <a:pt x="553" y="18"/>
                  </a:cubicBezTo>
                  <a:cubicBezTo>
                    <a:pt x="558" y="18"/>
                    <a:pt x="560" y="16"/>
                    <a:pt x="565" y="15"/>
                  </a:cubicBezTo>
                  <a:cubicBezTo>
                    <a:pt x="561" y="11"/>
                    <a:pt x="571" y="11"/>
                    <a:pt x="570" y="8"/>
                  </a:cubicBezTo>
                  <a:cubicBezTo>
                    <a:pt x="563" y="10"/>
                    <a:pt x="556" y="12"/>
                    <a:pt x="550" y="15"/>
                  </a:cubicBezTo>
                  <a:cubicBezTo>
                    <a:pt x="553" y="17"/>
                    <a:pt x="554" y="14"/>
                    <a:pt x="556" y="16"/>
                  </a:cubicBezTo>
                  <a:cubicBezTo>
                    <a:pt x="552" y="17"/>
                    <a:pt x="550" y="19"/>
                    <a:pt x="550" y="20"/>
                  </a:cubicBezTo>
                  <a:cubicBezTo>
                    <a:pt x="547" y="18"/>
                    <a:pt x="548" y="22"/>
                    <a:pt x="545" y="23"/>
                  </a:cubicBezTo>
                  <a:cubicBezTo>
                    <a:pt x="549" y="23"/>
                    <a:pt x="541" y="26"/>
                    <a:pt x="543" y="30"/>
                  </a:cubicBezTo>
                  <a:close/>
                  <a:moveTo>
                    <a:pt x="595" y="5"/>
                  </a:moveTo>
                  <a:cubicBezTo>
                    <a:pt x="588" y="5"/>
                    <a:pt x="580" y="11"/>
                    <a:pt x="577" y="13"/>
                  </a:cubicBezTo>
                  <a:cubicBezTo>
                    <a:pt x="580" y="13"/>
                    <a:pt x="582" y="12"/>
                    <a:pt x="586" y="11"/>
                  </a:cubicBezTo>
                  <a:cubicBezTo>
                    <a:pt x="585" y="7"/>
                    <a:pt x="592" y="9"/>
                    <a:pt x="595" y="5"/>
                  </a:cubicBezTo>
                  <a:close/>
                  <a:moveTo>
                    <a:pt x="397" y="110"/>
                  </a:moveTo>
                  <a:cubicBezTo>
                    <a:pt x="404" y="109"/>
                    <a:pt x="408" y="99"/>
                    <a:pt x="414" y="99"/>
                  </a:cubicBezTo>
                  <a:cubicBezTo>
                    <a:pt x="414" y="102"/>
                    <a:pt x="410" y="102"/>
                    <a:pt x="409" y="105"/>
                  </a:cubicBezTo>
                  <a:cubicBezTo>
                    <a:pt x="428" y="100"/>
                    <a:pt x="438" y="84"/>
                    <a:pt x="454" y="80"/>
                  </a:cubicBezTo>
                  <a:cubicBezTo>
                    <a:pt x="451" y="85"/>
                    <a:pt x="443" y="87"/>
                    <a:pt x="439" y="92"/>
                  </a:cubicBezTo>
                  <a:cubicBezTo>
                    <a:pt x="448" y="87"/>
                    <a:pt x="457" y="87"/>
                    <a:pt x="467" y="82"/>
                  </a:cubicBezTo>
                  <a:cubicBezTo>
                    <a:pt x="467" y="78"/>
                    <a:pt x="467" y="78"/>
                    <a:pt x="467" y="78"/>
                  </a:cubicBezTo>
                  <a:cubicBezTo>
                    <a:pt x="469" y="76"/>
                    <a:pt x="472" y="75"/>
                    <a:pt x="474" y="74"/>
                  </a:cubicBezTo>
                  <a:cubicBezTo>
                    <a:pt x="478" y="62"/>
                    <a:pt x="492" y="66"/>
                    <a:pt x="499" y="59"/>
                  </a:cubicBezTo>
                  <a:cubicBezTo>
                    <a:pt x="499" y="58"/>
                    <a:pt x="498" y="59"/>
                    <a:pt x="498" y="58"/>
                  </a:cubicBezTo>
                  <a:cubicBezTo>
                    <a:pt x="504" y="58"/>
                    <a:pt x="509" y="55"/>
                    <a:pt x="507" y="51"/>
                  </a:cubicBezTo>
                  <a:cubicBezTo>
                    <a:pt x="510" y="52"/>
                    <a:pt x="517" y="49"/>
                    <a:pt x="513" y="46"/>
                  </a:cubicBezTo>
                  <a:cubicBezTo>
                    <a:pt x="518" y="44"/>
                    <a:pt x="525" y="44"/>
                    <a:pt x="526" y="38"/>
                  </a:cubicBezTo>
                  <a:cubicBezTo>
                    <a:pt x="530" y="40"/>
                    <a:pt x="536" y="38"/>
                    <a:pt x="536" y="34"/>
                  </a:cubicBezTo>
                  <a:cubicBezTo>
                    <a:pt x="532" y="32"/>
                    <a:pt x="532" y="33"/>
                    <a:pt x="535" y="30"/>
                  </a:cubicBezTo>
                  <a:cubicBezTo>
                    <a:pt x="505" y="33"/>
                    <a:pt x="487" y="53"/>
                    <a:pt x="461" y="57"/>
                  </a:cubicBezTo>
                  <a:cubicBezTo>
                    <a:pt x="484" y="51"/>
                    <a:pt x="499" y="35"/>
                    <a:pt x="520" y="31"/>
                  </a:cubicBezTo>
                  <a:cubicBezTo>
                    <a:pt x="523" y="30"/>
                    <a:pt x="536" y="31"/>
                    <a:pt x="540" y="24"/>
                  </a:cubicBezTo>
                  <a:cubicBezTo>
                    <a:pt x="538" y="23"/>
                    <a:pt x="537" y="27"/>
                    <a:pt x="536" y="24"/>
                  </a:cubicBezTo>
                  <a:cubicBezTo>
                    <a:pt x="538" y="24"/>
                    <a:pt x="540" y="24"/>
                    <a:pt x="540" y="21"/>
                  </a:cubicBezTo>
                  <a:cubicBezTo>
                    <a:pt x="536" y="21"/>
                    <a:pt x="537" y="21"/>
                    <a:pt x="531" y="21"/>
                  </a:cubicBezTo>
                  <a:cubicBezTo>
                    <a:pt x="531" y="23"/>
                    <a:pt x="531" y="23"/>
                    <a:pt x="530" y="24"/>
                  </a:cubicBezTo>
                  <a:cubicBezTo>
                    <a:pt x="520" y="31"/>
                    <a:pt x="502" y="35"/>
                    <a:pt x="492" y="39"/>
                  </a:cubicBezTo>
                  <a:cubicBezTo>
                    <a:pt x="509" y="31"/>
                    <a:pt x="495" y="38"/>
                    <a:pt x="485" y="41"/>
                  </a:cubicBezTo>
                  <a:cubicBezTo>
                    <a:pt x="483" y="43"/>
                    <a:pt x="484" y="44"/>
                    <a:pt x="483" y="45"/>
                  </a:cubicBezTo>
                  <a:cubicBezTo>
                    <a:pt x="481" y="45"/>
                    <a:pt x="479" y="45"/>
                    <a:pt x="478" y="47"/>
                  </a:cubicBezTo>
                  <a:cubicBezTo>
                    <a:pt x="459" y="52"/>
                    <a:pt x="439" y="65"/>
                    <a:pt x="422" y="75"/>
                  </a:cubicBezTo>
                  <a:cubicBezTo>
                    <a:pt x="423" y="75"/>
                    <a:pt x="424" y="75"/>
                    <a:pt x="425" y="76"/>
                  </a:cubicBezTo>
                  <a:cubicBezTo>
                    <a:pt x="421" y="77"/>
                    <a:pt x="420" y="77"/>
                    <a:pt x="420" y="75"/>
                  </a:cubicBezTo>
                  <a:cubicBezTo>
                    <a:pt x="422" y="78"/>
                    <a:pt x="410" y="83"/>
                    <a:pt x="412" y="83"/>
                  </a:cubicBezTo>
                  <a:cubicBezTo>
                    <a:pt x="414" y="83"/>
                    <a:pt x="415" y="81"/>
                    <a:pt x="415" y="83"/>
                  </a:cubicBezTo>
                  <a:cubicBezTo>
                    <a:pt x="413" y="84"/>
                    <a:pt x="411" y="85"/>
                    <a:pt x="409" y="87"/>
                  </a:cubicBezTo>
                  <a:cubicBezTo>
                    <a:pt x="411" y="87"/>
                    <a:pt x="411" y="89"/>
                    <a:pt x="412" y="89"/>
                  </a:cubicBezTo>
                  <a:cubicBezTo>
                    <a:pt x="411" y="83"/>
                    <a:pt x="438" y="72"/>
                    <a:pt x="445" y="66"/>
                  </a:cubicBezTo>
                  <a:cubicBezTo>
                    <a:pt x="445" y="67"/>
                    <a:pt x="445" y="68"/>
                    <a:pt x="446" y="68"/>
                  </a:cubicBezTo>
                  <a:cubicBezTo>
                    <a:pt x="461" y="62"/>
                    <a:pt x="476" y="54"/>
                    <a:pt x="492" y="49"/>
                  </a:cubicBezTo>
                  <a:cubicBezTo>
                    <a:pt x="489" y="52"/>
                    <a:pt x="491" y="51"/>
                    <a:pt x="493" y="52"/>
                  </a:cubicBezTo>
                  <a:cubicBezTo>
                    <a:pt x="489" y="56"/>
                    <a:pt x="481" y="56"/>
                    <a:pt x="481" y="57"/>
                  </a:cubicBezTo>
                  <a:cubicBezTo>
                    <a:pt x="481" y="60"/>
                    <a:pt x="484" y="54"/>
                    <a:pt x="484" y="58"/>
                  </a:cubicBezTo>
                  <a:cubicBezTo>
                    <a:pt x="474" y="60"/>
                    <a:pt x="475" y="66"/>
                    <a:pt x="467" y="64"/>
                  </a:cubicBezTo>
                  <a:cubicBezTo>
                    <a:pt x="468" y="64"/>
                    <a:pt x="469" y="64"/>
                    <a:pt x="470" y="62"/>
                  </a:cubicBezTo>
                  <a:cubicBezTo>
                    <a:pt x="465" y="63"/>
                    <a:pt x="461" y="63"/>
                    <a:pt x="459" y="67"/>
                  </a:cubicBezTo>
                  <a:cubicBezTo>
                    <a:pt x="462" y="67"/>
                    <a:pt x="466" y="64"/>
                    <a:pt x="468" y="67"/>
                  </a:cubicBezTo>
                  <a:cubicBezTo>
                    <a:pt x="457" y="71"/>
                    <a:pt x="446" y="75"/>
                    <a:pt x="436" y="80"/>
                  </a:cubicBezTo>
                  <a:cubicBezTo>
                    <a:pt x="435" y="79"/>
                    <a:pt x="435" y="79"/>
                    <a:pt x="435" y="78"/>
                  </a:cubicBezTo>
                  <a:cubicBezTo>
                    <a:pt x="430" y="79"/>
                    <a:pt x="424" y="81"/>
                    <a:pt x="421" y="84"/>
                  </a:cubicBezTo>
                  <a:cubicBezTo>
                    <a:pt x="424" y="85"/>
                    <a:pt x="425" y="84"/>
                    <a:pt x="426" y="85"/>
                  </a:cubicBezTo>
                  <a:cubicBezTo>
                    <a:pt x="420" y="91"/>
                    <a:pt x="401" y="99"/>
                    <a:pt x="403" y="103"/>
                  </a:cubicBezTo>
                  <a:cubicBezTo>
                    <a:pt x="399" y="103"/>
                    <a:pt x="400" y="108"/>
                    <a:pt x="397" y="110"/>
                  </a:cubicBezTo>
                  <a:close/>
                  <a:moveTo>
                    <a:pt x="1664" y="783"/>
                  </a:moveTo>
                  <a:cubicBezTo>
                    <a:pt x="1662" y="757"/>
                    <a:pt x="1654" y="739"/>
                    <a:pt x="1657" y="715"/>
                  </a:cubicBezTo>
                  <a:cubicBezTo>
                    <a:pt x="1657" y="713"/>
                    <a:pt x="1660" y="711"/>
                    <a:pt x="1660" y="709"/>
                  </a:cubicBezTo>
                  <a:cubicBezTo>
                    <a:pt x="1661" y="704"/>
                    <a:pt x="1658" y="695"/>
                    <a:pt x="1659" y="688"/>
                  </a:cubicBezTo>
                  <a:cubicBezTo>
                    <a:pt x="1663" y="662"/>
                    <a:pt x="1657" y="631"/>
                    <a:pt x="1654" y="604"/>
                  </a:cubicBezTo>
                  <a:cubicBezTo>
                    <a:pt x="1657" y="604"/>
                    <a:pt x="1656" y="608"/>
                    <a:pt x="1658" y="609"/>
                  </a:cubicBezTo>
                  <a:cubicBezTo>
                    <a:pt x="1657" y="596"/>
                    <a:pt x="1656" y="594"/>
                    <a:pt x="1660" y="586"/>
                  </a:cubicBezTo>
                  <a:cubicBezTo>
                    <a:pt x="1665" y="605"/>
                    <a:pt x="1677" y="623"/>
                    <a:pt x="1681" y="642"/>
                  </a:cubicBezTo>
                  <a:cubicBezTo>
                    <a:pt x="1653" y="494"/>
                    <a:pt x="1586" y="373"/>
                    <a:pt x="1504" y="271"/>
                  </a:cubicBezTo>
                  <a:cubicBezTo>
                    <a:pt x="1433" y="183"/>
                    <a:pt x="1339" y="108"/>
                    <a:pt x="1233" y="55"/>
                  </a:cubicBezTo>
                  <a:cubicBezTo>
                    <a:pt x="1211" y="44"/>
                    <a:pt x="1193" y="32"/>
                    <a:pt x="1170" y="30"/>
                  </a:cubicBezTo>
                  <a:cubicBezTo>
                    <a:pt x="1169" y="38"/>
                    <a:pt x="1191" y="35"/>
                    <a:pt x="1181" y="42"/>
                  </a:cubicBezTo>
                  <a:cubicBezTo>
                    <a:pt x="1185" y="42"/>
                    <a:pt x="1187" y="44"/>
                    <a:pt x="1190" y="46"/>
                  </a:cubicBezTo>
                  <a:cubicBezTo>
                    <a:pt x="1176" y="44"/>
                    <a:pt x="1163" y="34"/>
                    <a:pt x="1149" y="38"/>
                  </a:cubicBezTo>
                  <a:cubicBezTo>
                    <a:pt x="1153" y="40"/>
                    <a:pt x="1156" y="40"/>
                    <a:pt x="1159" y="42"/>
                  </a:cubicBezTo>
                  <a:cubicBezTo>
                    <a:pt x="1149" y="43"/>
                    <a:pt x="1137" y="42"/>
                    <a:pt x="1133" y="43"/>
                  </a:cubicBezTo>
                  <a:cubicBezTo>
                    <a:pt x="1134" y="43"/>
                    <a:pt x="1134" y="43"/>
                    <a:pt x="1134" y="44"/>
                  </a:cubicBezTo>
                  <a:cubicBezTo>
                    <a:pt x="1129" y="45"/>
                    <a:pt x="1128" y="38"/>
                    <a:pt x="1123" y="41"/>
                  </a:cubicBezTo>
                  <a:cubicBezTo>
                    <a:pt x="1128" y="43"/>
                    <a:pt x="1130" y="44"/>
                    <a:pt x="1134" y="48"/>
                  </a:cubicBezTo>
                  <a:cubicBezTo>
                    <a:pt x="1134" y="49"/>
                    <a:pt x="1133" y="50"/>
                    <a:pt x="1132" y="51"/>
                  </a:cubicBezTo>
                  <a:cubicBezTo>
                    <a:pt x="1122" y="41"/>
                    <a:pt x="1110" y="28"/>
                    <a:pt x="1092" y="32"/>
                  </a:cubicBezTo>
                  <a:cubicBezTo>
                    <a:pt x="1084" y="33"/>
                    <a:pt x="1075" y="30"/>
                    <a:pt x="1069" y="33"/>
                  </a:cubicBezTo>
                  <a:cubicBezTo>
                    <a:pt x="1071" y="34"/>
                    <a:pt x="1075" y="34"/>
                    <a:pt x="1077" y="36"/>
                  </a:cubicBezTo>
                  <a:cubicBezTo>
                    <a:pt x="1073" y="36"/>
                    <a:pt x="1080" y="39"/>
                    <a:pt x="1076" y="41"/>
                  </a:cubicBezTo>
                  <a:cubicBezTo>
                    <a:pt x="1073" y="41"/>
                    <a:pt x="1073" y="39"/>
                    <a:pt x="1069" y="39"/>
                  </a:cubicBezTo>
                  <a:cubicBezTo>
                    <a:pt x="1069" y="44"/>
                    <a:pt x="1063" y="43"/>
                    <a:pt x="1064" y="47"/>
                  </a:cubicBezTo>
                  <a:cubicBezTo>
                    <a:pt x="1065" y="53"/>
                    <a:pt x="1072" y="50"/>
                    <a:pt x="1074" y="57"/>
                  </a:cubicBezTo>
                  <a:cubicBezTo>
                    <a:pt x="1068" y="57"/>
                    <a:pt x="1065" y="56"/>
                    <a:pt x="1062" y="59"/>
                  </a:cubicBezTo>
                  <a:cubicBezTo>
                    <a:pt x="1067" y="66"/>
                    <a:pt x="1081" y="64"/>
                    <a:pt x="1088" y="69"/>
                  </a:cubicBezTo>
                  <a:cubicBezTo>
                    <a:pt x="1080" y="69"/>
                    <a:pt x="1076" y="66"/>
                    <a:pt x="1068" y="66"/>
                  </a:cubicBezTo>
                  <a:cubicBezTo>
                    <a:pt x="1070" y="70"/>
                    <a:pt x="1066" y="68"/>
                    <a:pt x="1065" y="70"/>
                  </a:cubicBezTo>
                  <a:cubicBezTo>
                    <a:pt x="1066" y="72"/>
                    <a:pt x="1072" y="73"/>
                    <a:pt x="1070" y="74"/>
                  </a:cubicBezTo>
                  <a:cubicBezTo>
                    <a:pt x="1063" y="73"/>
                    <a:pt x="1059" y="64"/>
                    <a:pt x="1052" y="66"/>
                  </a:cubicBezTo>
                  <a:cubicBezTo>
                    <a:pt x="1056" y="67"/>
                    <a:pt x="1057" y="70"/>
                    <a:pt x="1058" y="74"/>
                  </a:cubicBezTo>
                  <a:cubicBezTo>
                    <a:pt x="1073" y="77"/>
                    <a:pt x="1082" y="94"/>
                    <a:pt x="1098" y="88"/>
                  </a:cubicBezTo>
                  <a:cubicBezTo>
                    <a:pt x="1098" y="91"/>
                    <a:pt x="1095" y="90"/>
                    <a:pt x="1096" y="93"/>
                  </a:cubicBezTo>
                  <a:cubicBezTo>
                    <a:pt x="1104" y="97"/>
                    <a:pt x="1113" y="103"/>
                    <a:pt x="1113" y="112"/>
                  </a:cubicBezTo>
                  <a:cubicBezTo>
                    <a:pt x="1108" y="111"/>
                    <a:pt x="1100" y="114"/>
                    <a:pt x="1098" y="110"/>
                  </a:cubicBezTo>
                  <a:cubicBezTo>
                    <a:pt x="1101" y="110"/>
                    <a:pt x="1103" y="108"/>
                    <a:pt x="1105" y="107"/>
                  </a:cubicBezTo>
                  <a:cubicBezTo>
                    <a:pt x="1101" y="101"/>
                    <a:pt x="1099" y="93"/>
                    <a:pt x="1087" y="94"/>
                  </a:cubicBezTo>
                  <a:cubicBezTo>
                    <a:pt x="1083" y="92"/>
                    <a:pt x="1081" y="89"/>
                    <a:pt x="1077" y="86"/>
                  </a:cubicBezTo>
                  <a:cubicBezTo>
                    <a:pt x="1071" y="83"/>
                    <a:pt x="1063" y="81"/>
                    <a:pt x="1057" y="77"/>
                  </a:cubicBezTo>
                  <a:cubicBezTo>
                    <a:pt x="1050" y="72"/>
                    <a:pt x="1045" y="64"/>
                    <a:pt x="1031" y="66"/>
                  </a:cubicBezTo>
                  <a:cubicBezTo>
                    <a:pt x="1031" y="71"/>
                    <a:pt x="1040" y="73"/>
                    <a:pt x="1038" y="81"/>
                  </a:cubicBezTo>
                  <a:cubicBezTo>
                    <a:pt x="1046" y="82"/>
                    <a:pt x="1050" y="87"/>
                    <a:pt x="1055" y="91"/>
                  </a:cubicBezTo>
                  <a:cubicBezTo>
                    <a:pt x="1061" y="91"/>
                    <a:pt x="1070" y="92"/>
                    <a:pt x="1073" y="98"/>
                  </a:cubicBezTo>
                  <a:cubicBezTo>
                    <a:pt x="1055" y="95"/>
                    <a:pt x="1045" y="90"/>
                    <a:pt x="1026" y="91"/>
                  </a:cubicBezTo>
                  <a:cubicBezTo>
                    <a:pt x="1025" y="96"/>
                    <a:pt x="1033" y="94"/>
                    <a:pt x="1033" y="99"/>
                  </a:cubicBezTo>
                  <a:cubicBezTo>
                    <a:pt x="1030" y="99"/>
                    <a:pt x="1036" y="102"/>
                    <a:pt x="1032" y="102"/>
                  </a:cubicBezTo>
                  <a:cubicBezTo>
                    <a:pt x="1028" y="102"/>
                    <a:pt x="1030" y="96"/>
                    <a:pt x="1025" y="97"/>
                  </a:cubicBezTo>
                  <a:cubicBezTo>
                    <a:pt x="1022" y="104"/>
                    <a:pt x="1011" y="98"/>
                    <a:pt x="1008" y="106"/>
                  </a:cubicBezTo>
                  <a:cubicBezTo>
                    <a:pt x="1001" y="107"/>
                    <a:pt x="1004" y="99"/>
                    <a:pt x="999" y="99"/>
                  </a:cubicBezTo>
                  <a:cubicBezTo>
                    <a:pt x="994" y="105"/>
                    <a:pt x="978" y="105"/>
                    <a:pt x="979" y="117"/>
                  </a:cubicBezTo>
                  <a:cubicBezTo>
                    <a:pt x="974" y="119"/>
                    <a:pt x="964" y="118"/>
                    <a:pt x="964" y="111"/>
                  </a:cubicBezTo>
                  <a:cubicBezTo>
                    <a:pt x="971" y="111"/>
                    <a:pt x="971" y="111"/>
                    <a:pt x="971" y="111"/>
                  </a:cubicBezTo>
                  <a:cubicBezTo>
                    <a:pt x="968" y="105"/>
                    <a:pt x="960" y="104"/>
                    <a:pt x="950" y="105"/>
                  </a:cubicBezTo>
                  <a:cubicBezTo>
                    <a:pt x="953" y="108"/>
                    <a:pt x="958" y="109"/>
                    <a:pt x="956" y="116"/>
                  </a:cubicBezTo>
                  <a:cubicBezTo>
                    <a:pt x="959" y="119"/>
                    <a:pt x="967" y="118"/>
                    <a:pt x="966" y="125"/>
                  </a:cubicBezTo>
                  <a:cubicBezTo>
                    <a:pt x="961" y="127"/>
                    <a:pt x="959" y="121"/>
                    <a:pt x="953" y="122"/>
                  </a:cubicBezTo>
                  <a:cubicBezTo>
                    <a:pt x="951" y="127"/>
                    <a:pt x="945" y="128"/>
                    <a:pt x="943" y="133"/>
                  </a:cubicBezTo>
                  <a:cubicBezTo>
                    <a:pt x="945" y="136"/>
                    <a:pt x="951" y="136"/>
                    <a:pt x="952" y="141"/>
                  </a:cubicBezTo>
                  <a:cubicBezTo>
                    <a:pt x="942" y="142"/>
                    <a:pt x="937" y="138"/>
                    <a:pt x="930" y="135"/>
                  </a:cubicBezTo>
                  <a:cubicBezTo>
                    <a:pt x="929" y="136"/>
                    <a:pt x="928" y="138"/>
                    <a:pt x="926" y="138"/>
                  </a:cubicBezTo>
                  <a:cubicBezTo>
                    <a:pt x="927" y="144"/>
                    <a:pt x="935" y="143"/>
                    <a:pt x="939" y="146"/>
                  </a:cubicBezTo>
                  <a:cubicBezTo>
                    <a:pt x="932" y="152"/>
                    <a:pt x="927" y="141"/>
                    <a:pt x="917" y="144"/>
                  </a:cubicBezTo>
                  <a:cubicBezTo>
                    <a:pt x="916" y="138"/>
                    <a:pt x="912" y="137"/>
                    <a:pt x="914" y="131"/>
                  </a:cubicBezTo>
                  <a:cubicBezTo>
                    <a:pt x="908" y="127"/>
                    <a:pt x="897" y="126"/>
                    <a:pt x="894" y="119"/>
                  </a:cubicBezTo>
                  <a:cubicBezTo>
                    <a:pt x="908" y="124"/>
                    <a:pt x="935" y="135"/>
                    <a:pt x="948" y="122"/>
                  </a:cubicBezTo>
                  <a:cubicBezTo>
                    <a:pt x="937" y="105"/>
                    <a:pt x="911" y="105"/>
                    <a:pt x="888" y="100"/>
                  </a:cubicBezTo>
                  <a:cubicBezTo>
                    <a:pt x="888" y="98"/>
                    <a:pt x="889" y="98"/>
                    <a:pt x="889" y="96"/>
                  </a:cubicBezTo>
                  <a:cubicBezTo>
                    <a:pt x="886" y="97"/>
                    <a:pt x="885" y="94"/>
                    <a:pt x="882" y="95"/>
                  </a:cubicBezTo>
                  <a:cubicBezTo>
                    <a:pt x="882" y="98"/>
                    <a:pt x="874" y="99"/>
                    <a:pt x="872" y="97"/>
                  </a:cubicBezTo>
                  <a:cubicBezTo>
                    <a:pt x="873" y="95"/>
                    <a:pt x="876" y="96"/>
                    <a:pt x="877" y="93"/>
                  </a:cubicBezTo>
                  <a:cubicBezTo>
                    <a:pt x="874" y="91"/>
                    <a:pt x="870" y="90"/>
                    <a:pt x="866" y="89"/>
                  </a:cubicBezTo>
                  <a:cubicBezTo>
                    <a:pt x="864" y="89"/>
                    <a:pt x="865" y="93"/>
                    <a:pt x="862" y="93"/>
                  </a:cubicBezTo>
                  <a:cubicBezTo>
                    <a:pt x="864" y="90"/>
                    <a:pt x="862" y="88"/>
                    <a:pt x="858" y="87"/>
                  </a:cubicBezTo>
                  <a:cubicBezTo>
                    <a:pt x="855" y="88"/>
                    <a:pt x="858" y="94"/>
                    <a:pt x="854" y="93"/>
                  </a:cubicBezTo>
                  <a:cubicBezTo>
                    <a:pt x="852" y="93"/>
                    <a:pt x="853" y="90"/>
                    <a:pt x="852" y="90"/>
                  </a:cubicBezTo>
                  <a:cubicBezTo>
                    <a:pt x="851" y="92"/>
                    <a:pt x="848" y="96"/>
                    <a:pt x="847" y="94"/>
                  </a:cubicBezTo>
                  <a:cubicBezTo>
                    <a:pt x="847" y="91"/>
                    <a:pt x="851" y="91"/>
                    <a:pt x="851" y="87"/>
                  </a:cubicBezTo>
                  <a:cubicBezTo>
                    <a:pt x="844" y="88"/>
                    <a:pt x="840" y="91"/>
                    <a:pt x="836" y="94"/>
                  </a:cubicBezTo>
                  <a:cubicBezTo>
                    <a:pt x="828" y="94"/>
                    <a:pt x="826" y="96"/>
                    <a:pt x="821" y="100"/>
                  </a:cubicBezTo>
                  <a:cubicBezTo>
                    <a:pt x="820" y="100"/>
                    <a:pt x="820" y="98"/>
                    <a:pt x="820" y="97"/>
                  </a:cubicBezTo>
                  <a:cubicBezTo>
                    <a:pt x="816" y="96"/>
                    <a:pt x="816" y="100"/>
                    <a:pt x="813" y="101"/>
                  </a:cubicBezTo>
                  <a:cubicBezTo>
                    <a:pt x="814" y="98"/>
                    <a:pt x="816" y="97"/>
                    <a:pt x="812" y="95"/>
                  </a:cubicBezTo>
                  <a:cubicBezTo>
                    <a:pt x="808" y="104"/>
                    <a:pt x="800" y="109"/>
                    <a:pt x="790" y="111"/>
                  </a:cubicBezTo>
                  <a:cubicBezTo>
                    <a:pt x="789" y="114"/>
                    <a:pt x="793" y="115"/>
                    <a:pt x="790" y="115"/>
                  </a:cubicBezTo>
                  <a:cubicBezTo>
                    <a:pt x="779" y="120"/>
                    <a:pt x="771" y="128"/>
                    <a:pt x="766" y="139"/>
                  </a:cubicBezTo>
                  <a:cubicBezTo>
                    <a:pt x="759" y="142"/>
                    <a:pt x="752" y="144"/>
                    <a:pt x="747" y="150"/>
                  </a:cubicBezTo>
                  <a:cubicBezTo>
                    <a:pt x="735" y="145"/>
                    <a:pt x="734" y="160"/>
                    <a:pt x="722" y="159"/>
                  </a:cubicBezTo>
                  <a:cubicBezTo>
                    <a:pt x="721" y="162"/>
                    <a:pt x="726" y="162"/>
                    <a:pt x="723" y="163"/>
                  </a:cubicBezTo>
                  <a:cubicBezTo>
                    <a:pt x="715" y="161"/>
                    <a:pt x="709" y="166"/>
                    <a:pt x="708" y="174"/>
                  </a:cubicBezTo>
                  <a:cubicBezTo>
                    <a:pt x="708" y="176"/>
                    <a:pt x="713" y="173"/>
                    <a:pt x="714" y="176"/>
                  </a:cubicBezTo>
                  <a:cubicBezTo>
                    <a:pt x="705" y="176"/>
                    <a:pt x="705" y="176"/>
                    <a:pt x="705" y="176"/>
                  </a:cubicBezTo>
                  <a:cubicBezTo>
                    <a:pt x="707" y="179"/>
                    <a:pt x="704" y="183"/>
                    <a:pt x="706" y="186"/>
                  </a:cubicBezTo>
                  <a:cubicBezTo>
                    <a:pt x="704" y="189"/>
                    <a:pt x="700" y="189"/>
                    <a:pt x="699" y="193"/>
                  </a:cubicBezTo>
                  <a:cubicBezTo>
                    <a:pt x="702" y="193"/>
                    <a:pt x="705" y="193"/>
                    <a:pt x="705" y="196"/>
                  </a:cubicBezTo>
                  <a:cubicBezTo>
                    <a:pt x="705" y="199"/>
                    <a:pt x="698" y="196"/>
                    <a:pt x="698" y="200"/>
                  </a:cubicBezTo>
                  <a:cubicBezTo>
                    <a:pt x="707" y="222"/>
                    <a:pt x="728" y="200"/>
                    <a:pt x="741" y="196"/>
                  </a:cubicBezTo>
                  <a:cubicBezTo>
                    <a:pt x="749" y="204"/>
                    <a:pt x="742" y="220"/>
                    <a:pt x="752" y="229"/>
                  </a:cubicBezTo>
                  <a:cubicBezTo>
                    <a:pt x="747" y="233"/>
                    <a:pt x="752" y="236"/>
                    <a:pt x="751" y="243"/>
                  </a:cubicBezTo>
                  <a:cubicBezTo>
                    <a:pt x="754" y="244"/>
                    <a:pt x="759" y="244"/>
                    <a:pt x="763" y="244"/>
                  </a:cubicBezTo>
                  <a:cubicBezTo>
                    <a:pt x="765" y="235"/>
                    <a:pt x="771" y="232"/>
                    <a:pt x="781" y="235"/>
                  </a:cubicBezTo>
                  <a:cubicBezTo>
                    <a:pt x="785" y="227"/>
                    <a:pt x="791" y="216"/>
                    <a:pt x="790" y="206"/>
                  </a:cubicBezTo>
                  <a:cubicBezTo>
                    <a:pt x="799" y="203"/>
                    <a:pt x="805" y="201"/>
                    <a:pt x="810" y="192"/>
                  </a:cubicBezTo>
                  <a:cubicBezTo>
                    <a:pt x="807" y="187"/>
                    <a:pt x="804" y="183"/>
                    <a:pt x="797" y="182"/>
                  </a:cubicBezTo>
                  <a:cubicBezTo>
                    <a:pt x="794" y="175"/>
                    <a:pt x="798" y="173"/>
                    <a:pt x="800" y="170"/>
                  </a:cubicBezTo>
                  <a:cubicBezTo>
                    <a:pt x="802" y="166"/>
                    <a:pt x="800" y="162"/>
                    <a:pt x="803" y="159"/>
                  </a:cubicBezTo>
                  <a:cubicBezTo>
                    <a:pt x="807" y="155"/>
                    <a:pt x="816" y="157"/>
                    <a:pt x="822" y="153"/>
                  </a:cubicBezTo>
                  <a:cubicBezTo>
                    <a:pt x="828" y="148"/>
                    <a:pt x="827" y="141"/>
                    <a:pt x="830" y="133"/>
                  </a:cubicBezTo>
                  <a:cubicBezTo>
                    <a:pt x="838" y="131"/>
                    <a:pt x="850" y="130"/>
                    <a:pt x="852" y="138"/>
                  </a:cubicBezTo>
                  <a:cubicBezTo>
                    <a:pt x="844" y="146"/>
                    <a:pt x="835" y="152"/>
                    <a:pt x="827" y="158"/>
                  </a:cubicBezTo>
                  <a:cubicBezTo>
                    <a:pt x="825" y="167"/>
                    <a:pt x="830" y="173"/>
                    <a:pt x="828" y="182"/>
                  </a:cubicBezTo>
                  <a:cubicBezTo>
                    <a:pt x="841" y="199"/>
                    <a:pt x="865" y="184"/>
                    <a:pt x="883" y="183"/>
                  </a:cubicBezTo>
                  <a:cubicBezTo>
                    <a:pt x="886" y="185"/>
                    <a:pt x="888" y="187"/>
                    <a:pt x="891" y="189"/>
                  </a:cubicBezTo>
                  <a:cubicBezTo>
                    <a:pt x="889" y="192"/>
                    <a:pt x="883" y="192"/>
                    <a:pt x="882" y="196"/>
                  </a:cubicBezTo>
                  <a:cubicBezTo>
                    <a:pt x="869" y="188"/>
                    <a:pt x="830" y="199"/>
                    <a:pt x="854" y="209"/>
                  </a:cubicBezTo>
                  <a:cubicBezTo>
                    <a:pt x="852" y="215"/>
                    <a:pt x="855" y="217"/>
                    <a:pt x="855" y="224"/>
                  </a:cubicBezTo>
                  <a:cubicBezTo>
                    <a:pt x="844" y="226"/>
                    <a:pt x="846" y="216"/>
                    <a:pt x="840" y="215"/>
                  </a:cubicBezTo>
                  <a:cubicBezTo>
                    <a:pt x="827" y="212"/>
                    <a:pt x="823" y="237"/>
                    <a:pt x="829" y="248"/>
                  </a:cubicBezTo>
                  <a:cubicBezTo>
                    <a:pt x="826" y="251"/>
                    <a:pt x="821" y="247"/>
                    <a:pt x="816" y="250"/>
                  </a:cubicBezTo>
                  <a:cubicBezTo>
                    <a:pt x="814" y="251"/>
                    <a:pt x="818" y="256"/>
                    <a:pt x="814" y="256"/>
                  </a:cubicBezTo>
                  <a:cubicBezTo>
                    <a:pt x="807" y="258"/>
                    <a:pt x="806" y="253"/>
                    <a:pt x="802" y="251"/>
                  </a:cubicBezTo>
                  <a:cubicBezTo>
                    <a:pt x="785" y="249"/>
                    <a:pt x="782" y="260"/>
                    <a:pt x="766" y="259"/>
                  </a:cubicBezTo>
                  <a:cubicBezTo>
                    <a:pt x="765" y="261"/>
                    <a:pt x="762" y="262"/>
                    <a:pt x="761" y="265"/>
                  </a:cubicBezTo>
                  <a:cubicBezTo>
                    <a:pt x="754" y="254"/>
                    <a:pt x="741" y="255"/>
                    <a:pt x="729" y="260"/>
                  </a:cubicBezTo>
                  <a:cubicBezTo>
                    <a:pt x="728" y="257"/>
                    <a:pt x="733" y="255"/>
                    <a:pt x="730" y="253"/>
                  </a:cubicBezTo>
                  <a:cubicBezTo>
                    <a:pt x="710" y="255"/>
                    <a:pt x="726" y="232"/>
                    <a:pt x="734" y="228"/>
                  </a:cubicBezTo>
                  <a:cubicBezTo>
                    <a:pt x="734" y="226"/>
                    <a:pt x="728" y="229"/>
                    <a:pt x="730" y="226"/>
                  </a:cubicBezTo>
                  <a:cubicBezTo>
                    <a:pt x="731" y="221"/>
                    <a:pt x="736" y="220"/>
                    <a:pt x="734" y="215"/>
                  </a:cubicBezTo>
                  <a:cubicBezTo>
                    <a:pt x="726" y="214"/>
                    <a:pt x="726" y="222"/>
                    <a:pt x="720" y="223"/>
                  </a:cubicBezTo>
                  <a:cubicBezTo>
                    <a:pt x="721" y="221"/>
                    <a:pt x="720" y="219"/>
                    <a:pt x="718" y="219"/>
                  </a:cubicBezTo>
                  <a:cubicBezTo>
                    <a:pt x="717" y="220"/>
                    <a:pt x="715" y="222"/>
                    <a:pt x="714" y="223"/>
                  </a:cubicBezTo>
                  <a:cubicBezTo>
                    <a:pt x="713" y="226"/>
                    <a:pt x="717" y="224"/>
                    <a:pt x="715" y="227"/>
                  </a:cubicBezTo>
                  <a:cubicBezTo>
                    <a:pt x="712" y="226"/>
                    <a:pt x="709" y="229"/>
                    <a:pt x="708" y="231"/>
                  </a:cubicBezTo>
                  <a:cubicBezTo>
                    <a:pt x="708" y="231"/>
                    <a:pt x="708" y="247"/>
                    <a:pt x="708" y="247"/>
                  </a:cubicBezTo>
                  <a:cubicBezTo>
                    <a:pt x="708" y="250"/>
                    <a:pt x="711" y="251"/>
                    <a:pt x="711" y="253"/>
                  </a:cubicBezTo>
                  <a:cubicBezTo>
                    <a:pt x="710" y="260"/>
                    <a:pt x="706" y="261"/>
                    <a:pt x="701" y="266"/>
                  </a:cubicBezTo>
                  <a:cubicBezTo>
                    <a:pt x="699" y="264"/>
                    <a:pt x="697" y="261"/>
                    <a:pt x="692" y="262"/>
                  </a:cubicBezTo>
                  <a:cubicBezTo>
                    <a:pt x="690" y="263"/>
                    <a:pt x="691" y="267"/>
                    <a:pt x="689" y="267"/>
                  </a:cubicBezTo>
                  <a:cubicBezTo>
                    <a:pt x="658" y="260"/>
                    <a:pt x="655" y="300"/>
                    <a:pt x="622" y="295"/>
                  </a:cubicBezTo>
                  <a:cubicBezTo>
                    <a:pt x="624" y="289"/>
                    <a:pt x="622" y="290"/>
                    <a:pt x="619" y="287"/>
                  </a:cubicBezTo>
                  <a:cubicBezTo>
                    <a:pt x="624" y="281"/>
                    <a:pt x="635" y="282"/>
                    <a:pt x="635" y="272"/>
                  </a:cubicBezTo>
                  <a:cubicBezTo>
                    <a:pt x="632" y="268"/>
                    <a:pt x="626" y="267"/>
                    <a:pt x="621" y="270"/>
                  </a:cubicBezTo>
                  <a:cubicBezTo>
                    <a:pt x="626" y="261"/>
                    <a:pt x="625" y="249"/>
                    <a:pt x="618" y="242"/>
                  </a:cubicBezTo>
                  <a:cubicBezTo>
                    <a:pt x="620" y="240"/>
                    <a:pt x="621" y="236"/>
                    <a:pt x="622" y="234"/>
                  </a:cubicBezTo>
                  <a:cubicBezTo>
                    <a:pt x="621" y="231"/>
                    <a:pt x="619" y="228"/>
                    <a:pt x="616" y="227"/>
                  </a:cubicBezTo>
                  <a:cubicBezTo>
                    <a:pt x="622" y="221"/>
                    <a:pt x="630" y="217"/>
                    <a:pt x="634" y="209"/>
                  </a:cubicBezTo>
                  <a:cubicBezTo>
                    <a:pt x="629" y="208"/>
                    <a:pt x="623" y="208"/>
                    <a:pt x="618" y="206"/>
                  </a:cubicBezTo>
                  <a:cubicBezTo>
                    <a:pt x="622" y="203"/>
                    <a:pt x="629" y="203"/>
                    <a:pt x="629" y="197"/>
                  </a:cubicBezTo>
                  <a:cubicBezTo>
                    <a:pt x="623" y="197"/>
                    <a:pt x="620" y="198"/>
                    <a:pt x="615" y="197"/>
                  </a:cubicBezTo>
                  <a:cubicBezTo>
                    <a:pt x="610" y="200"/>
                    <a:pt x="608" y="205"/>
                    <a:pt x="602" y="206"/>
                  </a:cubicBezTo>
                  <a:cubicBezTo>
                    <a:pt x="604" y="217"/>
                    <a:pt x="593" y="215"/>
                    <a:pt x="591" y="222"/>
                  </a:cubicBezTo>
                  <a:cubicBezTo>
                    <a:pt x="592" y="225"/>
                    <a:pt x="595" y="217"/>
                    <a:pt x="596" y="221"/>
                  </a:cubicBezTo>
                  <a:cubicBezTo>
                    <a:pt x="592" y="222"/>
                    <a:pt x="592" y="228"/>
                    <a:pt x="589" y="230"/>
                  </a:cubicBezTo>
                  <a:cubicBezTo>
                    <a:pt x="589" y="227"/>
                    <a:pt x="587" y="226"/>
                    <a:pt x="583" y="228"/>
                  </a:cubicBezTo>
                  <a:cubicBezTo>
                    <a:pt x="586" y="231"/>
                    <a:pt x="586" y="232"/>
                    <a:pt x="586" y="235"/>
                  </a:cubicBezTo>
                  <a:cubicBezTo>
                    <a:pt x="588" y="233"/>
                    <a:pt x="590" y="232"/>
                    <a:pt x="593" y="234"/>
                  </a:cubicBezTo>
                  <a:cubicBezTo>
                    <a:pt x="591" y="237"/>
                    <a:pt x="587" y="237"/>
                    <a:pt x="587" y="242"/>
                  </a:cubicBezTo>
                  <a:cubicBezTo>
                    <a:pt x="590" y="244"/>
                    <a:pt x="600" y="240"/>
                    <a:pt x="602" y="241"/>
                  </a:cubicBezTo>
                  <a:cubicBezTo>
                    <a:pt x="601" y="243"/>
                    <a:pt x="597" y="243"/>
                    <a:pt x="597" y="248"/>
                  </a:cubicBezTo>
                  <a:cubicBezTo>
                    <a:pt x="597" y="250"/>
                    <a:pt x="601" y="249"/>
                    <a:pt x="601" y="252"/>
                  </a:cubicBezTo>
                  <a:cubicBezTo>
                    <a:pt x="598" y="255"/>
                    <a:pt x="597" y="260"/>
                    <a:pt x="593" y="262"/>
                  </a:cubicBezTo>
                  <a:cubicBezTo>
                    <a:pt x="589" y="260"/>
                    <a:pt x="585" y="259"/>
                    <a:pt x="580" y="259"/>
                  </a:cubicBezTo>
                  <a:cubicBezTo>
                    <a:pt x="580" y="262"/>
                    <a:pt x="578" y="263"/>
                    <a:pt x="576" y="266"/>
                  </a:cubicBezTo>
                  <a:cubicBezTo>
                    <a:pt x="578" y="266"/>
                    <a:pt x="580" y="266"/>
                    <a:pt x="581" y="268"/>
                  </a:cubicBezTo>
                  <a:cubicBezTo>
                    <a:pt x="579" y="276"/>
                    <a:pt x="565" y="272"/>
                    <a:pt x="565" y="282"/>
                  </a:cubicBezTo>
                  <a:cubicBezTo>
                    <a:pt x="572" y="279"/>
                    <a:pt x="575" y="286"/>
                    <a:pt x="581" y="287"/>
                  </a:cubicBezTo>
                  <a:cubicBezTo>
                    <a:pt x="565" y="287"/>
                    <a:pt x="557" y="295"/>
                    <a:pt x="547" y="303"/>
                  </a:cubicBezTo>
                  <a:cubicBezTo>
                    <a:pt x="554" y="307"/>
                    <a:pt x="560" y="294"/>
                    <a:pt x="567" y="302"/>
                  </a:cubicBezTo>
                  <a:cubicBezTo>
                    <a:pt x="571" y="301"/>
                    <a:pt x="573" y="297"/>
                    <a:pt x="577" y="296"/>
                  </a:cubicBezTo>
                  <a:cubicBezTo>
                    <a:pt x="580" y="295"/>
                    <a:pt x="578" y="299"/>
                    <a:pt x="581" y="299"/>
                  </a:cubicBezTo>
                  <a:cubicBezTo>
                    <a:pt x="594" y="297"/>
                    <a:pt x="607" y="300"/>
                    <a:pt x="621" y="295"/>
                  </a:cubicBezTo>
                  <a:cubicBezTo>
                    <a:pt x="626" y="312"/>
                    <a:pt x="603" y="306"/>
                    <a:pt x="599" y="317"/>
                  </a:cubicBezTo>
                  <a:cubicBezTo>
                    <a:pt x="595" y="317"/>
                    <a:pt x="591" y="317"/>
                    <a:pt x="589" y="316"/>
                  </a:cubicBezTo>
                  <a:cubicBezTo>
                    <a:pt x="589" y="312"/>
                    <a:pt x="588" y="309"/>
                    <a:pt x="583" y="310"/>
                  </a:cubicBezTo>
                  <a:cubicBezTo>
                    <a:pt x="588" y="324"/>
                    <a:pt x="570" y="328"/>
                    <a:pt x="562" y="320"/>
                  </a:cubicBezTo>
                  <a:cubicBezTo>
                    <a:pt x="558" y="323"/>
                    <a:pt x="549" y="320"/>
                    <a:pt x="546" y="323"/>
                  </a:cubicBezTo>
                  <a:cubicBezTo>
                    <a:pt x="549" y="328"/>
                    <a:pt x="541" y="328"/>
                    <a:pt x="542" y="332"/>
                  </a:cubicBezTo>
                  <a:cubicBezTo>
                    <a:pt x="549" y="336"/>
                    <a:pt x="557" y="338"/>
                    <a:pt x="562" y="345"/>
                  </a:cubicBezTo>
                  <a:cubicBezTo>
                    <a:pt x="559" y="351"/>
                    <a:pt x="563" y="357"/>
                    <a:pt x="567" y="361"/>
                  </a:cubicBezTo>
                  <a:cubicBezTo>
                    <a:pt x="564" y="378"/>
                    <a:pt x="554" y="391"/>
                    <a:pt x="545" y="403"/>
                  </a:cubicBezTo>
                  <a:cubicBezTo>
                    <a:pt x="534" y="401"/>
                    <a:pt x="525" y="401"/>
                    <a:pt x="516" y="400"/>
                  </a:cubicBezTo>
                  <a:cubicBezTo>
                    <a:pt x="510" y="400"/>
                    <a:pt x="509" y="396"/>
                    <a:pt x="504" y="395"/>
                  </a:cubicBezTo>
                  <a:cubicBezTo>
                    <a:pt x="493" y="391"/>
                    <a:pt x="483" y="396"/>
                    <a:pt x="479" y="389"/>
                  </a:cubicBezTo>
                  <a:cubicBezTo>
                    <a:pt x="474" y="395"/>
                    <a:pt x="462" y="393"/>
                    <a:pt x="457" y="398"/>
                  </a:cubicBezTo>
                  <a:cubicBezTo>
                    <a:pt x="460" y="407"/>
                    <a:pt x="456" y="410"/>
                    <a:pt x="454" y="414"/>
                  </a:cubicBezTo>
                  <a:cubicBezTo>
                    <a:pt x="451" y="422"/>
                    <a:pt x="449" y="431"/>
                    <a:pt x="441" y="441"/>
                  </a:cubicBezTo>
                  <a:cubicBezTo>
                    <a:pt x="435" y="448"/>
                    <a:pt x="425" y="458"/>
                    <a:pt x="425" y="465"/>
                  </a:cubicBezTo>
                  <a:cubicBezTo>
                    <a:pt x="424" y="467"/>
                    <a:pt x="427" y="471"/>
                    <a:pt x="427" y="472"/>
                  </a:cubicBezTo>
                  <a:cubicBezTo>
                    <a:pt x="428" y="481"/>
                    <a:pt x="421" y="484"/>
                    <a:pt x="418" y="493"/>
                  </a:cubicBezTo>
                  <a:cubicBezTo>
                    <a:pt x="421" y="496"/>
                    <a:pt x="427" y="495"/>
                    <a:pt x="429" y="498"/>
                  </a:cubicBezTo>
                  <a:cubicBezTo>
                    <a:pt x="433" y="497"/>
                    <a:pt x="436" y="495"/>
                    <a:pt x="441" y="495"/>
                  </a:cubicBezTo>
                  <a:cubicBezTo>
                    <a:pt x="446" y="500"/>
                    <a:pt x="447" y="504"/>
                    <a:pt x="446" y="514"/>
                  </a:cubicBezTo>
                  <a:cubicBezTo>
                    <a:pt x="451" y="521"/>
                    <a:pt x="455" y="514"/>
                    <a:pt x="462" y="512"/>
                  </a:cubicBezTo>
                  <a:cubicBezTo>
                    <a:pt x="476" y="506"/>
                    <a:pt x="489" y="512"/>
                    <a:pt x="501" y="513"/>
                  </a:cubicBezTo>
                  <a:cubicBezTo>
                    <a:pt x="508" y="507"/>
                    <a:pt x="510" y="498"/>
                    <a:pt x="523" y="499"/>
                  </a:cubicBezTo>
                  <a:cubicBezTo>
                    <a:pt x="527" y="491"/>
                    <a:pt x="532" y="485"/>
                    <a:pt x="542" y="483"/>
                  </a:cubicBezTo>
                  <a:cubicBezTo>
                    <a:pt x="543" y="476"/>
                    <a:pt x="538" y="477"/>
                    <a:pt x="538" y="471"/>
                  </a:cubicBezTo>
                  <a:cubicBezTo>
                    <a:pt x="543" y="459"/>
                    <a:pt x="557" y="456"/>
                    <a:pt x="564" y="445"/>
                  </a:cubicBezTo>
                  <a:cubicBezTo>
                    <a:pt x="578" y="441"/>
                    <a:pt x="602" y="440"/>
                    <a:pt x="596" y="421"/>
                  </a:cubicBezTo>
                  <a:cubicBezTo>
                    <a:pt x="602" y="415"/>
                    <a:pt x="607" y="408"/>
                    <a:pt x="615" y="408"/>
                  </a:cubicBezTo>
                  <a:cubicBezTo>
                    <a:pt x="616" y="408"/>
                    <a:pt x="618" y="410"/>
                    <a:pt x="621" y="411"/>
                  </a:cubicBezTo>
                  <a:cubicBezTo>
                    <a:pt x="632" y="413"/>
                    <a:pt x="631" y="419"/>
                    <a:pt x="644" y="418"/>
                  </a:cubicBezTo>
                  <a:cubicBezTo>
                    <a:pt x="645" y="409"/>
                    <a:pt x="656" y="410"/>
                    <a:pt x="664" y="407"/>
                  </a:cubicBezTo>
                  <a:cubicBezTo>
                    <a:pt x="670" y="404"/>
                    <a:pt x="672" y="399"/>
                    <a:pt x="676" y="398"/>
                  </a:cubicBezTo>
                  <a:cubicBezTo>
                    <a:pt x="687" y="398"/>
                    <a:pt x="695" y="409"/>
                    <a:pt x="692" y="422"/>
                  </a:cubicBezTo>
                  <a:cubicBezTo>
                    <a:pt x="703" y="432"/>
                    <a:pt x="715" y="440"/>
                    <a:pt x="723" y="453"/>
                  </a:cubicBezTo>
                  <a:cubicBezTo>
                    <a:pt x="731" y="453"/>
                    <a:pt x="731" y="453"/>
                    <a:pt x="731" y="453"/>
                  </a:cubicBezTo>
                  <a:cubicBezTo>
                    <a:pt x="732" y="462"/>
                    <a:pt x="745" y="458"/>
                    <a:pt x="749" y="464"/>
                  </a:cubicBezTo>
                  <a:cubicBezTo>
                    <a:pt x="748" y="468"/>
                    <a:pt x="750" y="469"/>
                    <a:pt x="751" y="472"/>
                  </a:cubicBezTo>
                  <a:cubicBezTo>
                    <a:pt x="753" y="473"/>
                    <a:pt x="757" y="473"/>
                    <a:pt x="759" y="475"/>
                  </a:cubicBezTo>
                  <a:cubicBezTo>
                    <a:pt x="760" y="481"/>
                    <a:pt x="762" y="487"/>
                    <a:pt x="764" y="491"/>
                  </a:cubicBezTo>
                  <a:cubicBezTo>
                    <a:pt x="760" y="496"/>
                    <a:pt x="760" y="503"/>
                    <a:pt x="753" y="505"/>
                  </a:cubicBezTo>
                  <a:cubicBezTo>
                    <a:pt x="751" y="505"/>
                    <a:pt x="747" y="504"/>
                    <a:pt x="743" y="504"/>
                  </a:cubicBezTo>
                  <a:cubicBezTo>
                    <a:pt x="733" y="505"/>
                    <a:pt x="728" y="509"/>
                    <a:pt x="722" y="503"/>
                  </a:cubicBezTo>
                  <a:cubicBezTo>
                    <a:pt x="718" y="506"/>
                    <a:pt x="716" y="504"/>
                    <a:pt x="710" y="504"/>
                  </a:cubicBezTo>
                  <a:cubicBezTo>
                    <a:pt x="709" y="507"/>
                    <a:pt x="707" y="508"/>
                    <a:pt x="709" y="512"/>
                  </a:cubicBezTo>
                  <a:cubicBezTo>
                    <a:pt x="717" y="512"/>
                    <a:pt x="720" y="521"/>
                    <a:pt x="727" y="524"/>
                  </a:cubicBezTo>
                  <a:cubicBezTo>
                    <a:pt x="729" y="525"/>
                    <a:pt x="732" y="523"/>
                    <a:pt x="734" y="524"/>
                  </a:cubicBezTo>
                  <a:cubicBezTo>
                    <a:pt x="738" y="526"/>
                    <a:pt x="742" y="535"/>
                    <a:pt x="748" y="530"/>
                  </a:cubicBezTo>
                  <a:cubicBezTo>
                    <a:pt x="750" y="523"/>
                    <a:pt x="746" y="512"/>
                    <a:pt x="754" y="510"/>
                  </a:cubicBezTo>
                  <a:cubicBezTo>
                    <a:pt x="768" y="513"/>
                    <a:pt x="768" y="494"/>
                    <a:pt x="780" y="492"/>
                  </a:cubicBezTo>
                  <a:cubicBezTo>
                    <a:pt x="781" y="483"/>
                    <a:pt x="773" y="483"/>
                    <a:pt x="771" y="477"/>
                  </a:cubicBezTo>
                  <a:cubicBezTo>
                    <a:pt x="774" y="474"/>
                    <a:pt x="774" y="468"/>
                    <a:pt x="779" y="467"/>
                  </a:cubicBezTo>
                  <a:cubicBezTo>
                    <a:pt x="788" y="467"/>
                    <a:pt x="791" y="482"/>
                    <a:pt x="800" y="475"/>
                  </a:cubicBezTo>
                  <a:cubicBezTo>
                    <a:pt x="796" y="458"/>
                    <a:pt x="776" y="458"/>
                    <a:pt x="764" y="449"/>
                  </a:cubicBezTo>
                  <a:cubicBezTo>
                    <a:pt x="766" y="447"/>
                    <a:pt x="768" y="446"/>
                    <a:pt x="767" y="442"/>
                  </a:cubicBezTo>
                  <a:cubicBezTo>
                    <a:pt x="757" y="440"/>
                    <a:pt x="749" y="439"/>
                    <a:pt x="743" y="433"/>
                  </a:cubicBezTo>
                  <a:cubicBezTo>
                    <a:pt x="739" y="428"/>
                    <a:pt x="739" y="420"/>
                    <a:pt x="736" y="414"/>
                  </a:cubicBezTo>
                  <a:cubicBezTo>
                    <a:pt x="731" y="406"/>
                    <a:pt x="720" y="405"/>
                    <a:pt x="720" y="395"/>
                  </a:cubicBezTo>
                  <a:cubicBezTo>
                    <a:pt x="724" y="394"/>
                    <a:pt x="725" y="389"/>
                    <a:pt x="722" y="386"/>
                  </a:cubicBezTo>
                  <a:cubicBezTo>
                    <a:pt x="726" y="383"/>
                    <a:pt x="734" y="378"/>
                    <a:pt x="740" y="381"/>
                  </a:cubicBezTo>
                  <a:cubicBezTo>
                    <a:pt x="740" y="386"/>
                    <a:pt x="736" y="388"/>
                    <a:pt x="738" y="394"/>
                  </a:cubicBezTo>
                  <a:cubicBezTo>
                    <a:pt x="744" y="394"/>
                    <a:pt x="742" y="388"/>
                    <a:pt x="748" y="390"/>
                  </a:cubicBezTo>
                  <a:cubicBezTo>
                    <a:pt x="751" y="402"/>
                    <a:pt x="761" y="406"/>
                    <a:pt x="765" y="417"/>
                  </a:cubicBezTo>
                  <a:cubicBezTo>
                    <a:pt x="770" y="416"/>
                    <a:pt x="773" y="418"/>
                    <a:pt x="777" y="418"/>
                  </a:cubicBezTo>
                  <a:cubicBezTo>
                    <a:pt x="778" y="420"/>
                    <a:pt x="778" y="423"/>
                    <a:pt x="780" y="424"/>
                  </a:cubicBezTo>
                  <a:cubicBezTo>
                    <a:pt x="795" y="428"/>
                    <a:pt x="801" y="441"/>
                    <a:pt x="814" y="446"/>
                  </a:cubicBezTo>
                  <a:cubicBezTo>
                    <a:pt x="813" y="455"/>
                    <a:pt x="811" y="463"/>
                    <a:pt x="809" y="469"/>
                  </a:cubicBezTo>
                  <a:cubicBezTo>
                    <a:pt x="811" y="473"/>
                    <a:pt x="818" y="473"/>
                    <a:pt x="817" y="481"/>
                  </a:cubicBezTo>
                  <a:cubicBezTo>
                    <a:pt x="827" y="485"/>
                    <a:pt x="831" y="496"/>
                    <a:pt x="838" y="503"/>
                  </a:cubicBezTo>
                  <a:cubicBezTo>
                    <a:pt x="841" y="504"/>
                    <a:pt x="847" y="501"/>
                    <a:pt x="847" y="505"/>
                  </a:cubicBezTo>
                  <a:cubicBezTo>
                    <a:pt x="845" y="507"/>
                    <a:pt x="840" y="506"/>
                    <a:pt x="839" y="510"/>
                  </a:cubicBezTo>
                  <a:cubicBezTo>
                    <a:pt x="843" y="516"/>
                    <a:pt x="846" y="518"/>
                    <a:pt x="844" y="529"/>
                  </a:cubicBezTo>
                  <a:cubicBezTo>
                    <a:pt x="848" y="531"/>
                    <a:pt x="851" y="529"/>
                    <a:pt x="856" y="529"/>
                  </a:cubicBezTo>
                  <a:cubicBezTo>
                    <a:pt x="856" y="531"/>
                    <a:pt x="857" y="532"/>
                    <a:pt x="858" y="535"/>
                  </a:cubicBezTo>
                  <a:cubicBezTo>
                    <a:pt x="863" y="530"/>
                    <a:pt x="865" y="538"/>
                    <a:pt x="870" y="536"/>
                  </a:cubicBezTo>
                  <a:cubicBezTo>
                    <a:pt x="870" y="528"/>
                    <a:pt x="864" y="521"/>
                    <a:pt x="864" y="516"/>
                  </a:cubicBezTo>
                  <a:cubicBezTo>
                    <a:pt x="869" y="516"/>
                    <a:pt x="868" y="521"/>
                    <a:pt x="874" y="519"/>
                  </a:cubicBezTo>
                  <a:cubicBezTo>
                    <a:pt x="873" y="511"/>
                    <a:pt x="857" y="510"/>
                    <a:pt x="852" y="503"/>
                  </a:cubicBezTo>
                  <a:cubicBezTo>
                    <a:pt x="863" y="501"/>
                    <a:pt x="870" y="511"/>
                    <a:pt x="881" y="513"/>
                  </a:cubicBezTo>
                  <a:cubicBezTo>
                    <a:pt x="883" y="510"/>
                    <a:pt x="881" y="506"/>
                    <a:pt x="880" y="504"/>
                  </a:cubicBezTo>
                  <a:cubicBezTo>
                    <a:pt x="883" y="503"/>
                    <a:pt x="886" y="502"/>
                    <a:pt x="885" y="496"/>
                  </a:cubicBezTo>
                  <a:cubicBezTo>
                    <a:pt x="881" y="496"/>
                    <a:pt x="876" y="496"/>
                    <a:pt x="873" y="493"/>
                  </a:cubicBezTo>
                  <a:cubicBezTo>
                    <a:pt x="867" y="489"/>
                    <a:pt x="860" y="474"/>
                    <a:pt x="858" y="467"/>
                  </a:cubicBezTo>
                  <a:cubicBezTo>
                    <a:pt x="864" y="469"/>
                    <a:pt x="866" y="474"/>
                    <a:pt x="872" y="476"/>
                  </a:cubicBezTo>
                  <a:cubicBezTo>
                    <a:pt x="878" y="473"/>
                    <a:pt x="872" y="463"/>
                    <a:pt x="880" y="461"/>
                  </a:cubicBezTo>
                  <a:cubicBezTo>
                    <a:pt x="884" y="461"/>
                    <a:pt x="884" y="464"/>
                    <a:pt x="887" y="465"/>
                  </a:cubicBezTo>
                  <a:cubicBezTo>
                    <a:pt x="891" y="463"/>
                    <a:pt x="891" y="459"/>
                    <a:pt x="895" y="459"/>
                  </a:cubicBezTo>
                  <a:cubicBezTo>
                    <a:pt x="900" y="461"/>
                    <a:pt x="908" y="461"/>
                    <a:pt x="908" y="467"/>
                  </a:cubicBezTo>
                  <a:cubicBezTo>
                    <a:pt x="906" y="469"/>
                    <a:pt x="900" y="468"/>
                    <a:pt x="902" y="473"/>
                  </a:cubicBezTo>
                  <a:cubicBezTo>
                    <a:pt x="906" y="477"/>
                    <a:pt x="907" y="470"/>
                    <a:pt x="911" y="470"/>
                  </a:cubicBezTo>
                  <a:cubicBezTo>
                    <a:pt x="910" y="479"/>
                    <a:pt x="910" y="484"/>
                    <a:pt x="906" y="490"/>
                  </a:cubicBezTo>
                  <a:cubicBezTo>
                    <a:pt x="910" y="490"/>
                    <a:pt x="912" y="492"/>
                    <a:pt x="916" y="492"/>
                  </a:cubicBezTo>
                  <a:cubicBezTo>
                    <a:pt x="920" y="487"/>
                    <a:pt x="914" y="487"/>
                    <a:pt x="912" y="484"/>
                  </a:cubicBezTo>
                  <a:cubicBezTo>
                    <a:pt x="922" y="483"/>
                    <a:pt x="922" y="498"/>
                    <a:pt x="923" y="502"/>
                  </a:cubicBezTo>
                  <a:cubicBezTo>
                    <a:pt x="919" y="497"/>
                    <a:pt x="915" y="497"/>
                    <a:pt x="907" y="498"/>
                  </a:cubicBezTo>
                  <a:cubicBezTo>
                    <a:pt x="907" y="504"/>
                    <a:pt x="907" y="504"/>
                    <a:pt x="907" y="504"/>
                  </a:cubicBezTo>
                  <a:cubicBezTo>
                    <a:pt x="918" y="505"/>
                    <a:pt x="933" y="506"/>
                    <a:pt x="930" y="519"/>
                  </a:cubicBezTo>
                  <a:cubicBezTo>
                    <a:pt x="936" y="523"/>
                    <a:pt x="943" y="525"/>
                    <a:pt x="946" y="531"/>
                  </a:cubicBezTo>
                  <a:cubicBezTo>
                    <a:pt x="957" y="529"/>
                    <a:pt x="965" y="543"/>
                    <a:pt x="980" y="537"/>
                  </a:cubicBezTo>
                  <a:cubicBezTo>
                    <a:pt x="978" y="524"/>
                    <a:pt x="995" y="524"/>
                    <a:pt x="1003" y="530"/>
                  </a:cubicBezTo>
                  <a:cubicBezTo>
                    <a:pt x="1006" y="532"/>
                    <a:pt x="1006" y="537"/>
                    <a:pt x="1010" y="539"/>
                  </a:cubicBezTo>
                  <a:cubicBezTo>
                    <a:pt x="1030" y="545"/>
                    <a:pt x="1038" y="516"/>
                    <a:pt x="1055" y="528"/>
                  </a:cubicBezTo>
                  <a:cubicBezTo>
                    <a:pt x="1059" y="527"/>
                    <a:pt x="1058" y="522"/>
                    <a:pt x="1063" y="522"/>
                  </a:cubicBezTo>
                  <a:cubicBezTo>
                    <a:pt x="1064" y="533"/>
                    <a:pt x="1056" y="553"/>
                    <a:pt x="1068" y="561"/>
                  </a:cubicBezTo>
                  <a:cubicBezTo>
                    <a:pt x="1054" y="576"/>
                    <a:pt x="1068" y="603"/>
                    <a:pt x="1059" y="616"/>
                  </a:cubicBezTo>
                  <a:cubicBezTo>
                    <a:pt x="1054" y="616"/>
                    <a:pt x="1054" y="616"/>
                    <a:pt x="1054" y="616"/>
                  </a:cubicBezTo>
                  <a:cubicBezTo>
                    <a:pt x="1052" y="630"/>
                    <a:pt x="1039" y="623"/>
                    <a:pt x="1027" y="625"/>
                  </a:cubicBezTo>
                  <a:cubicBezTo>
                    <a:pt x="1022" y="616"/>
                    <a:pt x="1015" y="621"/>
                    <a:pt x="1005" y="622"/>
                  </a:cubicBezTo>
                  <a:cubicBezTo>
                    <a:pt x="1002" y="622"/>
                    <a:pt x="1000" y="621"/>
                    <a:pt x="999" y="621"/>
                  </a:cubicBezTo>
                  <a:cubicBezTo>
                    <a:pt x="990" y="623"/>
                    <a:pt x="983" y="633"/>
                    <a:pt x="977" y="634"/>
                  </a:cubicBezTo>
                  <a:cubicBezTo>
                    <a:pt x="970" y="628"/>
                    <a:pt x="960" y="632"/>
                    <a:pt x="952" y="630"/>
                  </a:cubicBezTo>
                  <a:cubicBezTo>
                    <a:pt x="949" y="629"/>
                    <a:pt x="947" y="626"/>
                    <a:pt x="944" y="625"/>
                  </a:cubicBezTo>
                  <a:cubicBezTo>
                    <a:pt x="942" y="624"/>
                    <a:pt x="938" y="626"/>
                    <a:pt x="934" y="625"/>
                  </a:cubicBezTo>
                  <a:cubicBezTo>
                    <a:pt x="925" y="624"/>
                    <a:pt x="920" y="619"/>
                    <a:pt x="913" y="624"/>
                  </a:cubicBezTo>
                  <a:cubicBezTo>
                    <a:pt x="911" y="622"/>
                    <a:pt x="908" y="621"/>
                    <a:pt x="908" y="616"/>
                  </a:cubicBezTo>
                  <a:cubicBezTo>
                    <a:pt x="895" y="618"/>
                    <a:pt x="893" y="610"/>
                    <a:pt x="879" y="612"/>
                  </a:cubicBezTo>
                  <a:cubicBezTo>
                    <a:pt x="875" y="611"/>
                    <a:pt x="874" y="606"/>
                    <a:pt x="872" y="603"/>
                  </a:cubicBezTo>
                  <a:cubicBezTo>
                    <a:pt x="866" y="605"/>
                    <a:pt x="862" y="600"/>
                    <a:pt x="857" y="600"/>
                  </a:cubicBezTo>
                  <a:cubicBezTo>
                    <a:pt x="850" y="599"/>
                    <a:pt x="847" y="602"/>
                    <a:pt x="843" y="603"/>
                  </a:cubicBezTo>
                  <a:cubicBezTo>
                    <a:pt x="839" y="604"/>
                    <a:pt x="834" y="602"/>
                    <a:pt x="834" y="603"/>
                  </a:cubicBezTo>
                  <a:cubicBezTo>
                    <a:pt x="831" y="604"/>
                    <a:pt x="822" y="612"/>
                    <a:pt x="821" y="615"/>
                  </a:cubicBezTo>
                  <a:cubicBezTo>
                    <a:pt x="819" y="622"/>
                    <a:pt x="827" y="628"/>
                    <a:pt x="826" y="635"/>
                  </a:cubicBezTo>
                  <a:cubicBezTo>
                    <a:pt x="825" y="641"/>
                    <a:pt x="818" y="646"/>
                    <a:pt x="813" y="647"/>
                  </a:cubicBezTo>
                  <a:cubicBezTo>
                    <a:pt x="803" y="649"/>
                    <a:pt x="802" y="644"/>
                    <a:pt x="797" y="640"/>
                  </a:cubicBezTo>
                  <a:cubicBezTo>
                    <a:pt x="792" y="636"/>
                    <a:pt x="782" y="631"/>
                    <a:pt x="778" y="630"/>
                  </a:cubicBezTo>
                  <a:cubicBezTo>
                    <a:pt x="768" y="628"/>
                    <a:pt x="760" y="632"/>
                    <a:pt x="754" y="628"/>
                  </a:cubicBezTo>
                  <a:cubicBezTo>
                    <a:pt x="748" y="624"/>
                    <a:pt x="751" y="613"/>
                    <a:pt x="744" y="608"/>
                  </a:cubicBezTo>
                  <a:cubicBezTo>
                    <a:pt x="743" y="606"/>
                    <a:pt x="738" y="606"/>
                    <a:pt x="735" y="605"/>
                  </a:cubicBezTo>
                  <a:cubicBezTo>
                    <a:pt x="731" y="603"/>
                    <a:pt x="729" y="600"/>
                    <a:pt x="727" y="599"/>
                  </a:cubicBezTo>
                  <a:cubicBezTo>
                    <a:pt x="718" y="596"/>
                    <a:pt x="709" y="601"/>
                    <a:pt x="701" y="599"/>
                  </a:cubicBezTo>
                  <a:cubicBezTo>
                    <a:pt x="693" y="597"/>
                    <a:pt x="691" y="590"/>
                    <a:pt x="683" y="588"/>
                  </a:cubicBezTo>
                  <a:cubicBezTo>
                    <a:pt x="682" y="586"/>
                    <a:pt x="681" y="584"/>
                    <a:pt x="680" y="582"/>
                  </a:cubicBezTo>
                  <a:cubicBezTo>
                    <a:pt x="672" y="582"/>
                    <a:pt x="667" y="579"/>
                    <a:pt x="666" y="573"/>
                  </a:cubicBezTo>
                  <a:cubicBezTo>
                    <a:pt x="673" y="563"/>
                    <a:pt x="687" y="562"/>
                    <a:pt x="685" y="550"/>
                  </a:cubicBezTo>
                  <a:cubicBezTo>
                    <a:pt x="684" y="546"/>
                    <a:pt x="677" y="544"/>
                    <a:pt x="677" y="539"/>
                  </a:cubicBezTo>
                  <a:cubicBezTo>
                    <a:pt x="676" y="531"/>
                    <a:pt x="690" y="530"/>
                    <a:pt x="687" y="521"/>
                  </a:cubicBezTo>
                  <a:cubicBezTo>
                    <a:pt x="680" y="521"/>
                    <a:pt x="678" y="529"/>
                    <a:pt x="673" y="527"/>
                  </a:cubicBezTo>
                  <a:cubicBezTo>
                    <a:pt x="672" y="522"/>
                    <a:pt x="677" y="521"/>
                    <a:pt x="674" y="516"/>
                  </a:cubicBezTo>
                  <a:cubicBezTo>
                    <a:pt x="663" y="512"/>
                    <a:pt x="646" y="528"/>
                    <a:pt x="635" y="516"/>
                  </a:cubicBezTo>
                  <a:cubicBezTo>
                    <a:pt x="631" y="521"/>
                    <a:pt x="623" y="519"/>
                    <a:pt x="619" y="515"/>
                  </a:cubicBezTo>
                  <a:cubicBezTo>
                    <a:pt x="615" y="521"/>
                    <a:pt x="608" y="518"/>
                    <a:pt x="602" y="522"/>
                  </a:cubicBezTo>
                  <a:cubicBezTo>
                    <a:pt x="590" y="516"/>
                    <a:pt x="573" y="518"/>
                    <a:pt x="559" y="518"/>
                  </a:cubicBezTo>
                  <a:cubicBezTo>
                    <a:pt x="545" y="519"/>
                    <a:pt x="529" y="519"/>
                    <a:pt x="523" y="529"/>
                  </a:cubicBezTo>
                  <a:cubicBezTo>
                    <a:pt x="505" y="526"/>
                    <a:pt x="499" y="548"/>
                    <a:pt x="484" y="534"/>
                  </a:cubicBezTo>
                  <a:cubicBezTo>
                    <a:pt x="475" y="537"/>
                    <a:pt x="470" y="529"/>
                    <a:pt x="462" y="534"/>
                  </a:cubicBezTo>
                  <a:cubicBezTo>
                    <a:pt x="457" y="531"/>
                    <a:pt x="455" y="526"/>
                    <a:pt x="452" y="520"/>
                  </a:cubicBezTo>
                  <a:cubicBezTo>
                    <a:pt x="446" y="520"/>
                    <a:pt x="446" y="520"/>
                    <a:pt x="446" y="520"/>
                  </a:cubicBezTo>
                  <a:cubicBezTo>
                    <a:pt x="436" y="536"/>
                    <a:pt x="428" y="552"/>
                    <a:pt x="406" y="555"/>
                  </a:cubicBezTo>
                  <a:cubicBezTo>
                    <a:pt x="394" y="554"/>
                    <a:pt x="392" y="564"/>
                    <a:pt x="383" y="567"/>
                  </a:cubicBezTo>
                  <a:cubicBezTo>
                    <a:pt x="382" y="577"/>
                    <a:pt x="373" y="580"/>
                    <a:pt x="369" y="587"/>
                  </a:cubicBezTo>
                  <a:cubicBezTo>
                    <a:pt x="370" y="593"/>
                    <a:pt x="367" y="596"/>
                    <a:pt x="365" y="598"/>
                  </a:cubicBezTo>
                  <a:cubicBezTo>
                    <a:pt x="367" y="603"/>
                    <a:pt x="365" y="608"/>
                    <a:pt x="363" y="611"/>
                  </a:cubicBezTo>
                  <a:cubicBezTo>
                    <a:pt x="353" y="614"/>
                    <a:pt x="353" y="626"/>
                    <a:pt x="340" y="626"/>
                  </a:cubicBezTo>
                  <a:cubicBezTo>
                    <a:pt x="336" y="635"/>
                    <a:pt x="323" y="638"/>
                    <a:pt x="311" y="636"/>
                  </a:cubicBezTo>
                  <a:cubicBezTo>
                    <a:pt x="303" y="642"/>
                    <a:pt x="302" y="655"/>
                    <a:pt x="292" y="659"/>
                  </a:cubicBezTo>
                  <a:cubicBezTo>
                    <a:pt x="287" y="658"/>
                    <a:pt x="286" y="658"/>
                    <a:pt x="282" y="659"/>
                  </a:cubicBezTo>
                  <a:cubicBezTo>
                    <a:pt x="282" y="667"/>
                    <a:pt x="277" y="670"/>
                    <a:pt x="273" y="674"/>
                  </a:cubicBezTo>
                  <a:cubicBezTo>
                    <a:pt x="273" y="684"/>
                    <a:pt x="273" y="684"/>
                    <a:pt x="273" y="684"/>
                  </a:cubicBezTo>
                  <a:cubicBezTo>
                    <a:pt x="267" y="688"/>
                    <a:pt x="263" y="695"/>
                    <a:pt x="255" y="696"/>
                  </a:cubicBezTo>
                  <a:cubicBezTo>
                    <a:pt x="252" y="705"/>
                    <a:pt x="246" y="711"/>
                    <a:pt x="242" y="719"/>
                  </a:cubicBezTo>
                  <a:cubicBezTo>
                    <a:pt x="233" y="723"/>
                    <a:pt x="230" y="729"/>
                    <a:pt x="230" y="738"/>
                  </a:cubicBezTo>
                  <a:cubicBezTo>
                    <a:pt x="229" y="745"/>
                    <a:pt x="233" y="751"/>
                    <a:pt x="234" y="755"/>
                  </a:cubicBezTo>
                  <a:cubicBezTo>
                    <a:pt x="234" y="761"/>
                    <a:pt x="229" y="767"/>
                    <a:pt x="228" y="773"/>
                  </a:cubicBezTo>
                  <a:cubicBezTo>
                    <a:pt x="227" y="779"/>
                    <a:pt x="230" y="785"/>
                    <a:pt x="230" y="791"/>
                  </a:cubicBezTo>
                  <a:cubicBezTo>
                    <a:pt x="228" y="807"/>
                    <a:pt x="214" y="817"/>
                    <a:pt x="215" y="834"/>
                  </a:cubicBezTo>
                  <a:cubicBezTo>
                    <a:pt x="213" y="838"/>
                    <a:pt x="204" y="841"/>
                    <a:pt x="203" y="848"/>
                  </a:cubicBezTo>
                  <a:cubicBezTo>
                    <a:pt x="202" y="853"/>
                    <a:pt x="209" y="862"/>
                    <a:pt x="208" y="872"/>
                  </a:cubicBezTo>
                  <a:cubicBezTo>
                    <a:pt x="207" y="878"/>
                    <a:pt x="202" y="883"/>
                    <a:pt x="203" y="887"/>
                  </a:cubicBezTo>
                  <a:cubicBezTo>
                    <a:pt x="203" y="892"/>
                    <a:pt x="208" y="895"/>
                    <a:pt x="210" y="897"/>
                  </a:cubicBezTo>
                  <a:cubicBezTo>
                    <a:pt x="209" y="899"/>
                    <a:pt x="209" y="901"/>
                    <a:pt x="210" y="903"/>
                  </a:cubicBezTo>
                  <a:cubicBezTo>
                    <a:pt x="212" y="905"/>
                    <a:pt x="215" y="902"/>
                    <a:pt x="217" y="905"/>
                  </a:cubicBezTo>
                  <a:cubicBezTo>
                    <a:pt x="217" y="917"/>
                    <a:pt x="222" y="924"/>
                    <a:pt x="228" y="929"/>
                  </a:cubicBezTo>
                  <a:cubicBezTo>
                    <a:pt x="228" y="943"/>
                    <a:pt x="249" y="953"/>
                    <a:pt x="242" y="971"/>
                  </a:cubicBezTo>
                  <a:cubicBezTo>
                    <a:pt x="246" y="980"/>
                    <a:pt x="248" y="990"/>
                    <a:pt x="253" y="997"/>
                  </a:cubicBezTo>
                  <a:cubicBezTo>
                    <a:pt x="255" y="999"/>
                    <a:pt x="258" y="999"/>
                    <a:pt x="259" y="1000"/>
                  </a:cubicBezTo>
                  <a:cubicBezTo>
                    <a:pt x="265" y="1005"/>
                    <a:pt x="269" y="1015"/>
                    <a:pt x="276" y="1021"/>
                  </a:cubicBezTo>
                  <a:cubicBezTo>
                    <a:pt x="279" y="1024"/>
                    <a:pt x="281" y="1024"/>
                    <a:pt x="283" y="1027"/>
                  </a:cubicBezTo>
                  <a:cubicBezTo>
                    <a:pt x="287" y="1032"/>
                    <a:pt x="289" y="1039"/>
                    <a:pt x="293" y="1044"/>
                  </a:cubicBezTo>
                  <a:cubicBezTo>
                    <a:pt x="297" y="1048"/>
                    <a:pt x="304" y="1051"/>
                    <a:pt x="308" y="1055"/>
                  </a:cubicBezTo>
                  <a:cubicBezTo>
                    <a:pt x="312" y="1058"/>
                    <a:pt x="314" y="1062"/>
                    <a:pt x="317" y="1065"/>
                  </a:cubicBezTo>
                  <a:cubicBezTo>
                    <a:pt x="325" y="1070"/>
                    <a:pt x="331" y="1063"/>
                    <a:pt x="343" y="1062"/>
                  </a:cubicBezTo>
                  <a:cubicBezTo>
                    <a:pt x="350" y="1061"/>
                    <a:pt x="357" y="1063"/>
                    <a:pt x="363" y="1064"/>
                  </a:cubicBezTo>
                  <a:cubicBezTo>
                    <a:pt x="374" y="1064"/>
                    <a:pt x="378" y="1062"/>
                    <a:pt x="384" y="1068"/>
                  </a:cubicBezTo>
                  <a:cubicBezTo>
                    <a:pt x="387" y="1069"/>
                    <a:pt x="389" y="1068"/>
                    <a:pt x="391" y="1067"/>
                  </a:cubicBezTo>
                  <a:cubicBezTo>
                    <a:pt x="394" y="1075"/>
                    <a:pt x="405" y="1075"/>
                    <a:pt x="409" y="1082"/>
                  </a:cubicBezTo>
                  <a:cubicBezTo>
                    <a:pt x="425" y="1078"/>
                    <a:pt x="440" y="1078"/>
                    <a:pt x="452" y="1070"/>
                  </a:cubicBezTo>
                  <a:cubicBezTo>
                    <a:pt x="460" y="1078"/>
                    <a:pt x="467" y="1068"/>
                    <a:pt x="474" y="1067"/>
                  </a:cubicBezTo>
                  <a:cubicBezTo>
                    <a:pt x="477" y="1067"/>
                    <a:pt x="481" y="1070"/>
                    <a:pt x="486" y="1069"/>
                  </a:cubicBezTo>
                  <a:cubicBezTo>
                    <a:pt x="489" y="1069"/>
                    <a:pt x="491" y="1067"/>
                    <a:pt x="493" y="1067"/>
                  </a:cubicBezTo>
                  <a:cubicBezTo>
                    <a:pt x="496" y="1068"/>
                    <a:pt x="498" y="1071"/>
                    <a:pt x="501" y="1071"/>
                  </a:cubicBezTo>
                  <a:cubicBezTo>
                    <a:pt x="504" y="1072"/>
                    <a:pt x="507" y="1070"/>
                    <a:pt x="509" y="1069"/>
                  </a:cubicBezTo>
                  <a:cubicBezTo>
                    <a:pt x="525" y="1069"/>
                    <a:pt x="539" y="1084"/>
                    <a:pt x="543" y="1095"/>
                  </a:cubicBezTo>
                  <a:cubicBezTo>
                    <a:pt x="547" y="1108"/>
                    <a:pt x="548" y="1115"/>
                    <a:pt x="568" y="1113"/>
                  </a:cubicBezTo>
                  <a:cubicBezTo>
                    <a:pt x="569" y="1112"/>
                    <a:pt x="568" y="1109"/>
                    <a:pt x="571" y="1110"/>
                  </a:cubicBezTo>
                  <a:cubicBezTo>
                    <a:pt x="580" y="1109"/>
                    <a:pt x="585" y="1116"/>
                    <a:pt x="592" y="1115"/>
                  </a:cubicBezTo>
                  <a:cubicBezTo>
                    <a:pt x="597" y="1115"/>
                    <a:pt x="604" y="1108"/>
                    <a:pt x="609" y="1115"/>
                  </a:cubicBezTo>
                  <a:cubicBezTo>
                    <a:pt x="610" y="1128"/>
                    <a:pt x="627" y="1131"/>
                    <a:pt x="629" y="1141"/>
                  </a:cubicBezTo>
                  <a:cubicBezTo>
                    <a:pt x="631" y="1149"/>
                    <a:pt x="623" y="1151"/>
                    <a:pt x="625" y="1162"/>
                  </a:cubicBezTo>
                  <a:cubicBezTo>
                    <a:pt x="623" y="1165"/>
                    <a:pt x="619" y="1166"/>
                    <a:pt x="617" y="1169"/>
                  </a:cubicBezTo>
                  <a:cubicBezTo>
                    <a:pt x="618" y="1175"/>
                    <a:pt x="623" y="1177"/>
                    <a:pt x="623" y="1184"/>
                  </a:cubicBezTo>
                  <a:cubicBezTo>
                    <a:pt x="622" y="1185"/>
                    <a:pt x="619" y="1184"/>
                    <a:pt x="618" y="1186"/>
                  </a:cubicBezTo>
                  <a:cubicBezTo>
                    <a:pt x="619" y="1196"/>
                    <a:pt x="616" y="1203"/>
                    <a:pt x="607" y="1203"/>
                  </a:cubicBezTo>
                  <a:cubicBezTo>
                    <a:pt x="608" y="1210"/>
                    <a:pt x="613" y="1213"/>
                    <a:pt x="618" y="1216"/>
                  </a:cubicBezTo>
                  <a:cubicBezTo>
                    <a:pt x="619" y="1219"/>
                    <a:pt x="617" y="1219"/>
                    <a:pt x="618" y="1222"/>
                  </a:cubicBezTo>
                  <a:cubicBezTo>
                    <a:pt x="622" y="1224"/>
                    <a:pt x="625" y="1227"/>
                    <a:pt x="626" y="1233"/>
                  </a:cubicBezTo>
                  <a:cubicBezTo>
                    <a:pt x="633" y="1233"/>
                    <a:pt x="632" y="1237"/>
                    <a:pt x="635" y="1240"/>
                  </a:cubicBezTo>
                  <a:cubicBezTo>
                    <a:pt x="637" y="1243"/>
                    <a:pt x="642" y="1244"/>
                    <a:pt x="643" y="1246"/>
                  </a:cubicBezTo>
                  <a:cubicBezTo>
                    <a:pt x="646" y="1249"/>
                    <a:pt x="646" y="1252"/>
                    <a:pt x="648" y="1255"/>
                  </a:cubicBezTo>
                  <a:cubicBezTo>
                    <a:pt x="653" y="1260"/>
                    <a:pt x="661" y="1262"/>
                    <a:pt x="666" y="1267"/>
                  </a:cubicBezTo>
                  <a:cubicBezTo>
                    <a:pt x="673" y="1274"/>
                    <a:pt x="674" y="1284"/>
                    <a:pt x="681" y="1291"/>
                  </a:cubicBezTo>
                  <a:cubicBezTo>
                    <a:pt x="681" y="1294"/>
                    <a:pt x="678" y="1293"/>
                    <a:pt x="679" y="1297"/>
                  </a:cubicBezTo>
                  <a:cubicBezTo>
                    <a:pt x="682" y="1301"/>
                    <a:pt x="688" y="1303"/>
                    <a:pt x="688" y="1311"/>
                  </a:cubicBezTo>
                  <a:cubicBezTo>
                    <a:pt x="693" y="1317"/>
                    <a:pt x="701" y="1320"/>
                    <a:pt x="700" y="1331"/>
                  </a:cubicBezTo>
                  <a:cubicBezTo>
                    <a:pt x="699" y="1335"/>
                    <a:pt x="695" y="1335"/>
                    <a:pt x="694" y="1339"/>
                  </a:cubicBezTo>
                  <a:cubicBezTo>
                    <a:pt x="696" y="1352"/>
                    <a:pt x="713" y="1360"/>
                    <a:pt x="712" y="1373"/>
                  </a:cubicBezTo>
                  <a:cubicBezTo>
                    <a:pt x="711" y="1378"/>
                    <a:pt x="705" y="1379"/>
                    <a:pt x="707" y="1385"/>
                  </a:cubicBezTo>
                  <a:cubicBezTo>
                    <a:pt x="697" y="1384"/>
                    <a:pt x="698" y="1394"/>
                    <a:pt x="689" y="1393"/>
                  </a:cubicBezTo>
                  <a:cubicBezTo>
                    <a:pt x="689" y="1403"/>
                    <a:pt x="684" y="1405"/>
                    <a:pt x="687" y="1415"/>
                  </a:cubicBezTo>
                  <a:cubicBezTo>
                    <a:pt x="680" y="1417"/>
                    <a:pt x="683" y="1423"/>
                    <a:pt x="677" y="1427"/>
                  </a:cubicBezTo>
                  <a:cubicBezTo>
                    <a:pt x="679" y="1436"/>
                    <a:pt x="676" y="1443"/>
                    <a:pt x="679" y="1451"/>
                  </a:cubicBezTo>
                  <a:cubicBezTo>
                    <a:pt x="683" y="1459"/>
                    <a:pt x="695" y="1464"/>
                    <a:pt x="704" y="1475"/>
                  </a:cubicBezTo>
                  <a:cubicBezTo>
                    <a:pt x="706" y="1477"/>
                    <a:pt x="706" y="1479"/>
                    <a:pt x="708" y="1481"/>
                  </a:cubicBezTo>
                  <a:cubicBezTo>
                    <a:pt x="712" y="1487"/>
                    <a:pt x="718" y="1489"/>
                    <a:pt x="721" y="1493"/>
                  </a:cubicBezTo>
                  <a:cubicBezTo>
                    <a:pt x="722" y="1494"/>
                    <a:pt x="721" y="1496"/>
                    <a:pt x="722" y="1497"/>
                  </a:cubicBezTo>
                  <a:cubicBezTo>
                    <a:pt x="726" y="1500"/>
                    <a:pt x="731" y="1499"/>
                    <a:pt x="733" y="1503"/>
                  </a:cubicBezTo>
                  <a:cubicBezTo>
                    <a:pt x="735" y="1508"/>
                    <a:pt x="733" y="1515"/>
                    <a:pt x="735" y="1521"/>
                  </a:cubicBezTo>
                  <a:cubicBezTo>
                    <a:pt x="736" y="1524"/>
                    <a:pt x="740" y="1527"/>
                    <a:pt x="741" y="1529"/>
                  </a:cubicBezTo>
                  <a:cubicBezTo>
                    <a:pt x="742" y="1530"/>
                    <a:pt x="740" y="1533"/>
                    <a:pt x="740" y="1534"/>
                  </a:cubicBezTo>
                  <a:cubicBezTo>
                    <a:pt x="741" y="1535"/>
                    <a:pt x="744" y="1541"/>
                    <a:pt x="744" y="1542"/>
                  </a:cubicBezTo>
                  <a:cubicBezTo>
                    <a:pt x="746" y="1545"/>
                    <a:pt x="751" y="1550"/>
                    <a:pt x="753" y="1552"/>
                  </a:cubicBezTo>
                  <a:cubicBezTo>
                    <a:pt x="762" y="1563"/>
                    <a:pt x="783" y="1564"/>
                    <a:pt x="783" y="1578"/>
                  </a:cubicBezTo>
                  <a:cubicBezTo>
                    <a:pt x="788" y="1583"/>
                    <a:pt x="799" y="1582"/>
                    <a:pt x="800" y="1592"/>
                  </a:cubicBezTo>
                  <a:cubicBezTo>
                    <a:pt x="800" y="1594"/>
                    <a:pt x="797" y="1594"/>
                    <a:pt x="794" y="1594"/>
                  </a:cubicBezTo>
                  <a:cubicBezTo>
                    <a:pt x="794" y="1599"/>
                    <a:pt x="800" y="1599"/>
                    <a:pt x="801" y="1604"/>
                  </a:cubicBezTo>
                  <a:cubicBezTo>
                    <a:pt x="808" y="1602"/>
                    <a:pt x="813" y="1607"/>
                    <a:pt x="820" y="1608"/>
                  </a:cubicBezTo>
                  <a:cubicBezTo>
                    <a:pt x="833" y="1609"/>
                    <a:pt x="848" y="1604"/>
                    <a:pt x="860" y="1603"/>
                  </a:cubicBezTo>
                  <a:cubicBezTo>
                    <a:pt x="881" y="1601"/>
                    <a:pt x="902" y="1604"/>
                    <a:pt x="921" y="1600"/>
                  </a:cubicBezTo>
                  <a:cubicBezTo>
                    <a:pt x="940" y="1597"/>
                    <a:pt x="954" y="1584"/>
                    <a:pt x="970" y="1580"/>
                  </a:cubicBezTo>
                  <a:cubicBezTo>
                    <a:pt x="984" y="1576"/>
                    <a:pt x="990" y="1567"/>
                    <a:pt x="1000" y="1562"/>
                  </a:cubicBezTo>
                  <a:cubicBezTo>
                    <a:pt x="1004" y="1559"/>
                    <a:pt x="1011" y="1559"/>
                    <a:pt x="1016" y="1556"/>
                  </a:cubicBezTo>
                  <a:cubicBezTo>
                    <a:pt x="1024" y="1552"/>
                    <a:pt x="1029" y="1542"/>
                    <a:pt x="1033" y="1535"/>
                  </a:cubicBezTo>
                  <a:cubicBezTo>
                    <a:pt x="1034" y="1532"/>
                    <a:pt x="1029" y="1534"/>
                    <a:pt x="1030" y="1530"/>
                  </a:cubicBezTo>
                  <a:cubicBezTo>
                    <a:pt x="1046" y="1521"/>
                    <a:pt x="1066" y="1516"/>
                    <a:pt x="1082" y="1507"/>
                  </a:cubicBezTo>
                  <a:cubicBezTo>
                    <a:pt x="1083" y="1504"/>
                    <a:pt x="1080" y="1504"/>
                    <a:pt x="1080" y="1501"/>
                  </a:cubicBezTo>
                  <a:cubicBezTo>
                    <a:pt x="1086" y="1499"/>
                    <a:pt x="1087" y="1493"/>
                    <a:pt x="1089" y="1487"/>
                  </a:cubicBezTo>
                  <a:cubicBezTo>
                    <a:pt x="1085" y="1486"/>
                    <a:pt x="1085" y="1482"/>
                    <a:pt x="1082" y="1479"/>
                  </a:cubicBezTo>
                  <a:cubicBezTo>
                    <a:pt x="1084" y="1478"/>
                    <a:pt x="1085" y="1476"/>
                    <a:pt x="1085" y="1474"/>
                  </a:cubicBezTo>
                  <a:cubicBezTo>
                    <a:pt x="1084" y="1472"/>
                    <a:pt x="1081" y="1472"/>
                    <a:pt x="1079" y="1471"/>
                  </a:cubicBezTo>
                  <a:cubicBezTo>
                    <a:pt x="1081" y="1463"/>
                    <a:pt x="1089" y="1464"/>
                    <a:pt x="1095" y="1460"/>
                  </a:cubicBezTo>
                  <a:cubicBezTo>
                    <a:pt x="1098" y="1458"/>
                    <a:pt x="1100" y="1454"/>
                    <a:pt x="1103" y="1451"/>
                  </a:cubicBezTo>
                  <a:cubicBezTo>
                    <a:pt x="1108" y="1449"/>
                    <a:pt x="1114" y="1448"/>
                    <a:pt x="1119" y="1445"/>
                  </a:cubicBezTo>
                  <a:cubicBezTo>
                    <a:pt x="1122" y="1442"/>
                    <a:pt x="1124" y="1437"/>
                    <a:pt x="1127" y="1434"/>
                  </a:cubicBezTo>
                  <a:cubicBezTo>
                    <a:pt x="1142" y="1423"/>
                    <a:pt x="1160" y="1422"/>
                    <a:pt x="1174" y="1412"/>
                  </a:cubicBezTo>
                  <a:cubicBezTo>
                    <a:pt x="1179" y="1409"/>
                    <a:pt x="1188" y="1400"/>
                    <a:pt x="1193" y="1395"/>
                  </a:cubicBezTo>
                  <a:cubicBezTo>
                    <a:pt x="1200" y="1387"/>
                    <a:pt x="1197" y="1383"/>
                    <a:pt x="1197" y="1373"/>
                  </a:cubicBezTo>
                  <a:cubicBezTo>
                    <a:pt x="1197" y="1369"/>
                    <a:pt x="1198" y="1363"/>
                    <a:pt x="1199" y="1360"/>
                  </a:cubicBezTo>
                  <a:cubicBezTo>
                    <a:pt x="1202" y="1350"/>
                    <a:pt x="1203" y="1342"/>
                    <a:pt x="1208" y="1331"/>
                  </a:cubicBezTo>
                  <a:cubicBezTo>
                    <a:pt x="1207" y="1325"/>
                    <a:pt x="1197" y="1327"/>
                    <a:pt x="1194" y="1323"/>
                  </a:cubicBezTo>
                  <a:cubicBezTo>
                    <a:pt x="1197" y="1312"/>
                    <a:pt x="1186" y="1305"/>
                    <a:pt x="1194" y="1299"/>
                  </a:cubicBezTo>
                  <a:cubicBezTo>
                    <a:pt x="1188" y="1292"/>
                    <a:pt x="1199" y="1289"/>
                    <a:pt x="1197" y="1281"/>
                  </a:cubicBezTo>
                  <a:cubicBezTo>
                    <a:pt x="1194" y="1279"/>
                    <a:pt x="1187" y="1280"/>
                    <a:pt x="1186" y="1276"/>
                  </a:cubicBezTo>
                  <a:cubicBezTo>
                    <a:pt x="1190" y="1267"/>
                    <a:pt x="1190" y="1259"/>
                    <a:pt x="1194" y="1251"/>
                  </a:cubicBezTo>
                  <a:cubicBezTo>
                    <a:pt x="1198" y="1245"/>
                    <a:pt x="1210" y="1240"/>
                    <a:pt x="1208" y="1230"/>
                  </a:cubicBezTo>
                  <a:cubicBezTo>
                    <a:pt x="1210" y="1227"/>
                    <a:pt x="1213" y="1224"/>
                    <a:pt x="1216" y="1222"/>
                  </a:cubicBezTo>
                  <a:cubicBezTo>
                    <a:pt x="1216" y="1219"/>
                    <a:pt x="1215" y="1219"/>
                    <a:pt x="1215" y="1216"/>
                  </a:cubicBezTo>
                  <a:cubicBezTo>
                    <a:pt x="1221" y="1213"/>
                    <a:pt x="1226" y="1209"/>
                    <a:pt x="1228" y="1202"/>
                  </a:cubicBezTo>
                  <a:cubicBezTo>
                    <a:pt x="1231" y="1202"/>
                    <a:pt x="1232" y="1200"/>
                    <a:pt x="1236" y="1200"/>
                  </a:cubicBezTo>
                  <a:cubicBezTo>
                    <a:pt x="1244" y="1193"/>
                    <a:pt x="1246" y="1183"/>
                    <a:pt x="1253" y="1175"/>
                  </a:cubicBezTo>
                  <a:cubicBezTo>
                    <a:pt x="1257" y="1170"/>
                    <a:pt x="1264" y="1167"/>
                    <a:pt x="1267" y="1163"/>
                  </a:cubicBezTo>
                  <a:cubicBezTo>
                    <a:pt x="1269" y="1160"/>
                    <a:pt x="1269" y="1157"/>
                    <a:pt x="1271" y="1154"/>
                  </a:cubicBezTo>
                  <a:cubicBezTo>
                    <a:pt x="1273" y="1152"/>
                    <a:pt x="1276" y="1151"/>
                    <a:pt x="1278" y="1149"/>
                  </a:cubicBezTo>
                  <a:cubicBezTo>
                    <a:pt x="1304" y="1121"/>
                    <a:pt x="1338" y="1099"/>
                    <a:pt x="1353" y="1061"/>
                  </a:cubicBezTo>
                  <a:cubicBezTo>
                    <a:pt x="1355" y="1054"/>
                    <a:pt x="1362" y="1049"/>
                    <a:pt x="1365" y="1042"/>
                  </a:cubicBezTo>
                  <a:cubicBezTo>
                    <a:pt x="1368" y="1037"/>
                    <a:pt x="1367" y="1031"/>
                    <a:pt x="1368" y="1025"/>
                  </a:cubicBezTo>
                  <a:cubicBezTo>
                    <a:pt x="1369" y="1021"/>
                    <a:pt x="1376" y="1015"/>
                    <a:pt x="1378" y="1007"/>
                  </a:cubicBezTo>
                  <a:cubicBezTo>
                    <a:pt x="1381" y="995"/>
                    <a:pt x="1382" y="986"/>
                    <a:pt x="1388" y="981"/>
                  </a:cubicBezTo>
                  <a:cubicBezTo>
                    <a:pt x="1388" y="974"/>
                    <a:pt x="1389" y="967"/>
                    <a:pt x="1387" y="961"/>
                  </a:cubicBezTo>
                  <a:cubicBezTo>
                    <a:pt x="1388" y="958"/>
                    <a:pt x="1391" y="958"/>
                    <a:pt x="1391" y="954"/>
                  </a:cubicBezTo>
                  <a:cubicBezTo>
                    <a:pt x="1390" y="946"/>
                    <a:pt x="1389" y="937"/>
                    <a:pt x="1392" y="931"/>
                  </a:cubicBezTo>
                  <a:cubicBezTo>
                    <a:pt x="1391" y="931"/>
                    <a:pt x="1390" y="930"/>
                    <a:pt x="1389" y="928"/>
                  </a:cubicBezTo>
                  <a:cubicBezTo>
                    <a:pt x="1386" y="928"/>
                    <a:pt x="1385" y="929"/>
                    <a:pt x="1382" y="929"/>
                  </a:cubicBezTo>
                  <a:cubicBezTo>
                    <a:pt x="1378" y="948"/>
                    <a:pt x="1351" y="944"/>
                    <a:pt x="1341" y="956"/>
                  </a:cubicBezTo>
                  <a:cubicBezTo>
                    <a:pt x="1338" y="957"/>
                    <a:pt x="1339" y="954"/>
                    <a:pt x="1336" y="954"/>
                  </a:cubicBezTo>
                  <a:cubicBezTo>
                    <a:pt x="1329" y="958"/>
                    <a:pt x="1326" y="965"/>
                    <a:pt x="1319" y="969"/>
                  </a:cubicBezTo>
                  <a:cubicBezTo>
                    <a:pt x="1316" y="968"/>
                    <a:pt x="1315" y="966"/>
                    <a:pt x="1311" y="967"/>
                  </a:cubicBezTo>
                  <a:cubicBezTo>
                    <a:pt x="1301" y="972"/>
                    <a:pt x="1295" y="982"/>
                    <a:pt x="1282" y="979"/>
                  </a:cubicBezTo>
                  <a:cubicBezTo>
                    <a:pt x="1273" y="977"/>
                    <a:pt x="1270" y="964"/>
                    <a:pt x="1261" y="963"/>
                  </a:cubicBezTo>
                  <a:cubicBezTo>
                    <a:pt x="1271" y="953"/>
                    <a:pt x="1263" y="938"/>
                    <a:pt x="1248" y="938"/>
                  </a:cubicBezTo>
                  <a:cubicBezTo>
                    <a:pt x="1248" y="935"/>
                    <a:pt x="1247" y="932"/>
                    <a:pt x="1245" y="929"/>
                  </a:cubicBezTo>
                  <a:cubicBezTo>
                    <a:pt x="1239" y="930"/>
                    <a:pt x="1236" y="927"/>
                    <a:pt x="1232" y="925"/>
                  </a:cubicBezTo>
                  <a:cubicBezTo>
                    <a:pt x="1230" y="922"/>
                    <a:pt x="1230" y="916"/>
                    <a:pt x="1227" y="914"/>
                  </a:cubicBezTo>
                  <a:cubicBezTo>
                    <a:pt x="1224" y="912"/>
                    <a:pt x="1222" y="913"/>
                    <a:pt x="1218" y="914"/>
                  </a:cubicBezTo>
                  <a:cubicBezTo>
                    <a:pt x="1216" y="913"/>
                    <a:pt x="1214" y="910"/>
                    <a:pt x="1211" y="909"/>
                  </a:cubicBezTo>
                  <a:cubicBezTo>
                    <a:pt x="1200" y="909"/>
                    <a:pt x="1191" y="903"/>
                    <a:pt x="1188" y="894"/>
                  </a:cubicBezTo>
                  <a:cubicBezTo>
                    <a:pt x="1186" y="888"/>
                    <a:pt x="1188" y="882"/>
                    <a:pt x="1186" y="877"/>
                  </a:cubicBezTo>
                  <a:cubicBezTo>
                    <a:pt x="1181" y="865"/>
                    <a:pt x="1173" y="858"/>
                    <a:pt x="1162" y="853"/>
                  </a:cubicBezTo>
                  <a:cubicBezTo>
                    <a:pt x="1161" y="852"/>
                    <a:pt x="1162" y="848"/>
                    <a:pt x="1159" y="849"/>
                  </a:cubicBezTo>
                  <a:cubicBezTo>
                    <a:pt x="1156" y="846"/>
                    <a:pt x="1152" y="850"/>
                    <a:pt x="1149" y="848"/>
                  </a:cubicBezTo>
                  <a:cubicBezTo>
                    <a:pt x="1149" y="833"/>
                    <a:pt x="1138" y="819"/>
                    <a:pt x="1142" y="805"/>
                  </a:cubicBezTo>
                  <a:cubicBezTo>
                    <a:pt x="1140" y="802"/>
                    <a:pt x="1136" y="801"/>
                    <a:pt x="1135" y="797"/>
                  </a:cubicBezTo>
                  <a:cubicBezTo>
                    <a:pt x="1135" y="784"/>
                    <a:pt x="1124" y="781"/>
                    <a:pt x="1114" y="778"/>
                  </a:cubicBezTo>
                  <a:cubicBezTo>
                    <a:pt x="1108" y="772"/>
                    <a:pt x="1104" y="760"/>
                    <a:pt x="1106" y="753"/>
                  </a:cubicBezTo>
                  <a:cubicBezTo>
                    <a:pt x="1094" y="749"/>
                    <a:pt x="1092" y="733"/>
                    <a:pt x="1084" y="723"/>
                  </a:cubicBezTo>
                  <a:cubicBezTo>
                    <a:pt x="1080" y="718"/>
                    <a:pt x="1074" y="715"/>
                    <a:pt x="1072" y="709"/>
                  </a:cubicBezTo>
                  <a:cubicBezTo>
                    <a:pt x="1070" y="706"/>
                    <a:pt x="1071" y="703"/>
                    <a:pt x="1070" y="700"/>
                  </a:cubicBezTo>
                  <a:cubicBezTo>
                    <a:pt x="1067" y="695"/>
                    <a:pt x="1059" y="696"/>
                    <a:pt x="1060" y="689"/>
                  </a:cubicBezTo>
                  <a:cubicBezTo>
                    <a:pt x="1064" y="692"/>
                    <a:pt x="1066" y="696"/>
                    <a:pt x="1074" y="695"/>
                  </a:cubicBezTo>
                  <a:cubicBezTo>
                    <a:pt x="1075" y="687"/>
                    <a:pt x="1067" y="675"/>
                    <a:pt x="1074" y="670"/>
                  </a:cubicBezTo>
                  <a:cubicBezTo>
                    <a:pt x="1074" y="687"/>
                    <a:pt x="1082" y="694"/>
                    <a:pt x="1096" y="697"/>
                  </a:cubicBezTo>
                  <a:cubicBezTo>
                    <a:pt x="1099" y="702"/>
                    <a:pt x="1101" y="710"/>
                    <a:pt x="1106" y="715"/>
                  </a:cubicBezTo>
                  <a:cubicBezTo>
                    <a:pt x="1111" y="721"/>
                    <a:pt x="1117" y="722"/>
                    <a:pt x="1122" y="726"/>
                  </a:cubicBezTo>
                  <a:cubicBezTo>
                    <a:pt x="1127" y="731"/>
                    <a:pt x="1127" y="739"/>
                    <a:pt x="1131" y="746"/>
                  </a:cubicBezTo>
                  <a:cubicBezTo>
                    <a:pt x="1136" y="754"/>
                    <a:pt x="1143" y="749"/>
                    <a:pt x="1150" y="751"/>
                  </a:cubicBezTo>
                  <a:cubicBezTo>
                    <a:pt x="1174" y="756"/>
                    <a:pt x="1166" y="802"/>
                    <a:pt x="1188" y="811"/>
                  </a:cubicBezTo>
                  <a:cubicBezTo>
                    <a:pt x="1191" y="811"/>
                    <a:pt x="1193" y="810"/>
                    <a:pt x="1197" y="810"/>
                  </a:cubicBezTo>
                  <a:cubicBezTo>
                    <a:pt x="1201" y="812"/>
                    <a:pt x="1206" y="818"/>
                    <a:pt x="1210" y="823"/>
                  </a:cubicBezTo>
                  <a:cubicBezTo>
                    <a:pt x="1215" y="829"/>
                    <a:pt x="1221" y="838"/>
                    <a:pt x="1228" y="847"/>
                  </a:cubicBezTo>
                  <a:cubicBezTo>
                    <a:pt x="1240" y="860"/>
                    <a:pt x="1255" y="866"/>
                    <a:pt x="1246" y="889"/>
                  </a:cubicBezTo>
                  <a:cubicBezTo>
                    <a:pt x="1256" y="893"/>
                    <a:pt x="1257" y="910"/>
                    <a:pt x="1254" y="923"/>
                  </a:cubicBezTo>
                  <a:cubicBezTo>
                    <a:pt x="1259" y="927"/>
                    <a:pt x="1264" y="932"/>
                    <a:pt x="1267" y="938"/>
                  </a:cubicBezTo>
                  <a:cubicBezTo>
                    <a:pt x="1274" y="939"/>
                    <a:pt x="1283" y="939"/>
                    <a:pt x="1289" y="935"/>
                  </a:cubicBezTo>
                  <a:cubicBezTo>
                    <a:pt x="1293" y="931"/>
                    <a:pt x="1293" y="921"/>
                    <a:pt x="1299" y="921"/>
                  </a:cubicBezTo>
                  <a:cubicBezTo>
                    <a:pt x="1311" y="920"/>
                    <a:pt x="1318" y="917"/>
                    <a:pt x="1325" y="914"/>
                  </a:cubicBezTo>
                  <a:cubicBezTo>
                    <a:pt x="1329" y="912"/>
                    <a:pt x="1333" y="912"/>
                    <a:pt x="1336" y="911"/>
                  </a:cubicBezTo>
                  <a:cubicBezTo>
                    <a:pt x="1340" y="908"/>
                    <a:pt x="1343" y="900"/>
                    <a:pt x="1348" y="895"/>
                  </a:cubicBezTo>
                  <a:cubicBezTo>
                    <a:pt x="1356" y="887"/>
                    <a:pt x="1362" y="882"/>
                    <a:pt x="1370" y="875"/>
                  </a:cubicBezTo>
                  <a:cubicBezTo>
                    <a:pt x="1377" y="868"/>
                    <a:pt x="1382" y="864"/>
                    <a:pt x="1393" y="863"/>
                  </a:cubicBezTo>
                  <a:cubicBezTo>
                    <a:pt x="1396" y="838"/>
                    <a:pt x="1419" y="832"/>
                    <a:pt x="1434" y="818"/>
                  </a:cubicBezTo>
                  <a:cubicBezTo>
                    <a:pt x="1434" y="814"/>
                    <a:pt x="1433" y="812"/>
                    <a:pt x="1433" y="808"/>
                  </a:cubicBezTo>
                  <a:cubicBezTo>
                    <a:pt x="1439" y="803"/>
                    <a:pt x="1449" y="801"/>
                    <a:pt x="1447" y="788"/>
                  </a:cubicBezTo>
                  <a:cubicBezTo>
                    <a:pt x="1455" y="782"/>
                    <a:pt x="1457" y="771"/>
                    <a:pt x="1455" y="757"/>
                  </a:cubicBezTo>
                  <a:cubicBezTo>
                    <a:pt x="1459" y="758"/>
                    <a:pt x="1461" y="756"/>
                    <a:pt x="1463" y="755"/>
                  </a:cubicBezTo>
                  <a:cubicBezTo>
                    <a:pt x="1460" y="738"/>
                    <a:pt x="1475" y="729"/>
                    <a:pt x="1466" y="712"/>
                  </a:cubicBezTo>
                  <a:cubicBezTo>
                    <a:pt x="1457" y="713"/>
                    <a:pt x="1454" y="700"/>
                    <a:pt x="1447" y="697"/>
                  </a:cubicBezTo>
                  <a:cubicBezTo>
                    <a:pt x="1437" y="692"/>
                    <a:pt x="1426" y="699"/>
                    <a:pt x="1417" y="693"/>
                  </a:cubicBezTo>
                  <a:cubicBezTo>
                    <a:pt x="1406" y="686"/>
                    <a:pt x="1409" y="668"/>
                    <a:pt x="1401" y="658"/>
                  </a:cubicBezTo>
                  <a:cubicBezTo>
                    <a:pt x="1400" y="677"/>
                    <a:pt x="1385" y="685"/>
                    <a:pt x="1387" y="706"/>
                  </a:cubicBezTo>
                  <a:cubicBezTo>
                    <a:pt x="1381" y="709"/>
                    <a:pt x="1377" y="706"/>
                    <a:pt x="1370" y="707"/>
                  </a:cubicBezTo>
                  <a:cubicBezTo>
                    <a:pt x="1365" y="709"/>
                    <a:pt x="1362" y="716"/>
                    <a:pt x="1358" y="715"/>
                  </a:cubicBezTo>
                  <a:cubicBezTo>
                    <a:pt x="1340" y="714"/>
                    <a:pt x="1363" y="674"/>
                    <a:pt x="1338" y="679"/>
                  </a:cubicBezTo>
                  <a:cubicBezTo>
                    <a:pt x="1335" y="685"/>
                    <a:pt x="1344" y="697"/>
                    <a:pt x="1338" y="703"/>
                  </a:cubicBezTo>
                  <a:cubicBezTo>
                    <a:pt x="1334" y="690"/>
                    <a:pt x="1318" y="689"/>
                    <a:pt x="1317" y="673"/>
                  </a:cubicBezTo>
                  <a:cubicBezTo>
                    <a:pt x="1310" y="669"/>
                    <a:pt x="1298" y="668"/>
                    <a:pt x="1298" y="657"/>
                  </a:cubicBezTo>
                  <a:cubicBezTo>
                    <a:pt x="1293" y="654"/>
                    <a:pt x="1290" y="651"/>
                    <a:pt x="1289" y="645"/>
                  </a:cubicBezTo>
                  <a:cubicBezTo>
                    <a:pt x="1284" y="643"/>
                    <a:pt x="1278" y="641"/>
                    <a:pt x="1277" y="635"/>
                  </a:cubicBezTo>
                  <a:cubicBezTo>
                    <a:pt x="1278" y="634"/>
                    <a:pt x="1283" y="635"/>
                    <a:pt x="1285" y="634"/>
                  </a:cubicBezTo>
                  <a:cubicBezTo>
                    <a:pt x="1285" y="627"/>
                    <a:pt x="1285" y="627"/>
                    <a:pt x="1285" y="627"/>
                  </a:cubicBezTo>
                  <a:cubicBezTo>
                    <a:pt x="1290" y="627"/>
                    <a:pt x="1290" y="627"/>
                    <a:pt x="1290" y="627"/>
                  </a:cubicBezTo>
                  <a:cubicBezTo>
                    <a:pt x="1288" y="610"/>
                    <a:pt x="1299" y="620"/>
                    <a:pt x="1306" y="626"/>
                  </a:cubicBezTo>
                  <a:cubicBezTo>
                    <a:pt x="1316" y="635"/>
                    <a:pt x="1327" y="651"/>
                    <a:pt x="1336" y="657"/>
                  </a:cubicBezTo>
                  <a:cubicBezTo>
                    <a:pt x="1352" y="644"/>
                    <a:pt x="1362" y="667"/>
                    <a:pt x="1380" y="666"/>
                  </a:cubicBezTo>
                  <a:cubicBezTo>
                    <a:pt x="1388" y="661"/>
                    <a:pt x="1393" y="652"/>
                    <a:pt x="1401" y="647"/>
                  </a:cubicBezTo>
                  <a:cubicBezTo>
                    <a:pt x="1408" y="652"/>
                    <a:pt x="1412" y="659"/>
                    <a:pt x="1416" y="666"/>
                  </a:cubicBezTo>
                  <a:cubicBezTo>
                    <a:pt x="1429" y="670"/>
                    <a:pt x="1436" y="663"/>
                    <a:pt x="1448" y="668"/>
                  </a:cubicBezTo>
                  <a:cubicBezTo>
                    <a:pt x="1451" y="668"/>
                    <a:pt x="1450" y="664"/>
                    <a:pt x="1455" y="665"/>
                  </a:cubicBezTo>
                  <a:cubicBezTo>
                    <a:pt x="1464" y="670"/>
                    <a:pt x="1468" y="663"/>
                    <a:pt x="1474" y="659"/>
                  </a:cubicBezTo>
                  <a:cubicBezTo>
                    <a:pt x="1479" y="657"/>
                    <a:pt x="1486" y="658"/>
                    <a:pt x="1486" y="652"/>
                  </a:cubicBezTo>
                  <a:cubicBezTo>
                    <a:pt x="1495" y="653"/>
                    <a:pt x="1501" y="644"/>
                    <a:pt x="1508" y="640"/>
                  </a:cubicBezTo>
                  <a:cubicBezTo>
                    <a:pt x="1514" y="642"/>
                    <a:pt x="1516" y="648"/>
                    <a:pt x="1519" y="653"/>
                  </a:cubicBezTo>
                  <a:cubicBezTo>
                    <a:pt x="1523" y="653"/>
                    <a:pt x="1526" y="651"/>
                    <a:pt x="1531" y="652"/>
                  </a:cubicBezTo>
                  <a:cubicBezTo>
                    <a:pt x="1532" y="655"/>
                    <a:pt x="1535" y="657"/>
                    <a:pt x="1536" y="659"/>
                  </a:cubicBezTo>
                  <a:cubicBezTo>
                    <a:pt x="1539" y="659"/>
                    <a:pt x="1541" y="658"/>
                    <a:pt x="1544" y="659"/>
                  </a:cubicBezTo>
                  <a:cubicBezTo>
                    <a:pt x="1545" y="662"/>
                    <a:pt x="1546" y="664"/>
                    <a:pt x="1547" y="667"/>
                  </a:cubicBezTo>
                  <a:cubicBezTo>
                    <a:pt x="1555" y="671"/>
                    <a:pt x="1559" y="664"/>
                    <a:pt x="1562" y="659"/>
                  </a:cubicBezTo>
                  <a:cubicBezTo>
                    <a:pt x="1566" y="671"/>
                    <a:pt x="1552" y="672"/>
                    <a:pt x="1553" y="682"/>
                  </a:cubicBezTo>
                  <a:cubicBezTo>
                    <a:pt x="1553" y="687"/>
                    <a:pt x="1566" y="695"/>
                    <a:pt x="1571" y="697"/>
                  </a:cubicBezTo>
                  <a:cubicBezTo>
                    <a:pt x="1592" y="705"/>
                    <a:pt x="1580" y="671"/>
                    <a:pt x="1586" y="661"/>
                  </a:cubicBezTo>
                  <a:cubicBezTo>
                    <a:pt x="1587" y="667"/>
                    <a:pt x="1585" y="672"/>
                    <a:pt x="1585" y="677"/>
                  </a:cubicBezTo>
                  <a:cubicBezTo>
                    <a:pt x="1587" y="680"/>
                    <a:pt x="1590" y="681"/>
                    <a:pt x="1592" y="683"/>
                  </a:cubicBezTo>
                  <a:cubicBezTo>
                    <a:pt x="1595" y="712"/>
                    <a:pt x="1602" y="735"/>
                    <a:pt x="1614" y="755"/>
                  </a:cubicBezTo>
                  <a:cubicBezTo>
                    <a:pt x="1614" y="758"/>
                    <a:pt x="1614" y="760"/>
                    <a:pt x="1615" y="762"/>
                  </a:cubicBezTo>
                  <a:cubicBezTo>
                    <a:pt x="1616" y="764"/>
                    <a:pt x="1619" y="763"/>
                    <a:pt x="1621" y="765"/>
                  </a:cubicBezTo>
                  <a:cubicBezTo>
                    <a:pt x="1621" y="772"/>
                    <a:pt x="1625" y="776"/>
                    <a:pt x="1629" y="779"/>
                  </a:cubicBezTo>
                  <a:cubicBezTo>
                    <a:pt x="1628" y="802"/>
                    <a:pt x="1645" y="814"/>
                    <a:pt x="1647" y="830"/>
                  </a:cubicBezTo>
                  <a:cubicBezTo>
                    <a:pt x="1648" y="844"/>
                    <a:pt x="1651" y="853"/>
                    <a:pt x="1658" y="862"/>
                  </a:cubicBezTo>
                  <a:cubicBezTo>
                    <a:pt x="1663" y="856"/>
                    <a:pt x="1660" y="849"/>
                    <a:pt x="1661" y="842"/>
                  </a:cubicBezTo>
                  <a:cubicBezTo>
                    <a:pt x="1662" y="838"/>
                    <a:pt x="1665" y="835"/>
                    <a:pt x="1666" y="831"/>
                  </a:cubicBezTo>
                  <a:cubicBezTo>
                    <a:pt x="1666" y="830"/>
                    <a:pt x="1665" y="827"/>
                    <a:pt x="1665" y="825"/>
                  </a:cubicBezTo>
                  <a:cubicBezTo>
                    <a:pt x="1665" y="820"/>
                    <a:pt x="1669" y="814"/>
                    <a:pt x="1669" y="810"/>
                  </a:cubicBezTo>
                  <a:cubicBezTo>
                    <a:pt x="1669" y="804"/>
                    <a:pt x="1665" y="794"/>
                    <a:pt x="1664" y="783"/>
                  </a:cubicBezTo>
                  <a:close/>
                  <a:moveTo>
                    <a:pt x="911" y="465"/>
                  </a:moveTo>
                  <a:cubicBezTo>
                    <a:pt x="918" y="465"/>
                    <a:pt x="918" y="465"/>
                    <a:pt x="918" y="465"/>
                  </a:cubicBezTo>
                  <a:cubicBezTo>
                    <a:pt x="918" y="468"/>
                    <a:pt x="910" y="471"/>
                    <a:pt x="911" y="465"/>
                  </a:cubicBezTo>
                  <a:close/>
                  <a:moveTo>
                    <a:pt x="923" y="465"/>
                  </a:moveTo>
                  <a:cubicBezTo>
                    <a:pt x="924" y="455"/>
                    <a:pt x="940" y="454"/>
                    <a:pt x="947" y="459"/>
                  </a:cubicBezTo>
                  <a:cubicBezTo>
                    <a:pt x="947" y="468"/>
                    <a:pt x="931" y="466"/>
                    <a:pt x="923" y="465"/>
                  </a:cubicBezTo>
                  <a:close/>
                  <a:moveTo>
                    <a:pt x="1059" y="449"/>
                  </a:moveTo>
                  <a:cubicBezTo>
                    <a:pt x="1056" y="449"/>
                    <a:pt x="1055" y="446"/>
                    <a:pt x="1052" y="444"/>
                  </a:cubicBezTo>
                  <a:cubicBezTo>
                    <a:pt x="1049" y="444"/>
                    <a:pt x="1048" y="446"/>
                    <a:pt x="1045" y="445"/>
                  </a:cubicBezTo>
                  <a:cubicBezTo>
                    <a:pt x="1041" y="445"/>
                    <a:pt x="1041" y="441"/>
                    <a:pt x="1038" y="440"/>
                  </a:cubicBezTo>
                  <a:cubicBezTo>
                    <a:pt x="1035" y="439"/>
                    <a:pt x="1033" y="441"/>
                    <a:pt x="1030" y="442"/>
                  </a:cubicBezTo>
                  <a:cubicBezTo>
                    <a:pt x="1026" y="440"/>
                    <a:pt x="1024" y="437"/>
                    <a:pt x="1021" y="435"/>
                  </a:cubicBezTo>
                  <a:cubicBezTo>
                    <a:pt x="1015" y="442"/>
                    <a:pt x="1008" y="436"/>
                    <a:pt x="1001" y="437"/>
                  </a:cubicBezTo>
                  <a:cubicBezTo>
                    <a:pt x="990" y="438"/>
                    <a:pt x="981" y="446"/>
                    <a:pt x="976" y="453"/>
                  </a:cubicBezTo>
                  <a:cubicBezTo>
                    <a:pt x="959" y="454"/>
                    <a:pt x="951" y="450"/>
                    <a:pt x="934" y="450"/>
                  </a:cubicBezTo>
                  <a:cubicBezTo>
                    <a:pt x="931" y="445"/>
                    <a:pt x="929" y="437"/>
                    <a:pt x="924" y="433"/>
                  </a:cubicBezTo>
                  <a:cubicBezTo>
                    <a:pt x="925" y="429"/>
                    <a:pt x="927" y="425"/>
                    <a:pt x="925" y="420"/>
                  </a:cubicBezTo>
                  <a:cubicBezTo>
                    <a:pt x="927" y="419"/>
                    <a:pt x="929" y="418"/>
                    <a:pt x="932" y="419"/>
                  </a:cubicBezTo>
                  <a:cubicBezTo>
                    <a:pt x="930" y="406"/>
                    <a:pt x="932" y="395"/>
                    <a:pt x="944" y="395"/>
                  </a:cubicBezTo>
                  <a:cubicBezTo>
                    <a:pt x="945" y="389"/>
                    <a:pt x="942" y="388"/>
                    <a:pt x="942" y="383"/>
                  </a:cubicBezTo>
                  <a:cubicBezTo>
                    <a:pt x="950" y="377"/>
                    <a:pt x="951" y="363"/>
                    <a:pt x="968" y="365"/>
                  </a:cubicBezTo>
                  <a:cubicBezTo>
                    <a:pt x="971" y="368"/>
                    <a:pt x="966" y="366"/>
                    <a:pt x="966" y="370"/>
                  </a:cubicBezTo>
                  <a:cubicBezTo>
                    <a:pt x="971" y="376"/>
                    <a:pt x="981" y="370"/>
                    <a:pt x="987" y="374"/>
                  </a:cubicBezTo>
                  <a:cubicBezTo>
                    <a:pt x="985" y="379"/>
                    <a:pt x="979" y="379"/>
                    <a:pt x="978" y="384"/>
                  </a:cubicBezTo>
                  <a:cubicBezTo>
                    <a:pt x="982" y="386"/>
                    <a:pt x="988" y="386"/>
                    <a:pt x="991" y="389"/>
                  </a:cubicBezTo>
                  <a:cubicBezTo>
                    <a:pt x="991" y="392"/>
                    <a:pt x="990" y="396"/>
                    <a:pt x="992" y="397"/>
                  </a:cubicBezTo>
                  <a:cubicBezTo>
                    <a:pt x="993" y="399"/>
                    <a:pt x="996" y="398"/>
                    <a:pt x="998" y="399"/>
                  </a:cubicBezTo>
                  <a:cubicBezTo>
                    <a:pt x="1001" y="393"/>
                    <a:pt x="1013" y="396"/>
                    <a:pt x="1014" y="387"/>
                  </a:cubicBezTo>
                  <a:cubicBezTo>
                    <a:pt x="1016" y="388"/>
                    <a:pt x="1019" y="389"/>
                    <a:pt x="1023" y="389"/>
                  </a:cubicBezTo>
                  <a:cubicBezTo>
                    <a:pt x="1025" y="388"/>
                    <a:pt x="1025" y="384"/>
                    <a:pt x="1027" y="382"/>
                  </a:cubicBezTo>
                  <a:cubicBezTo>
                    <a:pt x="1017" y="381"/>
                    <a:pt x="1005" y="384"/>
                    <a:pt x="999" y="373"/>
                  </a:cubicBezTo>
                  <a:cubicBezTo>
                    <a:pt x="1005" y="364"/>
                    <a:pt x="1021" y="365"/>
                    <a:pt x="1027" y="356"/>
                  </a:cubicBezTo>
                  <a:cubicBezTo>
                    <a:pt x="1035" y="358"/>
                    <a:pt x="1039" y="350"/>
                    <a:pt x="1047" y="353"/>
                  </a:cubicBezTo>
                  <a:cubicBezTo>
                    <a:pt x="1045" y="358"/>
                    <a:pt x="1040" y="360"/>
                    <a:pt x="1035" y="362"/>
                  </a:cubicBezTo>
                  <a:cubicBezTo>
                    <a:pt x="1036" y="366"/>
                    <a:pt x="1039" y="366"/>
                    <a:pt x="1042" y="368"/>
                  </a:cubicBezTo>
                  <a:cubicBezTo>
                    <a:pt x="1038" y="370"/>
                    <a:pt x="1040" y="378"/>
                    <a:pt x="1037" y="382"/>
                  </a:cubicBezTo>
                  <a:cubicBezTo>
                    <a:pt x="1033" y="383"/>
                    <a:pt x="1033" y="379"/>
                    <a:pt x="1029" y="380"/>
                  </a:cubicBezTo>
                  <a:cubicBezTo>
                    <a:pt x="1029" y="388"/>
                    <a:pt x="1037" y="388"/>
                    <a:pt x="1040" y="393"/>
                  </a:cubicBezTo>
                  <a:cubicBezTo>
                    <a:pt x="1049" y="391"/>
                    <a:pt x="1049" y="398"/>
                    <a:pt x="1058" y="396"/>
                  </a:cubicBezTo>
                  <a:cubicBezTo>
                    <a:pt x="1067" y="408"/>
                    <a:pt x="1087" y="411"/>
                    <a:pt x="1099" y="418"/>
                  </a:cubicBezTo>
                  <a:cubicBezTo>
                    <a:pt x="1105" y="421"/>
                    <a:pt x="1106" y="431"/>
                    <a:pt x="1112" y="436"/>
                  </a:cubicBezTo>
                  <a:cubicBezTo>
                    <a:pt x="1106" y="454"/>
                    <a:pt x="1075" y="450"/>
                    <a:pt x="1059" y="449"/>
                  </a:cubicBezTo>
                  <a:close/>
                  <a:moveTo>
                    <a:pt x="1104" y="91"/>
                  </a:moveTo>
                  <a:cubicBezTo>
                    <a:pt x="1108" y="89"/>
                    <a:pt x="1112" y="93"/>
                    <a:pt x="1115" y="94"/>
                  </a:cubicBezTo>
                  <a:cubicBezTo>
                    <a:pt x="1112" y="96"/>
                    <a:pt x="1108" y="92"/>
                    <a:pt x="1104" y="91"/>
                  </a:cubicBezTo>
                  <a:close/>
                  <a:moveTo>
                    <a:pt x="215" y="250"/>
                  </a:moveTo>
                  <a:cubicBezTo>
                    <a:pt x="215" y="251"/>
                    <a:pt x="214" y="252"/>
                    <a:pt x="215" y="252"/>
                  </a:cubicBezTo>
                  <a:cubicBezTo>
                    <a:pt x="217" y="250"/>
                    <a:pt x="221" y="244"/>
                    <a:pt x="217" y="245"/>
                  </a:cubicBezTo>
                  <a:cubicBezTo>
                    <a:pt x="222" y="239"/>
                    <a:pt x="233" y="233"/>
                    <a:pt x="233" y="227"/>
                  </a:cubicBezTo>
                  <a:cubicBezTo>
                    <a:pt x="238" y="227"/>
                    <a:pt x="246" y="222"/>
                    <a:pt x="248" y="214"/>
                  </a:cubicBezTo>
                  <a:cubicBezTo>
                    <a:pt x="246" y="214"/>
                    <a:pt x="243" y="217"/>
                    <a:pt x="242" y="215"/>
                  </a:cubicBezTo>
                  <a:cubicBezTo>
                    <a:pt x="248" y="212"/>
                    <a:pt x="251" y="208"/>
                    <a:pt x="258" y="206"/>
                  </a:cubicBezTo>
                  <a:cubicBezTo>
                    <a:pt x="260" y="209"/>
                    <a:pt x="257" y="213"/>
                    <a:pt x="257" y="216"/>
                  </a:cubicBezTo>
                  <a:cubicBezTo>
                    <a:pt x="262" y="217"/>
                    <a:pt x="268" y="210"/>
                    <a:pt x="274" y="208"/>
                  </a:cubicBezTo>
                  <a:cubicBezTo>
                    <a:pt x="277" y="207"/>
                    <a:pt x="283" y="209"/>
                    <a:pt x="287" y="206"/>
                  </a:cubicBezTo>
                  <a:cubicBezTo>
                    <a:pt x="288" y="206"/>
                    <a:pt x="290" y="202"/>
                    <a:pt x="292" y="201"/>
                  </a:cubicBezTo>
                  <a:cubicBezTo>
                    <a:pt x="297" y="196"/>
                    <a:pt x="310" y="191"/>
                    <a:pt x="305" y="187"/>
                  </a:cubicBezTo>
                  <a:cubicBezTo>
                    <a:pt x="309" y="187"/>
                    <a:pt x="308" y="182"/>
                    <a:pt x="311" y="180"/>
                  </a:cubicBezTo>
                  <a:cubicBezTo>
                    <a:pt x="313" y="181"/>
                    <a:pt x="313" y="182"/>
                    <a:pt x="314" y="181"/>
                  </a:cubicBezTo>
                  <a:cubicBezTo>
                    <a:pt x="323" y="157"/>
                    <a:pt x="359" y="143"/>
                    <a:pt x="376" y="124"/>
                  </a:cubicBezTo>
                  <a:cubicBezTo>
                    <a:pt x="369" y="128"/>
                    <a:pt x="360" y="131"/>
                    <a:pt x="353" y="134"/>
                  </a:cubicBezTo>
                  <a:cubicBezTo>
                    <a:pt x="361" y="124"/>
                    <a:pt x="378" y="117"/>
                    <a:pt x="387" y="108"/>
                  </a:cubicBezTo>
                  <a:cubicBezTo>
                    <a:pt x="396" y="101"/>
                    <a:pt x="401" y="100"/>
                    <a:pt x="400" y="94"/>
                  </a:cubicBezTo>
                  <a:cubicBezTo>
                    <a:pt x="322" y="137"/>
                    <a:pt x="252" y="193"/>
                    <a:pt x="200" y="258"/>
                  </a:cubicBezTo>
                  <a:cubicBezTo>
                    <a:pt x="202" y="257"/>
                    <a:pt x="206" y="253"/>
                    <a:pt x="208" y="254"/>
                  </a:cubicBezTo>
                  <a:cubicBezTo>
                    <a:pt x="203" y="260"/>
                    <a:pt x="192" y="264"/>
                    <a:pt x="192" y="271"/>
                  </a:cubicBezTo>
                  <a:cubicBezTo>
                    <a:pt x="194" y="265"/>
                    <a:pt x="199" y="268"/>
                    <a:pt x="203" y="266"/>
                  </a:cubicBezTo>
                  <a:cubicBezTo>
                    <a:pt x="210" y="262"/>
                    <a:pt x="210" y="255"/>
                    <a:pt x="215" y="250"/>
                  </a:cubicBezTo>
                  <a:close/>
                  <a:moveTo>
                    <a:pt x="63" y="1119"/>
                  </a:moveTo>
                  <a:cubicBezTo>
                    <a:pt x="63" y="1103"/>
                    <a:pt x="54" y="1079"/>
                    <a:pt x="50" y="1063"/>
                  </a:cubicBezTo>
                  <a:cubicBezTo>
                    <a:pt x="48" y="1055"/>
                    <a:pt x="40" y="1047"/>
                    <a:pt x="37" y="1040"/>
                  </a:cubicBezTo>
                  <a:cubicBezTo>
                    <a:pt x="33" y="1032"/>
                    <a:pt x="30" y="1023"/>
                    <a:pt x="27" y="1015"/>
                  </a:cubicBezTo>
                  <a:cubicBezTo>
                    <a:pt x="21" y="998"/>
                    <a:pt x="12" y="982"/>
                    <a:pt x="8" y="967"/>
                  </a:cubicBezTo>
                  <a:cubicBezTo>
                    <a:pt x="7" y="962"/>
                    <a:pt x="6" y="954"/>
                    <a:pt x="5" y="947"/>
                  </a:cubicBezTo>
                  <a:cubicBezTo>
                    <a:pt x="4" y="944"/>
                    <a:pt x="0" y="929"/>
                    <a:pt x="1" y="934"/>
                  </a:cubicBezTo>
                  <a:cubicBezTo>
                    <a:pt x="15" y="1040"/>
                    <a:pt x="48" y="1132"/>
                    <a:pt x="89" y="1208"/>
                  </a:cubicBezTo>
                  <a:cubicBezTo>
                    <a:pt x="80" y="1183"/>
                    <a:pt x="62" y="1159"/>
                    <a:pt x="61" y="1131"/>
                  </a:cubicBezTo>
                  <a:cubicBezTo>
                    <a:pt x="61" y="1127"/>
                    <a:pt x="63" y="1123"/>
                    <a:pt x="63" y="1119"/>
                  </a:cubicBezTo>
                  <a:close/>
                  <a:moveTo>
                    <a:pt x="585" y="5"/>
                  </a:moveTo>
                  <a:cubicBezTo>
                    <a:pt x="584" y="5"/>
                    <a:pt x="583" y="5"/>
                    <a:pt x="583" y="4"/>
                  </a:cubicBezTo>
                  <a:cubicBezTo>
                    <a:pt x="584" y="4"/>
                    <a:pt x="585" y="4"/>
                    <a:pt x="585" y="3"/>
                  </a:cubicBezTo>
                  <a:cubicBezTo>
                    <a:pt x="581" y="3"/>
                    <a:pt x="578" y="3"/>
                    <a:pt x="577" y="6"/>
                  </a:cubicBezTo>
                  <a:cubicBezTo>
                    <a:pt x="580" y="7"/>
                    <a:pt x="584" y="7"/>
                    <a:pt x="585" y="5"/>
                  </a:cubicBezTo>
                  <a:close/>
                </a:path>
              </a:pathLst>
            </a:custGeom>
            <a:grpFill/>
            <a:ln w="9525" cap="flat" cmpd="sng">
              <a:no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de-DE" sz="1800" b="0" i="0" u="none" strike="noStrike" kern="1200" cap="none" spc="0" normalizeH="0" baseline="0" noProof="0">
                <a:ln>
                  <a:noFill/>
                </a:ln>
                <a:solidFill>
                  <a:prstClr val="black"/>
                </a:solidFill>
                <a:effectLst/>
                <a:uLnTx/>
                <a:uFillTx/>
                <a:latin typeface="Arial" panose="020B0604020202020204"/>
                <a:ea typeface="微软雅黑" panose="020B0503020204020204" charset="-122"/>
                <a:cs typeface="+mn-cs"/>
              </a:endParaRPr>
            </a:p>
          </p:txBody>
        </p:sp>
      </p:grpSp>
      <p:sp>
        <p:nvSpPr>
          <p:cNvPr id="15" name="TextBox 14"/>
          <p:cNvSpPr txBox="1"/>
          <p:nvPr/>
        </p:nvSpPr>
        <p:spPr>
          <a:xfrm>
            <a:off x="-41955" y="-2540818"/>
            <a:ext cx="24878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smtClean="0">
                <a:ln>
                  <a:noFill/>
                </a:ln>
                <a:solidFill>
                  <a:prstClr val="black"/>
                </a:solidFill>
                <a:effectLst/>
                <a:uLnTx/>
                <a:uFillTx/>
                <a:latin typeface="Arial" panose="020B0604020202020204"/>
                <a:ea typeface="微软雅黑" panose="020B0503020204020204" charset="-122"/>
                <a:cs typeface="+mn-cs"/>
              </a:rPr>
              <a:t> </a:t>
            </a:r>
            <a:endParaRPr kumimoji="0" lang="zh-CN" altLang="en-US" sz="1800" b="0" i="0" u="none" strike="noStrike" kern="1200" cap="none" spc="0" normalizeH="0" baseline="0" noProof="0" dirty="0">
              <a:ln>
                <a:noFill/>
              </a:ln>
              <a:solidFill>
                <a:prstClr val="black"/>
              </a:solidFill>
              <a:effectLst/>
              <a:uLnTx/>
              <a:uFillTx/>
              <a:latin typeface="Arial" panose="020B0604020202020204"/>
              <a:ea typeface="微软雅黑" panose="020B0503020204020204" charset="-122"/>
              <a:cs typeface="+mn-cs"/>
            </a:endParaRPr>
          </a:p>
        </p:txBody>
      </p:sp>
      <p:sp>
        <p:nvSpPr>
          <p:cNvPr id="2" name="标题 1"/>
          <p:cNvSpPr>
            <a:spLocks noGrp="1"/>
          </p:cNvSpPr>
          <p:nvPr>
            <p:ph type="title"/>
          </p:nvPr>
        </p:nvSpPr>
        <p:spPr/>
        <p:txBody>
          <a:bodyPr/>
          <a:lstStyle/>
          <a:p>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drap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ppt_w</p:attrName>
                                        </p:attrNameLst>
                                      </p:cBhvr>
                                      <p:tavLst>
                                        <p:tav tm="0" fmla="#ppt_w*sin(2.5*pi*$)">
                                          <p:val>
                                            <p:fltVal val="0"/>
                                          </p:val>
                                        </p:tav>
                                        <p:tav tm="100000">
                                          <p:val>
                                            <p:fltVal val="1"/>
                                          </p:val>
                                        </p:tav>
                                      </p:tavLst>
                                    </p:anim>
                                    <p:anim calcmode="lin" valueType="num">
                                      <p:cBhvr>
                                        <p:cTn id="9" dur="1000" fill="hold"/>
                                        <p:tgtEl>
                                          <p:spTgt spid="11"/>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9"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0-#ppt_w/2"/>
                                          </p:val>
                                        </p:tav>
                                        <p:tav tm="100000">
                                          <p:val>
                                            <p:strVal val="#ppt_x"/>
                                          </p:val>
                                        </p:tav>
                                      </p:tavLst>
                                    </p:anim>
                                    <p:anim calcmode="lin" valueType="num">
                                      <p:cBhvr additive="base">
                                        <p:cTn id="15" dur="500" fill="hold"/>
                                        <p:tgtEl>
                                          <p:spTgt spid="3"/>
                                        </p:tgtEl>
                                        <p:attrNameLst>
                                          <p:attrName>ppt_y</p:attrName>
                                        </p:attrNameLst>
                                      </p:cBhvr>
                                      <p:tavLst>
                                        <p:tav tm="0">
                                          <p:val>
                                            <p:strVal val="0-#ppt_h/2"/>
                                          </p:val>
                                        </p:tav>
                                        <p:tav tm="100000">
                                          <p:val>
                                            <p:strVal val="#ppt_y"/>
                                          </p:val>
                                        </p:tav>
                                      </p:tavLst>
                                    </p:anim>
                                  </p:childTnLst>
                                </p:cTn>
                              </p:par>
                            </p:childTnLst>
                          </p:cTn>
                        </p:par>
                        <p:par>
                          <p:cTn id="16" fill="hold">
                            <p:stCondLst>
                              <p:cond delay="500"/>
                            </p:stCondLst>
                            <p:childTnLst>
                              <p:par>
                                <p:cTn id="17" presetID="14" presetClass="entr" presetSubtype="1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randombar(horizontal)">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3"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1+#ppt_w/2"/>
                                          </p:val>
                                        </p:tav>
                                        <p:tav tm="100000">
                                          <p:val>
                                            <p:strVal val="#ppt_x"/>
                                          </p:val>
                                        </p:tav>
                                      </p:tavLst>
                                    </p:anim>
                                    <p:anim calcmode="lin" valueType="num">
                                      <p:cBhvr additive="base">
                                        <p:cTn id="25" dur="500" fill="hold"/>
                                        <p:tgtEl>
                                          <p:spTgt spid="6"/>
                                        </p:tgtEl>
                                        <p:attrNameLst>
                                          <p:attrName>ppt_y</p:attrName>
                                        </p:attrNameLst>
                                      </p:cBhvr>
                                      <p:tavLst>
                                        <p:tav tm="0">
                                          <p:val>
                                            <p:strVal val="0-#ppt_h/2"/>
                                          </p:val>
                                        </p:tav>
                                        <p:tav tm="100000">
                                          <p:val>
                                            <p:strVal val="#ppt_y"/>
                                          </p:val>
                                        </p:tav>
                                      </p:tavLst>
                                    </p:anim>
                                  </p:childTnLst>
                                </p:cTn>
                              </p:par>
                            </p:childTnLst>
                          </p:cTn>
                        </p:par>
                        <p:par>
                          <p:cTn id="26" fill="hold">
                            <p:stCondLst>
                              <p:cond delay="500"/>
                            </p:stCondLst>
                            <p:childTnLst>
                              <p:par>
                                <p:cTn id="27" presetID="14" presetClass="entr" presetSubtype="1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randombar(horizontal)">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12" fill="hold" grpId="0" nodeType="click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500" fill="hold"/>
                                        <p:tgtEl>
                                          <p:spTgt spid="4"/>
                                        </p:tgtEl>
                                        <p:attrNameLst>
                                          <p:attrName>ppt_x</p:attrName>
                                        </p:attrNameLst>
                                      </p:cBhvr>
                                      <p:tavLst>
                                        <p:tav tm="0">
                                          <p:val>
                                            <p:strVal val="0-#ppt_w/2"/>
                                          </p:val>
                                        </p:tav>
                                        <p:tav tm="100000">
                                          <p:val>
                                            <p:strVal val="#ppt_x"/>
                                          </p:val>
                                        </p:tav>
                                      </p:tavLst>
                                    </p:anim>
                                    <p:anim calcmode="lin" valueType="num">
                                      <p:cBhvr additive="base">
                                        <p:cTn id="35" dur="500" fill="hold"/>
                                        <p:tgtEl>
                                          <p:spTgt spid="4"/>
                                        </p:tgtEl>
                                        <p:attrNameLst>
                                          <p:attrName>ppt_y</p:attrName>
                                        </p:attrNameLst>
                                      </p:cBhvr>
                                      <p:tavLst>
                                        <p:tav tm="0">
                                          <p:val>
                                            <p:strVal val="1+#ppt_h/2"/>
                                          </p:val>
                                        </p:tav>
                                        <p:tav tm="100000">
                                          <p:val>
                                            <p:strVal val="#ppt_y"/>
                                          </p:val>
                                        </p:tav>
                                      </p:tavLst>
                                    </p:anim>
                                  </p:childTnLst>
                                </p:cTn>
                              </p:par>
                            </p:childTnLst>
                          </p:cTn>
                        </p:par>
                        <p:par>
                          <p:cTn id="36" fill="hold">
                            <p:stCondLst>
                              <p:cond delay="500"/>
                            </p:stCondLst>
                            <p:childTnLst>
                              <p:par>
                                <p:cTn id="37" presetID="14" presetClass="entr" presetSubtype="10"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randombar(horizontal)">
                                      <p:cBhvr>
                                        <p:cTn id="39" dur="500"/>
                                        <p:tgtEl>
                                          <p:spTgt spid="7"/>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6" fill="hold" grpId="0" nodeType="click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1+#ppt_w/2"/>
                                          </p:val>
                                        </p:tav>
                                        <p:tav tm="100000">
                                          <p:val>
                                            <p:strVal val="#ppt_x"/>
                                          </p:val>
                                        </p:tav>
                                      </p:tavLst>
                                    </p:anim>
                                    <p:anim calcmode="lin" valueType="num">
                                      <p:cBhvr additive="base">
                                        <p:cTn id="45" dur="500" fill="hold"/>
                                        <p:tgtEl>
                                          <p:spTgt spid="5"/>
                                        </p:tgtEl>
                                        <p:attrNameLst>
                                          <p:attrName>ppt_y</p:attrName>
                                        </p:attrNameLst>
                                      </p:cBhvr>
                                      <p:tavLst>
                                        <p:tav tm="0">
                                          <p:val>
                                            <p:strVal val="1+#ppt_h/2"/>
                                          </p:val>
                                        </p:tav>
                                        <p:tav tm="100000">
                                          <p:val>
                                            <p:strVal val="#ppt_y"/>
                                          </p:val>
                                        </p:tav>
                                      </p:tavLst>
                                    </p:anim>
                                  </p:childTnLst>
                                </p:cTn>
                              </p:par>
                              <p:par>
                                <p:cTn id="46" presetID="14" presetClass="entr" presetSubtype="10" fill="hold" grpId="0" nodeType="withEffect">
                                  <p:stCondLst>
                                    <p:cond delay="600"/>
                                  </p:stCondLst>
                                  <p:childTnLst>
                                    <p:set>
                                      <p:cBhvr>
                                        <p:cTn id="47" dur="1" fill="hold">
                                          <p:stCondLst>
                                            <p:cond delay="0"/>
                                          </p:stCondLst>
                                        </p:cTn>
                                        <p:tgtEl>
                                          <p:spTgt spid="8"/>
                                        </p:tgtEl>
                                        <p:attrNameLst>
                                          <p:attrName>style.visibility</p:attrName>
                                        </p:attrNameLst>
                                      </p:cBhvr>
                                      <p:to>
                                        <p:strVal val="visible"/>
                                      </p:to>
                                    </p:set>
                                    <p:animEffect transition="in" filter="randombar(horizontal)">
                                      <p:cBhvr>
                                        <p:cTn id="48" dur="500"/>
                                        <p:tgtEl>
                                          <p:spTgt spid="8"/>
                                        </p:tgtEl>
                                      </p:cBhvr>
                                    </p:animEffect>
                                  </p:childTnLst>
                                </p:cTn>
                              </p:par>
                            </p:childTnLst>
                          </p:cTn>
                        </p:par>
                        <p:par>
                          <p:cTn id="49" fill="hold">
                            <p:stCondLst>
                              <p:cond delay="500"/>
                            </p:stCondLst>
                            <p:childTnLst>
                              <p:par>
                                <p:cTn id="50" presetID="10" presetClass="entr" presetSubtype="0" fill="hold" grpId="0"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2" cstate="screen"/>
          <a:stretch>
            <a:fillRect/>
          </a:stretch>
        </p:blipFill>
        <p:spPr>
          <a:xfrm>
            <a:off x="0" y="0"/>
            <a:ext cx="9144000" cy="5143500"/>
          </a:xfrm>
          <a:prstGeom prst="rect">
            <a:avLst/>
          </a:prstGeom>
        </p:spPr>
      </p:pic>
      <p:pic>
        <p:nvPicPr>
          <p:cNvPr id="3" name="图片 2"/>
          <p:cNvPicPr>
            <a:picLocks noChangeAspect="1"/>
          </p:cNvPicPr>
          <p:nvPr/>
        </p:nvPicPr>
        <p:blipFill>
          <a:blip r:embed="rId3" cstate="screen"/>
          <a:stretch>
            <a:fillRect/>
          </a:stretch>
        </p:blipFill>
        <p:spPr>
          <a:xfrm>
            <a:off x="0" y="3813354"/>
            <a:ext cx="9144000" cy="1330146"/>
          </a:xfrm>
          <a:prstGeom prst="rect">
            <a:avLst/>
          </a:prstGeom>
        </p:spPr>
      </p:pic>
      <p:sp>
        <p:nvSpPr>
          <p:cNvPr id="18" name="TextBox 5"/>
          <p:cNvSpPr>
            <a:spLocks noChangeArrowheads="1"/>
          </p:cNvSpPr>
          <p:nvPr/>
        </p:nvSpPr>
        <p:spPr bwMode="auto">
          <a:xfrm>
            <a:off x="1740788" y="1239605"/>
            <a:ext cx="182610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zh-CN" altLang="en-US" sz="3600" b="1" dirty="0" smtClean="0">
                <a:solidFill>
                  <a:srgbClr val="2782A7"/>
                </a:solidFill>
                <a:latin typeface="微软雅黑" panose="020B0503020204020204" charset="-122"/>
                <a:ea typeface="微软雅黑" panose="020B0503020204020204" charset="-122"/>
                <a:sym typeface="Bebas Neue" pitchFamily="2" charset="0"/>
              </a:rPr>
              <a:t>过渡页</a:t>
            </a:r>
            <a:endParaRPr lang="en-US" sz="3600" b="1" dirty="0">
              <a:solidFill>
                <a:srgbClr val="2782A7"/>
              </a:solidFill>
              <a:latin typeface="微软雅黑" panose="020B0503020204020204" charset="-122"/>
              <a:ea typeface="微软雅黑" panose="020B0503020204020204" charset="-122"/>
              <a:sym typeface="Bebas Neue" pitchFamily="2" charset="0"/>
            </a:endParaRPr>
          </a:p>
        </p:txBody>
      </p:sp>
      <p:sp>
        <p:nvSpPr>
          <p:cNvPr id="19" name="Rectangle 5"/>
          <p:cNvSpPr>
            <a:spLocks noChangeArrowheads="1"/>
          </p:cNvSpPr>
          <p:nvPr/>
        </p:nvSpPr>
        <p:spPr bwMode="auto">
          <a:xfrm>
            <a:off x="867263" y="1248059"/>
            <a:ext cx="996777" cy="897731"/>
          </a:xfrm>
          <a:prstGeom prst="rect">
            <a:avLst/>
          </a:prstGeom>
          <a:solidFill>
            <a:srgbClr val="2782A7"/>
          </a:solidFill>
          <a:ln>
            <a:noFill/>
          </a:ln>
        </p:spPr>
        <p:txBody>
          <a:bodyPr lIns="81621" tIns="40811" rIns="81621" bIns="40811"/>
          <a:lstStyle/>
          <a:p>
            <a:pPr>
              <a:buFont typeface="Arial" panose="020B0604020202020204" pitchFamily="34" charset="0"/>
              <a:buNone/>
            </a:pPr>
            <a:endParaRPr lang="zh-CN" altLang="en-US">
              <a:solidFill>
                <a:srgbClr val="2782A7"/>
              </a:solidFill>
              <a:latin typeface="Arial" panose="020B0604020202020204" pitchFamily="34" charset="0"/>
              <a:ea typeface="宋体" panose="02010600030101010101" pitchFamily="2" charset="-122"/>
            </a:endParaRPr>
          </a:p>
        </p:txBody>
      </p:sp>
      <p:sp>
        <p:nvSpPr>
          <p:cNvPr id="20" name="Freeform 6"/>
          <p:cNvSpPr/>
          <p:nvPr/>
        </p:nvSpPr>
        <p:spPr bwMode="auto">
          <a:xfrm>
            <a:off x="1006939" y="1392124"/>
            <a:ext cx="761868" cy="719138"/>
          </a:xfrm>
          <a:custGeom>
            <a:avLst/>
            <a:gdLst>
              <a:gd name="T0" fmla="*/ 734716 w 1173"/>
              <a:gd name="T1" fmla="*/ 348495 h 1472"/>
              <a:gd name="T2" fmla="*/ 711330 w 1173"/>
              <a:gd name="T3" fmla="*/ 30615 h 1472"/>
              <a:gd name="T4" fmla="*/ 693141 w 1173"/>
              <a:gd name="T5" fmla="*/ 35175 h 1472"/>
              <a:gd name="T6" fmla="*/ 651565 w 1173"/>
              <a:gd name="T7" fmla="*/ 44295 h 1472"/>
              <a:gd name="T8" fmla="*/ 596997 w 1173"/>
              <a:gd name="T9" fmla="*/ 35175 h 1472"/>
              <a:gd name="T10" fmla="*/ 408609 w 1173"/>
              <a:gd name="T11" fmla="*/ 3257 h 1472"/>
              <a:gd name="T12" fmla="*/ 0 w 1173"/>
              <a:gd name="T13" fmla="*/ 500270 h 1472"/>
              <a:gd name="T14" fmla="*/ 417703 w 1173"/>
              <a:gd name="T15" fmla="*/ 955593 h 1472"/>
              <a:gd name="T16" fmla="*/ 762000 w 1173"/>
              <a:gd name="T17" fmla="*/ 707412 h 1472"/>
              <a:gd name="T18" fmla="*/ 706783 w 1173"/>
              <a:gd name="T19" fmla="*/ 674843 h 1472"/>
              <a:gd name="T20" fmla="*/ 449535 w 1173"/>
              <a:gd name="T21" fmla="*/ 891757 h 1472"/>
              <a:gd name="T22" fmla="*/ 188389 w 1173"/>
              <a:gd name="T23" fmla="*/ 472260 h 1472"/>
              <a:gd name="T24" fmla="*/ 417703 w 1173"/>
              <a:gd name="T25" fmla="*/ 67745 h 1472"/>
              <a:gd name="T26" fmla="*/ 679499 w 1173"/>
              <a:gd name="T27" fmla="*/ 371294 h 1472"/>
              <a:gd name="T28" fmla="*/ 734716 w 1173"/>
              <a:gd name="T29" fmla="*/ 348495 h 14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173" h="1472">
                <a:moveTo>
                  <a:pt x="1131" y="535"/>
                </a:moveTo>
                <a:lnTo>
                  <a:pt x="1095" y="47"/>
                </a:lnTo>
                <a:cubicBezTo>
                  <a:pt x="1090" y="47"/>
                  <a:pt x="1081" y="49"/>
                  <a:pt x="1067" y="54"/>
                </a:cubicBezTo>
                <a:cubicBezTo>
                  <a:pt x="1043" y="64"/>
                  <a:pt x="1022" y="68"/>
                  <a:pt x="1003" y="68"/>
                </a:cubicBezTo>
                <a:cubicBezTo>
                  <a:pt x="975" y="68"/>
                  <a:pt x="947" y="64"/>
                  <a:pt x="919" y="54"/>
                </a:cubicBezTo>
                <a:cubicBezTo>
                  <a:pt x="810" y="17"/>
                  <a:pt x="714" y="0"/>
                  <a:pt x="629" y="5"/>
                </a:cubicBezTo>
                <a:cubicBezTo>
                  <a:pt x="214" y="24"/>
                  <a:pt x="5" y="278"/>
                  <a:pt x="0" y="768"/>
                </a:cubicBezTo>
                <a:cubicBezTo>
                  <a:pt x="5" y="1225"/>
                  <a:pt x="219" y="1458"/>
                  <a:pt x="643" y="1467"/>
                </a:cubicBezTo>
                <a:cubicBezTo>
                  <a:pt x="912" y="1472"/>
                  <a:pt x="1088" y="1345"/>
                  <a:pt x="1173" y="1086"/>
                </a:cubicBezTo>
                <a:lnTo>
                  <a:pt x="1088" y="1036"/>
                </a:lnTo>
                <a:cubicBezTo>
                  <a:pt x="999" y="1258"/>
                  <a:pt x="867" y="1369"/>
                  <a:pt x="692" y="1369"/>
                </a:cubicBezTo>
                <a:cubicBezTo>
                  <a:pt x="424" y="1359"/>
                  <a:pt x="290" y="1145"/>
                  <a:pt x="290" y="725"/>
                </a:cubicBezTo>
                <a:cubicBezTo>
                  <a:pt x="290" y="316"/>
                  <a:pt x="408" y="108"/>
                  <a:pt x="643" y="104"/>
                </a:cubicBezTo>
                <a:cubicBezTo>
                  <a:pt x="827" y="94"/>
                  <a:pt x="961" y="250"/>
                  <a:pt x="1046" y="570"/>
                </a:cubicBezTo>
                <a:lnTo>
                  <a:pt x="1131" y="53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81621" tIns="40811" rIns="81621" bIns="40811"/>
          <a:lstStyle/>
          <a:p>
            <a:pPr>
              <a:buFont typeface="Arial" panose="020B0604020202020204" pitchFamily="34" charset="0"/>
              <a:buNone/>
            </a:pPr>
            <a:endParaRPr lang="zh-CN" altLang="en-US">
              <a:solidFill>
                <a:srgbClr val="024C89"/>
              </a:solidFill>
              <a:latin typeface="Arial" panose="020B0604020202020204" pitchFamily="34" charset="0"/>
              <a:ea typeface="宋体" panose="02010600030101010101" pitchFamily="2" charset="-122"/>
            </a:endParaRPr>
          </a:p>
        </p:txBody>
      </p:sp>
      <p:sp>
        <p:nvSpPr>
          <p:cNvPr id="21" name="Freeform 7"/>
          <p:cNvSpPr>
            <a:spLocks noEditPoints="1"/>
          </p:cNvSpPr>
          <p:nvPr/>
        </p:nvSpPr>
        <p:spPr bwMode="auto">
          <a:xfrm>
            <a:off x="1956101" y="1863611"/>
            <a:ext cx="1423740" cy="217884"/>
          </a:xfrm>
          <a:custGeom>
            <a:avLst/>
            <a:gdLst>
              <a:gd name="T0" fmla="*/ 31788 w 2195"/>
              <a:gd name="T1" fmla="*/ 181488 h 445"/>
              <a:gd name="T2" fmla="*/ 163483 w 2195"/>
              <a:gd name="T3" fmla="*/ 180183 h 445"/>
              <a:gd name="T4" fmla="*/ 98609 w 2195"/>
              <a:gd name="T5" fmla="*/ 289206 h 445"/>
              <a:gd name="T6" fmla="*/ 101204 w 2195"/>
              <a:gd name="T7" fmla="*/ 68548 h 445"/>
              <a:gd name="T8" fmla="*/ 98609 w 2195"/>
              <a:gd name="T9" fmla="*/ 289206 h 445"/>
              <a:gd name="T10" fmla="*/ 431413 w 2195"/>
              <a:gd name="T11" fmla="*/ 283331 h 445"/>
              <a:gd name="T12" fmla="*/ 400922 w 2195"/>
              <a:gd name="T13" fmla="*/ 152764 h 445"/>
              <a:gd name="T14" fmla="*/ 289339 w 2195"/>
              <a:gd name="T15" fmla="*/ 154069 h 445"/>
              <a:gd name="T16" fmla="*/ 259496 w 2195"/>
              <a:gd name="T17" fmla="*/ 284636 h 445"/>
              <a:gd name="T18" fmla="*/ 289339 w 2195"/>
              <a:gd name="T19" fmla="*/ 72465 h 445"/>
              <a:gd name="T20" fmla="*/ 358754 w 2195"/>
              <a:gd name="T21" fmla="*/ 66589 h 445"/>
              <a:gd name="T22" fmla="*/ 581921 w 2195"/>
              <a:gd name="T23" fmla="*/ 265704 h 445"/>
              <a:gd name="T24" fmla="*/ 555971 w 2195"/>
              <a:gd name="T25" fmla="*/ 287901 h 445"/>
              <a:gd name="T26" fmla="*/ 512506 w 2195"/>
              <a:gd name="T27" fmla="*/ 98578 h 445"/>
              <a:gd name="T28" fmla="*/ 483312 w 2195"/>
              <a:gd name="T29" fmla="*/ 72465 h 445"/>
              <a:gd name="T30" fmla="*/ 512506 w 2195"/>
              <a:gd name="T31" fmla="*/ 15668 h 445"/>
              <a:gd name="T32" fmla="*/ 542996 w 2195"/>
              <a:gd name="T33" fmla="*/ 72465 h 445"/>
              <a:gd name="T34" fmla="*/ 581921 w 2195"/>
              <a:gd name="T35" fmla="*/ 98578 h 445"/>
              <a:gd name="T36" fmla="*/ 542996 w 2195"/>
              <a:gd name="T37" fmla="*/ 241549 h 445"/>
              <a:gd name="T38" fmla="*/ 581921 w 2195"/>
              <a:gd name="T39" fmla="*/ 265704 h 445"/>
              <a:gd name="T40" fmla="*/ 787572 w 2195"/>
              <a:gd name="T41" fmla="*/ 162556 h 445"/>
              <a:gd name="T42" fmla="*/ 661716 w 2195"/>
              <a:gd name="T43" fmla="*/ 162556 h 445"/>
              <a:gd name="T44" fmla="*/ 819360 w 2195"/>
              <a:gd name="T45" fmla="*/ 226534 h 445"/>
              <a:gd name="T46" fmla="*/ 626684 w 2195"/>
              <a:gd name="T47" fmla="*/ 181488 h 445"/>
              <a:gd name="T48" fmla="*/ 820658 w 2195"/>
              <a:gd name="T49" fmla="*/ 181488 h 445"/>
              <a:gd name="T50" fmla="*/ 660419 w 2195"/>
              <a:gd name="T51" fmla="*/ 188670 h 445"/>
              <a:gd name="T52" fmla="*/ 787572 w 2195"/>
              <a:gd name="T53" fmla="*/ 218047 h 445"/>
              <a:gd name="T54" fmla="*/ 1054853 w 2195"/>
              <a:gd name="T55" fmla="*/ 283331 h 445"/>
              <a:gd name="T56" fmla="*/ 1025011 w 2195"/>
              <a:gd name="T57" fmla="*/ 152764 h 445"/>
              <a:gd name="T58" fmla="*/ 913428 w 2195"/>
              <a:gd name="T59" fmla="*/ 154069 h 445"/>
              <a:gd name="T60" fmla="*/ 882937 w 2195"/>
              <a:gd name="T61" fmla="*/ 284636 h 445"/>
              <a:gd name="T62" fmla="*/ 913428 w 2195"/>
              <a:gd name="T63" fmla="*/ 72465 h 445"/>
              <a:gd name="T64" fmla="*/ 982843 w 2195"/>
              <a:gd name="T65" fmla="*/ 66589 h 445"/>
              <a:gd name="T66" fmla="*/ 1206010 w 2195"/>
              <a:gd name="T67" fmla="*/ 265704 h 445"/>
              <a:gd name="T68" fmla="*/ 1179412 w 2195"/>
              <a:gd name="T69" fmla="*/ 287901 h 445"/>
              <a:gd name="T70" fmla="*/ 1136595 w 2195"/>
              <a:gd name="T71" fmla="*/ 98578 h 445"/>
              <a:gd name="T72" fmla="*/ 1107401 w 2195"/>
              <a:gd name="T73" fmla="*/ 72465 h 445"/>
              <a:gd name="T74" fmla="*/ 1136595 w 2195"/>
              <a:gd name="T75" fmla="*/ 15668 h 445"/>
              <a:gd name="T76" fmla="*/ 1166437 w 2195"/>
              <a:gd name="T77" fmla="*/ 72465 h 445"/>
              <a:gd name="T78" fmla="*/ 1206010 w 2195"/>
              <a:gd name="T79" fmla="*/ 98578 h 445"/>
              <a:gd name="T80" fmla="*/ 1166437 w 2195"/>
              <a:gd name="T81" fmla="*/ 241549 h 445"/>
              <a:gd name="T82" fmla="*/ 1206010 w 2195"/>
              <a:gd name="T83" fmla="*/ 265704 h 445"/>
              <a:gd name="T84" fmla="*/ 1414256 w 2195"/>
              <a:gd name="T85" fmla="*/ 123386 h 445"/>
              <a:gd name="T86" fmla="*/ 1256612 w 2195"/>
              <a:gd name="T87" fmla="*/ 126650 h 445"/>
              <a:gd name="T88" fmla="*/ 1390901 w 2195"/>
              <a:gd name="T89" fmla="*/ 229798 h 445"/>
              <a:gd name="T90" fmla="*/ 1278020 w 2195"/>
              <a:gd name="T91" fmla="*/ 218047 h 445"/>
              <a:gd name="T92" fmla="*/ 1337704 w 2195"/>
              <a:gd name="T93" fmla="*/ 289206 h 445"/>
              <a:gd name="T94" fmla="*/ 1346138 w 2195"/>
              <a:gd name="T95" fmla="*/ 164515 h 445"/>
              <a:gd name="T96" fmla="*/ 1334461 w 2195"/>
              <a:gd name="T97" fmla="*/ 94661 h 44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195" h="445">
                <a:moveTo>
                  <a:pt x="154" y="142"/>
                </a:moveTo>
                <a:cubicBezTo>
                  <a:pt x="86" y="144"/>
                  <a:pt x="51" y="189"/>
                  <a:pt x="49" y="278"/>
                </a:cubicBezTo>
                <a:cubicBezTo>
                  <a:pt x="51" y="361"/>
                  <a:pt x="86" y="405"/>
                  <a:pt x="154" y="407"/>
                </a:cubicBezTo>
                <a:cubicBezTo>
                  <a:pt x="218" y="405"/>
                  <a:pt x="251" y="361"/>
                  <a:pt x="252" y="276"/>
                </a:cubicBezTo>
                <a:cubicBezTo>
                  <a:pt x="248" y="193"/>
                  <a:pt x="215" y="148"/>
                  <a:pt x="154" y="142"/>
                </a:cubicBezTo>
                <a:close/>
                <a:moveTo>
                  <a:pt x="152" y="443"/>
                </a:moveTo>
                <a:cubicBezTo>
                  <a:pt x="55" y="437"/>
                  <a:pt x="5" y="383"/>
                  <a:pt x="0" y="280"/>
                </a:cubicBezTo>
                <a:cubicBezTo>
                  <a:pt x="3" y="166"/>
                  <a:pt x="55" y="107"/>
                  <a:pt x="156" y="105"/>
                </a:cubicBezTo>
                <a:cubicBezTo>
                  <a:pt x="250" y="109"/>
                  <a:pt x="299" y="165"/>
                  <a:pt x="303" y="274"/>
                </a:cubicBezTo>
                <a:cubicBezTo>
                  <a:pt x="302" y="385"/>
                  <a:pt x="251" y="442"/>
                  <a:pt x="152" y="443"/>
                </a:cubicBezTo>
                <a:close/>
                <a:moveTo>
                  <a:pt x="665" y="227"/>
                </a:moveTo>
                <a:lnTo>
                  <a:pt x="665" y="434"/>
                </a:lnTo>
                <a:lnTo>
                  <a:pt x="618" y="434"/>
                </a:lnTo>
                <a:lnTo>
                  <a:pt x="618" y="234"/>
                </a:lnTo>
                <a:cubicBezTo>
                  <a:pt x="616" y="174"/>
                  <a:pt x="591" y="144"/>
                  <a:pt x="542" y="142"/>
                </a:cubicBezTo>
                <a:cubicBezTo>
                  <a:pt x="484" y="150"/>
                  <a:pt x="452" y="181"/>
                  <a:pt x="446" y="236"/>
                </a:cubicBezTo>
                <a:lnTo>
                  <a:pt x="446" y="434"/>
                </a:lnTo>
                <a:lnTo>
                  <a:pt x="400" y="436"/>
                </a:lnTo>
                <a:lnTo>
                  <a:pt x="400" y="111"/>
                </a:lnTo>
                <a:lnTo>
                  <a:pt x="446" y="111"/>
                </a:lnTo>
                <a:lnTo>
                  <a:pt x="446" y="160"/>
                </a:lnTo>
                <a:cubicBezTo>
                  <a:pt x="472" y="123"/>
                  <a:pt x="507" y="104"/>
                  <a:pt x="553" y="102"/>
                </a:cubicBezTo>
                <a:cubicBezTo>
                  <a:pt x="628" y="102"/>
                  <a:pt x="665" y="144"/>
                  <a:pt x="665" y="227"/>
                </a:cubicBezTo>
                <a:close/>
                <a:moveTo>
                  <a:pt x="897" y="407"/>
                </a:moveTo>
                <a:lnTo>
                  <a:pt x="906" y="432"/>
                </a:lnTo>
                <a:cubicBezTo>
                  <a:pt x="891" y="438"/>
                  <a:pt x="875" y="441"/>
                  <a:pt x="857" y="441"/>
                </a:cubicBezTo>
                <a:cubicBezTo>
                  <a:pt x="811" y="442"/>
                  <a:pt x="788" y="419"/>
                  <a:pt x="790" y="370"/>
                </a:cubicBezTo>
                <a:lnTo>
                  <a:pt x="790" y="151"/>
                </a:lnTo>
                <a:lnTo>
                  <a:pt x="745" y="151"/>
                </a:lnTo>
                <a:lnTo>
                  <a:pt x="745" y="111"/>
                </a:lnTo>
                <a:lnTo>
                  <a:pt x="790" y="111"/>
                </a:lnTo>
                <a:lnTo>
                  <a:pt x="790" y="24"/>
                </a:lnTo>
                <a:lnTo>
                  <a:pt x="837" y="0"/>
                </a:lnTo>
                <a:lnTo>
                  <a:pt x="837" y="111"/>
                </a:lnTo>
                <a:lnTo>
                  <a:pt x="897" y="111"/>
                </a:lnTo>
                <a:lnTo>
                  <a:pt x="897" y="151"/>
                </a:lnTo>
                <a:lnTo>
                  <a:pt x="837" y="151"/>
                </a:lnTo>
                <a:lnTo>
                  <a:pt x="837" y="370"/>
                </a:lnTo>
                <a:cubicBezTo>
                  <a:pt x="835" y="398"/>
                  <a:pt x="847" y="411"/>
                  <a:pt x="872" y="410"/>
                </a:cubicBezTo>
                <a:cubicBezTo>
                  <a:pt x="881" y="410"/>
                  <a:pt x="890" y="409"/>
                  <a:pt x="897" y="407"/>
                </a:cubicBezTo>
                <a:close/>
                <a:moveTo>
                  <a:pt x="1020" y="249"/>
                </a:moveTo>
                <a:lnTo>
                  <a:pt x="1214" y="249"/>
                </a:lnTo>
                <a:cubicBezTo>
                  <a:pt x="1211" y="184"/>
                  <a:pt x="1179" y="150"/>
                  <a:pt x="1118" y="147"/>
                </a:cubicBezTo>
                <a:cubicBezTo>
                  <a:pt x="1057" y="153"/>
                  <a:pt x="1024" y="187"/>
                  <a:pt x="1020" y="249"/>
                </a:cubicBezTo>
                <a:close/>
                <a:moveTo>
                  <a:pt x="1214" y="334"/>
                </a:moveTo>
                <a:lnTo>
                  <a:pt x="1263" y="347"/>
                </a:lnTo>
                <a:cubicBezTo>
                  <a:pt x="1245" y="413"/>
                  <a:pt x="1198" y="445"/>
                  <a:pt x="1120" y="443"/>
                </a:cubicBezTo>
                <a:cubicBezTo>
                  <a:pt x="1021" y="439"/>
                  <a:pt x="969" y="384"/>
                  <a:pt x="966" y="278"/>
                </a:cubicBezTo>
                <a:cubicBezTo>
                  <a:pt x="971" y="167"/>
                  <a:pt x="1021" y="109"/>
                  <a:pt x="1118" y="105"/>
                </a:cubicBezTo>
                <a:cubicBezTo>
                  <a:pt x="1213" y="107"/>
                  <a:pt x="1262" y="165"/>
                  <a:pt x="1265" y="278"/>
                </a:cubicBezTo>
                <a:cubicBezTo>
                  <a:pt x="1265" y="284"/>
                  <a:pt x="1265" y="288"/>
                  <a:pt x="1265" y="289"/>
                </a:cubicBezTo>
                <a:lnTo>
                  <a:pt x="1018" y="289"/>
                </a:lnTo>
                <a:cubicBezTo>
                  <a:pt x="1021" y="362"/>
                  <a:pt x="1054" y="401"/>
                  <a:pt x="1118" y="405"/>
                </a:cubicBezTo>
                <a:cubicBezTo>
                  <a:pt x="1169" y="405"/>
                  <a:pt x="1200" y="382"/>
                  <a:pt x="1214" y="334"/>
                </a:cubicBezTo>
                <a:close/>
                <a:moveTo>
                  <a:pt x="1626" y="227"/>
                </a:moveTo>
                <a:lnTo>
                  <a:pt x="1626" y="434"/>
                </a:lnTo>
                <a:lnTo>
                  <a:pt x="1580" y="434"/>
                </a:lnTo>
                <a:lnTo>
                  <a:pt x="1580" y="234"/>
                </a:lnTo>
                <a:cubicBezTo>
                  <a:pt x="1578" y="174"/>
                  <a:pt x="1553" y="144"/>
                  <a:pt x="1504" y="142"/>
                </a:cubicBezTo>
                <a:cubicBezTo>
                  <a:pt x="1446" y="150"/>
                  <a:pt x="1414" y="181"/>
                  <a:pt x="1408" y="236"/>
                </a:cubicBezTo>
                <a:lnTo>
                  <a:pt x="1408" y="434"/>
                </a:lnTo>
                <a:lnTo>
                  <a:pt x="1361" y="436"/>
                </a:lnTo>
                <a:lnTo>
                  <a:pt x="1361" y="111"/>
                </a:lnTo>
                <a:lnTo>
                  <a:pt x="1408" y="111"/>
                </a:lnTo>
                <a:lnTo>
                  <a:pt x="1408" y="160"/>
                </a:lnTo>
                <a:cubicBezTo>
                  <a:pt x="1433" y="123"/>
                  <a:pt x="1469" y="104"/>
                  <a:pt x="1515" y="102"/>
                </a:cubicBezTo>
                <a:cubicBezTo>
                  <a:pt x="1589" y="102"/>
                  <a:pt x="1626" y="144"/>
                  <a:pt x="1626" y="227"/>
                </a:cubicBezTo>
                <a:close/>
                <a:moveTo>
                  <a:pt x="1859" y="407"/>
                </a:moveTo>
                <a:lnTo>
                  <a:pt x="1868" y="432"/>
                </a:lnTo>
                <a:cubicBezTo>
                  <a:pt x="1853" y="438"/>
                  <a:pt x="1836" y="441"/>
                  <a:pt x="1818" y="441"/>
                </a:cubicBezTo>
                <a:cubicBezTo>
                  <a:pt x="1772" y="442"/>
                  <a:pt x="1750" y="419"/>
                  <a:pt x="1752" y="370"/>
                </a:cubicBezTo>
                <a:lnTo>
                  <a:pt x="1752" y="151"/>
                </a:lnTo>
                <a:lnTo>
                  <a:pt x="1707" y="151"/>
                </a:lnTo>
                <a:lnTo>
                  <a:pt x="1707" y="111"/>
                </a:lnTo>
                <a:lnTo>
                  <a:pt x="1752" y="111"/>
                </a:lnTo>
                <a:lnTo>
                  <a:pt x="1752" y="24"/>
                </a:lnTo>
                <a:lnTo>
                  <a:pt x="1798" y="0"/>
                </a:lnTo>
                <a:lnTo>
                  <a:pt x="1798" y="111"/>
                </a:lnTo>
                <a:lnTo>
                  <a:pt x="1859" y="111"/>
                </a:lnTo>
                <a:lnTo>
                  <a:pt x="1859" y="151"/>
                </a:lnTo>
                <a:lnTo>
                  <a:pt x="1798" y="151"/>
                </a:lnTo>
                <a:lnTo>
                  <a:pt x="1798" y="370"/>
                </a:lnTo>
                <a:cubicBezTo>
                  <a:pt x="1797" y="398"/>
                  <a:pt x="1809" y="411"/>
                  <a:pt x="1834" y="410"/>
                </a:cubicBezTo>
                <a:cubicBezTo>
                  <a:pt x="1843" y="410"/>
                  <a:pt x="1851" y="409"/>
                  <a:pt x="1859" y="407"/>
                </a:cubicBezTo>
                <a:close/>
                <a:moveTo>
                  <a:pt x="2131" y="203"/>
                </a:moveTo>
                <a:lnTo>
                  <a:pt x="2180" y="189"/>
                </a:lnTo>
                <a:cubicBezTo>
                  <a:pt x="2167" y="133"/>
                  <a:pt x="2125" y="104"/>
                  <a:pt x="2055" y="102"/>
                </a:cubicBezTo>
                <a:cubicBezTo>
                  <a:pt x="1982" y="105"/>
                  <a:pt x="1943" y="136"/>
                  <a:pt x="1937" y="194"/>
                </a:cubicBezTo>
                <a:cubicBezTo>
                  <a:pt x="1934" y="249"/>
                  <a:pt x="1976" y="281"/>
                  <a:pt x="2062" y="292"/>
                </a:cubicBezTo>
                <a:cubicBezTo>
                  <a:pt x="2118" y="302"/>
                  <a:pt x="2146" y="322"/>
                  <a:pt x="2144" y="352"/>
                </a:cubicBezTo>
                <a:cubicBezTo>
                  <a:pt x="2143" y="387"/>
                  <a:pt x="2115" y="406"/>
                  <a:pt x="2062" y="407"/>
                </a:cubicBezTo>
                <a:cubicBezTo>
                  <a:pt x="2013" y="409"/>
                  <a:pt x="1982" y="384"/>
                  <a:pt x="1970" y="334"/>
                </a:cubicBezTo>
                <a:lnTo>
                  <a:pt x="1924" y="347"/>
                </a:lnTo>
                <a:cubicBezTo>
                  <a:pt x="1941" y="413"/>
                  <a:pt x="1988" y="445"/>
                  <a:pt x="2062" y="443"/>
                </a:cubicBezTo>
                <a:cubicBezTo>
                  <a:pt x="2148" y="442"/>
                  <a:pt x="2192" y="410"/>
                  <a:pt x="2193" y="350"/>
                </a:cubicBezTo>
                <a:cubicBezTo>
                  <a:pt x="2195" y="298"/>
                  <a:pt x="2155" y="265"/>
                  <a:pt x="2075" y="252"/>
                </a:cubicBezTo>
                <a:cubicBezTo>
                  <a:pt x="2014" y="241"/>
                  <a:pt x="1985" y="222"/>
                  <a:pt x="1986" y="194"/>
                </a:cubicBezTo>
                <a:cubicBezTo>
                  <a:pt x="1990" y="162"/>
                  <a:pt x="2014" y="146"/>
                  <a:pt x="2057" y="145"/>
                </a:cubicBezTo>
                <a:cubicBezTo>
                  <a:pt x="2097" y="145"/>
                  <a:pt x="2122" y="164"/>
                  <a:pt x="2131" y="203"/>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lIns="81621" tIns="40811" rIns="81621" bIns="40811"/>
          <a:lstStyle/>
          <a:p>
            <a:pPr>
              <a:buFont typeface="Arial" panose="020B0604020202020204" pitchFamily="34" charset="0"/>
              <a:buNone/>
            </a:pPr>
            <a:endParaRPr lang="zh-CN" altLang="en-US">
              <a:solidFill>
                <a:srgbClr val="024C89"/>
              </a:solidFill>
              <a:latin typeface="Arial" panose="020B0604020202020204" pitchFamily="34" charset="0"/>
              <a:ea typeface="宋体" panose="02010600030101010101" pitchFamily="2" charset="-122"/>
            </a:endParaRPr>
          </a:p>
        </p:txBody>
      </p:sp>
      <p:sp>
        <p:nvSpPr>
          <p:cNvPr id="23" name="Freeform 10"/>
          <p:cNvSpPr/>
          <p:nvPr/>
        </p:nvSpPr>
        <p:spPr bwMode="auto">
          <a:xfrm>
            <a:off x="867262" y="2769796"/>
            <a:ext cx="7344491" cy="783704"/>
          </a:xfrm>
          <a:custGeom>
            <a:avLst/>
            <a:gdLst>
              <a:gd name="T0" fmla="*/ 64938 w 6425"/>
              <a:gd name="T1" fmla="*/ 0 h 911"/>
              <a:gd name="T2" fmla="*/ 4420639 w 6425"/>
              <a:gd name="T3" fmla="*/ 0 h 911"/>
              <a:gd name="T4" fmla="*/ 4486275 w 6425"/>
              <a:gd name="T5" fmla="*/ 65148 h 911"/>
              <a:gd name="T6" fmla="*/ 4486275 w 6425"/>
              <a:gd name="T7" fmla="*/ 573027 h 911"/>
              <a:gd name="T8" fmla="*/ 4420639 w 6425"/>
              <a:gd name="T9" fmla="*/ 638175 h 911"/>
              <a:gd name="T10" fmla="*/ 64938 w 6425"/>
              <a:gd name="T11" fmla="*/ 638175 h 911"/>
              <a:gd name="T12" fmla="*/ 0 w 6425"/>
              <a:gd name="T13" fmla="*/ 573027 h 911"/>
              <a:gd name="T14" fmla="*/ 0 w 6425"/>
              <a:gd name="T15" fmla="*/ 65148 h 911"/>
              <a:gd name="T16" fmla="*/ 64938 w 6425"/>
              <a:gd name="T17" fmla="*/ 0 h 9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425" h="911">
                <a:moveTo>
                  <a:pt x="93" y="0"/>
                </a:moveTo>
                <a:lnTo>
                  <a:pt x="6331" y="0"/>
                </a:lnTo>
                <a:cubicBezTo>
                  <a:pt x="6383" y="0"/>
                  <a:pt x="6425" y="42"/>
                  <a:pt x="6425" y="93"/>
                </a:cubicBezTo>
                <a:lnTo>
                  <a:pt x="6425" y="818"/>
                </a:lnTo>
                <a:cubicBezTo>
                  <a:pt x="6425" y="869"/>
                  <a:pt x="6383" y="911"/>
                  <a:pt x="6331" y="911"/>
                </a:cubicBezTo>
                <a:lnTo>
                  <a:pt x="93" y="911"/>
                </a:lnTo>
                <a:cubicBezTo>
                  <a:pt x="42" y="911"/>
                  <a:pt x="0" y="869"/>
                  <a:pt x="0" y="818"/>
                </a:cubicBezTo>
                <a:lnTo>
                  <a:pt x="0" y="93"/>
                </a:lnTo>
                <a:cubicBezTo>
                  <a:pt x="0" y="42"/>
                  <a:pt x="42" y="0"/>
                  <a:pt x="93" y="0"/>
                </a:cubicBezTo>
                <a:close/>
              </a:path>
            </a:pathLst>
          </a:custGeom>
          <a:solidFill>
            <a:srgbClr val="2782A7"/>
          </a:solidFill>
          <a:ln>
            <a:noFill/>
          </a:ln>
        </p:spPr>
        <p:txBody>
          <a:bodyPr lIns="81621" tIns="40811" rIns="81621" bIns="40811"/>
          <a:lstStyle/>
          <a:p>
            <a:pPr>
              <a:buFont typeface="Arial" panose="020B0604020202020204" pitchFamily="34" charset="0"/>
              <a:buNone/>
            </a:pPr>
            <a:endParaRPr lang="zh-CN" altLang="en-US">
              <a:solidFill>
                <a:srgbClr val="024C89"/>
              </a:solidFill>
              <a:latin typeface="Arial" panose="020B0604020202020204" pitchFamily="34" charset="0"/>
              <a:ea typeface="宋体" panose="02010600030101010101" pitchFamily="2" charset="-122"/>
            </a:endParaRPr>
          </a:p>
        </p:txBody>
      </p:sp>
      <p:grpSp>
        <p:nvGrpSpPr>
          <p:cNvPr id="24" name="组合 58"/>
          <p:cNvGrpSpPr/>
          <p:nvPr/>
        </p:nvGrpSpPr>
        <p:grpSpPr bwMode="auto">
          <a:xfrm>
            <a:off x="1970228" y="2845614"/>
            <a:ext cx="697743" cy="707886"/>
            <a:chOff x="0" y="0"/>
            <a:chExt cx="588963" cy="674358"/>
          </a:xfrm>
        </p:grpSpPr>
        <p:sp>
          <p:nvSpPr>
            <p:cNvPr id="25" name="Oval 16"/>
            <p:cNvSpPr>
              <a:spLocks noChangeArrowheads="1"/>
            </p:cNvSpPr>
            <p:nvPr/>
          </p:nvSpPr>
          <p:spPr bwMode="auto">
            <a:xfrm>
              <a:off x="0" y="27890"/>
              <a:ext cx="588963" cy="59055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buFont typeface="Arial" panose="020B0604020202020204" pitchFamily="34" charset="0"/>
                <a:buNone/>
              </a:pPr>
              <a:endParaRPr lang="zh-CN" altLang="en-US" sz="2500">
                <a:solidFill>
                  <a:srgbClr val="024C89"/>
                </a:solidFill>
                <a:latin typeface="Arial" panose="020B0604020202020204" pitchFamily="34" charset="0"/>
                <a:ea typeface="宋体" panose="02010600030101010101" pitchFamily="2" charset="-122"/>
              </a:endParaRPr>
            </a:p>
          </p:txBody>
        </p:sp>
        <p:sp>
          <p:nvSpPr>
            <p:cNvPr id="26" name="TextBox 60"/>
            <p:cNvSpPr txBox="1">
              <a:spLocks noChangeArrowheads="1"/>
            </p:cNvSpPr>
            <p:nvPr/>
          </p:nvSpPr>
          <p:spPr bwMode="auto">
            <a:xfrm>
              <a:off x="59481" y="0"/>
              <a:ext cx="422435" cy="674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en-US" altLang="zh-CN" sz="4000" b="1" dirty="0" smtClean="0">
                  <a:solidFill>
                    <a:srgbClr val="2782A7"/>
                  </a:solidFill>
                  <a:latin typeface="微软雅黑" panose="020B0503020204020204" charset="-122"/>
                  <a:ea typeface="微软雅黑" panose="020B0503020204020204" charset="-122"/>
                </a:rPr>
                <a:t>3</a:t>
              </a:r>
              <a:endParaRPr lang="zh-CN" altLang="en-US" sz="4000" b="1" dirty="0">
                <a:solidFill>
                  <a:srgbClr val="2782A7"/>
                </a:solidFill>
                <a:latin typeface="微软雅黑" panose="020B0503020204020204" charset="-122"/>
                <a:ea typeface="微软雅黑" panose="020B0503020204020204" charset="-122"/>
              </a:endParaRPr>
            </a:p>
          </p:txBody>
        </p:sp>
      </p:grpSp>
      <p:sp>
        <p:nvSpPr>
          <p:cNvPr id="39" name="TextBox 91"/>
          <p:cNvSpPr txBox="1">
            <a:spLocks noChangeArrowheads="1"/>
          </p:cNvSpPr>
          <p:nvPr/>
        </p:nvSpPr>
        <p:spPr bwMode="auto">
          <a:xfrm>
            <a:off x="2821211" y="2840745"/>
            <a:ext cx="4335270" cy="697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1621" tIns="40811" rIns="81621" bIns="40811">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4000" b="1" dirty="0" smtClean="0">
                <a:solidFill>
                  <a:srgbClr val="FFFFFF"/>
                </a:solidFill>
                <a:latin typeface="微软雅黑" panose="020B0503020204020204" charset="-122"/>
                <a:ea typeface="微软雅黑" panose="020B0503020204020204" charset="-122"/>
              </a:rPr>
              <a:t>单击添加文字标题</a:t>
            </a:r>
            <a:endParaRPr lang="zh-CN" altLang="en-US" sz="4000" b="1" dirty="0">
              <a:solidFill>
                <a:srgbClr val="FFFFFF"/>
              </a:solidFill>
              <a:latin typeface="微软雅黑" panose="020B0503020204020204" charset="-122"/>
              <a:ea typeface="微软雅黑" panose="020B0503020204020204" charset="-122"/>
            </a:endParaRPr>
          </a:p>
        </p:txBody>
      </p:sp>
      <p:pic>
        <p:nvPicPr>
          <p:cNvPr id="43" name="图片 42"/>
          <p:cNvPicPr>
            <a:picLocks noChangeAspect="1"/>
          </p:cNvPicPr>
          <p:nvPr/>
        </p:nvPicPr>
        <p:blipFill>
          <a:blip r:embed="rId4" cstate="screen"/>
          <a:stretch>
            <a:fillRect/>
          </a:stretch>
        </p:blipFill>
        <p:spPr>
          <a:xfrm>
            <a:off x="3910775" y="1027124"/>
            <a:ext cx="1403724" cy="1449138"/>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drap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1000"/>
                                        <p:tgtEl>
                                          <p:spTgt spid="43"/>
                                        </p:tgtEl>
                                      </p:cBhvr>
                                    </p:animEffect>
                                    <p:anim calcmode="lin" valueType="num">
                                      <p:cBhvr>
                                        <p:cTn id="8" dur="1000" fill="hold"/>
                                        <p:tgtEl>
                                          <p:spTgt spid="43"/>
                                        </p:tgtEl>
                                        <p:attrNameLst>
                                          <p:attrName>ppt_x</p:attrName>
                                        </p:attrNameLst>
                                      </p:cBhvr>
                                      <p:tavLst>
                                        <p:tav tm="0">
                                          <p:val>
                                            <p:strVal val="#ppt_x"/>
                                          </p:val>
                                        </p:tav>
                                        <p:tav tm="100000">
                                          <p:val>
                                            <p:strVal val="#ppt_x"/>
                                          </p:val>
                                        </p:tav>
                                      </p:tavLst>
                                    </p:anim>
                                    <p:anim calcmode="lin" valueType="num">
                                      <p:cBhvr>
                                        <p:cTn id="9" dur="1000" fill="hold"/>
                                        <p:tgtEl>
                                          <p:spTgt spid="4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1" presetClass="entr" presetSubtype="0" fill="hold" nodeType="afterEffect">
                                  <p:stCondLst>
                                    <p:cond delay="0"/>
                                  </p:stCondLst>
                                  <p:iterate type="lt">
                                    <p:tmPct val="10000"/>
                                  </p:iterate>
                                  <p:childTnLst>
                                    <p:set>
                                      <p:cBhvr>
                                        <p:cTn id="12" dur="1" fill="hold">
                                          <p:stCondLst>
                                            <p:cond delay="0"/>
                                          </p:stCondLst>
                                        </p:cTn>
                                        <p:tgtEl>
                                          <p:spTgt spid="18">
                                            <p:txEl>
                                              <p:pRg st="0" end="0"/>
                                            </p:txEl>
                                          </p:spTgt>
                                        </p:tgtEl>
                                        <p:attrNameLst>
                                          <p:attrName>style.visibility</p:attrName>
                                        </p:attrNameLst>
                                      </p:cBhvr>
                                      <p:to>
                                        <p:strVal val="visible"/>
                                      </p:to>
                                    </p:set>
                                    <p:anim calcmode="lin" valueType="num">
                                      <p:cBhvr>
                                        <p:cTn id="13" dur="500" fill="hold"/>
                                        <p:tgtEl>
                                          <p:spTgt spid="18">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18">
                                            <p:txEl>
                                              <p:pRg st="0" end="0"/>
                                            </p:txEl>
                                          </p:spTgt>
                                        </p:tgtEl>
                                        <p:attrNameLst>
                                          <p:attrName>ppt_y</p:attrName>
                                        </p:attrNameLst>
                                      </p:cBhvr>
                                      <p:tavLst>
                                        <p:tav tm="0">
                                          <p:val>
                                            <p:strVal val="#ppt_y"/>
                                          </p:val>
                                        </p:tav>
                                        <p:tav tm="100000">
                                          <p:val>
                                            <p:strVal val="#ppt_y"/>
                                          </p:val>
                                        </p:tav>
                                      </p:tavLst>
                                    </p:anim>
                                    <p:anim calcmode="lin" valueType="num">
                                      <p:cBhvr>
                                        <p:cTn id="15" dur="500" fill="hold"/>
                                        <p:tgtEl>
                                          <p:spTgt spid="18">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18">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18">
                                            <p:txEl>
                                              <p:pRg st="0" end="0"/>
                                            </p:txEl>
                                          </p:spTgt>
                                        </p:tgtEl>
                                      </p:cBhvr>
                                    </p:animEffect>
                                  </p:childTnLst>
                                </p:cTn>
                              </p:par>
                            </p:childTnLst>
                          </p:cTn>
                        </p:par>
                        <p:par>
                          <p:cTn id="18" fill="hold">
                            <p:stCondLst>
                              <p:cond delay="600"/>
                            </p:stCondLst>
                            <p:childTnLst>
                              <p:par>
                                <p:cTn id="19" presetID="31" presetClass="entr" presetSubtype="0"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p:cTn id="21" dur="300" fill="hold"/>
                                        <p:tgtEl>
                                          <p:spTgt spid="19"/>
                                        </p:tgtEl>
                                        <p:attrNameLst>
                                          <p:attrName>ppt_w</p:attrName>
                                        </p:attrNameLst>
                                      </p:cBhvr>
                                      <p:tavLst>
                                        <p:tav tm="0">
                                          <p:val>
                                            <p:fltVal val="0"/>
                                          </p:val>
                                        </p:tav>
                                        <p:tav tm="100000">
                                          <p:val>
                                            <p:strVal val="#ppt_w"/>
                                          </p:val>
                                        </p:tav>
                                      </p:tavLst>
                                    </p:anim>
                                    <p:anim calcmode="lin" valueType="num">
                                      <p:cBhvr>
                                        <p:cTn id="22" dur="300" fill="hold"/>
                                        <p:tgtEl>
                                          <p:spTgt spid="19"/>
                                        </p:tgtEl>
                                        <p:attrNameLst>
                                          <p:attrName>ppt_h</p:attrName>
                                        </p:attrNameLst>
                                      </p:cBhvr>
                                      <p:tavLst>
                                        <p:tav tm="0">
                                          <p:val>
                                            <p:fltVal val="0"/>
                                          </p:val>
                                        </p:tav>
                                        <p:tav tm="100000">
                                          <p:val>
                                            <p:strVal val="#ppt_h"/>
                                          </p:val>
                                        </p:tav>
                                      </p:tavLst>
                                    </p:anim>
                                    <p:anim calcmode="lin" valueType="num">
                                      <p:cBhvr>
                                        <p:cTn id="23" dur="300" fill="hold"/>
                                        <p:tgtEl>
                                          <p:spTgt spid="19"/>
                                        </p:tgtEl>
                                        <p:attrNameLst>
                                          <p:attrName>style.rotation</p:attrName>
                                        </p:attrNameLst>
                                      </p:cBhvr>
                                      <p:tavLst>
                                        <p:tav tm="0">
                                          <p:val>
                                            <p:fltVal val="90"/>
                                          </p:val>
                                        </p:tav>
                                        <p:tav tm="100000">
                                          <p:val>
                                            <p:fltVal val="0"/>
                                          </p:val>
                                        </p:tav>
                                      </p:tavLst>
                                    </p:anim>
                                    <p:animEffect transition="in" filter="fade">
                                      <p:cBhvr>
                                        <p:cTn id="24" dur="300"/>
                                        <p:tgtEl>
                                          <p:spTgt spid="19"/>
                                        </p:tgtEl>
                                      </p:cBhvr>
                                    </p:animEffect>
                                  </p:childTnLst>
                                </p:cTn>
                              </p:par>
                            </p:childTnLst>
                          </p:cTn>
                        </p:par>
                        <p:par>
                          <p:cTn id="25" fill="hold">
                            <p:stCondLst>
                              <p:cond delay="1100"/>
                            </p:stCondLst>
                            <p:childTnLst>
                              <p:par>
                                <p:cTn id="26" presetID="42" presetClass="entr" presetSubtype="0" fill="hold" grpId="0" nodeType="after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400"/>
                                        <p:tgtEl>
                                          <p:spTgt spid="20"/>
                                        </p:tgtEl>
                                      </p:cBhvr>
                                    </p:animEffect>
                                    <p:anim calcmode="lin" valueType="num">
                                      <p:cBhvr>
                                        <p:cTn id="29" dur="400" fill="hold"/>
                                        <p:tgtEl>
                                          <p:spTgt spid="20"/>
                                        </p:tgtEl>
                                        <p:attrNameLst>
                                          <p:attrName>ppt_x</p:attrName>
                                        </p:attrNameLst>
                                      </p:cBhvr>
                                      <p:tavLst>
                                        <p:tav tm="0">
                                          <p:val>
                                            <p:strVal val="#ppt_x"/>
                                          </p:val>
                                        </p:tav>
                                        <p:tav tm="100000">
                                          <p:val>
                                            <p:strVal val="#ppt_x"/>
                                          </p:val>
                                        </p:tav>
                                      </p:tavLst>
                                    </p:anim>
                                    <p:anim calcmode="lin" valueType="num">
                                      <p:cBhvr>
                                        <p:cTn id="30" dur="400" fill="hold"/>
                                        <p:tgtEl>
                                          <p:spTgt spid="20"/>
                                        </p:tgtEl>
                                        <p:attrNameLst>
                                          <p:attrName>ppt_y</p:attrName>
                                        </p:attrNameLst>
                                      </p:cBhvr>
                                      <p:tavLst>
                                        <p:tav tm="0">
                                          <p:val>
                                            <p:strVal val="#ppt_y+.1"/>
                                          </p:val>
                                        </p:tav>
                                        <p:tav tm="100000">
                                          <p:val>
                                            <p:strVal val="#ppt_y"/>
                                          </p:val>
                                        </p:tav>
                                      </p:tavLst>
                                    </p:anim>
                                  </p:childTnLst>
                                </p:cTn>
                              </p:par>
                            </p:childTnLst>
                          </p:cTn>
                        </p:par>
                        <p:par>
                          <p:cTn id="31" fill="hold">
                            <p:stCondLst>
                              <p:cond delay="1600"/>
                            </p:stCondLst>
                            <p:childTnLst>
                              <p:par>
                                <p:cTn id="32" presetID="22" presetClass="entr" presetSubtype="8" fill="hold" grpId="0" nodeType="after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wipe(left)">
                                      <p:cBhvr>
                                        <p:cTn id="34" dur="500"/>
                                        <p:tgtEl>
                                          <p:spTgt spid="21"/>
                                        </p:tgtEl>
                                      </p:cBhvr>
                                    </p:animEffect>
                                  </p:childTnLst>
                                </p:cTn>
                              </p:par>
                            </p:childTnLst>
                          </p:cTn>
                        </p:par>
                        <p:par>
                          <p:cTn id="35" fill="hold">
                            <p:stCondLst>
                              <p:cond delay="2100"/>
                            </p:stCondLst>
                            <p:childTnLst>
                              <p:par>
                                <p:cTn id="36" presetID="22" presetClass="entr" presetSubtype="8" fill="hold" grpId="0" nodeType="after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wipe(left)">
                                      <p:cBhvr>
                                        <p:cTn id="38" dur="500"/>
                                        <p:tgtEl>
                                          <p:spTgt spid="23"/>
                                        </p:tgtEl>
                                      </p:cBhvr>
                                    </p:animEffect>
                                  </p:childTnLst>
                                </p:cTn>
                              </p:par>
                            </p:childTnLst>
                          </p:cTn>
                        </p:par>
                        <p:par>
                          <p:cTn id="39" fill="hold">
                            <p:stCondLst>
                              <p:cond delay="2600"/>
                            </p:stCondLst>
                            <p:childTnLst>
                              <p:par>
                                <p:cTn id="40" presetID="52" presetClass="entr" presetSubtype="0" fill="hold" nodeType="afterEffect">
                                  <p:stCondLst>
                                    <p:cond delay="0"/>
                                  </p:stCondLst>
                                  <p:childTnLst>
                                    <p:set>
                                      <p:cBhvr>
                                        <p:cTn id="41" dur="1" fill="hold">
                                          <p:stCondLst>
                                            <p:cond delay="0"/>
                                          </p:stCondLst>
                                        </p:cTn>
                                        <p:tgtEl>
                                          <p:spTgt spid="24"/>
                                        </p:tgtEl>
                                        <p:attrNameLst>
                                          <p:attrName>style.visibility</p:attrName>
                                        </p:attrNameLst>
                                      </p:cBhvr>
                                      <p:to>
                                        <p:strVal val="visible"/>
                                      </p:to>
                                    </p:set>
                                    <p:animScale>
                                      <p:cBhvr>
                                        <p:cTn id="42" dur="1000" decel="50000" fill="hold">
                                          <p:stCondLst>
                                            <p:cond delay="0"/>
                                          </p:stCondLst>
                                        </p:cTn>
                                        <p:tgtEl>
                                          <p:spTgt spid="2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43" dur="1000" decel="50000" fill="hold">
                                          <p:stCondLst>
                                            <p:cond delay="0"/>
                                          </p:stCondLst>
                                        </p:cTn>
                                        <p:tgtEl>
                                          <p:spTgt spid="24"/>
                                        </p:tgtEl>
                                        <p:attrNameLst>
                                          <p:attrName>ppt_x</p:attrName>
                                          <p:attrName>ppt_y</p:attrName>
                                        </p:attrNameLst>
                                      </p:cBhvr>
                                      <p:rCtr x="0" y="0"/>
                                    </p:animMotion>
                                    <p:animEffect transition="in" filter="fade">
                                      <p:cBhvr>
                                        <p:cTn id="44" dur="1000"/>
                                        <p:tgtEl>
                                          <p:spTgt spid="24"/>
                                        </p:tgtEl>
                                      </p:cBhvr>
                                    </p:animEffect>
                                  </p:childTnLst>
                                </p:cTn>
                              </p:par>
                            </p:childTnLst>
                          </p:cTn>
                        </p:par>
                        <p:par>
                          <p:cTn id="45" fill="hold">
                            <p:stCondLst>
                              <p:cond delay="3600"/>
                            </p:stCondLst>
                            <p:childTnLst>
                              <p:par>
                                <p:cTn id="46" presetID="22" presetClass="entr" presetSubtype="8"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wipe(left)">
                                      <p:cBhvr>
                                        <p:cTn id="48"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autoUpdateAnimBg="0"/>
      <p:bldP spid="20" grpId="0" animBg="1"/>
      <p:bldP spid="21" grpId="0" animBg="1"/>
      <p:bldP spid="23" grpId="0" animBg="1"/>
      <p:bldP spid="39"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椭圆 12"/>
          <p:cNvSpPr>
            <a:spLocks noChangeArrowheads="1"/>
          </p:cNvSpPr>
          <p:nvPr/>
        </p:nvSpPr>
        <p:spPr bwMode="auto">
          <a:xfrm>
            <a:off x="711722" y="937264"/>
            <a:ext cx="3940175" cy="3940175"/>
          </a:xfrm>
          <a:prstGeom prst="ellipse">
            <a:avLst/>
          </a:prstGeom>
          <a:noFill/>
          <a:ln w="9525" cmpd="sng">
            <a:solidFill>
              <a:schemeClr val="accent1"/>
            </a:solidFill>
            <a:prstDash val="dash"/>
            <a:round/>
          </a:ln>
          <a:extLst>
            <a:ext uri="{909E8E84-426E-40DD-AFC4-6F175D3DCCD1}">
              <a14:hiddenFill xmlns:a14="http://schemas.microsoft.com/office/drawing/2010/main">
                <a:solidFill>
                  <a:srgbClr val="FFFFFF"/>
                </a:solidFill>
              </a14:hiddenFill>
            </a:ext>
          </a:extLst>
        </p:spPr>
        <p:txBody>
          <a:bodyPr lIns="91417" tIns="45709" rIns="91417" bIns="45709"/>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4" name="Oval 13"/>
          <p:cNvSpPr>
            <a:spLocks noChangeArrowheads="1"/>
          </p:cNvSpPr>
          <p:nvPr/>
        </p:nvSpPr>
        <p:spPr bwMode="auto">
          <a:xfrm>
            <a:off x="1148284" y="2696214"/>
            <a:ext cx="1606550" cy="1606551"/>
          </a:xfrm>
          <a:prstGeom prst="ellipse">
            <a:avLst/>
          </a:prstGeom>
          <a:solidFill>
            <a:schemeClr val="bg1">
              <a:lumMod val="85000"/>
            </a:schemeClr>
          </a:solidFill>
          <a:ln>
            <a:noFill/>
          </a:ln>
        </p:spPr>
        <p:txBody>
          <a:bodyPr lIns="91417" tIns="45709" rIns="91417" bIns="45709"/>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5" name="Oval 14"/>
          <p:cNvSpPr>
            <a:spLocks noChangeArrowheads="1"/>
          </p:cNvSpPr>
          <p:nvPr/>
        </p:nvSpPr>
        <p:spPr bwMode="auto">
          <a:xfrm>
            <a:off x="1289570" y="2837502"/>
            <a:ext cx="1322388" cy="1322387"/>
          </a:xfrm>
          <a:prstGeom prst="ellipse">
            <a:avLst/>
          </a:prstGeom>
          <a:solidFill>
            <a:schemeClr val="accent3"/>
          </a:solidFill>
          <a:ln>
            <a:noFill/>
          </a:ln>
        </p:spPr>
        <p:txBody>
          <a:bodyPr lIns="91417" tIns="45709" rIns="91417" bIns="45709"/>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6" name="Oval 18"/>
          <p:cNvSpPr>
            <a:spLocks noChangeArrowheads="1"/>
          </p:cNvSpPr>
          <p:nvPr/>
        </p:nvSpPr>
        <p:spPr bwMode="auto">
          <a:xfrm>
            <a:off x="2823096" y="2419987"/>
            <a:ext cx="1606550" cy="1608139"/>
          </a:xfrm>
          <a:prstGeom prst="ellipse">
            <a:avLst/>
          </a:prstGeom>
          <a:solidFill>
            <a:schemeClr val="bg1">
              <a:lumMod val="85000"/>
            </a:schemeClr>
          </a:solidFill>
          <a:ln>
            <a:noFill/>
          </a:ln>
        </p:spPr>
        <p:txBody>
          <a:bodyPr lIns="91417" tIns="45709" rIns="91417" bIns="45709"/>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7" name="Oval 19"/>
          <p:cNvSpPr>
            <a:spLocks noChangeArrowheads="1"/>
          </p:cNvSpPr>
          <p:nvPr/>
        </p:nvSpPr>
        <p:spPr bwMode="auto">
          <a:xfrm>
            <a:off x="2964385" y="2561277"/>
            <a:ext cx="1322387" cy="1322387"/>
          </a:xfrm>
          <a:prstGeom prst="ellipse">
            <a:avLst/>
          </a:prstGeom>
          <a:solidFill>
            <a:schemeClr val="accent2"/>
          </a:solidFill>
          <a:ln>
            <a:noFill/>
          </a:ln>
        </p:spPr>
        <p:txBody>
          <a:bodyPr lIns="91417" tIns="45709" rIns="91417" bIns="45709"/>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8" name="Oval 23"/>
          <p:cNvSpPr>
            <a:spLocks noChangeArrowheads="1"/>
          </p:cNvSpPr>
          <p:nvPr/>
        </p:nvSpPr>
        <p:spPr bwMode="auto">
          <a:xfrm>
            <a:off x="1700735" y="1142051"/>
            <a:ext cx="1608137" cy="1606551"/>
          </a:xfrm>
          <a:prstGeom prst="ellipse">
            <a:avLst/>
          </a:prstGeom>
          <a:solidFill>
            <a:schemeClr val="bg1">
              <a:lumMod val="85000"/>
            </a:schemeClr>
          </a:solidFill>
          <a:ln>
            <a:noFill/>
          </a:ln>
        </p:spPr>
        <p:txBody>
          <a:bodyPr lIns="91417" tIns="45709" rIns="91417" bIns="45709"/>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9" name="Oval 24"/>
          <p:cNvSpPr>
            <a:spLocks noChangeArrowheads="1"/>
          </p:cNvSpPr>
          <p:nvPr/>
        </p:nvSpPr>
        <p:spPr bwMode="auto">
          <a:xfrm>
            <a:off x="1843610" y="1283338"/>
            <a:ext cx="1322387" cy="1322388"/>
          </a:xfrm>
          <a:prstGeom prst="ellipse">
            <a:avLst/>
          </a:prstGeom>
          <a:solidFill>
            <a:schemeClr val="accent1"/>
          </a:solidFill>
          <a:ln>
            <a:noFill/>
          </a:ln>
        </p:spPr>
        <p:txBody>
          <a:bodyPr lIns="91417" tIns="45709" rIns="91417" bIns="45709"/>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10" name="TextBox 91"/>
          <p:cNvSpPr txBox="1">
            <a:spLocks noChangeArrowheads="1"/>
          </p:cNvSpPr>
          <p:nvPr/>
        </p:nvSpPr>
        <p:spPr bwMode="auto">
          <a:xfrm>
            <a:off x="5275784" y="1131590"/>
            <a:ext cx="1338782" cy="369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7" tIns="45709" rIns="91417" bIns="45709">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rgbClr val="00B0F0"/>
                </a:solidFill>
                <a:effectLst/>
                <a:uLnTx/>
                <a:uFillTx/>
                <a:latin typeface="微软雅黑" panose="020B0503020204020204" charset="-122"/>
                <a:ea typeface="微软雅黑" panose="020B0503020204020204" charset="-122"/>
                <a:cs typeface="+mn-cs"/>
              </a:rPr>
              <a:t>标题文本一</a:t>
            </a:r>
          </a:p>
        </p:txBody>
      </p:sp>
      <p:sp>
        <p:nvSpPr>
          <p:cNvPr id="11" name="TextBox 92"/>
          <p:cNvSpPr txBox="1">
            <a:spLocks noChangeArrowheads="1"/>
          </p:cNvSpPr>
          <p:nvPr/>
        </p:nvSpPr>
        <p:spPr bwMode="auto">
          <a:xfrm>
            <a:off x="5275784" y="1496716"/>
            <a:ext cx="2968625" cy="430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7" tIns="45709" rIns="91417" bIns="45709">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1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rPr>
              <a:t>文字内容文字内容文字内容文字内容文字内容文字内容文字内容文字内容</a:t>
            </a:r>
          </a:p>
        </p:txBody>
      </p:sp>
      <p:sp>
        <p:nvSpPr>
          <p:cNvPr id="12" name="TextBox 25"/>
          <p:cNvSpPr txBox="1">
            <a:spLocks noChangeArrowheads="1"/>
          </p:cNvSpPr>
          <p:nvPr/>
        </p:nvSpPr>
        <p:spPr bwMode="auto">
          <a:xfrm>
            <a:off x="2086880" y="1623064"/>
            <a:ext cx="877117" cy="646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7" tIns="45709" rIns="91417" bIns="45709">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a:ln>
                  <a:noFill/>
                </a:ln>
                <a:solidFill>
                  <a:srgbClr val="F8F8F8"/>
                </a:solidFill>
                <a:effectLst/>
                <a:uLnTx/>
                <a:uFillTx/>
                <a:latin typeface="微软雅黑" panose="020B0503020204020204" charset="-122"/>
                <a:ea typeface="微软雅黑" panose="020B0503020204020204" charset="-122"/>
                <a:cs typeface="+mn-cs"/>
              </a:rPr>
              <a:t>标题</a:t>
            </a:r>
            <a:endParaRPr kumimoji="0" lang="en-US" altLang="zh-CN" sz="1800" b="0" i="0" u="none" strike="noStrike" kern="1200" cap="none" spc="0" normalizeH="0" baseline="0" noProof="0">
              <a:ln>
                <a:noFill/>
              </a:ln>
              <a:solidFill>
                <a:srgbClr val="F8F8F8"/>
              </a:solidFill>
              <a:effectLst/>
              <a:uLnTx/>
              <a:uFillTx/>
              <a:latin typeface="微软雅黑" panose="020B0503020204020204" charset="-122"/>
              <a:ea typeface="微软雅黑" panose="020B0503020204020204" charset="-122"/>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a:ln>
                  <a:noFill/>
                </a:ln>
                <a:solidFill>
                  <a:srgbClr val="F8F8F8"/>
                </a:solidFill>
                <a:effectLst/>
                <a:uLnTx/>
                <a:uFillTx/>
                <a:latin typeface="微软雅黑" panose="020B0503020204020204" charset="-122"/>
                <a:ea typeface="微软雅黑" panose="020B0503020204020204" charset="-122"/>
                <a:cs typeface="+mn-cs"/>
              </a:rPr>
              <a:t>文本一</a:t>
            </a:r>
          </a:p>
        </p:txBody>
      </p:sp>
      <p:sp>
        <p:nvSpPr>
          <p:cNvPr id="13" name="TextBox 93"/>
          <p:cNvSpPr txBox="1">
            <a:spLocks noChangeArrowheads="1"/>
          </p:cNvSpPr>
          <p:nvPr/>
        </p:nvSpPr>
        <p:spPr bwMode="auto">
          <a:xfrm>
            <a:off x="1489980" y="3167189"/>
            <a:ext cx="877117" cy="646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7" tIns="45709" rIns="91417" bIns="45709">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rgbClr val="F8F8F8"/>
                </a:solidFill>
                <a:effectLst/>
                <a:uLnTx/>
                <a:uFillTx/>
                <a:latin typeface="微软雅黑" panose="020B0503020204020204" charset="-122"/>
                <a:ea typeface="微软雅黑" panose="020B0503020204020204" charset="-122"/>
                <a:cs typeface="+mn-cs"/>
              </a:rPr>
              <a:t>标题</a:t>
            </a:r>
            <a:endParaRPr kumimoji="0" lang="en-US" altLang="zh-CN" sz="1800" b="0" i="0" u="none" strike="noStrike" kern="1200" cap="none" spc="0" normalizeH="0" baseline="0" noProof="0" dirty="0">
              <a:ln>
                <a:noFill/>
              </a:ln>
              <a:solidFill>
                <a:srgbClr val="F8F8F8"/>
              </a:solidFill>
              <a:effectLst/>
              <a:uLnTx/>
              <a:uFillTx/>
              <a:latin typeface="微软雅黑" panose="020B0503020204020204" charset="-122"/>
              <a:ea typeface="微软雅黑" panose="020B0503020204020204" charset="-122"/>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rgbClr val="F8F8F8"/>
                </a:solidFill>
                <a:effectLst/>
                <a:uLnTx/>
                <a:uFillTx/>
                <a:latin typeface="微软雅黑" panose="020B0503020204020204" charset="-122"/>
                <a:ea typeface="微软雅黑" panose="020B0503020204020204" charset="-122"/>
                <a:cs typeface="+mn-cs"/>
              </a:rPr>
              <a:t>文本二</a:t>
            </a:r>
          </a:p>
        </p:txBody>
      </p:sp>
      <p:sp>
        <p:nvSpPr>
          <p:cNvPr id="14" name="TextBox 94"/>
          <p:cNvSpPr txBox="1">
            <a:spLocks noChangeArrowheads="1"/>
          </p:cNvSpPr>
          <p:nvPr/>
        </p:nvSpPr>
        <p:spPr bwMode="auto">
          <a:xfrm>
            <a:off x="3223530" y="2825874"/>
            <a:ext cx="877117" cy="646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7" tIns="45709" rIns="91417" bIns="45709">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a:ln>
                  <a:noFill/>
                </a:ln>
                <a:solidFill>
                  <a:srgbClr val="F8F8F8"/>
                </a:solidFill>
                <a:effectLst/>
                <a:uLnTx/>
                <a:uFillTx/>
                <a:latin typeface="微软雅黑" panose="020B0503020204020204" charset="-122"/>
                <a:ea typeface="微软雅黑" panose="020B0503020204020204" charset="-122"/>
                <a:cs typeface="+mn-cs"/>
              </a:rPr>
              <a:t>标题</a:t>
            </a:r>
            <a:endParaRPr kumimoji="0" lang="en-US" altLang="zh-CN" sz="1800" b="0" i="0" u="none" strike="noStrike" kern="1200" cap="none" spc="0" normalizeH="0" baseline="0" noProof="0">
              <a:ln>
                <a:noFill/>
              </a:ln>
              <a:solidFill>
                <a:srgbClr val="F8F8F8"/>
              </a:solidFill>
              <a:effectLst/>
              <a:uLnTx/>
              <a:uFillTx/>
              <a:latin typeface="微软雅黑" panose="020B0503020204020204" charset="-122"/>
              <a:ea typeface="微软雅黑" panose="020B0503020204020204" charset="-122"/>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a:ln>
                  <a:noFill/>
                </a:ln>
                <a:solidFill>
                  <a:srgbClr val="F8F8F8"/>
                </a:solidFill>
                <a:effectLst/>
                <a:uLnTx/>
                <a:uFillTx/>
                <a:latin typeface="微软雅黑" panose="020B0503020204020204" charset="-122"/>
                <a:ea typeface="微软雅黑" panose="020B0503020204020204" charset="-122"/>
                <a:cs typeface="+mn-cs"/>
              </a:rPr>
              <a:t>文本三</a:t>
            </a:r>
          </a:p>
        </p:txBody>
      </p:sp>
      <p:sp>
        <p:nvSpPr>
          <p:cNvPr id="15" name="TextBox 101"/>
          <p:cNvSpPr txBox="1">
            <a:spLocks noChangeArrowheads="1"/>
          </p:cNvSpPr>
          <p:nvPr/>
        </p:nvSpPr>
        <p:spPr bwMode="auto">
          <a:xfrm>
            <a:off x="5275784" y="2456162"/>
            <a:ext cx="1338782" cy="369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7" tIns="45709" rIns="91417" bIns="45709">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a:ln>
                  <a:noFill/>
                </a:ln>
                <a:solidFill>
                  <a:srgbClr val="00B0F0"/>
                </a:solidFill>
                <a:effectLst/>
                <a:uLnTx/>
                <a:uFillTx/>
                <a:latin typeface="微软雅黑" panose="020B0503020204020204" charset="-122"/>
                <a:ea typeface="微软雅黑" panose="020B0503020204020204" charset="-122"/>
                <a:cs typeface="+mn-cs"/>
              </a:rPr>
              <a:t>标题文本二</a:t>
            </a:r>
          </a:p>
        </p:txBody>
      </p:sp>
      <p:sp>
        <p:nvSpPr>
          <p:cNvPr id="16" name="TextBox 102"/>
          <p:cNvSpPr txBox="1">
            <a:spLocks noChangeArrowheads="1"/>
          </p:cNvSpPr>
          <p:nvPr/>
        </p:nvSpPr>
        <p:spPr bwMode="auto">
          <a:xfrm>
            <a:off x="5275784" y="2821286"/>
            <a:ext cx="2968625" cy="430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7" tIns="45709" rIns="91417" bIns="45709">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100" b="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cs typeface="+mn-cs"/>
              </a:rPr>
              <a:t>文字内容文字内容文字内容文字内容文字内容文字内容文字内容文字内容</a:t>
            </a:r>
          </a:p>
        </p:txBody>
      </p:sp>
      <p:sp>
        <p:nvSpPr>
          <p:cNvPr id="17" name="TextBox 103"/>
          <p:cNvSpPr txBox="1">
            <a:spLocks noChangeArrowheads="1"/>
          </p:cNvSpPr>
          <p:nvPr/>
        </p:nvSpPr>
        <p:spPr bwMode="auto">
          <a:xfrm>
            <a:off x="5275784" y="3695856"/>
            <a:ext cx="1338782" cy="369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7" tIns="45709" rIns="91417" bIns="45709">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a:ln>
                  <a:noFill/>
                </a:ln>
                <a:solidFill>
                  <a:srgbClr val="0084B4"/>
                </a:solidFill>
                <a:effectLst/>
                <a:uLnTx/>
                <a:uFillTx/>
                <a:latin typeface="微软雅黑" panose="020B0503020204020204" charset="-122"/>
                <a:ea typeface="微软雅黑" panose="020B0503020204020204" charset="-122"/>
                <a:cs typeface="+mn-cs"/>
              </a:rPr>
              <a:t>标题文本三</a:t>
            </a:r>
          </a:p>
        </p:txBody>
      </p:sp>
      <p:sp>
        <p:nvSpPr>
          <p:cNvPr id="18" name="TextBox 104"/>
          <p:cNvSpPr txBox="1">
            <a:spLocks noChangeArrowheads="1"/>
          </p:cNvSpPr>
          <p:nvPr/>
        </p:nvSpPr>
        <p:spPr bwMode="auto">
          <a:xfrm>
            <a:off x="5275784" y="4060982"/>
            <a:ext cx="2968625" cy="430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7" tIns="45709" rIns="91417" bIns="45709">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100" b="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cs typeface="+mn-cs"/>
              </a:rPr>
              <a:t>文字内容文字内容文字内容文字内容文字内容文字内容文字内容文字内容</a:t>
            </a:r>
          </a:p>
        </p:txBody>
      </p:sp>
      <p:sp>
        <p:nvSpPr>
          <p:cNvPr id="19" name="TextBox 18"/>
          <p:cNvSpPr txBox="1"/>
          <p:nvPr/>
        </p:nvSpPr>
        <p:spPr>
          <a:xfrm>
            <a:off x="-41955" y="-2540818"/>
            <a:ext cx="24878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smtClean="0">
                <a:ln>
                  <a:noFill/>
                </a:ln>
                <a:solidFill>
                  <a:prstClr val="black"/>
                </a:solidFill>
                <a:effectLst/>
                <a:uLnTx/>
                <a:uFillTx/>
                <a:latin typeface="Arial" panose="020B0604020202020204"/>
                <a:ea typeface="微软雅黑" panose="020B0503020204020204" charset="-122"/>
                <a:cs typeface="+mn-cs"/>
              </a:rPr>
              <a:t> </a:t>
            </a:r>
            <a:endParaRPr kumimoji="0" lang="zh-CN" altLang="en-US" sz="1800" b="0" i="0" u="none" strike="noStrike" kern="1200" cap="none" spc="0" normalizeH="0" baseline="0" noProof="0" dirty="0">
              <a:ln>
                <a:noFill/>
              </a:ln>
              <a:solidFill>
                <a:prstClr val="black"/>
              </a:solidFill>
              <a:effectLst/>
              <a:uLnTx/>
              <a:uFillTx/>
              <a:latin typeface="Arial" panose="020B0604020202020204"/>
              <a:ea typeface="微软雅黑" panose="020B0503020204020204" charset="-122"/>
              <a:cs typeface="+mn-cs"/>
            </a:endParaRPr>
          </a:p>
        </p:txBody>
      </p:sp>
      <p:sp>
        <p:nvSpPr>
          <p:cNvPr id="2" name="标题 1"/>
          <p:cNvSpPr>
            <a:spLocks noGrp="1"/>
          </p:cNvSpPr>
          <p:nvPr>
            <p:ph type="title"/>
          </p:nvPr>
        </p:nvSpPr>
        <p:spPr/>
        <p:txBody>
          <a:bodyPr/>
          <a:lstStyle/>
          <a:p>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drap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1000"/>
                                        <p:tgtEl>
                                          <p:spTgt spid="3"/>
                                        </p:tgtEl>
                                      </p:cBhvr>
                                    </p:animEffect>
                                  </p:childTnLst>
                                </p:cTn>
                              </p:par>
                            </p:childTnLst>
                          </p:cTn>
                        </p:par>
                        <p:par>
                          <p:cTn id="8" fill="hold">
                            <p:stCondLst>
                              <p:cond delay="1000"/>
                            </p:stCondLst>
                            <p:childTnLst>
                              <p:par>
                                <p:cTn id="9" presetID="52"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Scale>
                                      <p:cBhvr>
                                        <p:cTn id="11"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12" dur="1000" decel="50000" fill="hold">
                                          <p:stCondLst>
                                            <p:cond delay="0"/>
                                          </p:stCondLst>
                                        </p:cTn>
                                        <p:tgtEl>
                                          <p:spTgt spid="8"/>
                                        </p:tgtEl>
                                        <p:attrNameLst>
                                          <p:attrName>ppt_x</p:attrName>
                                          <p:attrName>ppt_y</p:attrName>
                                        </p:attrNameLst>
                                      </p:cBhvr>
                                      <p:rCtr x="0" y="0"/>
                                    </p:animMotion>
                                    <p:animEffect transition="in" filter="fade">
                                      <p:cBhvr>
                                        <p:cTn id="13" dur="1000"/>
                                        <p:tgtEl>
                                          <p:spTgt spid="8"/>
                                        </p:tgtEl>
                                      </p:cBhvr>
                                    </p:animEffect>
                                  </p:childTnLst>
                                </p:cTn>
                              </p:par>
                              <p:par>
                                <p:cTn id="14" presetID="52"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Scale>
                                      <p:cBhvr>
                                        <p:cTn id="16" dur="10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17" dur="1000" decel="50000" fill="hold">
                                          <p:stCondLst>
                                            <p:cond delay="0"/>
                                          </p:stCondLst>
                                        </p:cTn>
                                        <p:tgtEl>
                                          <p:spTgt spid="9"/>
                                        </p:tgtEl>
                                        <p:attrNameLst>
                                          <p:attrName>ppt_x</p:attrName>
                                          <p:attrName>ppt_y</p:attrName>
                                        </p:attrNameLst>
                                      </p:cBhvr>
                                      <p:rCtr x="0" y="0"/>
                                    </p:animMotion>
                                    <p:animEffect transition="in" filter="fade">
                                      <p:cBhvr>
                                        <p:cTn id="18" dur="1000"/>
                                        <p:tgtEl>
                                          <p:spTgt spid="9"/>
                                        </p:tgtEl>
                                      </p:cBhvr>
                                    </p:animEffect>
                                  </p:childTnLst>
                                </p:cTn>
                              </p:par>
                              <p:par>
                                <p:cTn id="19" presetID="52"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Scale>
                                      <p:cBhvr>
                                        <p:cTn id="21" dur="1000" decel="50000" fill="hold">
                                          <p:stCondLst>
                                            <p:cond delay="0"/>
                                          </p:stCondLst>
                                        </p:cTn>
                                        <p:tgtEl>
                                          <p:spTgt spid="1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22" dur="1000" decel="50000" fill="hold">
                                          <p:stCondLst>
                                            <p:cond delay="0"/>
                                          </p:stCondLst>
                                        </p:cTn>
                                        <p:tgtEl>
                                          <p:spTgt spid="12"/>
                                        </p:tgtEl>
                                        <p:attrNameLst>
                                          <p:attrName>ppt_x</p:attrName>
                                          <p:attrName>ppt_y</p:attrName>
                                        </p:attrNameLst>
                                      </p:cBhvr>
                                      <p:rCtr x="0" y="0"/>
                                    </p:animMotion>
                                    <p:animEffect transition="in" filter="fade">
                                      <p:cBhvr>
                                        <p:cTn id="23" dur="1000"/>
                                        <p:tgtEl>
                                          <p:spTgt spid="12"/>
                                        </p:tgtEl>
                                      </p:cBhvr>
                                    </p:animEffect>
                                  </p:childTnLst>
                                </p:cTn>
                              </p:par>
                            </p:childTnLst>
                          </p:cTn>
                        </p:par>
                        <p:par>
                          <p:cTn id="24" fill="hold">
                            <p:stCondLst>
                              <p:cond delay="2000"/>
                            </p:stCondLst>
                            <p:childTnLst>
                              <p:par>
                                <p:cTn id="25" presetID="52" presetClass="entr" presetSubtype="0" fill="hold" grpId="0" nodeType="afterEffect">
                                  <p:stCondLst>
                                    <p:cond delay="0"/>
                                  </p:stCondLst>
                                  <p:childTnLst>
                                    <p:set>
                                      <p:cBhvr>
                                        <p:cTn id="26" dur="1" fill="hold">
                                          <p:stCondLst>
                                            <p:cond delay="0"/>
                                          </p:stCondLst>
                                        </p:cTn>
                                        <p:tgtEl>
                                          <p:spTgt spid="4"/>
                                        </p:tgtEl>
                                        <p:attrNameLst>
                                          <p:attrName>style.visibility</p:attrName>
                                        </p:attrNameLst>
                                      </p:cBhvr>
                                      <p:to>
                                        <p:strVal val="visible"/>
                                      </p:to>
                                    </p:set>
                                    <p:animScale>
                                      <p:cBhvr>
                                        <p:cTn id="27"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28" dur="1000" decel="50000" fill="hold">
                                          <p:stCondLst>
                                            <p:cond delay="0"/>
                                          </p:stCondLst>
                                        </p:cTn>
                                        <p:tgtEl>
                                          <p:spTgt spid="4"/>
                                        </p:tgtEl>
                                        <p:attrNameLst>
                                          <p:attrName>ppt_x</p:attrName>
                                          <p:attrName>ppt_y</p:attrName>
                                        </p:attrNameLst>
                                      </p:cBhvr>
                                      <p:rCtr x="0" y="0"/>
                                    </p:animMotion>
                                    <p:animEffect transition="in" filter="fade">
                                      <p:cBhvr>
                                        <p:cTn id="29" dur="1000"/>
                                        <p:tgtEl>
                                          <p:spTgt spid="4"/>
                                        </p:tgtEl>
                                      </p:cBhvr>
                                    </p:animEffect>
                                  </p:childTnLst>
                                </p:cTn>
                              </p:par>
                              <p:par>
                                <p:cTn id="30" presetID="52" presetClass="entr" presetSubtype="0" fill="hold" grpId="0" nodeType="withEffect">
                                  <p:stCondLst>
                                    <p:cond delay="0"/>
                                  </p:stCondLst>
                                  <p:childTnLst>
                                    <p:set>
                                      <p:cBhvr>
                                        <p:cTn id="31" dur="1" fill="hold">
                                          <p:stCondLst>
                                            <p:cond delay="0"/>
                                          </p:stCondLst>
                                        </p:cTn>
                                        <p:tgtEl>
                                          <p:spTgt spid="5"/>
                                        </p:tgtEl>
                                        <p:attrNameLst>
                                          <p:attrName>style.visibility</p:attrName>
                                        </p:attrNameLst>
                                      </p:cBhvr>
                                      <p:to>
                                        <p:strVal val="visible"/>
                                      </p:to>
                                    </p:set>
                                    <p:animScale>
                                      <p:cBhvr>
                                        <p:cTn id="32"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33" dur="1000" decel="50000" fill="hold">
                                          <p:stCondLst>
                                            <p:cond delay="0"/>
                                          </p:stCondLst>
                                        </p:cTn>
                                        <p:tgtEl>
                                          <p:spTgt spid="5"/>
                                        </p:tgtEl>
                                        <p:attrNameLst>
                                          <p:attrName>ppt_x</p:attrName>
                                          <p:attrName>ppt_y</p:attrName>
                                        </p:attrNameLst>
                                      </p:cBhvr>
                                      <p:rCtr x="0" y="0"/>
                                    </p:animMotion>
                                    <p:animEffect transition="in" filter="fade">
                                      <p:cBhvr>
                                        <p:cTn id="34" dur="1000"/>
                                        <p:tgtEl>
                                          <p:spTgt spid="5"/>
                                        </p:tgtEl>
                                      </p:cBhvr>
                                    </p:animEffect>
                                  </p:childTnLst>
                                </p:cTn>
                              </p:par>
                              <p:par>
                                <p:cTn id="35" presetID="52" presetClass="entr" presetSubtype="0"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animScale>
                                      <p:cBhvr>
                                        <p:cTn id="37" dur="1000" decel="50000" fill="hold">
                                          <p:stCondLst>
                                            <p:cond delay="0"/>
                                          </p:stCondLst>
                                        </p:cTn>
                                        <p:tgtEl>
                                          <p:spTgt spid="1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38" dur="1000" decel="50000" fill="hold">
                                          <p:stCondLst>
                                            <p:cond delay="0"/>
                                          </p:stCondLst>
                                        </p:cTn>
                                        <p:tgtEl>
                                          <p:spTgt spid="13"/>
                                        </p:tgtEl>
                                        <p:attrNameLst>
                                          <p:attrName>ppt_x</p:attrName>
                                          <p:attrName>ppt_y</p:attrName>
                                        </p:attrNameLst>
                                      </p:cBhvr>
                                      <p:rCtr x="0" y="0"/>
                                    </p:animMotion>
                                    <p:animEffect transition="in" filter="fade">
                                      <p:cBhvr>
                                        <p:cTn id="39" dur="1000"/>
                                        <p:tgtEl>
                                          <p:spTgt spid="13"/>
                                        </p:tgtEl>
                                      </p:cBhvr>
                                    </p:animEffect>
                                  </p:childTnLst>
                                </p:cTn>
                              </p:par>
                            </p:childTnLst>
                          </p:cTn>
                        </p:par>
                        <p:par>
                          <p:cTn id="40" fill="hold">
                            <p:stCondLst>
                              <p:cond delay="3000"/>
                            </p:stCondLst>
                            <p:childTnLst>
                              <p:par>
                                <p:cTn id="41" presetID="52" presetClass="entr" presetSubtype="0" fill="hold" grpId="0" nodeType="afterEffect">
                                  <p:stCondLst>
                                    <p:cond delay="0"/>
                                  </p:stCondLst>
                                  <p:childTnLst>
                                    <p:set>
                                      <p:cBhvr>
                                        <p:cTn id="42" dur="1" fill="hold">
                                          <p:stCondLst>
                                            <p:cond delay="0"/>
                                          </p:stCondLst>
                                        </p:cTn>
                                        <p:tgtEl>
                                          <p:spTgt spid="6"/>
                                        </p:tgtEl>
                                        <p:attrNameLst>
                                          <p:attrName>style.visibility</p:attrName>
                                        </p:attrNameLst>
                                      </p:cBhvr>
                                      <p:to>
                                        <p:strVal val="visible"/>
                                      </p:to>
                                    </p:set>
                                    <p:animScale>
                                      <p:cBhvr>
                                        <p:cTn id="43"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44" dur="1000" decel="50000" fill="hold">
                                          <p:stCondLst>
                                            <p:cond delay="0"/>
                                          </p:stCondLst>
                                        </p:cTn>
                                        <p:tgtEl>
                                          <p:spTgt spid="6"/>
                                        </p:tgtEl>
                                        <p:attrNameLst>
                                          <p:attrName>ppt_x</p:attrName>
                                          <p:attrName>ppt_y</p:attrName>
                                        </p:attrNameLst>
                                      </p:cBhvr>
                                      <p:rCtr x="0" y="0"/>
                                    </p:animMotion>
                                    <p:animEffect transition="in" filter="fade">
                                      <p:cBhvr>
                                        <p:cTn id="45" dur="1000"/>
                                        <p:tgtEl>
                                          <p:spTgt spid="6"/>
                                        </p:tgtEl>
                                      </p:cBhvr>
                                    </p:animEffect>
                                  </p:childTnLst>
                                </p:cTn>
                              </p:par>
                              <p:par>
                                <p:cTn id="46" presetID="52" presetClass="entr" presetSubtype="0" fill="hold" grpId="0" nodeType="withEffect">
                                  <p:stCondLst>
                                    <p:cond delay="0"/>
                                  </p:stCondLst>
                                  <p:childTnLst>
                                    <p:set>
                                      <p:cBhvr>
                                        <p:cTn id="47" dur="1" fill="hold">
                                          <p:stCondLst>
                                            <p:cond delay="0"/>
                                          </p:stCondLst>
                                        </p:cTn>
                                        <p:tgtEl>
                                          <p:spTgt spid="7"/>
                                        </p:tgtEl>
                                        <p:attrNameLst>
                                          <p:attrName>style.visibility</p:attrName>
                                        </p:attrNameLst>
                                      </p:cBhvr>
                                      <p:to>
                                        <p:strVal val="visible"/>
                                      </p:to>
                                    </p:set>
                                    <p:animScale>
                                      <p:cBhvr>
                                        <p:cTn id="48"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49" dur="1000" decel="50000" fill="hold">
                                          <p:stCondLst>
                                            <p:cond delay="0"/>
                                          </p:stCondLst>
                                        </p:cTn>
                                        <p:tgtEl>
                                          <p:spTgt spid="7"/>
                                        </p:tgtEl>
                                        <p:attrNameLst>
                                          <p:attrName>ppt_x</p:attrName>
                                          <p:attrName>ppt_y</p:attrName>
                                        </p:attrNameLst>
                                      </p:cBhvr>
                                      <p:rCtr x="0" y="0"/>
                                    </p:animMotion>
                                    <p:animEffect transition="in" filter="fade">
                                      <p:cBhvr>
                                        <p:cTn id="50" dur="1000"/>
                                        <p:tgtEl>
                                          <p:spTgt spid="7"/>
                                        </p:tgtEl>
                                      </p:cBhvr>
                                    </p:animEffect>
                                  </p:childTnLst>
                                </p:cTn>
                              </p:par>
                              <p:par>
                                <p:cTn id="51" presetID="52" presetClass="entr" presetSubtype="0" fill="hold" grpId="0" nodeType="withEffect">
                                  <p:stCondLst>
                                    <p:cond delay="0"/>
                                  </p:stCondLst>
                                  <p:childTnLst>
                                    <p:set>
                                      <p:cBhvr>
                                        <p:cTn id="52" dur="1" fill="hold">
                                          <p:stCondLst>
                                            <p:cond delay="0"/>
                                          </p:stCondLst>
                                        </p:cTn>
                                        <p:tgtEl>
                                          <p:spTgt spid="14"/>
                                        </p:tgtEl>
                                        <p:attrNameLst>
                                          <p:attrName>style.visibility</p:attrName>
                                        </p:attrNameLst>
                                      </p:cBhvr>
                                      <p:to>
                                        <p:strVal val="visible"/>
                                      </p:to>
                                    </p:set>
                                    <p:animScale>
                                      <p:cBhvr>
                                        <p:cTn id="53" dur="1000" decel="50000" fill="hold">
                                          <p:stCondLst>
                                            <p:cond delay="0"/>
                                          </p:stCondLst>
                                        </p:cTn>
                                        <p:tgtEl>
                                          <p:spTgt spid="1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54" dur="1000" decel="50000" fill="hold">
                                          <p:stCondLst>
                                            <p:cond delay="0"/>
                                          </p:stCondLst>
                                        </p:cTn>
                                        <p:tgtEl>
                                          <p:spTgt spid="14"/>
                                        </p:tgtEl>
                                        <p:attrNameLst>
                                          <p:attrName>ppt_x</p:attrName>
                                          <p:attrName>ppt_y</p:attrName>
                                        </p:attrNameLst>
                                      </p:cBhvr>
                                      <p:rCtr x="0" y="0"/>
                                    </p:animMotion>
                                    <p:animEffect transition="in" filter="fade">
                                      <p:cBhvr>
                                        <p:cTn id="55" dur="1000"/>
                                        <p:tgtEl>
                                          <p:spTgt spid="14"/>
                                        </p:tgtEl>
                                      </p:cBhvr>
                                    </p:animEffect>
                                  </p:childTnLst>
                                </p:cTn>
                              </p:par>
                            </p:childTnLst>
                          </p:cTn>
                        </p:par>
                        <p:par>
                          <p:cTn id="56" fill="hold">
                            <p:stCondLst>
                              <p:cond delay="4000"/>
                            </p:stCondLst>
                            <p:childTnLst>
                              <p:par>
                                <p:cTn id="57" presetID="2" presetClass="entr" presetSubtype="6" fill="hold" grpId="0"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additive="base">
                                        <p:cTn id="59" dur="500" fill="hold"/>
                                        <p:tgtEl>
                                          <p:spTgt spid="10"/>
                                        </p:tgtEl>
                                        <p:attrNameLst>
                                          <p:attrName>ppt_x</p:attrName>
                                        </p:attrNameLst>
                                      </p:cBhvr>
                                      <p:tavLst>
                                        <p:tav tm="0">
                                          <p:val>
                                            <p:strVal val="1+#ppt_w/2"/>
                                          </p:val>
                                        </p:tav>
                                        <p:tav tm="100000">
                                          <p:val>
                                            <p:strVal val="#ppt_x"/>
                                          </p:val>
                                        </p:tav>
                                      </p:tavLst>
                                    </p:anim>
                                    <p:anim calcmode="lin" valueType="num">
                                      <p:cBhvr additive="base">
                                        <p:cTn id="60" dur="500" fill="hold"/>
                                        <p:tgtEl>
                                          <p:spTgt spid="10"/>
                                        </p:tgtEl>
                                        <p:attrNameLst>
                                          <p:attrName>ppt_y</p:attrName>
                                        </p:attrNameLst>
                                      </p:cBhvr>
                                      <p:tavLst>
                                        <p:tav tm="0">
                                          <p:val>
                                            <p:strVal val="1+#ppt_h/2"/>
                                          </p:val>
                                        </p:tav>
                                        <p:tav tm="100000">
                                          <p:val>
                                            <p:strVal val="#ppt_y"/>
                                          </p:val>
                                        </p:tav>
                                      </p:tavLst>
                                    </p:anim>
                                  </p:childTnLst>
                                </p:cTn>
                              </p:par>
                              <p:par>
                                <p:cTn id="61" presetID="2" presetClass="entr" presetSubtype="6" fill="hold" grpId="0" nodeType="with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500" fill="hold"/>
                                        <p:tgtEl>
                                          <p:spTgt spid="15"/>
                                        </p:tgtEl>
                                        <p:attrNameLst>
                                          <p:attrName>ppt_x</p:attrName>
                                        </p:attrNameLst>
                                      </p:cBhvr>
                                      <p:tavLst>
                                        <p:tav tm="0">
                                          <p:val>
                                            <p:strVal val="1+#ppt_w/2"/>
                                          </p:val>
                                        </p:tav>
                                        <p:tav tm="100000">
                                          <p:val>
                                            <p:strVal val="#ppt_x"/>
                                          </p:val>
                                        </p:tav>
                                      </p:tavLst>
                                    </p:anim>
                                    <p:anim calcmode="lin" valueType="num">
                                      <p:cBhvr additive="base">
                                        <p:cTn id="64" dur="500" fill="hold"/>
                                        <p:tgtEl>
                                          <p:spTgt spid="15"/>
                                        </p:tgtEl>
                                        <p:attrNameLst>
                                          <p:attrName>ppt_y</p:attrName>
                                        </p:attrNameLst>
                                      </p:cBhvr>
                                      <p:tavLst>
                                        <p:tav tm="0">
                                          <p:val>
                                            <p:strVal val="1+#ppt_h/2"/>
                                          </p:val>
                                        </p:tav>
                                        <p:tav tm="100000">
                                          <p:val>
                                            <p:strVal val="#ppt_y"/>
                                          </p:val>
                                        </p:tav>
                                      </p:tavLst>
                                    </p:anim>
                                  </p:childTnLst>
                                </p:cTn>
                              </p:par>
                              <p:par>
                                <p:cTn id="65" presetID="2" presetClass="entr" presetSubtype="6" fill="hold" grpId="0" nodeType="with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additive="base">
                                        <p:cTn id="67" dur="500" fill="hold"/>
                                        <p:tgtEl>
                                          <p:spTgt spid="17"/>
                                        </p:tgtEl>
                                        <p:attrNameLst>
                                          <p:attrName>ppt_x</p:attrName>
                                        </p:attrNameLst>
                                      </p:cBhvr>
                                      <p:tavLst>
                                        <p:tav tm="0">
                                          <p:val>
                                            <p:strVal val="1+#ppt_w/2"/>
                                          </p:val>
                                        </p:tav>
                                        <p:tav tm="100000">
                                          <p:val>
                                            <p:strVal val="#ppt_x"/>
                                          </p:val>
                                        </p:tav>
                                      </p:tavLst>
                                    </p:anim>
                                    <p:anim calcmode="lin" valueType="num">
                                      <p:cBhvr additive="base">
                                        <p:cTn id="68" dur="500" fill="hold"/>
                                        <p:tgtEl>
                                          <p:spTgt spid="17"/>
                                        </p:tgtEl>
                                        <p:attrNameLst>
                                          <p:attrName>ppt_y</p:attrName>
                                        </p:attrNameLst>
                                      </p:cBhvr>
                                      <p:tavLst>
                                        <p:tav tm="0">
                                          <p:val>
                                            <p:strVal val="1+#ppt_h/2"/>
                                          </p:val>
                                        </p:tav>
                                        <p:tav tm="100000">
                                          <p:val>
                                            <p:strVal val="#ppt_y"/>
                                          </p:val>
                                        </p:tav>
                                      </p:tavLst>
                                    </p:anim>
                                  </p:childTnLst>
                                </p:cTn>
                              </p:par>
                            </p:childTnLst>
                          </p:cTn>
                        </p:par>
                        <p:par>
                          <p:cTn id="69" fill="hold">
                            <p:stCondLst>
                              <p:cond delay="4500"/>
                            </p:stCondLst>
                            <p:childTnLst>
                              <p:par>
                                <p:cTn id="70" presetID="22" presetClass="entr" presetSubtype="1" fill="hold" grpId="0" nodeType="afterEffect">
                                  <p:stCondLst>
                                    <p:cond delay="0"/>
                                  </p:stCondLst>
                                  <p:childTnLst>
                                    <p:set>
                                      <p:cBhvr>
                                        <p:cTn id="71" dur="1" fill="hold">
                                          <p:stCondLst>
                                            <p:cond delay="0"/>
                                          </p:stCondLst>
                                        </p:cTn>
                                        <p:tgtEl>
                                          <p:spTgt spid="11"/>
                                        </p:tgtEl>
                                        <p:attrNameLst>
                                          <p:attrName>style.visibility</p:attrName>
                                        </p:attrNameLst>
                                      </p:cBhvr>
                                      <p:to>
                                        <p:strVal val="visible"/>
                                      </p:to>
                                    </p:set>
                                    <p:animEffect transition="in" filter="wipe(up)">
                                      <p:cBhvr>
                                        <p:cTn id="72" dur="500"/>
                                        <p:tgtEl>
                                          <p:spTgt spid="11"/>
                                        </p:tgtEl>
                                      </p:cBhvr>
                                    </p:animEffect>
                                  </p:childTnLst>
                                </p:cTn>
                              </p:par>
                              <p:par>
                                <p:cTn id="73" presetID="22" presetClass="entr" presetSubtype="1" fill="hold" grpId="0" nodeType="with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up)">
                                      <p:cBhvr>
                                        <p:cTn id="75" dur="500"/>
                                        <p:tgtEl>
                                          <p:spTgt spid="16"/>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18"/>
                                        </p:tgtEl>
                                        <p:attrNameLst>
                                          <p:attrName>style.visibility</p:attrName>
                                        </p:attrNameLst>
                                      </p:cBhvr>
                                      <p:to>
                                        <p:strVal val="visible"/>
                                      </p:to>
                                    </p:set>
                                    <p:animEffect transition="in" filter="wipe(up)">
                                      <p:cBhvr>
                                        <p:cTn id="78" dur="500"/>
                                        <p:tgtEl>
                                          <p:spTgt spid="18"/>
                                        </p:tgtEl>
                                      </p:cBhvr>
                                    </p:animEffect>
                                  </p:childTnLst>
                                </p:cTn>
                              </p:par>
                            </p:childTnLst>
                          </p:cTn>
                        </p:par>
                        <p:par>
                          <p:cTn id="79" fill="hold">
                            <p:stCondLst>
                              <p:cond delay="5000"/>
                            </p:stCondLst>
                            <p:childTnLst>
                              <p:par>
                                <p:cTn id="80" presetID="10" presetClass="entr" presetSubtype="0"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fade">
                                      <p:cBhvr>
                                        <p:cTn id="8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autoUpdateAnimBg="0"/>
      <p:bldP spid="4" grpId="0" animBg="1" autoUpdateAnimBg="0"/>
      <p:bldP spid="5" grpId="0" animBg="1" autoUpdateAnimBg="0"/>
      <p:bldP spid="6" grpId="0" animBg="1" autoUpdateAnimBg="0"/>
      <p:bldP spid="7" grpId="0" animBg="1" autoUpdateAnimBg="0"/>
      <p:bldP spid="8" grpId="0" animBg="1" autoUpdateAnimBg="0"/>
      <p:bldP spid="9" grpId="0" animBg="1" autoUpdateAnimBg="0"/>
      <p:bldP spid="10" grpId="0" autoUpdateAnimBg="0"/>
      <p:bldP spid="11" grpId="0" autoUpdateAnimBg="0"/>
      <p:bldP spid="12" grpId="0" autoUpdateAnimBg="0"/>
      <p:bldP spid="13" grpId="0" autoUpdateAnimBg="0"/>
      <p:bldP spid="14" grpId="0" autoUpdateAnimBg="0"/>
      <p:bldP spid="15" grpId="0" autoUpdateAnimBg="0"/>
      <p:bldP spid="16" grpId="0" autoUpdateAnimBg="0"/>
      <p:bldP spid="17" grpId="0" autoUpdateAnimBg="0"/>
      <p:bldP spid="18" grpId="0" autoUpdateAnimBg="0"/>
      <p:bldP spid="1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3"/>
          <p:cNvSpPr/>
          <p:nvPr/>
        </p:nvSpPr>
        <p:spPr>
          <a:xfrm>
            <a:off x="649519" y="1491630"/>
            <a:ext cx="1541309" cy="1541308"/>
          </a:xfrm>
          <a:prstGeom prst="ellipse">
            <a:avLst/>
          </a:prstGeom>
          <a:solidFill>
            <a:schemeClr val="accent1">
              <a:alpha val="90000"/>
            </a:schemeClr>
          </a:solidFill>
          <a:ln w="381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4" name="Oval 14"/>
          <p:cNvSpPr/>
          <p:nvPr/>
        </p:nvSpPr>
        <p:spPr>
          <a:xfrm>
            <a:off x="2770742" y="1497130"/>
            <a:ext cx="1541309" cy="1541308"/>
          </a:xfrm>
          <a:prstGeom prst="ellipse">
            <a:avLst/>
          </a:prstGeom>
          <a:solidFill>
            <a:schemeClr val="accent2">
              <a:alpha val="90000"/>
            </a:schemeClr>
          </a:solidFill>
          <a:ln w="381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5" name="Oval 17"/>
          <p:cNvSpPr/>
          <p:nvPr/>
        </p:nvSpPr>
        <p:spPr>
          <a:xfrm>
            <a:off x="4894942" y="1497130"/>
            <a:ext cx="1541309" cy="1541308"/>
          </a:xfrm>
          <a:prstGeom prst="ellipse">
            <a:avLst/>
          </a:prstGeom>
          <a:solidFill>
            <a:schemeClr val="accent3">
              <a:alpha val="90000"/>
            </a:schemeClr>
          </a:solidFill>
          <a:ln w="381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6" name="Oval 20"/>
          <p:cNvSpPr/>
          <p:nvPr/>
        </p:nvSpPr>
        <p:spPr>
          <a:xfrm>
            <a:off x="7016376" y="1497130"/>
            <a:ext cx="1541309" cy="1541308"/>
          </a:xfrm>
          <a:prstGeom prst="ellipse">
            <a:avLst/>
          </a:prstGeom>
          <a:solidFill>
            <a:schemeClr val="accent4">
              <a:alpha val="90000"/>
            </a:schemeClr>
          </a:solidFill>
          <a:ln w="381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7" name="TextBox 6"/>
          <p:cNvSpPr txBox="1"/>
          <p:nvPr/>
        </p:nvSpPr>
        <p:spPr>
          <a:xfrm>
            <a:off x="2066607" y="1745812"/>
            <a:ext cx="832074" cy="926779"/>
          </a:xfrm>
          <a:prstGeom prst="rect">
            <a:avLst/>
          </a:prstGeom>
          <a:noFill/>
        </p:spPr>
        <p:txBody>
          <a:bodyPr wrap="square" lIns="91420" tIns="45709" rIns="91420" bIns="45709"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400" b="1" i="0" u="none" strike="noStrike" kern="1200" cap="none" spc="0" normalizeH="0" baseline="0" noProof="0" dirty="0" smtClean="0">
                <a:ln>
                  <a:noFill/>
                </a:ln>
                <a:solidFill>
                  <a:prstClr val="black">
                    <a:lumMod val="50000"/>
                    <a:lumOff val="50000"/>
                  </a:prstClr>
                </a:solidFill>
                <a:effectLst/>
                <a:uLnTx/>
                <a:uFillTx/>
                <a:latin typeface="微软雅黑" panose="020B0503020204020204" charset="-122"/>
                <a:ea typeface="微软雅黑" panose="020B0503020204020204" charset="-122"/>
                <a:cs typeface="Helvetica Neue"/>
              </a:rPr>
              <a:t>+</a:t>
            </a:r>
            <a:endParaRPr kumimoji="0" lang="ru-RU" sz="5400" b="1" i="0" u="none" strike="noStrike" kern="1200" cap="none" spc="0" normalizeH="0" baseline="0" noProof="0" dirty="0">
              <a:ln>
                <a:noFill/>
              </a:ln>
              <a:solidFill>
                <a:prstClr val="black">
                  <a:lumMod val="50000"/>
                  <a:lumOff val="50000"/>
                </a:prstClr>
              </a:solidFill>
              <a:effectLst/>
              <a:uLnTx/>
              <a:uFillTx/>
              <a:latin typeface="微软雅黑" panose="020B0503020204020204" charset="-122"/>
              <a:ea typeface="微软雅黑" panose="020B0503020204020204" charset="-122"/>
              <a:cs typeface="Helvetica Neue"/>
            </a:endParaRPr>
          </a:p>
        </p:txBody>
      </p:sp>
      <p:sp>
        <p:nvSpPr>
          <p:cNvPr id="8" name="TextBox 7"/>
          <p:cNvSpPr txBox="1"/>
          <p:nvPr/>
        </p:nvSpPr>
        <p:spPr>
          <a:xfrm>
            <a:off x="4189424" y="1745812"/>
            <a:ext cx="832074" cy="926779"/>
          </a:xfrm>
          <a:prstGeom prst="rect">
            <a:avLst/>
          </a:prstGeom>
          <a:noFill/>
        </p:spPr>
        <p:txBody>
          <a:bodyPr wrap="square" lIns="91420" tIns="45709" rIns="91420" bIns="45709"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400" b="1" i="0" u="none" strike="noStrike" kern="1200" cap="none" spc="0" normalizeH="0" baseline="0" noProof="0" dirty="0" smtClean="0">
                <a:ln>
                  <a:noFill/>
                </a:ln>
                <a:solidFill>
                  <a:prstClr val="black">
                    <a:lumMod val="50000"/>
                    <a:lumOff val="50000"/>
                  </a:prstClr>
                </a:solidFill>
                <a:effectLst/>
                <a:uLnTx/>
                <a:uFillTx/>
                <a:latin typeface="微软雅黑" panose="020B0503020204020204" charset="-122"/>
                <a:ea typeface="微软雅黑" panose="020B0503020204020204" charset="-122"/>
                <a:cs typeface="Helvetica Neue"/>
              </a:rPr>
              <a:t>+</a:t>
            </a:r>
            <a:endParaRPr kumimoji="0" lang="ru-RU" sz="5400" b="1" i="0" u="none" strike="noStrike" kern="1200" cap="none" spc="0" normalizeH="0" baseline="0" noProof="0" dirty="0">
              <a:ln>
                <a:noFill/>
              </a:ln>
              <a:solidFill>
                <a:prstClr val="black">
                  <a:lumMod val="50000"/>
                  <a:lumOff val="50000"/>
                </a:prstClr>
              </a:solidFill>
              <a:effectLst/>
              <a:uLnTx/>
              <a:uFillTx/>
              <a:latin typeface="微软雅黑" panose="020B0503020204020204" charset="-122"/>
              <a:ea typeface="微软雅黑" panose="020B0503020204020204" charset="-122"/>
              <a:cs typeface="Helvetica Neue"/>
            </a:endParaRPr>
          </a:p>
        </p:txBody>
      </p:sp>
      <p:sp>
        <p:nvSpPr>
          <p:cNvPr id="9" name="TextBox 8"/>
          <p:cNvSpPr txBox="1"/>
          <p:nvPr/>
        </p:nvSpPr>
        <p:spPr>
          <a:xfrm>
            <a:off x="6300449" y="1756011"/>
            <a:ext cx="832074" cy="926779"/>
          </a:xfrm>
          <a:prstGeom prst="rect">
            <a:avLst/>
          </a:prstGeom>
          <a:noFill/>
        </p:spPr>
        <p:txBody>
          <a:bodyPr wrap="square" lIns="91420" tIns="45709" rIns="91420" bIns="45709"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400" b="1" i="0" u="none" strike="noStrike" kern="1200" cap="none" spc="0" normalizeH="0" baseline="0" noProof="0" dirty="0">
                <a:ln>
                  <a:noFill/>
                </a:ln>
                <a:solidFill>
                  <a:prstClr val="black">
                    <a:lumMod val="50000"/>
                    <a:lumOff val="50000"/>
                  </a:prstClr>
                </a:solidFill>
                <a:effectLst/>
                <a:uLnTx/>
                <a:uFillTx/>
                <a:latin typeface="微软雅黑" panose="020B0503020204020204" charset="-122"/>
                <a:ea typeface="微软雅黑" panose="020B0503020204020204" charset="-122"/>
                <a:cs typeface="Helvetica Neue"/>
              </a:rPr>
              <a:t>=</a:t>
            </a:r>
            <a:endParaRPr kumimoji="0" lang="ru-RU" sz="5400" b="1" i="0" u="none" strike="noStrike" kern="1200" cap="none" spc="0" normalizeH="0" baseline="0" noProof="0" dirty="0">
              <a:ln>
                <a:noFill/>
              </a:ln>
              <a:solidFill>
                <a:prstClr val="black">
                  <a:lumMod val="50000"/>
                  <a:lumOff val="50000"/>
                </a:prstClr>
              </a:solidFill>
              <a:effectLst/>
              <a:uLnTx/>
              <a:uFillTx/>
              <a:latin typeface="微软雅黑" panose="020B0503020204020204" charset="-122"/>
              <a:ea typeface="微软雅黑" panose="020B0503020204020204" charset="-122"/>
              <a:cs typeface="Helvetica Neue"/>
            </a:endParaRPr>
          </a:p>
        </p:txBody>
      </p:sp>
      <p:sp>
        <p:nvSpPr>
          <p:cNvPr id="10" name="TextBox 9"/>
          <p:cNvSpPr txBox="1"/>
          <p:nvPr/>
        </p:nvSpPr>
        <p:spPr>
          <a:xfrm>
            <a:off x="474345" y="3133387"/>
            <a:ext cx="1807998" cy="230832"/>
          </a:xfrm>
          <a:prstGeom prst="rect">
            <a:avLst/>
          </a:prstGeom>
          <a:noFill/>
        </p:spPr>
        <p:txBody>
          <a:bodyPr wrap="square" l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1025525" algn="l"/>
              </a:tabLst>
              <a:defRPr/>
            </a:pPr>
            <a:r>
              <a:rPr kumimoji="0" lang="zh-CN" altLang="en-US" sz="1200" b="1" i="0" u="none" strike="noStrike" kern="1200" cap="none" spc="0" normalizeH="0" baseline="0" noProof="0" dirty="0" smtClean="0">
                <a:ln>
                  <a:noFill/>
                </a:ln>
                <a:solidFill>
                  <a:srgbClr val="00B0F0"/>
                </a:solidFill>
                <a:effectLst/>
                <a:uLnTx/>
                <a:uFillTx/>
                <a:latin typeface="微软雅黑" panose="020B0503020204020204" charset="-122"/>
                <a:ea typeface="微软雅黑" panose="020B0503020204020204" charset="-122"/>
                <a:cs typeface="Calibri" panose="020F0502020204030204"/>
              </a:rPr>
              <a:t>填加标</a:t>
            </a:r>
            <a:r>
              <a:rPr kumimoji="0" lang="zh-CN" altLang="en-US" sz="1200" b="1" i="0" u="none" strike="noStrike" kern="1200" cap="none" spc="0" normalizeH="0" baseline="0" noProof="0" dirty="0">
                <a:ln>
                  <a:noFill/>
                </a:ln>
                <a:solidFill>
                  <a:srgbClr val="00B0F0"/>
                </a:solidFill>
                <a:effectLst/>
                <a:uLnTx/>
                <a:uFillTx/>
                <a:latin typeface="微软雅黑" panose="020B0503020204020204" charset="-122"/>
                <a:ea typeface="微软雅黑" panose="020B0503020204020204" charset="-122"/>
                <a:cs typeface="Calibri" panose="020F0502020204030204"/>
              </a:rPr>
              <a:t>题</a:t>
            </a:r>
            <a:endParaRPr kumimoji="0" lang="en-US" sz="1200" b="1" i="0" u="none" strike="noStrike" kern="1200" cap="none" spc="0" normalizeH="0" baseline="0" noProof="0" dirty="0">
              <a:ln>
                <a:noFill/>
              </a:ln>
              <a:solidFill>
                <a:srgbClr val="00B0F0"/>
              </a:solidFill>
              <a:effectLst/>
              <a:uLnTx/>
              <a:uFillTx/>
              <a:latin typeface="微软雅黑" panose="020B0503020204020204" charset="-122"/>
              <a:ea typeface="微软雅黑" panose="020B0503020204020204" charset="-122"/>
              <a:cs typeface="Calibri" panose="020F0502020204030204"/>
            </a:endParaRPr>
          </a:p>
        </p:txBody>
      </p:sp>
      <p:sp>
        <p:nvSpPr>
          <p:cNvPr id="11" name="TextBox 10"/>
          <p:cNvSpPr txBox="1"/>
          <p:nvPr/>
        </p:nvSpPr>
        <p:spPr>
          <a:xfrm>
            <a:off x="600949" y="3437587"/>
            <a:ext cx="1547915" cy="904991"/>
          </a:xfrm>
          <a:prstGeom prst="rect">
            <a:avLst/>
          </a:prstGeom>
          <a:noFill/>
        </p:spPr>
        <p:txBody>
          <a:bodyPr wrap="square" lIns="0" rIns="0" bIns="0" rtlCol="0">
            <a:spAutoFit/>
          </a:bodyPr>
          <a:lstStyle/>
          <a:p>
            <a:pPr marL="0" marR="0" lvl="0" indent="0" algn="ctr" defTabSz="914400" rtl="0" eaLnBrk="1" fontAlgn="auto" latinLnBrk="0" hangingPunct="1">
              <a:lnSpc>
                <a:spcPct val="130000"/>
              </a:lnSpc>
              <a:spcBef>
                <a:spcPts val="0"/>
              </a:spcBef>
              <a:spcAft>
                <a:spcPts val="0"/>
              </a:spcAft>
              <a:buClrTx/>
              <a:buSzTx/>
              <a:buFontTx/>
              <a:buNone/>
              <a:defRPr/>
            </a:pPr>
            <a:r>
              <a:rPr kumimoji="0" lang="zh-CN" altLang="en-US" sz="11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rPr>
              <a:t>单击</a:t>
            </a:r>
            <a:r>
              <a:rPr kumimoji="0" lang="zh-CN" altLang="en-US" sz="1100" b="0" i="0" u="none" strike="noStrike" kern="1200" cap="none" spc="0" normalizeH="0" baseline="0" noProof="0" dirty="0" smtClean="0">
                <a:ln>
                  <a:noFill/>
                </a:ln>
                <a:solidFill>
                  <a:prstClr val="black">
                    <a:lumMod val="85000"/>
                    <a:lumOff val="15000"/>
                  </a:prstClr>
                </a:solidFill>
                <a:effectLst/>
                <a:uLnTx/>
                <a:uFillTx/>
                <a:latin typeface="微软雅黑" panose="020B0503020204020204" charset="-122"/>
                <a:ea typeface="微软雅黑" panose="020B0503020204020204" charset="-122"/>
                <a:cs typeface="+mn-cs"/>
              </a:rPr>
              <a:t>此处文本单击添加文本</a:t>
            </a:r>
            <a:r>
              <a:rPr kumimoji="0" lang="zh-CN" altLang="en-US" sz="11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rPr>
              <a:t>单击此处文本单击添加</a:t>
            </a:r>
            <a:r>
              <a:rPr kumimoji="0" lang="zh-CN" altLang="en-US" sz="1100" b="0" i="0" u="none" strike="noStrike" kern="1200" cap="none" spc="0" normalizeH="0" baseline="0" noProof="0" dirty="0" smtClean="0">
                <a:ln>
                  <a:noFill/>
                </a:ln>
                <a:solidFill>
                  <a:prstClr val="black">
                    <a:lumMod val="85000"/>
                    <a:lumOff val="15000"/>
                  </a:prstClr>
                </a:solidFill>
                <a:effectLst/>
                <a:uLnTx/>
                <a:uFillTx/>
                <a:latin typeface="微软雅黑" panose="020B0503020204020204" charset="-122"/>
                <a:ea typeface="微软雅黑" panose="020B0503020204020204" charset="-122"/>
                <a:cs typeface="+mn-cs"/>
              </a:rPr>
              <a:t>文本</a:t>
            </a:r>
            <a:r>
              <a:rPr kumimoji="0" lang="zh-CN" altLang="en-US" sz="11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rPr>
              <a:t>单击此处文本单击添加文本</a:t>
            </a:r>
            <a:endParaRPr kumimoji="0" lang="en-US" sz="11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Calibri" panose="020F0502020204030204"/>
            </a:endParaRPr>
          </a:p>
        </p:txBody>
      </p:sp>
      <p:sp>
        <p:nvSpPr>
          <p:cNvPr id="12" name="TextBox 11"/>
          <p:cNvSpPr txBox="1"/>
          <p:nvPr/>
        </p:nvSpPr>
        <p:spPr>
          <a:xfrm>
            <a:off x="2626163" y="3130842"/>
            <a:ext cx="1807998" cy="231699"/>
          </a:xfrm>
          <a:prstGeom prst="rect">
            <a:avLst/>
          </a:prstGeom>
          <a:noFill/>
        </p:spPr>
        <p:txBody>
          <a:bodyPr wrap="square" l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1025525" algn="l"/>
              </a:tabLst>
              <a:defRPr/>
            </a:pPr>
            <a:r>
              <a:rPr kumimoji="0" lang="zh-CN" altLang="en-US" sz="1200" b="1" i="0" u="none" strike="noStrike" kern="1200" cap="none" spc="0" normalizeH="0" baseline="0" noProof="0" dirty="0">
                <a:ln>
                  <a:noFill/>
                </a:ln>
                <a:solidFill>
                  <a:srgbClr val="0084B4"/>
                </a:solidFill>
                <a:effectLst/>
                <a:uLnTx/>
                <a:uFillTx/>
                <a:latin typeface="微软雅黑" panose="020B0503020204020204" charset="-122"/>
                <a:ea typeface="微软雅黑" panose="020B0503020204020204" charset="-122"/>
                <a:cs typeface="Calibri" panose="020F0502020204030204"/>
              </a:rPr>
              <a:t>填加标题</a:t>
            </a:r>
            <a:endParaRPr kumimoji="0" lang="en-US" altLang="zh-CN" sz="1200" b="1" i="0" u="none" strike="noStrike" kern="1200" cap="none" spc="0" normalizeH="0" baseline="0" noProof="0" dirty="0">
              <a:ln>
                <a:noFill/>
              </a:ln>
              <a:solidFill>
                <a:srgbClr val="0084B4"/>
              </a:solidFill>
              <a:effectLst/>
              <a:uLnTx/>
              <a:uFillTx/>
              <a:latin typeface="微软雅黑" panose="020B0503020204020204" charset="-122"/>
              <a:ea typeface="微软雅黑" panose="020B0503020204020204" charset="-122"/>
              <a:cs typeface="Calibri" panose="020F0502020204030204"/>
            </a:endParaRPr>
          </a:p>
        </p:txBody>
      </p:sp>
      <p:sp>
        <p:nvSpPr>
          <p:cNvPr id="13" name="TextBox 12"/>
          <p:cNvSpPr txBox="1"/>
          <p:nvPr/>
        </p:nvSpPr>
        <p:spPr>
          <a:xfrm>
            <a:off x="2752767" y="3435042"/>
            <a:ext cx="1547915" cy="904991"/>
          </a:xfrm>
          <a:prstGeom prst="rect">
            <a:avLst/>
          </a:prstGeom>
          <a:noFill/>
        </p:spPr>
        <p:txBody>
          <a:bodyPr wrap="square" lIns="0" rIns="0" bIns="0" rtlCol="0">
            <a:spAutoFit/>
          </a:bodyPr>
          <a:lstStyle/>
          <a:p>
            <a:pPr marL="0" marR="0" lvl="0" indent="0" algn="ctr" defTabSz="914400" rtl="0" eaLnBrk="1" fontAlgn="auto" latinLnBrk="0" hangingPunct="1">
              <a:lnSpc>
                <a:spcPct val="130000"/>
              </a:lnSpc>
              <a:spcBef>
                <a:spcPts val="0"/>
              </a:spcBef>
              <a:spcAft>
                <a:spcPts val="0"/>
              </a:spcAft>
              <a:buClrTx/>
              <a:buSzTx/>
              <a:buFontTx/>
              <a:buNone/>
              <a:defRPr/>
            </a:pPr>
            <a:r>
              <a:rPr kumimoji="0" lang="zh-CN" altLang="en-US" sz="11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rPr>
              <a:t>单击此处文本单击添加文本单击此处文本单击添加文本单击此处文本单击添加文本</a:t>
            </a:r>
            <a:endParaRPr kumimoji="0" lang="en-US" altLang="zh-CN" sz="11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Calibri" panose="020F0502020204030204"/>
            </a:endParaRPr>
          </a:p>
        </p:txBody>
      </p:sp>
      <p:sp>
        <p:nvSpPr>
          <p:cNvPr id="14" name="TextBox 13"/>
          <p:cNvSpPr txBox="1"/>
          <p:nvPr/>
        </p:nvSpPr>
        <p:spPr>
          <a:xfrm>
            <a:off x="4757584" y="3128298"/>
            <a:ext cx="1807998" cy="231699"/>
          </a:xfrm>
          <a:prstGeom prst="rect">
            <a:avLst/>
          </a:prstGeom>
          <a:noFill/>
        </p:spPr>
        <p:txBody>
          <a:bodyPr wrap="square" l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1025525" algn="l"/>
              </a:tabLst>
              <a:defRPr/>
            </a:pPr>
            <a:r>
              <a:rPr kumimoji="0" lang="zh-CN" altLang="en-US" sz="1200" b="1" i="0" u="none" strike="noStrike" kern="1200" cap="none" spc="0" normalizeH="0" baseline="0" noProof="0" dirty="0">
                <a:ln>
                  <a:noFill/>
                </a:ln>
                <a:solidFill>
                  <a:srgbClr val="00B0F0"/>
                </a:solidFill>
                <a:effectLst/>
                <a:uLnTx/>
                <a:uFillTx/>
                <a:latin typeface="微软雅黑" panose="020B0503020204020204" charset="-122"/>
                <a:ea typeface="微软雅黑" panose="020B0503020204020204" charset="-122"/>
                <a:cs typeface="Calibri" panose="020F0502020204030204"/>
              </a:rPr>
              <a:t>填加标题</a:t>
            </a:r>
            <a:endParaRPr kumimoji="0" lang="en-US" altLang="zh-CN" sz="1200" b="1" i="0" u="none" strike="noStrike" kern="1200" cap="none" spc="0" normalizeH="0" baseline="0" noProof="0" dirty="0">
              <a:ln>
                <a:noFill/>
              </a:ln>
              <a:solidFill>
                <a:srgbClr val="00B0F0"/>
              </a:solidFill>
              <a:effectLst/>
              <a:uLnTx/>
              <a:uFillTx/>
              <a:latin typeface="微软雅黑" panose="020B0503020204020204" charset="-122"/>
              <a:ea typeface="微软雅黑" panose="020B0503020204020204" charset="-122"/>
              <a:cs typeface="Calibri" panose="020F0502020204030204"/>
            </a:endParaRPr>
          </a:p>
        </p:txBody>
      </p:sp>
      <p:sp>
        <p:nvSpPr>
          <p:cNvPr id="15" name="TextBox 14"/>
          <p:cNvSpPr txBox="1"/>
          <p:nvPr/>
        </p:nvSpPr>
        <p:spPr>
          <a:xfrm>
            <a:off x="4884188" y="3432498"/>
            <a:ext cx="1547915" cy="904991"/>
          </a:xfrm>
          <a:prstGeom prst="rect">
            <a:avLst/>
          </a:prstGeom>
          <a:noFill/>
        </p:spPr>
        <p:txBody>
          <a:bodyPr wrap="square" lIns="0" rIns="0" bIns="0" rtlCol="0">
            <a:spAutoFit/>
          </a:bodyPr>
          <a:lstStyle/>
          <a:p>
            <a:pPr marL="0" marR="0" lvl="0" indent="0" algn="ctr" defTabSz="914400" rtl="0" eaLnBrk="1" fontAlgn="auto" latinLnBrk="0" hangingPunct="1">
              <a:lnSpc>
                <a:spcPct val="130000"/>
              </a:lnSpc>
              <a:spcBef>
                <a:spcPts val="0"/>
              </a:spcBef>
              <a:spcAft>
                <a:spcPts val="0"/>
              </a:spcAft>
              <a:buClrTx/>
              <a:buSzTx/>
              <a:buFontTx/>
              <a:buNone/>
              <a:defRPr/>
            </a:pPr>
            <a:r>
              <a:rPr kumimoji="0" lang="zh-CN" altLang="en-US" sz="11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rPr>
              <a:t>单击此处文本单击添加文本单击此处文本单击添加文本单击此处文本单击添加文本</a:t>
            </a:r>
            <a:endParaRPr kumimoji="0" lang="en-US" altLang="zh-CN" sz="11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Calibri" panose="020F0502020204030204"/>
            </a:endParaRPr>
          </a:p>
        </p:txBody>
      </p:sp>
      <p:sp>
        <p:nvSpPr>
          <p:cNvPr id="16" name="TextBox 15"/>
          <p:cNvSpPr txBox="1"/>
          <p:nvPr/>
        </p:nvSpPr>
        <p:spPr>
          <a:xfrm>
            <a:off x="6881977" y="3133387"/>
            <a:ext cx="1807998" cy="231699"/>
          </a:xfrm>
          <a:prstGeom prst="rect">
            <a:avLst/>
          </a:prstGeom>
          <a:noFill/>
        </p:spPr>
        <p:txBody>
          <a:bodyPr wrap="square" l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1025525" algn="l"/>
              </a:tabLst>
              <a:defRPr/>
            </a:pPr>
            <a:r>
              <a:rPr kumimoji="0" lang="zh-CN" altLang="en-US" sz="1200" b="1" i="0" u="none" strike="noStrike" kern="1200" cap="none" spc="0" normalizeH="0" baseline="0" noProof="0" dirty="0">
                <a:ln>
                  <a:noFill/>
                </a:ln>
                <a:solidFill>
                  <a:srgbClr val="0084B4"/>
                </a:solidFill>
                <a:effectLst/>
                <a:uLnTx/>
                <a:uFillTx/>
                <a:latin typeface="微软雅黑" panose="020B0503020204020204" charset="-122"/>
                <a:ea typeface="微软雅黑" panose="020B0503020204020204" charset="-122"/>
                <a:cs typeface="Calibri" panose="020F0502020204030204"/>
              </a:rPr>
              <a:t>填加标题</a:t>
            </a:r>
            <a:endParaRPr kumimoji="0" lang="en-US" altLang="zh-CN" sz="1200" b="1" i="0" u="none" strike="noStrike" kern="1200" cap="none" spc="0" normalizeH="0" baseline="0" noProof="0" dirty="0">
              <a:ln>
                <a:noFill/>
              </a:ln>
              <a:solidFill>
                <a:srgbClr val="0084B4"/>
              </a:solidFill>
              <a:effectLst/>
              <a:uLnTx/>
              <a:uFillTx/>
              <a:latin typeface="微软雅黑" panose="020B0503020204020204" charset="-122"/>
              <a:ea typeface="微软雅黑" panose="020B0503020204020204" charset="-122"/>
              <a:cs typeface="Calibri" panose="020F0502020204030204"/>
            </a:endParaRPr>
          </a:p>
        </p:txBody>
      </p:sp>
      <p:sp>
        <p:nvSpPr>
          <p:cNvPr id="17" name="TextBox 16"/>
          <p:cNvSpPr txBox="1"/>
          <p:nvPr/>
        </p:nvSpPr>
        <p:spPr>
          <a:xfrm>
            <a:off x="7008581" y="3437587"/>
            <a:ext cx="1547915" cy="904991"/>
          </a:xfrm>
          <a:prstGeom prst="rect">
            <a:avLst/>
          </a:prstGeom>
          <a:noFill/>
        </p:spPr>
        <p:txBody>
          <a:bodyPr wrap="square" lIns="0" rIns="0" bIns="0" rtlCol="0">
            <a:spAutoFit/>
          </a:bodyPr>
          <a:lstStyle/>
          <a:p>
            <a:pPr marL="0" marR="0" lvl="0" indent="0" algn="ctr" defTabSz="914400" rtl="0" eaLnBrk="1" fontAlgn="auto" latinLnBrk="0" hangingPunct="1">
              <a:lnSpc>
                <a:spcPct val="130000"/>
              </a:lnSpc>
              <a:spcBef>
                <a:spcPts val="0"/>
              </a:spcBef>
              <a:spcAft>
                <a:spcPts val="0"/>
              </a:spcAft>
              <a:buClrTx/>
              <a:buSzTx/>
              <a:buFontTx/>
              <a:buNone/>
              <a:defRPr/>
            </a:pPr>
            <a:r>
              <a:rPr kumimoji="0" lang="zh-CN" altLang="en-US" sz="11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rPr>
              <a:t>单击此处文本单击添加文本单击此处文本单击添加文本单击此处文本单击添加文本</a:t>
            </a:r>
            <a:endParaRPr kumimoji="0" lang="en-US" altLang="zh-CN" sz="11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Calibri" panose="020F0502020204030204"/>
            </a:endParaRPr>
          </a:p>
        </p:txBody>
      </p:sp>
      <p:sp>
        <p:nvSpPr>
          <p:cNvPr id="18" name="Freeform 12"/>
          <p:cNvSpPr>
            <a:spLocks noEditPoints="1"/>
          </p:cNvSpPr>
          <p:nvPr/>
        </p:nvSpPr>
        <p:spPr bwMode="auto">
          <a:xfrm>
            <a:off x="5257077" y="1883267"/>
            <a:ext cx="830228" cy="758034"/>
          </a:xfrm>
          <a:custGeom>
            <a:avLst/>
            <a:gdLst/>
            <a:ahLst/>
            <a:cxnLst>
              <a:cxn ang="0">
                <a:pos x="1284" y="407"/>
              </a:cxn>
              <a:cxn ang="0">
                <a:pos x="1203" y="1128"/>
              </a:cxn>
              <a:cxn ang="0">
                <a:pos x="1657" y="1313"/>
              </a:cxn>
              <a:cxn ang="0">
                <a:pos x="2010" y="1310"/>
              </a:cxn>
              <a:cxn ang="0">
                <a:pos x="2361" y="910"/>
              </a:cxn>
              <a:cxn ang="0">
                <a:pos x="2851" y="696"/>
              </a:cxn>
              <a:cxn ang="0">
                <a:pos x="3216" y="1078"/>
              </a:cxn>
              <a:cxn ang="0">
                <a:pos x="2979" y="1557"/>
              </a:cxn>
              <a:cxn ang="0">
                <a:pos x="2477" y="1517"/>
              </a:cxn>
              <a:cxn ang="0">
                <a:pos x="2080" y="1382"/>
              </a:cxn>
              <a:cxn ang="0">
                <a:pos x="1515" y="2178"/>
              </a:cxn>
              <a:cxn ang="0">
                <a:pos x="1639" y="2686"/>
              </a:cxn>
              <a:cxn ang="0">
                <a:pos x="1428" y="2932"/>
              </a:cxn>
              <a:cxn ang="0">
                <a:pos x="1121" y="2816"/>
              </a:cxn>
              <a:cxn ang="0">
                <a:pos x="1129" y="2487"/>
              </a:cxn>
              <a:cxn ang="0">
                <a:pos x="1413" y="2321"/>
              </a:cxn>
              <a:cxn ang="0">
                <a:pos x="1431" y="1587"/>
              </a:cxn>
              <a:cxn ang="0">
                <a:pos x="954" y="1270"/>
              </a:cxn>
              <a:cxn ang="0">
                <a:pos x="196" y="1138"/>
              </a:cxn>
              <a:cxn ang="0">
                <a:pos x="65" y="378"/>
              </a:cxn>
              <a:cxn ang="0">
                <a:pos x="1533" y="1182"/>
              </a:cxn>
              <a:cxn ang="0">
                <a:pos x="1925" y="1186"/>
              </a:cxn>
              <a:cxn ang="0">
                <a:pos x="2114" y="972"/>
              </a:cxn>
              <a:cxn ang="0">
                <a:pos x="1732" y="1085"/>
              </a:cxn>
              <a:cxn ang="0">
                <a:pos x="2147" y="1514"/>
              </a:cxn>
              <a:cxn ang="0">
                <a:pos x="1918" y="1841"/>
              </a:cxn>
              <a:cxn ang="0">
                <a:pos x="1979" y="2139"/>
              </a:cxn>
              <a:cxn ang="0">
                <a:pos x="2089" y="1757"/>
              </a:cxn>
              <a:cxn ang="0">
                <a:pos x="2167" y="1508"/>
              </a:cxn>
              <a:cxn ang="0">
                <a:pos x="1273" y="1619"/>
              </a:cxn>
              <a:cxn ang="0">
                <a:pos x="1038" y="1398"/>
              </a:cxn>
              <a:cxn ang="0">
                <a:pos x="1199" y="1722"/>
              </a:cxn>
              <a:cxn ang="0">
                <a:pos x="1293" y="2035"/>
              </a:cxn>
              <a:cxn ang="0">
                <a:pos x="650" y="326"/>
              </a:cxn>
              <a:cxn ang="0">
                <a:pos x="1414" y="2691"/>
              </a:cxn>
              <a:cxn ang="0">
                <a:pos x="1400" y="2566"/>
              </a:cxn>
              <a:cxn ang="0">
                <a:pos x="1357" y="2532"/>
              </a:cxn>
              <a:cxn ang="0">
                <a:pos x="1432" y="2647"/>
              </a:cxn>
              <a:cxn ang="0">
                <a:pos x="1338" y="2742"/>
              </a:cxn>
              <a:cxn ang="0">
                <a:pos x="2704" y="1212"/>
              </a:cxn>
              <a:cxn ang="0">
                <a:pos x="2809" y="979"/>
              </a:cxn>
              <a:cxn ang="0">
                <a:pos x="2629" y="1018"/>
              </a:cxn>
              <a:cxn ang="0">
                <a:pos x="2883" y="985"/>
              </a:cxn>
              <a:cxn ang="0">
                <a:pos x="1422" y="2451"/>
              </a:cxn>
              <a:cxn ang="0">
                <a:pos x="1407" y="2447"/>
              </a:cxn>
              <a:cxn ang="0">
                <a:pos x="1384" y="2443"/>
              </a:cxn>
              <a:cxn ang="0">
                <a:pos x="1157" y="2573"/>
              </a:cxn>
              <a:cxn ang="0">
                <a:pos x="1282" y="2861"/>
              </a:cxn>
              <a:cxn ang="0">
                <a:pos x="1564" y="2721"/>
              </a:cxn>
              <a:cxn ang="0">
                <a:pos x="2799" y="751"/>
              </a:cxn>
              <a:cxn ang="0">
                <a:pos x="3147" y="1049"/>
              </a:cxn>
              <a:cxn ang="0">
                <a:pos x="2983" y="1482"/>
              </a:cxn>
              <a:cxn ang="0">
                <a:pos x="2536" y="1483"/>
              </a:cxn>
              <a:cxn ang="0">
                <a:pos x="2359" y="1199"/>
              </a:cxn>
              <a:cxn ang="0">
                <a:pos x="2357" y="1175"/>
              </a:cxn>
              <a:cxn ang="0">
                <a:pos x="2414" y="942"/>
              </a:cxn>
              <a:cxn ang="0">
                <a:pos x="758" y="80"/>
              </a:cxn>
              <a:cxn ang="0">
                <a:pos x="1251" y="547"/>
              </a:cxn>
              <a:cxn ang="0">
                <a:pos x="1106" y="1068"/>
              </a:cxn>
              <a:cxn ang="0">
                <a:pos x="991" y="1165"/>
              </a:cxn>
              <a:cxn ang="0">
                <a:pos x="312" y="1143"/>
              </a:cxn>
              <a:cxn ang="0">
                <a:pos x="100" y="490"/>
              </a:cxn>
              <a:cxn ang="0">
                <a:pos x="638" y="73"/>
              </a:cxn>
            </a:cxnLst>
            <a:rect l="0" t="0" r="r" b="b"/>
            <a:pathLst>
              <a:path w="3221" h="2941">
                <a:moveTo>
                  <a:pt x="668" y="0"/>
                </a:moveTo>
                <a:lnTo>
                  <a:pt x="702" y="1"/>
                </a:lnTo>
                <a:lnTo>
                  <a:pt x="737" y="3"/>
                </a:lnTo>
                <a:lnTo>
                  <a:pt x="770" y="7"/>
                </a:lnTo>
                <a:lnTo>
                  <a:pt x="803" y="13"/>
                </a:lnTo>
                <a:lnTo>
                  <a:pt x="835" y="21"/>
                </a:lnTo>
                <a:lnTo>
                  <a:pt x="867" y="30"/>
                </a:lnTo>
                <a:lnTo>
                  <a:pt x="899" y="40"/>
                </a:lnTo>
                <a:lnTo>
                  <a:pt x="929" y="53"/>
                </a:lnTo>
                <a:lnTo>
                  <a:pt x="958" y="65"/>
                </a:lnTo>
                <a:lnTo>
                  <a:pt x="987" y="81"/>
                </a:lnTo>
                <a:lnTo>
                  <a:pt x="1015" y="96"/>
                </a:lnTo>
                <a:lnTo>
                  <a:pt x="1042" y="114"/>
                </a:lnTo>
                <a:lnTo>
                  <a:pt x="1068" y="132"/>
                </a:lnTo>
                <a:lnTo>
                  <a:pt x="1094" y="152"/>
                </a:lnTo>
                <a:lnTo>
                  <a:pt x="1117" y="173"/>
                </a:lnTo>
                <a:lnTo>
                  <a:pt x="1141" y="195"/>
                </a:lnTo>
                <a:lnTo>
                  <a:pt x="1163" y="218"/>
                </a:lnTo>
                <a:lnTo>
                  <a:pt x="1184" y="242"/>
                </a:lnTo>
                <a:lnTo>
                  <a:pt x="1204" y="268"/>
                </a:lnTo>
                <a:lnTo>
                  <a:pt x="1222" y="294"/>
                </a:lnTo>
                <a:lnTo>
                  <a:pt x="1240" y="321"/>
                </a:lnTo>
                <a:lnTo>
                  <a:pt x="1255" y="349"/>
                </a:lnTo>
                <a:lnTo>
                  <a:pt x="1271" y="378"/>
                </a:lnTo>
                <a:lnTo>
                  <a:pt x="1284" y="407"/>
                </a:lnTo>
                <a:lnTo>
                  <a:pt x="1296" y="438"/>
                </a:lnTo>
                <a:lnTo>
                  <a:pt x="1306" y="469"/>
                </a:lnTo>
                <a:lnTo>
                  <a:pt x="1316" y="500"/>
                </a:lnTo>
                <a:lnTo>
                  <a:pt x="1323" y="532"/>
                </a:lnTo>
                <a:lnTo>
                  <a:pt x="1329" y="565"/>
                </a:lnTo>
                <a:lnTo>
                  <a:pt x="1333" y="598"/>
                </a:lnTo>
                <a:lnTo>
                  <a:pt x="1335" y="632"/>
                </a:lnTo>
                <a:lnTo>
                  <a:pt x="1336" y="666"/>
                </a:lnTo>
                <a:lnTo>
                  <a:pt x="1336" y="699"/>
                </a:lnTo>
                <a:lnTo>
                  <a:pt x="1333" y="730"/>
                </a:lnTo>
                <a:lnTo>
                  <a:pt x="1330" y="760"/>
                </a:lnTo>
                <a:lnTo>
                  <a:pt x="1325" y="790"/>
                </a:lnTo>
                <a:lnTo>
                  <a:pt x="1319" y="820"/>
                </a:lnTo>
                <a:lnTo>
                  <a:pt x="1311" y="849"/>
                </a:lnTo>
                <a:lnTo>
                  <a:pt x="1302" y="878"/>
                </a:lnTo>
                <a:lnTo>
                  <a:pt x="1293" y="906"/>
                </a:lnTo>
                <a:lnTo>
                  <a:pt x="1281" y="934"/>
                </a:lnTo>
                <a:lnTo>
                  <a:pt x="1269" y="960"/>
                </a:lnTo>
                <a:lnTo>
                  <a:pt x="1254" y="986"/>
                </a:lnTo>
                <a:lnTo>
                  <a:pt x="1240" y="1012"/>
                </a:lnTo>
                <a:lnTo>
                  <a:pt x="1224" y="1037"/>
                </a:lnTo>
                <a:lnTo>
                  <a:pt x="1208" y="1061"/>
                </a:lnTo>
                <a:lnTo>
                  <a:pt x="1189" y="1084"/>
                </a:lnTo>
                <a:lnTo>
                  <a:pt x="1170" y="1106"/>
                </a:lnTo>
                <a:lnTo>
                  <a:pt x="1203" y="1128"/>
                </a:lnTo>
                <a:lnTo>
                  <a:pt x="1235" y="1149"/>
                </a:lnTo>
                <a:lnTo>
                  <a:pt x="1269" y="1171"/>
                </a:lnTo>
                <a:lnTo>
                  <a:pt x="1304" y="1192"/>
                </a:lnTo>
                <a:lnTo>
                  <a:pt x="1338" y="1212"/>
                </a:lnTo>
                <a:lnTo>
                  <a:pt x="1373" y="1231"/>
                </a:lnTo>
                <a:lnTo>
                  <a:pt x="1406" y="1248"/>
                </a:lnTo>
                <a:lnTo>
                  <a:pt x="1438" y="1263"/>
                </a:lnTo>
                <a:lnTo>
                  <a:pt x="1466" y="1274"/>
                </a:lnTo>
                <a:lnTo>
                  <a:pt x="1493" y="1283"/>
                </a:lnTo>
                <a:lnTo>
                  <a:pt x="1518" y="1291"/>
                </a:lnTo>
                <a:lnTo>
                  <a:pt x="1543" y="1297"/>
                </a:lnTo>
                <a:lnTo>
                  <a:pt x="1568" y="1302"/>
                </a:lnTo>
                <a:lnTo>
                  <a:pt x="1593" y="1306"/>
                </a:lnTo>
                <a:lnTo>
                  <a:pt x="1618" y="1309"/>
                </a:lnTo>
                <a:lnTo>
                  <a:pt x="1643" y="1312"/>
                </a:lnTo>
                <a:lnTo>
                  <a:pt x="1643" y="1312"/>
                </a:lnTo>
                <a:lnTo>
                  <a:pt x="1646" y="1312"/>
                </a:lnTo>
                <a:lnTo>
                  <a:pt x="1648" y="1312"/>
                </a:lnTo>
                <a:lnTo>
                  <a:pt x="1648" y="1312"/>
                </a:lnTo>
                <a:lnTo>
                  <a:pt x="1650" y="1312"/>
                </a:lnTo>
                <a:lnTo>
                  <a:pt x="1651" y="1313"/>
                </a:lnTo>
                <a:lnTo>
                  <a:pt x="1653" y="1313"/>
                </a:lnTo>
                <a:lnTo>
                  <a:pt x="1655" y="1313"/>
                </a:lnTo>
                <a:lnTo>
                  <a:pt x="1655" y="1313"/>
                </a:lnTo>
                <a:lnTo>
                  <a:pt x="1657" y="1313"/>
                </a:lnTo>
                <a:lnTo>
                  <a:pt x="1658" y="1313"/>
                </a:lnTo>
                <a:lnTo>
                  <a:pt x="1659" y="1313"/>
                </a:lnTo>
                <a:lnTo>
                  <a:pt x="1661" y="1314"/>
                </a:lnTo>
                <a:lnTo>
                  <a:pt x="1662" y="1314"/>
                </a:lnTo>
                <a:lnTo>
                  <a:pt x="1663" y="1314"/>
                </a:lnTo>
                <a:lnTo>
                  <a:pt x="1665" y="1314"/>
                </a:lnTo>
                <a:lnTo>
                  <a:pt x="1666" y="1314"/>
                </a:lnTo>
                <a:lnTo>
                  <a:pt x="1666" y="1314"/>
                </a:lnTo>
                <a:lnTo>
                  <a:pt x="1668" y="1314"/>
                </a:lnTo>
                <a:lnTo>
                  <a:pt x="1669" y="1314"/>
                </a:lnTo>
                <a:lnTo>
                  <a:pt x="1670" y="1315"/>
                </a:lnTo>
                <a:lnTo>
                  <a:pt x="1673" y="1315"/>
                </a:lnTo>
                <a:lnTo>
                  <a:pt x="1681" y="1317"/>
                </a:lnTo>
                <a:lnTo>
                  <a:pt x="1681" y="1317"/>
                </a:lnTo>
                <a:lnTo>
                  <a:pt x="1683" y="1317"/>
                </a:lnTo>
                <a:lnTo>
                  <a:pt x="1712" y="1320"/>
                </a:lnTo>
                <a:lnTo>
                  <a:pt x="1742" y="1322"/>
                </a:lnTo>
                <a:lnTo>
                  <a:pt x="1773" y="1324"/>
                </a:lnTo>
                <a:lnTo>
                  <a:pt x="1804" y="1326"/>
                </a:lnTo>
                <a:lnTo>
                  <a:pt x="1837" y="1327"/>
                </a:lnTo>
                <a:lnTo>
                  <a:pt x="1870" y="1327"/>
                </a:lnTo>
                <a:lnTo>
                  <a:pt x="1903" y="1325"/>
                </a:lnTo>
                <a:lnTo>
                  <a:pt x="1937" y="1322"/>
                </a:lnTo>
                <a:lnTo>
                  <a:pt x="1973" y="1317"/>
                </a:lnTo>
                <a:lnTo>
                  <a:pt x="2010" y="1310"/>
                </a:lnTo>
                <a:lnTo>
                  <a:pt x="2046" y="1301"/>
                </a:lnTo>
                <a:lnTo>
                  <a:pt x="2081" y="1291"/>
                </a:lnTo>
                <a:lnTo>
                  <a:pt x="2118" y="1279"/>
                </a:lnTo>
                <a:lnTo>
                  <a:pt x="2153" y="1266"/>
                </a:lnTo>
                <a:lnTo>
                  <a:pt x="2188" y="1251"/>
                </a:lnTo>
                <a:lnTo>
                  <a:pt x="2222" y="1235"/>
                </a:lnTo>
                <a:lnTo>
                  <a:pt x="2241" y="1226"/>
                </a:lnTo>
                <a:lnTo>
                  <a:pt x="2260" y="1217"/>
                </a:lnTo>
                <a:lnTo>
                  <a:pt x="2278" y="1207"/>
                </a:lnTo>
                <a:lnTo>
                  <a:pt x="2297" y="1197"/>
                </a:lnTo>
                <a:lnTo>
                  <a:pt x="2296" y="1186"/>
                </a:lnTo>
                <a:lnTo>
                  <a:pt x="2295" y="1174"/>
                </a:lnTo>
                <a:lnTo>
                  <a:pt x="2294" y="1161"/>
                </a:lnTo>
                <a:lnTo>
                  <a:pt x="2294" y="1150"/>
                </a:lnTo>
                <a:lnTo>
                  <a:pt x="2295" y="1126"/>
                </a:lnTo>
                <a:lnTo>
                  <a:pt x="2297" y="1102"/>
                </a:lnTo>
                <a:lnTo>
                  <a:pt x="2299" y="1078"/>
                </a:lnTo>
                <a:lnTo>
                  <a:pt x="2303" y="1056"/>
                </a:lnTo>
                <a:lnTo>
                  <a:pt x="2308" y="1034"/>
                </a:lnTo>
                <a:lnTo>
                  <a:pt x="2315" y="1012"/>
                </a:lnTo>
                <a:lnTo>
                  <a:pt x="2322" y="990"/>
                </a:lnTo>
                <a:lnTo>
                  <a:pt x="2330" y="969"/>
                </a:lnTo>
                <a:lnTo>
                  <a:pt x="2340" y="949"/>
                </a:lnTo>
                <a:lnTo>
                  <a:pt x="2350" y="928"/>
                </a:lnTo>
                <a:lnTo>
                  <a:pt x="2361" y="910"/>
                </a:lnTo>
                <a:lnTo>
                  <a:pt x="2374" y="891"/>
                </a:lnTo>
                <a:lnTo>
                  <a:pt x="2386" y="872"/>
                </a:lnTo>
                <a:lnTo>
                  <a:pt x="2400" y="855"/>
                </a:lnTo>
                <a:lnTo>
                  <a:pt x="2414" y="838"/>
                </a:lnTo>
                <a:lnTo>
                  <a:pt x="2430" y="822"/>
                </a:lnTo>
                <a:lnTo>
                  <a:pt x="2446" y="807"/>
                </a:lnTo>
                <a:lnTo>
                  <a:pt x="2463" y="793"/>
                </a:lnTo>
                <a:lnTo>
                  <a:pt x="2481" y="778"/>
                </a:lnTo>
                <a:lnTo>
                  <a:pt x="2498" y="766"/>
                </a:lnTo>
                <a:lnTo>
                  <a:pt x="2517" y="753"/>
                </a:lnTo>
                <a:lnTo>
                  <a:pt x="2537" y="742"/>
                </a:lnTo>
                <a:lnTo>
                  <a:pt x="2556" y="733"/>
                </a:lnTo>
                <a:lnTo>
                  <a:pt x="2577" y="723"/>
                </a:lnTo>
                <a:lnTo>
                  <a:pt x="2599" y="715"/>
                </a:lnTo>
                <a:lnTo>
                  <a:pt x="2620" y="708"/>
                </a:lnTo>
                <a:lnTo>
                  <a:pt x="2643" y="702"/>
                </a:lnTo>
                <a:lnTo>
                  <a:pt x="2664" y="696"/>
                </a:lnTo>
                <a:lnTo>
                  <a:pt x="2687" y="692"/>
                </a:lnTo>
                <a:lnTo>
                  <a:pt x="2711" y="689"/>
                </a:lnTo>
                <a:lnTo>
                  <a:pt x="2734" y="687"/>
                </a:lnTo>
                <a:lnTo>
                  <a:pt x="2758" y="686"/>
                </a:lnTo>
                <a:lnTo>
                  <a:pt x="2782" y="687"/>
                </a:lnTo>
                <a:lnTo>
                  <a:pt x="2805" y="689"/>
                </a:lnTo>
                <a:lnTo>
                  <a:pt x="2828" y="692"/>
                </a:lnTo>
                <a:lnTo>
                  <a:pt x="2851" y="696"/>
                </a:lnTo>
                <a:lnTo>
                  <a:pt x="2874" y="702"/>
                </a:lnTo>
                <a:lnTo>
                  <a:pt x="2896" y="708"/>
                </a:lnTo>
                <a:lnTo>
                  <a:pt x="2917" y="715"/>
                </a:lnTo>
                <a:lnTo>
                  <a:pt x="2938" y="723"/>
                </a:lnTo>
                <a:lnTo>
                  <a:pt x="2959" y="733"/>
                </a:lnTo>
                <a:lnTo>
                  <a:pt x="2979" y="742"/>
                </a:lnTo>
                <a:lnTo>
                  <a:pt x="2998" y="753"/>
                </a:lnTo>
                <a:lnTo>
                  <a:pt x="3017" y="766"/>
                </a:lnTo>
                <a:lnTo>
                  <a:pt x="3036" y="778"/>
                </a:lnTo>
                <a:lnTo>
                  <a:pt x="3053" y="793"/>
                </a:lnTo>
                <a:lnTo>
                  <a:pt x="3070" y="807"/>
                </a:lnTo>
                <a:lnTo>
                  <a:pt x="3086" y="822"/>
                </a:lnTo>
                <a:lnTo>
                  <a:pt x="3101" y="838"/>
                </a:lnTo>
                <a:lnTo>
                  <a:pt x="3116" y="855"/>
                </a:lnTo>
                <a:lnTo>
                  <a:pt x="3130" y="872"/>
                </a:lnTo>
                <a:lnTo>
                  <a:pt x="3143" y="891"/>
                </a:lnTo>
                <a:lnTo>
                  <a:pt x="3155" y="910"/>
                </a:lnTo>
                <a:lnTo>
                  <a:pt x="3165" y="928"/>
                </a:lnTo>
                <a:lnTo>
                  <a:pt x="3176" y="949"/>
                </a:lnTo>
                <a:lnTo>
                  <a:pt x="3185" y="969"/>
                </a:lnTo>
                <a:lnTo>
                  <a:pt x="3193" y="990"/>
                </a:lnTo>
                <a:lnTo>
                  <a:pt x="3201" y="1012"/>
                </a:lnTo>
                <a:lnTo>
                  <a:pt x="3207" y="1034"/>
                </a:lnTo>
                <a:lnTo>
                  <a:pt x="3212" y="1056"/>
                </a:lnTo>
                <a:lnTo>
                  <a:pt x="3216" y="1078"/>
                </a:lnTo>
                <a:lnTo>
                  <a:pt x="3219" y="1102"/>
                </a:lnTo>
                <a:lnTo>
                  <a:pt x="3221" y="1126"/>
                </a:lnTo>
                <a:lnTo>
                  <a:pt x="3221" y="1150"/>
                </a:lnTo>
                <a:lnTo>
                  <a:pt x="3221" y="1174"/>
                </a:lnTo>
                <a:lnTo>
                  <a:pt x="3219" y="1196"/>
                </a:lnTo>
                <a:lnTo>
                  <a:pt x="3216" y="1220"/>
                </a:lnTo>
                <a:lnTo>
                  <a:pt x="3212" y="1243"/>
                </a:lnTo>
                <a:lnTo>
                  <a:pt x="3207" y="1265"/>
                </a:lnTo>
                <a:lnTo>
                  <a:pt x="3201" y="1288"/>
                </a:lnTo>
                <a:lnTo>
                  <a:pt x="3193" y="1308"/>
                </a:lnTo>
                <a:lnTo>
                  <a:pt x="3185" y="1330"/>
                </a:lnTo>
                <a:lnTo>
                  <a:pt x="3176" y="1350"/>
                </a:lnTo>
                <a:lnTo>
                  <a:pt x="3165" y="1370"/>
                </a:lnTo>
                <a:lnTo>
                  <a:pt x="3155" y="1389"/>
                </a:lnTo>
                <a:lnTo>
                  <a:pt x="3143" y="1409"/>
                </a:lnTo>
                <a:lnTo>
                  <a:pt x="3130" y="1426"/>
                </a:lnTo>
                <a:lnTo>
                  <a:pt x="3116" y="1444"/>
                </a:lnTo>
                <a:lnTo>
                  <a:pt x="3101" y="1460"/>
                </a:lnTo>
                <a:lnTo>
                  <a:pt x="3086" y="1477"/>
                </a:lnTo>
                <a:lnTo>
                  <a:pt x="3070" y="1492"/>
                </a:lnTo>
                <a:lnTo>
                  <a:pt x="3053" y="1507"/>
                </a:lnTo>
                <a:lnTo>
                  <a:pt x="3036" y="1520"/>
                </a:lnTo>
                <a:lnTo>
                  <a:pt x="3017" y="1533"/>
                </a:lnTo>
                <a:lnTo>
                  <a:pt x="2998" y="1545"/>
                </a:lnTo>
                <a:lnTo>
                  <a:pt x="2979" y="1557"/>
                </a:lnTo>
                <a:lnTo>
                  <a:pt x="2959" y="1567"/>
                </a:lnTo>
                <a:lnTo>
                  <a:pt x="2938" y="1576"/>
                </a:lnTo>
                <a:lnTo>
                  <a:pt x="2917" y="1585"/>
                </a:lnTo>
                <a:lnTo>
                  <a:pt x="2896" y="1592"/>
                </a:lnTo>
                <a:lnTo>
                  <a:pt x="2874" y="1598"/>
                </a:lnTo>
                <a:lnTo>
                  <a:pt x="2851" y="1603"/>
                </a:lnTo>
                <a:lnTo>
                  <a:pt x="2828" y="1607"/>
                </a:lnTo>
                <a:lnTo>
                  <a:pt x="2805" y="1609"/>
                </a:lnTo>
                <a:lnTo>
                  <a:pt x="2782" y="1612"/>
                </a:lnTo>
                <a:lnTo>
                  <a:pt x="2758" y="1613"/>
                </a:lnTo>
                <a:lnTo>
                  <a:pt x="2737" y="1612"/>
                </a:lnTo>
                <a:lnTo>
                  <a:pt x="2716" y="1610"/>
                </a:lnTo>
                <a:lnTo>
                  <a:pt x="2695" y="1608"/>
                </a:lnTo>
                <a:lnTo>
                  <a:pt x="2676" y="1605"/>
                </a:lnTo>
                <a:lnTo>
                  <a:pt x="2655" y="1601"/>
                </a:lnTo>
                <a:lnTo>
                  <a:pt x="2635" y="1596"/>
                </a:lnTo>
                <a:lnTo>
                  <a:pt x="2617" y="1590"/>
                </a:lnTo>
                <a:lnTo>
                  <a:pt x="2597" y="1584"/>
                </a:lnTo>
                <a:lnTo>
                  <a:pt x="2579" y="1576"/>
                </a:lnTo>
                <a:lnTo>
                  <a:pt x="2561" y="1568"/>
                </a:lnTo>
                <a:lnTo>
                  <a:pt x="2543" y="1560"/>
                </a:lnTo>
                <a:lnTo>
                  <a:pt x="2525" y="1550"/>
                </a:lnTo>
                <a:lnTo>
                  <a:pt x="2509" y="1540"/>
                </a:lnTo>
                <a:lnTo>
                  <a:pt x="2492" y="1529"/>
                </a:lnTo>
                <a:lnTo>
                  <a:pt x="2477" y="1517"/>
                </a:lnTo>
                <a:lnTo>
                  <a:pt x="2461" y="1505"/>
                </a:lnTo>
                <a:lnTo>
                  <a:pt x="2446" y="1492"/>
                </a:lnTo>
                <a:lnTo>
                  <a:pt x="2432" y="1479"/>
                </a:lnTo>
                <a:lnTo>
                  <a:pt x="2418" y="1465"/>
                </a:lnTo>
                <a:lnTo>
                  <a:pt x="2405" y="1450"/>
                </a:lnTo>
                <a:lnTo>
                  <a:pt x="2393" y="1435"/>
                </a:lnTo>
                <a:lnTo>
                  <a:pt x="2381" y="1419"/>
                </a:lnTo>
                <a:lnTo>
                  <a:pt x="2370" y="1402"/>
                </a:lnTo>
                <a:lnTo>
                  <a:pt x="2359" y="1386"/>
                </a:lnTo>
                <a:lnTo>
                  <a:pt x="2350" y="1369"/>
                </a:lnTo>
                <a:lnTo>
                  <a:pt x="2341" y="1352"/>
                </a:lnTo>
                <a:lnTo>
                  <a:pt x="2332" y="1333"/>
                </a:lnTo>
                <a:lnTo>
                  <a:pt x="2325" y="1315"/>
                </a:lnTo>
                <a:lnTo>
                  <a:pt x="2318" y="1296"/>
                </a:lnTo>
                <a:lnTo>
                  <a:pt x="2312" y="1277"/>
                </a:lnTo>
                <a:lnTo>
                  <a:pt x="2306" y="1258"/>
                </a:lnTo>
                <a:lnTo>
                  <a:pt x="2302" y="1238"/>
                </a:lnTo>
                <a:lnTo>
                  <a:pt x="2274" y="1253"/>
                </a:lnTo>
                <a:lnTo>
                  <a:pt x="2246" y="1271"/>
                </a:lnTo>
                <a:lnTo>
                  <a:pt x="2217" y="1288"/>
                </a:lnTo>
                <a:lnTo>
                  <a:pt x="2188" y="1306"/>
                </a:lnTo>
                <a:lnTo>
                  <a:pt x="2160" y="1325"/>
                </a:lnTo>
                <a:lnTo>
                  <a:pt x="2132" y="1343"/>
                </a:lnTo>
                <a:lnTo>
                  <a:pt x="2105" y="1362"/>
                </a:lnTo>
                <a:lnTo>
                  <a:pt x="2080" y="1382"/>
                </a:lnTo>
                <a:lnTo>
                  <a:pt x="2061" y="1397"/>
                </a:lnTo>
                <a:lnTo>
                  <a:pt x="2041" y="1413"/>
                </a:lnTo>
                <a:lnTo>
                  <a:pt x="2023" y="1429"/>
                </a:lnTo>
                <a:lnTo>
                  <a:pt x="2007" y="1445"/>
                </a:lnTo>
                <a:lnTo>
                  <a:pt x="1990" y="1461"/>
                </a:lnTo>
                <a:lnTo>
                  <a:pt x="1974" y="1478"/>
                </a:lnTo>
                <a:lnTo>
                  <a:pt x="1960" y="1495"/>
                </a:lnTo>
                <a:lnTo>
                  <a:pt x="1945" y="1511"/>
                </a:lnTo>
                <a:lnTo>
                  <a:pt x="1917" y="1545"/>
                </a:lnTo>
                <a:lnTo>
                  <a:pt x="1889" y="1581"/>
                </a:lnTo>
                <a:lnTo>
                  <a:pt x="1862" y="1619"/>
                </a:lnTo>
                <a:lnTo>
                  <a:pt x="1834" y="1658"/>
                </a:lnTo>
                <a:lnTo>
                  <a:pt x="1804" y="1701"/>
                </a:lnTo>
                <a:lnTo>
                  <a:pt x="1774" y="1744"/>
                </a:lnTo>
                <a:lnTo>
                  <a:pt x="1743" y="1787"/>
                </a:lnTo>
                <a:lnTo>
                  <a:pt x="1712" y="1833"/>
                </a:lnTo>
                <a:lnTo>
                  <a:pt x="1682" y="1878"/>
                </a:lnTo>
                <a:lnTo>
                  <a:pt x="1653" y="1921"/>
                </a:lnTo>
                <a:lnTo>
                  <a:pt x="1626" y="1964"/>
                </a:lnTo>
                <a:lnTo>
                  <a:pt x="1601" y="2005"/>
                </a:lnTo>
                <a:lnTo>
                  <a:pt x="1579" y="2043"/>
                </a:lnTo>
                <a:lnTo>
                  <a:pt x="1560" y="2079"/>
                </a:lnTo>
                <a:lnTo>
                  <a:pt x="1543" y="2114"/>
                </a:lnTo>
                <a:lnTo>
                  <a:pt x="1528" y="2146"/>
                </a:lnTo>
                <a:lnTo>
                  <a:pt x="1515" y="2178"/>
                </a:lnTo>
                <a:lnTo>
                  <a:pt x="1503" y="2208"/>
                </a:lnTo>
                <a:lnTo>
                  <a:pt x="1492" y="2238"/>
                </a:lnTo>
                <a:lnTo>
                  <a:pt x="1482" y="2268"/>
                </a:lnTo>
                <a:lnTo>
                  <a:pt x="1471" y="2299"/>
                </a:lnTo>
                <a:lnTo>
                  <a:pt x="1461" y="2329"/>
                </a:lnTo>
                <a:lnTo>
                  <a:pt x="1452" y="2359"/>
                </a:lnTo>
                <a:lnTo>
                  <a:pt x="1442" y="2387"/>
                </a:lnTo>
                <a:lnTo>
                  <a:pt x="1463" y="2394"/>
                </a:lnTo>
                <a:lnTo>
                  <a:pt x="1484" y="2403"/>
                </a:lnTo>
                <a:lnTo>
                  <a:pt x="1503" y="2415"/>
                </a:lnTo>
                <a:lnTo>
                  <a:pt x="1522" y="2426"/>
                </a:lnTo>
                <a:lnTo>
                  <a:pt x="1540" y="2440"/>
                </a:lnTo>
                <a:lnTo>
                  <a:pt x="1555" y="2455"/>
                </a:lnTo>
                <a:lnTo>
                  <a:pt x="1571" y="2471"/>
                </a:lnTo>
                <a:lnTo>
                  <a:pt x="1584" y="2488"/>
                </a:lnTo>
                <a:lnTo>
                  <a:pt x="1597" y="2506"/>
                </a:lnTo>
                <a:lnTo>
                  <a:pt x="1608" y="2526"/>
                </a:lnTo>
                <a:lnTo>
                  <a:pt x="1618" y="2545"/>
                </a:lnTo>
                <a:lnTo>
                  <a:pt x="1626" y="2567"/>
                </a:lnTo>
                <a:lnTo>
                  <a:pt x="1632" y="2589"/>
                </a:lnTo>
                <a:lnTo>
                  <a:pt x="1637" y="2610"/>
                </a:lnTo>
                <a:lnTo>
                  <a:pt x="1640" y="2634"/>
                </a:lnTo>
                <a:lnTo>
                  <a:pt x="1640" y="2657"/>
                </a:lnTo>
                <a:lnTo>
                  <a:pt x="1640" y="2671"/>
                </a:lnTo>
                <a:lnTo>
                  <a:pt x="1639" y="2686"/>
                </a:lnTo>
                <a:lnTo>
                  <a:pt x="1637" y="2700"/>
                </a:lnTo>
                <a:lnTo>
                  <a:pt x="1635" y="2715"/>
                </a:lnTo>
                <a:lnTo>
                  <a:pt x="1632" y="2728"/>
                </a:lnTo>
                <a:lnTo>
                  <a:pt x="1628" y="2742"/>
                </a:lnTo>
                <a:lnTo>
                  <a:pt x="1624" y="2754"/>
                </a:lnTo>
                <a:lnTo>
                  <a:pt x="1619" y="2768"/>
                </a:lnTo>
                <a:lnTo>
                  <a:pt x="1612" y="2780"/>
                </a:lnTo>
                <a:lnTo>
                  <a:pt x="1606" y="2793"/>
                </a:lnTo>
                <a:lnTo>
                  <a:pt x="1600" y="2804"/>
                </a:lnTo>
                <a:lnTo>
                  <a:pt x="1593" y="2816"/>
                </a:lnTo>
                <a:lnTo>
                  <a:pt x="1584" y="2827"/>
                </a:lnTo>
                <a:lnTo>
                  <a:pt x="1576" y="2838"/>
                </a:lnTo>
                <a:lnTo>
                  <a:pt x="1567" y="2848"/>
                </a:lnTo>
                <a:lnTo>
                  <a:pt x="1557" y="2858"/>
                </a:lnTo>
                <a:lnTo>
                  <a:pt x="1548" y="2867"/>
                </a:lnTo>
                <a:lnTo>
                  <a:pt x="1538" y="2876"/>
                </a:lnTo>
                <a:lnTo>
                  <a:pt x="1526" y="2885"/>
                </a:lnTo>
                <a:lnTo>
                  <a:pt x="1516" y="2893"/>
                </a:lnTo>
                <a:lnTo>
                  <a:pt x="1504" y="2900"/>
                </a:lnTo>
                <a:lnTo>
                  <a:pt x="1492" y="2906"/>
                </a:lnTo>
                <a:lnTo>
                  <a:pt x="1480" y="2913"/>
                </a:lnTo>
                <a:lnTo>
                  <a:pt x="1467" y="2919"/>
                </a:lnTo>
                <a:lnTo>
                  <a:pt x="1455" y="2924"/>
                </a:lnTo>
                <a:lnTo>
                  <a:pt x="1441" y="2928"/>
                </a:lnTo>
                <a:lnTo>
                  <a:pt x="1428" y="2932"/>
                </a:lnTo>
                <a:lnTo>
                  <a:pt x="1414" y="2935"/>
                </a:lnTo>
                <a:lnTo>
                  <a:pt x="1400" y="2938"/>
                </a:lnTo>
                <a:lnTo>
                  <a:pt x="1385" y="2940"/>
                </a:lnTo>
                <a:lnTo>
                  <a:pt x="1372" y="2941"/>
                </a:lnTo>
                <a:lnTo>
                  <a:pt x="1356" y="2941"/>
                </a:lnTo>
                <a:lnTo>
                  <a:pt x="1342" y="2941"/>
                </a:lnTo>
                <a:lnTo>
                  <a:pt x="1327" y="2940"/>
                </a:lnTo>
                <a:lnTo>
                  <a:pt x="1314" y="2938"/>
                </a:lnTo>
                <a:lnTo>
                  <a:pt x="1299" y="2935"/>
                </a:lnTo>
                <a:lnTo>
                  <a:pt x="1286" y="2932"/>
                </a:lnTo>
                <a:lnTo>
                  <a:pt x="1272" y="2928"/>
                </a:lnTo>
                <a:lnTo>
                  <a:pt x="1259" y="2924"/>
                </a:lnTo>
                <a:lnTo>
                  <a:pt x="1246" y="2919"/>
                </a:lnTo>
                <a:lnTo>
                  <a:pt x="1234" y="2913"/>
                </a:lnTo>
                <a:lnTo>
                  <a:pt x="1221" y="2906"/>
                </a:lnTo>
                <a:lnTo>
                  <a:pt x="1209" y="2900"/>
                </a:lnTo>
                <a:lnTo>
                  <a:pt x="1197" y="2893"/>
                </a:lnTo>
                <a:lnTo>
                  <a:pt x="1186" y="2885"/>
                </a:lnTo>
                <a:lnTo>
                  <a:pt x="1176" y="2876"/>
                </a:lnTo>
                <a:lnTo>
                  <a:pt x="1165" y="2867"/>
                </a:lnTo>
                <a:lnTo>
                  <a:pt x="1156" y="2858"/>
                </a:lnTo>
                <a:lnTo>
                  <a:pt x="1146" y="2848"/>
                </a:lnTo>
                <a:lnTo>
                  <a:pt x="1137" y="2838"/>
                </a:lnTo>
                <a:lnTo>
                  <a:pt x="1129" y="2827"/>
                </a:lnTo>
                <a:lnTo>
                  <a:pt x="1121" y="2816"/>
                </a:lnTo>
                <a:lnTo>
                  <a:pt x="1113" y="2804"/>
                </a:lnTo>
                <a:lnTo>
                  <a:pt x="1106" y="2793"/>
                </a:lnTo>
                <a:lnTo>
                  <a:pt x="1100" y="2780"/>
                </a:lnTo>
                <a:lnTo>
                  <a:pt x="1095" y="2768"/>
                </a:lnTo>
                <a:lnTo>
                  <a:pt x="1089" y="2754"/>
                </a:lnTo>
                <a:lnTo>
                  <a:pt x="1085" y="2742"/>
                </a:lnTo>
                <a:lnTo>
                  <a:pt x="1081" y="2728"/>
                </a:lnTo>
                <a:lnTo>
                  <a:pt x="1078" y="2715"/>
                </a:lnTo>
                <a:lnTo>
                  <a:pt x="1076" y="2700"/>
                </a:lnTo>
                <a:lnTo>
                  <a:pt x="1074" y="2686"/>
                </a:lnTo>
                <a:lnTo>
                  <a:pt x="1073" y="2671"/>
                </a:lnTo>
                <a:lnTo>
                  <a:pt x="1072" y="2657"/>
                </a:lnTo>
                <a:lnTo>
                  <a:pt x="1073" y="2643"/>
                </a:lnTo>
                <a:lnTo>
                  <a:pt x="1074" y="2628"/>
                </a:lnTo>
                <a:lnTo>
                  <a:pt x="1076" y="2615"/>
                </a:lnTo>
                <a:lnTo>
                  <a:pt x="1078" y="2600"/>
                </a:lnTo>
                <a:lnTo>
                  <a:pt x="1081" y="2587"/>
                </a:lnTo>
                <a:lnTo>
                  <a:pt x="1085" y="2573"/>
                </a:lnTo>
                <a:lnTo>
                  <a:pt x="1089" y="2560"/>
                </a:lnTo>
                <a:lnTo>
                  <a:pt x="1095" y="2547"/>
                </a:lnTo>
                <a:lnTo>
                  <a:pt x="1100" y="2534"/>
                </a:lnTo>
                <a:lnTo>
                  <a:pt x="1106" y="2522"/>
                </a:lnTo>
                <a:lnTo>
                  <a:pt x="1113" y="2510"/>
                </a:lnTo>
                <a:lnTo>
                  <a:pt x="1121" y="2499"/>
                </a:lnTo>
                <a:lnTo>
                  <a:pt x="1129" y="2487"/>
                </a:lnTo>
                <a:lnTo>
                  <a:pt x="1137" y="2477"/>
                </a:lnTo>
                <a:lnTo>
                  <a:pt x="1146" y="2467"/>
                </a:lnTo>
                <a:lnTo>
                  <a:pt x="1156" y="2457"/>
                </a:lnTo>
                <a:lnTo>
                  <a:pt x="1165" y="2447"/>
                </a:lnTo>
                <a:lnTo>
                  <a:pt x="1176" y="2439"/>
                </a:lnTo>
                <a:lnTo>
                  <a:pt x="1186" y="2430"/>
                </a:lnTo>
                <a:lnTo>
                  <a:pt x="1197" y="2422"/>
                </a:lnTo>
                <a:lnTo>
                  <a:pt x="1209" y="2415"/>
                </a:lnTo>
                <a:lnTo>
                  <a:pt x="1221" y="2408"/>
                </a:lnTo>
                <a:lnTo>
                  <a:pt x="1234" y="2401"/>
                </a:lnTo>
                <a:lnTo>
                  <a:pt x="1246" y="2396"/>
                </a:lnTo>
                <a:lnTo>
                  <a:pt x="1259" y="2391"/>
                </a:lnTo>
                <a:lnTo>
                  <a:pt x="1272" y="2387"/>
                </a:lnTo>
                <a:lnTo>
                  <a:pt x="1286" y="2383"/>
                </a:lnTo>
                <a:lnTo>
                  <a:pt x="1299" y="2380"/>
                </a:lnTo>
                <a:lnTo>
                  <a:pt x="1314" y="2376"/>
                </a:lnTo>
                <a:lnTo>
                  <a:pt x="1327" y="2375"/>
                </a:lnTo>
                <a:lnTo>
                  <a:pt x="1342" y="2374"/>
                </a:lnTo>
                <a:lnTo>
                  <a:pt x="1356" y="2373"/>
                </a:lnTo>
                <a:lnTo>
                  <a:pt x="1366" y="2373"/>
                </a:lnTo>
                <a:lnTo>
                  <a:pt x="1377" y="2374"/>
                </a:lnTo>
                <a:lnTo>
                  <a:pt x="1387" y="2375"/>
                </a:lnTo>
                <a:lnTo>
                  <a:pt x="1398" y="2376"/>
                </a:lnTo>
                <a:lnTo>
                  <a:pt x="1406" y="2350"/>
                </a:lnTo>
                <a:lnTo>
                  <a:pt x="1413" y="2321"/>
                </a:lnTo>
                <a:lnTo>
                  <a:pt x="1421" y="2291"/>
                </a:lnTo>
                <a:lnTo>
                  <a:pt x="1430" y="2260"/>
                </a:lnTo>
                <a:lnTo>
                  <a:pt x="1438" y="2228"/>
                </a:lnTo>
                <a:lnTo>
                  <a:pt x="1445" y="2197"/>
                </a:lnTo>
                <a:lnTo>
                  <a:pt x="1452" y="2166"/>
                </a:lnTo>
                <a:lnTo>
                  <a:pt x="1458" y="2133"/>
                </a:lnTo>
                <a:lnTo>
                  <a:pt x="1462" y="2100"/>
                </a:lnTo>
                <a:lnTo>
                  <a:pt x="1466" y="2065"/>
                </a:lnTo>
                <a:lnTo>
                  <a:pt x="1468" y="2030"/>
                </a:lnTo>
                <a:lnTo>
                  <a:pt x="1469" y="1991"/>
                </a:lnTo>
                <a:lnTo>
                  <a:pt x="1469" y="1953"/>
                </a:lnTo>
                <a:lnTo>
                  <a:pt x="1467" y="1913"/>
                </a:lnTo>
                <a:lnTo>
                  <a:pt x="1464" y="1871"/>
                </a:lnTo>
                <a:lnTo>
                  <a:pt x="1461" y="1830"/>
                </a:lnTo>
                <a:lnTo>
                  <a:pt x="1457" y="1789"/>
                </a:lnTo>
                <a:lnTo>
                  <a:pt x="1452" y="1747"/>
                </a:lnTo>
                <a:lnTo>
                  <a:pt x="1446" y="1708"/>
                </a:lnTo>
                <a:lnTo>
                  <a:pt x="1442" y="1671"/>
                </a:lnTo>
                <a:lnTo>
                  <a:pt x="1441" y="1666"/>
                </a:lnTo>
                <a:lnTo>
                  <a:pt x="1441" y="1665"/>
                </a:lnTo>
                <a:lnTo>
                  <a:pt x="1441" y="1664"/>
                </a:lnTo>
                <a:lnTo>
                  <a:pt x="1439" y="1652"/>
                </a:lnTo>
                <a:lnTo>
                  <a:pt x="1439" y="1651"/>
                </a:lnTo>
                <a:lnTo>
                  <a:pt x="1435" y="1618"/>
                </a:lnTo>
                <a:lnTo>
                  <a:pt x="1431" y="1587"/>
                </a:lnTo>
                <a:lnTo>
                  <a:pt x="1427" y="1558"/>
                </a:lnTo>
                <a:lnTo>
                  <a:pt x="1421" y="1531"/>
                </a:lnTo>
                <a:lnTo>
                  <a:pt x="1416" y="1505"/>
                </a:lnTo>
                <a:lnTo>
                  <a:pt x="1411" y="1480"/>
                </a:lnTo>
                <a:lnTo>
                  <a:pt x="1405" y="1457"/>
                </a:lnTo>
                <a:lnTo>
                  <a:pt x="1398" y="1436"/>
                </a:lnTo>
                <a:lnTo>
                  <a:pt x="1389" y="1413"/>
                </a:lnTo>
                <a:lnTo>
                  <a:pt x="1379" y="1392"/>
                </a:lnTo>
                <a:lnTo>
                  <a:pt x="1366" y="1371"/>
                </a:lnTo>
                <a:lnTo>
                  <a:pt x="1353" y="1352"/>
                </a:lnTo>
                <a:lnTo>
                  <a:pt x="1335" y="1331"/>
                </a:lnTo>
                <a:lnTo>
                  <a:pt x="1317" y="1309"/>
                </a:lnTo>
                <a:lnTo>
                  <a:pt x="1293" y="1285"/>
                </a:lnTo>
                <a:lnTo>
                  <a:pt x="1267" y="1261"/>
                </a:lnTo>
                <a:lnTo>
                  <a:pt x="1237" y="1233"/>
                </a:lnTo>
                <a:lnTo>
                  <a:pt x="1204" y="1204"/>
                </a:lnTo>
                <a:lnTo>
                  <a:pt x="1169" y="1175"/>
                </a:lnTo>
                <a:lnTo>
                  <a:pt x="1134" y="1145"/>
                </a:lnTo>
                <a:lnTo>
                  <a:pt x="1111" y="1166"/>
                </a:lnTo>
                <a:lnTo>
                  <a:pt x="1087" y="1186"/>
                </a:lnTo>
                <a:lnTo>
                  <a:pt x="1062" y="1206"/>
                </a:lnTo>
                <a:lnTo>
                  <a:pt x="1037" y="1223"/>
                </a:lnTo>
                <a:lnTo>
                  <a:pt x="1010" y="1240"/>
                </a:lnTo>
                <a:lnTo>
                  <a:pt x="982" y="1255"/>
                </a:lnTo>
                <a:lnTo>
                  <a:pt x="954" y="1270"/>
                </a:lnTo>
                <a:lnTo>
                  <a:pt x="924" y="1283"/>
                </a:lnTo>
                <a:lnTo>
                  <a:pt x="894" y="1295"/>
                </a:lnTo>
                <a:lnTo>
                  <a:pt x="863" y="1304"/>
                </a:lnTo>
                <a:lnTo>
                  <a:pt x="832" y="1313"/>
                </a:lnTo>
                <a:lnTo>
                  <a:pt x="801" y="1321"/>
                </a:lnTo>
                <a:lnTo>
                  <a:pt x="768" y="1326"/>
                </a:lnTo>
                <a:lnTo>
                  <a:pt x="736" y="1330"/>
                </a:lnTo>
                <a:lnTo>
                  <a:pt x="702" y="1333"/>
                </a:lnTo>
                <a:lnTo>
                  <a:pt x="668" y="1333"/>
                </a:lnTo>
                <a:lnTo>
                  <a:pt x="634" y="1333"/>
                </a:lnTo>
                <a:lnTo>
                  <a:pt x="600" y="1330"/>
                </a:lnTo>
                <a:lnTo>
                  <a:pt x="567" y="1326"/>
                </a:lnTo>
                <a:lnTo>
                  <a:pt x="533" y="1320"/>
                </a:lnTo>
                <a:lnTo>
                  <a:pt x="501" y="1312"/>
                </a:lnTo>
                <a:lnTo>
                  <a:pt x="469" y="1303"/>
                </a:lnTo>
                <a:lnTo>
                  <a:pt x="439" y="1293"/>
                </a:lnTo>
                <a:lnTo>
                  <a:pt x="408" y="1281"/>
                </a:lnTo>
                <a:lnTo>
                  <a:pt x="379" y="1268"/>
                </a:lnTo>
                <a:lnTo>
                  <a:pt x="350" y="1253"/>
                </a:lnTo>
                <a:lnTo>
                  <a:pt x="322" y="1237"/>
                </a:lnTo>
                <a:lnTo>
                  <a:pt x="295" y="1219"/>
                </a:lnTo>
                <a:lnTo>
                  <a:pt x="269" y="1201"/>
                </a:lnTo>
                <a:lnTo>
                  <a:pt x="243" y="1181"/>
                </a:lnTo>
                <a:lnTo>
                  <a:pt x="219" y="1160"/>
                </a:lnTo>
                <a:lnTo>
                  <a:pt x="196" y="1138"/>
                </a:lnTo>
                <a:lnTo>
                  <a:pt x="173" y="1115"/>
                </a:lnTo>
                <a:lnTo>
                  <a:pt x="153" y="1091"/>
                </a:lnTo>
                <a:lnTo>
                  <a:pt x="133" y="1066"/>
                </a:lnTo>
                <a:lnTo>
                  <a:pt x="114" y="1039"/>
                </a:lnTo>
                <a:lnTo>
                  <a:pt x="97" y="1012"/>
                </a:lnTo>
                <a:lnTo>
                  <a:pt x="81" y="984"/>
                </a:lnTo>
                <a:lnTo>
                  <a:pt x="65" y="956"/>
                </a:lnTo>
                <a:lnTo>
                  <a:pt x="52" y="926"/>
                </a:lnTo>
                <a:lnTo>
                  <a:pt x="41" y="896"/>
                </a:lnTo>
                <a:lnTo>
                  <a:pt x="30" y="865"/>
                </a:lnTo>
                <a:lnTo>
                  <a:pt x="21" y="833"/>
                </a:lnTo>
                <a:lnTo>
                  <a:pt x="14" y="801"/>
                </a:lnTo>
                <a:lnTo>
                  <a:pt x="7" y="768"/>
                </a:lnTo>
                <a:lnTo>
                  <a:pt x="3" y="735"/>
                </a:lnTo>
                <a:lnTo>
                  <a:pt x="1" y="701"/>
                </a:lnTo>
                <a:lnTo>
                  <a:pt x="0" y="666"/>
                </a:lnTo>
                <a:lnTo>
                  <a:pt x="1" y="632"/>
                </a:lnTo>
                <a:lnTo>
                  <a:pt x="3" y="598"/>
                </a:lnTo>
                <a:lnTo>
                  <a:pt x="7" y="565"/>
                </a:lnTo>
                <a:lnTo>
                  <a:pt x="14" y="532"/>
                </a:lnTo>
                <a:lnTo>
                  <a:pt x="21" y="500"/>
                </a:lnTo>
                <a:lnTo>
                  <a:pt x="30" y="469"/>
                </a:lnTo>
                <a:lnTo>
                  <a:pt x="41" y="438"/>
                </a:lnTo>
                <a:lnTo>
                  <a:pt x="52" y="407"/>
                </a:lnTo>
                <a:lnTo>
                  <a:pt x="65" y="378"/>
                </a:lnTo>
                <a:lnTo>
                  <a:pt x="81" y="349"/>
                </a:lnTo>
                <a:lnTo>
                  <a:pt x="97" y="321"/>
                </a:lnTo>
                <a:lnTo>
                  <a:pt x="114" y="294"/>
                </a:lnTo>
                <a:lnTo>
                  <a:pt x="133" y="268"/>
                </a:lnTo>
                <a:lnTo>
                  <a:pt x="153" y="242"/>
                </a:lnTo>
                <a:lnTo>
                  <a:pt x="173" y="218"/>
                </a:lnTo>
                <a:lnTo>
                  <a:pt x="196" y="195"/>
                </a:lnTo>
                <a:lnTo>
                  <a:pt x="219" y="173"/>
                </a:lnTo>
                <a:lnTo>
                  <a:pt x="243" y="152"/>
                </a:lnTo>
                <a:lnTo>
                  <a:pt x="269" y="132"/>
                </a:lnTo>
                <a:lnTo>
                  <a:pt x="295" y="114"/>
                </a:lnTo>
                <a:lnTo>
                  <a:pt x="322" y="96"/>
                </a:lnTo>
                <a:lnTo>
                  <a:pt x="350" y="81"/>
                </a:lnTo>
                <a:lnTo>
                  <a:pt x="379" y="65"/>
                </a:lnTo>
                <a:lnTo>
                  <a:pt x="408" y="53"/>
                </a:lnTo>
                <a:lnTo>
                  <a:pt x="439" y="40"/>
                </a:lnTo>
                <a:lnTo>
                  <a:pt x="469" y="30"/>
                </a:lnTo>
                <a:lnTo>
                  <a:pt x="501" y="21"/>
                </a:lnTo>
                <a:lnTo>
                  <a:pt x="533" y="13"/>
                </a:lnTo>
                <a:lnTo>
                  <a:pt x="567" y="7"/>
                </a:lnTo>
                <a:lnTo>
                  <a:pt x="600" y="3"/>
                </a:lnTo>
                <a:lnTo>
                  <a:pt x="634" y="1"/>
                </a:lnTo>
                <a:lnTo>
                  <a:pt x="668" y="0"/>
                </a:lnTo>
                <a:close/>
                <a:moveTo>
                  <a:pt x="1524" y="1176"/>
                </a:moveTo>
                <a:lnTo>
                  <a:pt x="1533" y="1182"/>
                </a:lnTo>
                <a:lnTo>
                  <a:pt x="1543" y="1187"/>
                </a:lnTo>
                <a:lnTo>
                  <a:pt x="1553" y="1192"/>
                </a:lnTo>
                <a:lnTo>
                  <a:pt x="1565" y="1197"/>
                </a:lnTo>
                <a:lnTo>
                  <a:pt x="1576" y="1201"/>
                </a:lnTo>
                <a:lnTo>
                  <a:pt x="1587" y="1205"/>
                </a:lnTo>
                <a:lnTo>
                  <a:pt x="1599" y="1207"/>
                </a:lnTo>
                <a:lnTo>
                  <a:pt x="1611" y="1210"/>
                </a:lnTo>
                <a:lnTo>
                  <a:pt x="1637" y="1213"/>
                </a:lnTo>
                <a:lnTo>
                  <a:pt x="1663" y="1214"/>
                </a:lnTo>
                <a:lnTo>
                  <a:pt x="1689" y="1214"/>
                </a:lnTo>
                <a:lnTo>
                  <a:pt x="1716" y="1213"/>
                </a:lnTo>
                <a:lnTo>
                  <a:pt x="1742" y="1211"/>
                </a:lnTo>
                <a:lnTo>
                  <a:pt x="1768" y="1208"/>
                </a:lnTo>
                <a:lnTo>
                  <a:pt x="1792" y="1204"/>
                </a:lnTo>
                <a:lnTo>
                  <a:pt x="1815" y="1200"/>
                </a:lnTo>
                <a:lnTo>
                  <a:pt x="1836" y="1194"/>
                </a:lnTo>
                <a:lnTo>
                  <a:pt x="1856" y="1190"/>
                </a:lnTo>
                <a:lnTo>
                  <a:pt x="1873" y="1186"/>
                </a:lnTo>
                <a:lnTo>
                  <a:pt x="1886" y="1183"/>
                </a:lnTo>
                <a:lnTo>
                  <a:pt x="1906" y="1178"/>
                </a:lnTo>
                <a:lnTo>
                  <a:pt x="1916" y="1177"/>
                </a:lnTo>
                <a:lnTo>
                  <a:pt x="1919" y="1178"/>
                </a:lnTo>
                <a:lnTo>
                  <a:pt x="1922" y="1179"/>
                </a:lnTo>
                <a:lnTo>
                  <a:pt x="1924" y="1182"/>
                </a:lnTo>
                <a:lnTo>
                  <a:pt x="1925" y="1186"/>
                </a:lnTo>
                <a:lnTo>
                  <a:pt x="1930" y="1197"/>
                </a:lnTo>
                <a:lnTo>
                  <a:pt x="1935" y="1212"/>
                </a:lnTo>
                <a:lnTo>
                  <a:pt x="1940" y="1225"/>
                </a:lnTo>
                <a:lnTo>
                  <a:pt x="1945" y="1237"/>
                </a:lnTo>
                <a:lnTo>
                  <a:pt x="1950" y="1248"/>
                </a:lnTo>
                <a:lnTo>
                  <a:pt x="1950" y="1249"/>
                </a:lnTo>
                <a:lnTo>
                  <a:pt x="1953" y="1247"/>
                </a:lnTo>
                <a:lnTo>
                  <a:pt x="1972" y="1231"/>
                </a:lnTo>
                <a:lnTo>
                  <a:pt x="1993" y="1214"/>
                </a:lnTo>
                <a:lnTo>
                  <a:pt x="2020" y="1190"/>
                </a:lnTo>
                <a:lnTo>
                  <a:pt x="2035" y="1177"/>
                </a:lnTo>
                <a:lnTo>
                  <a:pt x="2048" y="1161"/>
                </a:lnTo>
                <a:lnTo>
                  <a:pt x="2063" y="1145"/>
                </a:lnTo>
                <a:lnTo>
                  <a:pt x="2076" y="1127"/>
                </a:lnTo>
                <a:lnTo>
                  <a:pt x="2090" y="1109"/>
                </a:lnTo>
                <a:lnTo>
                  <a:pt x="2101" y="1090"/>
                </a:lnTo>
                <a:lnTo>
                  <a:pt x="2112" y="1071"/>
                </a:lnTo>
                <a:lnTo>
                  <a:pt x="2122" y="1053"/>
                </a:lnTo>
                <a:lnTo>
                  <a:pt x="2138" y="1017"/>
                </a:lnTo>
                <a:lnTo>
                  <a:pt x="2150" y="990"/>
                </a:lnTo>
                <a:lnTo>
                  <a:pt x="2161" y="965"/>
                </a:lnTo>
                <a:lnTo>
                  <a:pt x="2162" y="961"/>
                </a:lnTo>
                <a:lnTo>
                  <a:pt x="2159" y="961"/>
                </a:lnTo>
                <a:lnTo>
                  <a:pt x="2137" y="967"/>
                </a:lnTo>
                <a:lnTo>
                  <a:pt x="2114" y="972"/>
                </a:lnTo>
                <a:lnTo>
                  <a:pt x="2084" y="979"/>
                </a:lnTo>
                <a:lnTo>
                  <a:pt x="2050" y="985"/>
                </a:lnTo>
                <a:lnTo>
                  <a:pt x="2013" y="990"/>
                </a:lnTo>
                <a:lnTo>
                  <a:pt x="1974" y="994"/>
                </a:lnTo>
                <a:lnTo>
                  <a:pt x="1938" y="996"/>
                </a:lnTo>
                <a:lnTo>
                  <a:pt x="1907" y="996"/>
                </a:lnTo>
                <a:lnTo>
                  <a:pt x="1883" y="996"/>
                </a:lnTo>
                <a:lnTo>
                  <a:pt x="1860" y="996"/>
                </a:lnTo>
                <a:lnTo>
                  <a:pt x="1857" y="996"/>
                </a:lnTo>
                <a:lnTo>
                  <a:pt x="1857" y="998"/>
                </a:lnTo>
                <a:lnTo>
                  <a:pt x="1862" y="1011"/>
                </a:lnTo>
                <a:lnTo>
                  <a:pt x="1868" y="1025"/>
                </a:lnTo>
                <a:lnTo>
                  <a:pt x="1874" y="1041"/>
                </a:lnTo>
                <a:lnTo>
                  <a:pt x="1880" y="1058"/>
                </a:lnTo>
                <a:lnTo>
                  <a:pt x="1884" y="1072"/>
                </a:lnTo>
                <a:lnTo>
                  <a:pt x="1889" y="1085"/>
                </a:lnTo>
                <a:lnTo>
                  <a:pt x="1890" y="1087"/>
                </a:lnTo>
                <a:lnTo>
                  <a:pt x="1887" y="1088"/>
                </a:lnTo>
                <a:lnTo>
                  <a:pt x="1870" y="1089"/>
                </a:lnTo>
                <a:lnTo>
                  <a:pt x="1850" y="1091"/>
                </a:lnTo>
                <a:lnTo>
                  <a:pt x="1822" y="1092"/>
                </a:lnTo>
                <a:lnTo>
                  <a:pt x="1803" y="1092"/>
                </a:lnTo>
                <a:lnTo>
                  <a:pt x="1782" y="1091"/>
                </a:lnTo>
                <a:lnTo>
                  <a:pt x="1759" y="1088"/>
                </a:lnTo>
                <a:lnTo>
                  <a:pt x="1732" y="1085"/>
                </a:lnTo>
                <a:lnTo>
                  <a:pt x="1702" y="1079"/>
                </a:lnTo>
                <a:lnTo>
                  <a:pt x="1669" y="1073"/>
                </a:lnTo>
                <a:lnTo>
                  <a:pt x="1636" y="1066"/>
                </a:lnTo>
                <a:lnTo>
                  <a:pt x="1602" y="1058"/>
                </a:lnTo>
                <a:lnTo>
                  <a:pt x="1570" y="1050"/>
                </a:lnTo>
                <a:lnTo>
                  <a:pt x="1539" y="1043"/>
                </a:lnTo>
                <a:lnTo>
                  <a:pt x="1512" y="1036"/>
                </a:lnTo>
                <a:lnTo>
                  <a:pt x="1488" y="1030"/>
                </a:lnTo>
                <a:lnTo>
                  <a:pt x="1456" y="1023"/>
                </a:lnTo>
                <a:lnTo>
                  <a:pt x="1439" y="1018"/>
                </a:lnTo>
                <a:lnTo>
                  <a:pt x="1433" y="1016"/>
                </a:lnTo>
                <a:lnTo>
                  <a:pt x="1433" y="1016"/>
                </a:lnTo>
                <a:lnTo>
                  <a:pt x="1434" y="1020"/>
                </a:lnTo>
                <a:lnTo>
                  <a:pt x="1443" y="1047"/>
                </a:lnTo>
                <a:lnTo>
                  <a:pt x="1448" y="1061"/>
                </a:lnTo>
                <a:lnTo>
                  <a:pt x="1454" y="1075"/>
                </a:lnTo>
                <a:lnTo>
                  <a:pt x="1461" y="1093"/>
                </a:lnTo>
                <a:lnTo>
                  <a:pt x="1470" y="1111"/>
                </a:lnTo>
                <a:lnTo>
                  <a:pt x="1481" y="1128"/>
                </a:lnTo>
                <a:lnTo>
                  <a:pt x="1493" y="1146"/>
                </a:lnTo>
                <a:lnTo>
                  <a:pt x="1500" y="1154"/>
                </a:lnTo>
                <a:lnTo>
                  <a:pt x="1508" y="1161"/>
                </a:lnTo>
                <a:lnTo>
                  <a:pt x="1516" y="1168"/>
                </a:lnTo>
                <a:lnTo>
                  <a:pt x="1524" y="1176"/>
                </a:lnTo>
                <a:close/>
                <a:moveTo>
                  <a:pt x="2147" y="1514"/>
                </a:moveTo>
                <a:lnTo>
                  <a:pt x="2136" y="1518"/>
                </a:lnTo>
                <a:lnTo>
                  <a:pt x="2126" y="1524"/>
                </a:lnTo>
                <a:lnTo>
                  <a:pt x="2117" y="1529"/>
                </a:lnTo>
                <a:lnTo>
                  <a:pt x="2106" y="1536"/>
                </a:lnTo>
                <a:lnTo>
                  <a:pt x="2097" y="1543"/>
                </a:lnTo>
                <a:lnTo>
                  <a:pt x="2087" y="1550"/>
                </a:lnTo>
                <a:lnTo>
                  <a:pt x="2078" y="1559"/>
                </a:lnTo>
                <a:lnTo>
                  <a:pt x="2070" y="1568"/>
                </a:lnTo>
                <a:lnTo>
                  <a:pt x="2053" y="1587"/>
                </a:lnTo>
                <a:lnTo>
                  <a:pt x="2037" y="1607"/>
                </a:lnTo>
                <a:lnTo>
                  <a:pt x="2022" y="1629"/>
                </a:lnTo>
                <a:lnTo>
                  <a:pt x="2009" y="1652"/>
                </a:lnTo>
                <a:lnTo>
                  <a:pt x="1996" y="1675"/>
                </a:lnTo>
                <a:lnTo>
                  <a:pt x="1985" y="1698"/>
                </a:lnTo>
                <a:lnTo>
                  <a:pt x="1974" y="1720"/>
                </a:lnTo>
                <a:lnTo>
                  <a:pt x="1965" y="1742"/>
                </a:lnTo>
                <a:lnTo>
                  <a:pt x="1957" y="1763"/>
                </a:lnTo>
                <a:lnTo>
                  <a:pt x="1950" y="1781"/>
                </a:lnTo>
                <a:lnTo>
                  <a:pt x="1944" y="1797"/>
                </a:lnTo>
                <a:lnTo>
                  <a:pt x="1939" y="1810"/>
                </a:lnTo>
                <a:lnTo>
                  <a:pt x="1932" y="1830"/>
                </a:lnTo>
                <a:lnTo>
                  <a:pt x="1928" y="1839"/>
                </a:lnTo>
                <a:lnTo>
                  <a:pt x="1925" y="1841"/>
                </a:lnTo>
                <a:lnTo>
                  <a:pt x="1923" y="1841"/>
                </a:lnTo>
                <a:lnTo>
                  <a:pt x="1918" y="1841"/>
                </a:lnTo>
                <a:lnTo>
                  <a:pt x="1914" y="1840"/>
                </a:lnTo>
                <a:lnTo>
                  <a:pt x="1903" y="1838"/>
                </a:lnTo>
                <a:lnTo>
                  <a:pt x="1888" y="1835"/>
                </a:lnTo>
                <a:lnTo>
                  <a:pt x="1874" y="1831"/>
                </a:lnTo>
                <a:lnTo>
                  <a:pt x="1861" y="1829"/>
                </a:lnTo>
                <a:lnTo>
                  <a:pt x="1850" y="1826"/>
                </a:lnTo>
                <a:lnTo>
                  <a:pt x="1848" y="1826"/>
                </a:lnTo>
                <a:lnTo>
                  <a:pt x="1849" y="1830"/>
                </a:lnTo>
                <a:lnTo>
                  <a:pt x="1851" y="1855"/>
                </a:lnTo>
                <a:lnTo>
                  <a:pt x="1853" y="1882"/>
                </a:lnTo>
                <a:lnTo>
                  <a:pt x="1858" y="1917"/>
                </a:lnTo>
                <a:lnTo>
                  <a:pt x="1862" y="1937"/>
                </a:lnTo>
                <a:lnTo>
                  <a:pt x="1867" y="1957"/>
                </a:lnTo>
                <a:lnTo>
                  <a:pt x="1873" y="1978"/>
                </a:lnTo>
                <a:lnTo>
                  <a:pt x="1879" y="1999"/>
                </a:lnTo>
                <a:lnTo>
                  <a:pt x="1887" y="2019"/>
                </a:lnTo>
                <a:lnTo>
                  <a:pt x="1897" y="2040"/>
                </a:lnTo>
                <a:lnTo>
                  <a:pt x="1907" y="2060"/>
                </a:lnTo>
                <a:lnTo>
                  <a:pt x="1916" y="2078"/>
                </a:lnTo>
                <a:lnTo>
                  <a:pt x="1936" y="2110"/>
                </a:lnTo>
                <a:lnTo>
                  <a:pt x="1952" y="2136"/>
                </a:lnTo>
                <a:lnTo>
                  <a:pt x="1967" y="2159"/>
                </a:lnTo>
                <a:lnTo>
                  <a:pt x="1969" y="2163"/>
                </a:lnTo>
                <a:lnTo>
                  <a:pt x="1970" y="2160"/>
                </a:lnTo>
                <a:lnTo>
                  <a:pt x="1979" y="2139"/>
                </a:lnTo>
                <a:lnTo>
                  <a:pt x="1987" y="2117"/>
                </a:lnTo>
                <a:lnTo>
                  <a:pt x="1998" y="2089"/>
                </a:lnTo>
                <a:lnTo>
                  <a:pt x="2013" y="2057"/>
                </a:lnTo>
                <a:lnTo>
                  <a:pt x="2029" y="2022"/>
                </a:lnTo>
                <a:lnTo>
                  <a:pt x="2048" y="1988"/>
                </a:lnTo>
                <a:lnTo>
                  <a:pt x="2066" y="1958"/>
                </a:lnTo>
                <a:lnTo>
                  <a:pt x="2083" y="1931"/>
                </a:lnTo>
                <a:lnTo>
                  <a:pt x="2096" y="1912"/>
                </a:lnTo>
                <a:lnTo>
                  <a:pt x="2109" y="1893"/>
                </a:lnTo>
                <a:lnTo>
                  <a:pt x="2110" y="1890"/>
                </a:lnTo>
                <a:lnTo>
                  <a:pt x="2109" y="1890"/>
                </a:lnTo>
                <a:lnTo>
                  <a:pt x="2095" y="1886"/>
                </a:lnTo>
                <a:lnTo>
                  <a:pt x="2081" y="1883"/>
                </a:lnTo>
                <a:lnTo>
                  <a:pt x="2064" y="1879"/>
                </a:lnTo>
                <a:lnTo>
                  <a:pt x="2046" y="1874"/>
                </a:lnTo>
                <a:lnTo>
                  <a:pt x="2033" y="1870"/>
                </a:lnTo>
                <a:lnTo>
                  <a:pt x="2019" y="1867"/>
                </a:lnTo>
                <a:lnTo>
                  <a:pt x="2017" y="1867"/>
                </a:lnTo>
                <a:lnTo>
                  <a:pt x="2018" y="1865"/>
                </a:lnTo>
                <a:lnTo>
                  <a:pt x="2026" y="1849"/>
                </a:lnTo>
                <a:lnTo>
                  <a:pt x="2036" y="1832"/>
                </a:lnTo>
                <a:lnTo>
                  <a:pt x="2050" y="1807"/>
                </a:lnTo>
                <a:lnTo>
                  <a:pt x="2061" y="1793"/>
                </a:lnTo>
                <a:lnTo>
                  <a:pt x="2074" y="1776"/>
                </a:lnTo>
                <a:lnTo>
                  <a:pt x="2089" y="1757"/>
                </a:lnTo>
                <a:lnTo>
                  <a:pt x="2107" y="1737"/>
                </a:lnTo>
                <a:lnTo>
                  <a:pt x="2128" y="1715"/>
                </a:lnTo>
                <a:lnTo>
                  <a:pt x="2151" y="1692"/>
                </a:lnTo>
                <a:lnTo>
                  <a:pt x="2176" y="1668"/>
                </a:lnTo>
                <a:lnTo>
                  <a:pt x="2201" y="1645"/>
                </a:lnTo>
                <a:lnTo>
                  <a:pt x="2225" y="1622"/>
                </a:lnTo>
                <a:lnTo>
                  <a:pt x="2248" y="1600"/>
                </a:lnTo>
                <a:lnTo>
                  <a:pt x="2270" y="1581"/>
                </a:lnTo>
                <a:lnTo>
                  <a:pt x="2288" y="1565"/>
                </a:lnTo>
                <a:lnTo>
                  <a:pt x="2313" y="1543"/>
                </a:lnTo>
                <a:lnTo>
                  <a:pt x="2325" y="1532"/>
                </a:lnTo>
                <a:lnTo>
                  <a:pt x="2329" y="1528"/>
                </a:lnTo>
                <a:lnTo>
                  <a:pt x="2330" y="1527"/>
                </a:lnTo>
                <a:lnTo>
                  <a:pt x="2330" y="1527"/>
                </a:lnTo>
                <a:lnTo>
                  <a:pt x="2326" y="1526"/>
                </a:lnTo>
                <a:lnTo>
                  <a:pt x="2317" y="1524"/>
                </a:lnTo>
                <a:lnTo>
                  <a:pt x="2298" y="1518"/>
                </a:lnTo>
                <a:lnTo>
                  <a:pt x="2285" y="1515"/>
                </a:lnTo>
                <a:lnTo>
                  <a:pt x="2269" y="1512"/>
                </a:lnTo>
                <a:lnTo>
                  <a:pt x="2251" y="1508"/>
                </a:lnTo>
                <a:lnTo>
                  <a:pt x="2232" y="1506"/>
                </a:lnTo>
                <a:lnTo>
                  <a:pt x="2211" y="1505"/>
                </a:lnTo>
                <a:lnTo>
                  <a:pt x="2189" y="1505"/>
                </a:lnTo>
                <a:lnTo>
                  <a:pt x="2179" y="1506"/>
                </a:lnTo>
                <a:lnTo>
                  <a:pt x="2167" y="1508"/>
                </a:lnTo>
                <a:lnTo>
                  <a:pt x="2157" y="1511"/>
                </a:lnTo>
                <a:lnTo>
                  <a:pt x="2147" y="1514"/>
                </a:lnTo>
                <a:close/>
                <a:moveTo>
                  <a:pt x="1312" y="2009"/>
                </a:moveTo>
                <a:lnTo>
                  <a:pt x="1318" y="1999"/>
                </a:lnTo>
                <a:lnTo>
                  <a:pt x="1323" y="1988"/>
                </a:lnTo>
                <a:lnTo>
                  <a:pt x="1327" y="1978"/>
                </a:lnTo>
                <a:lnTo>
                  <a:pt x="1330" y="1967"/>
                </a:lnTo>
                <a:lnTo>
                  <a:pt x="1332" y="1955"/>
                </a:lnTo>
                <a:lnTo>
                  <a:pt x="1335" y="1943"/>
                </a:lnTo>
                <a:lnTo>
                  <a:pt x="1336" y="1931"/>
                </a:lnTo>
                <a:lnTo>
                  <a:pt x="1337" y="1919"/>
                </a:lnTo>
                <a:lnTo>
                  <a:pt x="1338" y="1893"/>
                </a:lnTo>
                <a:lnTo>
                  <a:pt x="1337" y="1867"/>
                </a:lnTo>
                <a:lnTo>
                  <a:pt x="1334" y="1840"/>
                </a:lnTo>
                <a:lnTo>
                  <a:pt x="1331" y="1814"/>
                </a:lnTo>
                <a:lnTo>
                  <a:pt x="1326" y="1789"/>
                </a:lnTo>
                <a:lnTo>
                  <a:pt x="1320" y="1764"/>
                </a:lnTo>
                <a:lnTo>
                  <a:pt x="1314" y="1740"/>
                </a:lnTo>
                <a:lnTo>
                  <a:pt x="1306" y="1717"/>
                </a:lnTo>
                <a:lnTo>
                  <a:pt x="1300" y="1696"/>
                </a:lnTo>
                <a:lnTo>
                  <a:pt x="1294" y="1678"/>
                </a:lnTo>
                <a:lnTo>
                  <a:pt x="1288" y="1662"/>
                </a:lnTo>
                <a:lnTo>
                  <a:pt x="1282" y="1649"/>
                </a:lnTo>
                <a:lnTo>
                  <a:pt x="1276" y="1629"/>
                </a:lnTo>
                <a:lnTo>
                  <a:pt x="1273" y="1619"/>
                </a:lnTo>
                <a:lnTo>
                  <a:pt x="1274" y="1616"/>
                </a:lnTo>
                <a:lnTo>
                  <a:pt x="1276" y="1614"/>
                </a:lnTo>
                <a:lnTo>
                  <a:pt x="1278" y="1612"/>
                </a:lnTo>
                <a:lnTo>
                  <a:pt x="1282" y="1609"/>
                </a:lnTo>
                <a:lnTo>
                  <a:pt x="1294" y="1604"/>
                </a:lnTo>
                <a:lnTo>
                  <a:pt x="1306" y="1597"/>
                </a:lnTo>
                <a:lnTo>
                  <a:pt x="1320" y="1591"/>
                </a:lnTo>
                <a:lnTo>
                  <a:pt x="1331" y="1585"/>
                </a:lnTo>
                <a:lnTo>
                  <a:pt x="1342" y="1579"/>
                </a:lnTo>
                <a:lnTo>
                  <a:pt x="1343" y="1578"/>
                </a:lnTo>
                <a:lnTo>
                  <a:pt x="1341" y="1576"/>
                </a:lnTo>
                <a:lnTo>
                  <a:pt x="1322" y="1558"/>
                </a:lnTo>
                <a:lnTo>
                  <a:pt x="1303" y="1539"/>
                </a:lnTo>
                <a:lnTo>
                  <a:pt x="1276" y="1515"/>
                </a:lnTo>
                <a:lnTo>
                  <a:pt x="1262" y="1503"/>
                </a:lnTo>
                <a:lnTo>
                  <a:pt x="1245" y="1489"/>
                </a:lnTo>
                <a:lnTo>
                  <a:pt x="1227" y="1477"/>
                </a:lnTo>
                <a:lnTo>
                  <a:pt x="1208" y="1466"/>
                </a:lnTo>
                <a:lnTo>
                  <a:pt x="1188" y="1454"/>
                </a:lnTo>
                <a:lnTo>
                  <a:pt x="1168" y="1445"/>
                </a:lnTo>
                <a:lnTo>
                  <a:pt x="1149" y="1436"/>
                </a:lnTo>
                <a:lnTo>
                  <a:pt x="1129" y="1428"/>
                </a:lnTo>
                <a:lnTo>
                  <a:pt x="1093" y="1416"/>
                </a:lnTo>
                <a:lnTo>
                  <a:pt x="1065" y="1407"/>
                </a:lnTo>
                <a:lnTo>
                  <a:pt x="1038" y="1398"/>
                </a:lnTo>
                <a:lnTo>
                  <a:pt x="1033" y="1397"/>
                </a:lnTo>
                <a:lnTo>
                  <a:pt x="1034" y="1400"/>
                </a:lnTo>
                <a:lnTo>
                  <a:pt x="1042" y="1421"/>
                </a:lnTo>
                <a:lnTo>
                  <a:pt x="1049" y="1443"/>
                </a:lnTo>
                <a:lnTo>
                  <a:pt x="1059" y="1473"/>
                </a:lnTo>
                <a:lnTo>
                  <a:pt x="1069" y="1506"/>
                </a:lnTo>
                <a:lnTo>
                  <a:pt x="1078" y="1543"/>
                </a:lnTo>
                <a:lnTo>
                  <a:pt x="1085" y="1580"/>
                </a:lnTo>
                <a:lnTo>
                  <a:pt x="1090" y="1616"/>
                </a:lnTo>
                <a:lnTo>
                  <a:pt x="1095" y="1647"/>
                </a:lnTo>
                <a:lnTo>
                  <a:pt x="1097" y="1671"/>
                </a:lnTo>
                <a:lnTo>
                  <a:pt x="1100" y="1693"/>
                </a:lnTo>
                <a:lnTo>
                  <a:pt x="1100" y="1696"/>
                </a:lnTo>
                <a:lnTo>
                  <a:pt x="1102" y="1696"/>
                </a:lnTo>
                <a:lnTo>
                  <a:pt x="1114" y="1690"/>
                </a:lnTo>
                <a:lnTo>
                  <a:pt x="1128" y="1683"/>
                </a:lnTo>
                <a:lnTo>
                  <a:pt x="1143" y="1676"/>
                </a:lnTo>
                <a:lnTo>
                  <a:pt x="1159" y="1667"/>
                </a:lnTo>
                <a:lnTo>
                  <a:pt x="1172" y="1661"/>
                </a:lnTo>
                <a:lnTo>
                  <a:pt x="1185" y="1655"/>
                </a:lnTo>
                <a:lnTo>
                  <a:pt x="1187" y="1655"/>
                </a:lnTo>
                <a:lnTo>
                  <a:pt x="1188" y="1657"/>
                </a:lnTo>
                <a:lnTo>
                  <a:pt x="1191" y="1675"/>
                </a:lnTo>
                <a:lnTo>
                  <a:pt x="1195" y="1693"/>
                </a:lnTo>
                <a:lnTo>
                  <a:pt x="1199" y="1722"/>
                </a:lnTo>
                <a:lnTo>
                  <a:pt x="1200" y="1740"/>
                </a:lnTo>
                <a:lnTo>
                  <a:pt x="1201" y="1761"/>
                </a:lnTo>
                <a:lnTo>
                  <a:pt x="1201" y="1784"/>
                </a:lnTo>
                <a:lnTo>
                  <a:pt x="1200" y="1812"/>
                </a:lnTo>
                <a:lnTo>
                  <a:pt x="1198" y="1842"/>
                </a:lnTo>
                <a:lnTo>
                  <a:pt x="1195" y="1875"/>
                </a:lnTo>
                <a:lnTo>
                  <a:pt x="1192" y="1909"/>
                </a:lnTo>
                <a:lnTo>
                  <a:pt x="1188" y="1943"/>
                </a:lnTo>
                <a:lnTo>
                  <a:pt x="1183" y="1976"/>
                </a:lnTo>
                <a:lnTo>
                  <a:pt x="1179" y="2008"/>
                </a:lnTo>
                <a:lnTo>
                  <a:pt x="1176" y="2036"/>
                </a:lnTo>
                <a:lnTo>
                  <a:pt x="1171" y="2060"/>
                </a:lnTo>
                <a:lnTo>
                  <a:pt x="1167" y="2092"/>
                </a:lnTo>
                <a:lnTo>
                  <a:pt x="1164" y="2109"/>
                </a:lnTo>
                <a:lnTo>
                  <a:pt x="1163" y="2116"/>
                </a:lnTo>
                <a:lnTo>
                  <a:pt x="1163" y="2116"/>
                </a:lnTo>
                <a:lnTo>
                  <a:pt x="1167" y="2115"/>
                </a:lnTo>
                <a:lnTo>
                  <a:pt x="1193" y="2102"/>
                </a:lnTo>
                <a:lnTo>
                  <a:pt x="1206" y="2096"/>
                </a:lnTo>
                <a:lnTo>
                  <a:pt x="1220" y="2089"/>
                </a:lnTo>
                <a:lnTo>
                  <a:pt x="1237" y="2079"/>
                </a:lnTo>
                <a:lnTo>
                  <a:pt x="1253" y="2069"/>
                </a:lnTo>
                <a:lnTo>
                  <a:pt x="1270" y="2057"/>
                </a:lnTo>
                <a:lnTo>
                  <a:pt x="1286" y="2043"/>
                </a:lnTo>
                <a:lnTo>
                  <a:pt x="1293" y="2035"/>
                </a:lnTo>
                <a:lnTo>
                  <a:pt x="1300" y="2027"/>
                </a:lnTo>
                <a:lnTo>
                  <a:pt x="1307" y="2018"/>
                </a:lnTo>
                <a:lnTo>
                  <a:pt x="1312" y="2009"/>
                </a:lnTo>
                <a:close/>
                <a:moveTo>
                  <a:pt x="763" y="998"/>
                </a:moveTo>
                <a:lnTo>
                  <a:pt x="671" y="998"/>
                </a:lnTo>
                <a:lnTo>
                  <a:pt x="671" y="417"/>
                </a:lnTo>
                <a:lnTo>
                  <a:pt x="654" y="433"/>
                </a:lnTo>
                <a:lnTo>
                  <a:pt x="633" y="448"/>
                </a:lnTo>
                <a:lnTo>
                  <a:pt x="610" y="464"/>
                </a:lnTo>
                <a:lnTo>
                  <a:pt x="585" y="480"/>
                </a:lnTo>
                <a:lnTo>
                  <a:pt x="559" y="495"/>
                </a:lnTo>
                <a:lnTo>
                  <a:pt x="534" y="507"/>
                </a:lnTo>
                <a:lnTo>
                  <a:pt x="511" y="517"/>
                </a:lnTo>
                <a:lnTo>
                  <a:pt x="489" y="527"/>
                </a:lnTo>
                <a:lnTo>
                  <a:pt x="489" y="439"/>
                </a:lnTo>
                <a:lnTo>
                  <a:pt x="507" y="429"/>
                </a:lnTo>
                <a:lnTo>
                  <a:pt x="526" y="420"/>
                </a:lnTo>
                <a:lnTo>
                  <a:pt x="544" y="410"/>
                </a:lnTo>
                <a:lnTo>
                  <a:pt x="560" y="398"/>
                </a:lnTo>
                <a:lnTo>
                  <a:pt x="577" y="388"/>
                </a:lnTo>
                <a:lnTo>
                  <a:pt x="592" y="376"/>
                </a:lnTo>
                <a:lnTo>
                  <a:pt x="608" y="364"/>
                </a:lnTo>
                <a:lnTo>
                  <a:pt x="623" y="352"/>
                </a:lnTo>
                <a:lnTo>
                  <a:pt x="636" y="338"/>
                </a:lnTo>
                <a:lnTo>
                  <a:pt x="650" y="326"/>
                </a:lnTo>
                <a:lnTo>
                  <a:pt x="661" y="313"/>
                </a:lnTo>
                <a:lnTo>
                  <a:pt x="671" y="301"/>
                </a:lnTo>
                <a:lnTo>
                  <a:pt x="682" y="289"/>
                </a:lnTo>
                <a:lnTo>
                  <a:pt x="690" y="276"/>
                </a:lnTo>
                <a:lnTo>
                  <a:pt x="697" y="265"/>
                </a:lnTo>
                <a:lnTo>
                  <a:pt x="705" y="252"/>
                </a:lnTo>
                <a:lnTo>
                  <a:pt x="763" y="252"/>
                </a:lnTo>
                <a:lnTo>
                  <a:pt x="763" y="998"/>
                </a:lnTo>
                <a:close/>
                <a:moveTo>
                  <a:pt x="1302" y="2688"/>
                </a:moveTo>
                <a:lnTo>
                  <a:pt x="1328" y="2685"/>
                </a:lnTo>
                <a:lnTo>
                  <a:pt x="1331" y="2695"/>
                </a:lnTo>
                <a:lnTo>
                  <a:pt x="1334" y="2704"/>
                </a:lnTo>
                <a:lnTo>
                  <a:pt x="1338" y="2711"/>
                </a:lnTo>
                <a:lnTo>
                  <a:pt x="1344" y="2717"/>
                </a:lnTo>
                <a:lnTo>
                  <a:pt x="1350" y="2721"/>
                </a:lnTo>
                <a:lnTo>
                  <a:pt x="1356" y="2724"/>
                </a:lnTo>
                <a:lnTo>
                  <a:pt x="1363" y="2726"/>
                </a:lnTo>
                <a:lnTo>
                  <a:pt x="1371" y="2726"/>
                </a:lnTo>
                <a:lnTo>
                  <a:pt x="1380" y="2726"/>
                </a:lnTo>
                <a:lnTo>
                  <a:pt x="1387" y="2723"/>
                </a:lnTo>
                <a:lnTo>
                  <a:pt x="1395" y="2719"/>
                </a:lnTo>
                <a:lnTo>
                  <a:pt x="1402" y="2714"/>
                </a:lnTo>
                <a:lnTo>
                  <a:pt x="1408" y="2707"/>
                </a:lnTo>
                <a:lnTo>
                  <a:pt x="1411" y="2699"/>
                </a:lnTo>
                <a:lnTo>
                  <a:pt x="1414" y="2691"/>
                </a:lnTo>
                <a:lnTo>
                  <a:pt x="1414" y="2682"/>
                </a:lnTo>
                <a:lnTo>
                  <a:pt x="1414" y="2674"/>
                </a:lnTo>
                <a:lnTo>
                  <a:pt x="1412" y="2665"/>
                </a:lnTo>
                <a:lnTo>
                  <a:pt x="1408" y="2659"/>
                </a:lnTo>
                <a:lnTo>
                  <a:pt x="1403" y="2652"/>
                </a:lnTo>
                <a:lnTo>
                  <a:pt x="1397" y="2647"/>
                </a:lnTo>
                <a:lnTo>
                  <a:pt x="1389" y="2644"/>
                </a:lnTo>
                <a:lnTo>
                  <a:pt x="1381" y="2641"/>
                </a:lnTo>
                <a:lnTo>
                  <a:pt x="1373" y="2640"/>
                </a:lnTo>
                <a:lnTo>
                  <a:pt x="1364" y="2641"/>
                </a:lnTo>
                <a:lnTo>
                  <a:pt x="1354" y="2644"/>
                </a:lnTo>
                <a:lnTo>
                  <a:pt x="1357" y="2621"/>
                </a:lnTo>
                <a:lnTo>
                  <a:pt x="1359" y="2621"/>
                </a:lnTo>
                <a:lnTo>
                  <a:pt x="1361" y="2621"/>
                </a:lnTo>
                <a:lnTo>
                  <a:pt x="1370" y="2621"/>
                </a:lnTo>
                <a:lnTo>
                  <a:pt x="1377" y="2619"/>
                </a:lnTo>
                <a:lnTo>
                  <a:pt x="1385" y="2616"/>
                </a:lnTo>
                <a:lnTo>
                  <a:pt x="1391" y="2612"/>
                </a:lnTo>
                <a:lnTo>
                  <a:pt x="1398" y="2607"/>
                </a:lnTo>
                <a:lnTo>
                  <a:pt x="1402" y="2601"/>
                </a:lnTo>
                <a:lnTo>
                  <a:pt x="1404" y="2594"/>
                </a:lnTo>
                <a:lnTo>
                  <a:pt x="1405" y="2586"/>
                </a:lnTo>
                <a:lnTo>
                  <a:pt x="1405" y="2578"/>
                </a:lnTo>
                <a:lnTo>
                  <a:pt x="1403" y="2572"/>
                </a:lnTo>
                <a:lnTo>
                  <a:pt x="1400" y="2566"/>
                </a:lnTo>
                <a:lnTo>
                  <a:pt x="1395" y="2562"/>
                </a:lnTo>
                <a:lnTo>
                  <a:pt x="1390" y="2558"/>
                </a:lnTo>
                <a:lnTo>
                  <a:pt x="1384" y="2555"/>
                </a:lnTo>
                <a:lnTo>
                  <a:pt x="1378" y="2552"/>
                </a:lnTo>
                <a:lnTo>
                  <a:pt x="1370" y="2551"/>
                </a:lnTo>
                <a:lnTo>
                  <a:pt x="1362" y="2552"/>
                </a:lnTo>
                <a:lnTo>
                  <a:pt x="1356" y="2555"/>
                </a:lnTo>
                <a:lnTo>
                  <a:pt x="1350" y="2558"/>
                </a:lnTo>
                <a:lnTo>
                  <a:pt x="1345" y="2562"/>
                </a:lnTo>
                <a:lnTo>
                  <a:pt x="1339" y="2567"/>
                </a:lnTo>
                <a:lnTo>
                  <a:pt x="1336" y="2574"/>
                </a:lnTo>
                <a:lnTo>
                  <a:pt x="1333" y="2581"/>
                </a:lnTo>
                <a:lnTo>
                  <a:pt x="1331" y="2591"/>
                </a:lnTo>
                <a:lnTo>
                  <a:pt x="1305" y="2586"/>
                </a:lnTo>
                <a:lnTo>
                  <a:pt x="1308" y="2573"/>
                </a:lnTo>
                <a:lnTo>
                  <a:pt x="1312" y="2563"/>
                </a:lnTo>
                <a:lnTo>
                  <a:pt x="1316" y="2558"/>
                </a:lnTo>
                <a:lnTo>
                  <a:pt x="1319" y="2552"/>
                </a:lnTo>
                <a:lnTo>
                  <a:pt x="1323" y="2548"/>
                </a:lnTo>
                <a:lnTo>
                  <a:pt x="1327" y="2545"/>
                </a:lnTo>
                <a:lnTo>
                  <a:pt x="1331" y="2541"/>
                </a:lnTo>
                <a:lnTo>
                  <a:pt x="1336" y="2539"/>
                </a:lnTo>
                <a:lnTo>
                  <a:pt x="1341" y="2536"/>
                </a:lnTo>
                <a:lnTo>
                  <a:pt x="1346" y="2534"/>
                </a:lnTo>
                <a:lnTo>
                  <a:pt x="1357" y="2532"/>
                </a:lnTo>
                <a:lnTo>
                  <a:pt x="1370" y="2531"/>
                </a:lnTo>
                <a:lnTo>
                  <a:pt x="1378" y="2531"/>
                </a:lnTo>
                <a:lnTo>
                  <a:pt x="1386" y="2533"/>
                </a:lnTo>
                <a:lnTo>
                  <a:pt x="1394" y="2535"/>
                </a:lnTo>
                <a:lnTo>
                  <a:pt x="1402" y="2538"/>
                </a:lnTo>
                <a:lnTo>
                  <a:pt x="1409" y="2542"/>
                </a:lnTo>
                <a:lnTo>
                  <a:pt x="1414" y="2546"/>
                </a:lnTo>
                <a:lnTo>
                  <a:pt x="1419" y="2552"/>
                </a:lnTo>
                <a:lnTo>
                  <a:pt x="1425" y="2559"/>
                </a:lnTo>
                <a:lnTo>
                  <a:pt x="1428" y="2565"/>
                </a:lnTo>
                <a:lnTo>
                  <a:pt x="1430" y="2572"/>
                </a:lnTo>
                <a:lnTo>
                  <a:pt x="1432" y="2578"/>
                </a:lnTo>
                <a:lnTo>
                  <a:pt x="1432" y="2586"/>
                </a:lnTo>
                <a:lnTo>
                  <a:pt x="1432" y="2593"/>
                </a:lnTo>
                <a:lnTo>
                  <a:pt x="1430" y="2599"/>
                </a:lnTo>
                <a:lnTo>
                  <a:pt x="1428" y="2605"/>
                </a:lnTo>
                <a:lnTo>
                  <a:pt x="1425" y="2610"/>
                </a:lnTo>
                <a:lnTo>
                  <a:pt x="1420" y="2617"/>
                </a:lnTo>
                <a:lnTo>
                  <a:pt x="1415" y="2621"/>
                </a:lnTo>
                <a:lnTo>
                  <a:pt x="1409" y="2625"/>
                </a:lnTo>
                <a:lnTo>
                  <a:pt x="1403" y="2629"/>
                </a:lnTo>
                <a:lnTo>
                  <a:pt x="1411" y="2632"/>
                </a:lnTo>
                <a:lnTo>
                  <a:pt x="1419" y="2635"/>
                </a:lnTo>
                <a:lnTo>
                  <a:pt x="1427" y="2640"/>
                </a:lnTo>
                <a:lnTo>
                  <a:pt x="1432" y="2647"/>
                </a:lnTo>
                <a:lnTo>
                  <a:pt x="1437" y="2655"/>
                </a:lnTo>
                <a:lnTo>
                  <a:pt x="1440" y="2662"/>
                </a:lnTo>
                <a:lnTo>
                  <a:pt x="1442" y="2671"/>
                </a:lnTo>
                <a:lnTo>
                  <a:pt x="1442" y="2682"/>
                </a:lnTo>
                <a:lnTo>
                  <a:pt x="1442" y="2688"/>
                </a:lnTo>
                <a:lnTo>
                  <a:pt x="1441" y="2695"/>
                </a:lnTo>
                <a:lnTo>
                  <a:pt x="1440" y="2702"/>
                </a:lnTo>
                <a:lnTo>
                  <a:pt x="1437" y="2708"/>
                </a:lnTo>
                <a:lnTo>
                  <a:pt x="1435" y="2713"/>
                </a:lnTo>
                <a:lnTo>
                  <a:pt x="1431" y="2719"/>
                </a:lnTo>
                <a:lnTo>
                  <a:pt x="1427" y="2724"/>
                </a:lnTo>
                <a:lnTo>
                  <a:pt x="1422" y="2729"/>
                </a:lnTo>
                <a:lnTo>
                  <a:pt x="1416" y="2734"/>
                </a:lnTo>
                <a:lnTo>
                  <a:pt x="1411" y="2738"/>
                </a:lnTo>
                <a:lnTo>
                  <a:pt x="1405" y="2741"/>
                </a:lnTo>
                <a:lnTo>
                  <a:pt x="1399" y="2744"/>
                </a:lnTo>
                <a:lnTo>
                  <a:pt x="1392" y="2746"/>
                </a:lnTo>
                <a:lnTo>
                  <a:pt x="1385" y="2747"/>
                </a:lnTo>
                <a:lnTo>
                  <a:pt x="1378" y="2748"/>
                </a:lnTo>
                <a:lnTo>
                  <a:pt x="1371" y="2748"/>
                </a:lnTo>
                <a:lnTo>
                  <a:pt x="1363" y="2748"/>
                </a:lnTo>
                <a:lnTo>
                  <a:pt x="1357" y="2747"/>
                </a:lnTo>
                <a:lnTo>
                  <a:pt x="1351" y="2746"/>
                </a:lnTo>
                <a:lnTo>
                  <a:pt x="1345" y="2744"/>
                </a:lnTo>
                <a:lnTo>
                  <a:pt x="1338" y="2742"/>
                </a:lnTo>
                <a:lnTo>
                  <a:pt x="1333" y="2739"/>
                </a:lnTo>
                <a:lnTo>
                  <a:pt x="1328" y="2736"/>
                </a:lnTo>
                <a:lnTo>
                  <a:pt x="1324" y="2732"/>
                </a:lnTo>
                <a:lnTo>
                  <a:pt x="1319" y="2727"/>
                </a:lnTo>
                <a:lnTo>
                  <a:pt x="1316" y="2722"/>
                </a:lnTo>
                <a:lnTo>
                  <a:pt x="1311" y="2718"/>
                </a:lnTo>
                <a:lnTo>
                  <a:pt x="1308" y="2713"/>
                </a:lnTo>
                <a:lnTo>
                  <a:pt x="1306" y="2707"/>
                </a:lnTo>
                <a:lnTo>
                  <a:pt x="1304" y="2700"/>
                </a:lnTo>
                <a:lnTo>
                  <a:pt x="1303" y="2694"/>
                </a:lnTo>
                <a:lnTo>
                  <a:pt x="1302" y="2688"/>
                </a:lnTo>
                <a:close/>
                <a:moveTo>
                  <a:pt x="2898" y="1302"/>
                </a:moveTo>
                <a:lnTo>
                  <a:pt x="2898" y="1352"/>
                </a:lnTo>
                <a:lnTo>
                  <a:pt x="2615" y="1352"/>
                </a:lnTo>
                <a:lnTo>
                  <a:pt x="2615" y="1342"/>
                </a:lnTo>
                <a:lnTo>
                  <a:pt x="2616" y="1333"/>
                </a:lnTo>
                <a:lnTo>
                  <a:pt x="2618" y="1325"/>
                </a:lnTo>
                <a:lnTo>
                  <a:pt x="2621" y="1315"/>
                </a:lnTo>
                <a:lnTo>
                  <a:pt x="2627" y="1301"/>
                </a:lnTo>
                <a:lnTo>
                  <a:pt x="2635" y="1286"/>
                </a:lnTo>
                <a:lnTo>
                  <a:pt x="2645" y="1273"/>
                </a:lnTo>
                <a:lnTo>
                  <a:pt x="2656" y="1259"/>
                </a:lnTo>
                <a:lnTo>
                  <a:pt x="2668" y="1244"/>
                </a:lnTo>
                <a:lnTo>
                  <a:pt x="2685" y="1229"/>
                </a:lnTo>
                <a:lnTo>
                  <a:pt x="2704" y="1212"/>
                </a:lnTo>
                <a:lnTo>
                  <a:pt x="2725" y="1194"/>
                </a:lnTo>
                <a:lnTo>
                  <a:pt x="2757" y="1167"/>
                </a:lnTo>
                <a:lnTo>
                  <a:pt x="2783" y="1143"/>
                </a:lnTo>
                <a:lnTo>
                  <a:pt x="2794" y="1132"/>
                </a:lnTo>
                <a:lnTo>
                  <a:pt x="2803" y="1122"/>
                </a:lnTo>
                <a:lnTo>
                  <a:pt x="2812" y="1113"/>
                </a:lnTo>
                <a:lnTo>
                  <a:pt x="2819" y="1103"/>
                </a:lnTo>
                <a:lnTo>
                  <a:pt x="2824" y="1095"/>
                </a:lnTo>
                <a:lnTo>
                  <a:pt x="2829" y="1088"/>
                </a:lnTo>
                <a:lnTo>
                  <a:pt x="2833" y="1079"/>
                </a:lnTo>
                <a:lnTo>
                  <a:pt x="2838" y="1071"/>
                </a:lnTo>
                <a:lnTo>
                  <a:pt x="2840" y="1063"/>
                </a:lnTo>
                <a:lnTo>
                  <a:pt x="2842" y="1056"/>
                </a:lnTo>
                <a:lnTo>
                  <a:pt x="2843" y="1048"/>
                </a:lnTo>
                <a:lnTo>
                  <a:pt x="2844" y="1040"/>
                </a:lnTo>
                <a:lnTo>
                  <a:pt x="2843" y="1033"/>
                </a:lnTo>
                <a:lnTo>
                  <a:pt x="2842" y="1026"/>
                </a:lnTo>
                <a:lnTo>
                  <a:pt x="2841" y="1018"/>
                </a:lnTo>
                <a:lnTo>
                  <a:pt x="2838" y="1012"/>
                </a:lnTo>
                <a:lnTo>
                  <a:pt x="2834" y="1005"/>
                </a:lnTo>
                <a:lnTo>
                  <a:pt x="2831" y="1000"/>
                </a:lnTo>
                <a:lnTo>
                  <a:pt x="2826" y="994"/>
                </a:lnTo>
                <a:lnTo>
                  <a:pt x="2821" y="988"/>
                </a:lnTo>
                <a:lnTo>
                  <a:pt x="2815" y="983"/>
                </a:lnTo>
                <a:lnTo>
                  <a:pt x="2809" y="979"/>
                </a:lnTo>
                <a:lnTo>
                  <a:pt x="2802" y="975"/>
                </a:lnTo>
                <a:lnTo>
                  <a:pt x="2795" y="972"/>
                </a:lnTo>
                <a:lnTo>
                  <a:pt x="2788" y="970"/>
                </a:lnTo>
                <a:lnTo>
                  <a:pt x="2780" y="968"/>
                </a:lnTo>
                <a:lnTo>
                  <a:pt x="2771" y="967"/>
                </a:lnTo>
                <a:lnTo>
                  <a:pt x="2763" y="967"/>
                </a:lnTo>
                <a:lnTo>
                  <a:pt x="2754" y="967"/>
                </a:lnTo>
                <a:lnTo>
                  <a:pt x="2744" y="968"/>
                </a:lnTo>
                <a:lnTo>
                  <a:pt x="2736" y="970"/>
                </a:lnTo>
                <a:lnTo>
                  <a:pt x="2729" y="972"/>
                </a:lnTo>
                <a:lnTo>
                  <a:pt x="2720" y="975"/>
                </a:lnTo>
                <a:lnTo>
                  <a:pt x="2714" y="979"/>
                </a:lnTo>
                <a:lnTo>
                  <a:pt x="2708" y="984"/>
                </a:lnTo>
                <a:lnTo>
                  <a:pt x="2702" y="989"/>
                </a:lnTo>
                <a:lnTo>
                  <a:pt x="2697" y="996"/>
                </a:lnTo>
                <a:lnTo>
                  <a:pt x="2691" y="1002"/>
                </a:lnTo>
                <a:lnTo>
                  <a:pt x="2687" y="1009"/>
                </a:lnTo>
                <a:lnTo>
                  <a:pt x="2684" y="1016"/>
                </a:lnTo>
                <a:lnTo>
                  <a:pt x="2682" y="1025"/>
                </a:lnTo>
                <a:lnTo>
                  <a:pt x="2680" y="1033"/>
                </a:lnTo>
                <a:lnTo>
                  <a:pt x="2679" y="1042"/>
                </a:lnTo>
                <a:lnTo>
                  <a:pt x="2679" y="1052"/>
                </a:lnTo>
                <a:lnTo>
                  <a:pt x="2625" y="1046"/>
                </a:lnTo>
                <a:lnTo>
                  <a:pt x="2626" y="1032"/>
                </a:lnTo>
                <a:lnTo>
                  <a:pt x="2629" y="1018"/>
                </a:lnTo>
                <a:lnTo>
                  <a:pt x="2633" y="1005"/>
                </a:lnTo>
                <a:lnTo>
                  <a:pt x="2637" y="994"/>
                </a:lnTo>
                <a:lnTo>
                  <a:pt x="2644" y="982"/>
                </a:lnTo>
                <a:lnTo>
                  <a:pt x="2650" y="972"/>
                </a:lnTo>
                <a:lnTo>
                  <a:pt x="2658" y="962"/>
                </a:lnTo>
                <a:lnTo>
                  <a:pt x="2666" y="954"/>
                </a:lnTo>
                <a:lnTo>
                  <a:pt x="2676" y="947"/>
                </a:lnTo>
                <a:lnTo>
                  <a:pt x="2686" y="941"/>
                </a:lnTo>
                <a:lnTo>
                  <a:pt x="2698" y="936"/>
                </a:lnTo>
                <a:lnTo>
                  <a:pt x="2709" y="930"/>
                </a:lnTo>
                <a:lnTo>
                  <a:pt x="2721" y="927"/>
                </a:lnTo>
                <a:lnTo>
                  <a:pt x="2735" y="925"/>
                </a:lnTo>
                <a:lnTo>
                  <a:pt x="2748" y="923"/>
                </a:lnTo>
                <a:lnTo>
                  <a:pt x="2764" y="923"/>
                </a:lnTo>
                <a:lnTo>
                  <a:pt x="2778" y="923"/>
                </a:lnTo>
                <a:lnTo>
                  <a:pt x="2793" y="925"/>
                </a:lnTo>
                <a:lnTo>
                  <a:pt x="2806" y="927"/>
                </a:lnTo>
                <a:lnTo>
                  <a:pt x="2819" y="931"/>
                </a:lnTo>
                <a:lnTo>
                  <a:pt x="2830" y="937"/>
                </a:lnTo>
                <a:lnTo>
                  <a:pt x="2842" y="942"/>
                </a:lnTo>
                <a:lnTo>
                  <a:pt x="2852" y="949"/>
                </a:lnTo>
                <a:lnTo>
                  <a:pt x="2861" y="957"/>
                </a:lnTo>
                <a:lnTo>
                  <a:pt x="2870" y="966"/>
                </a:lnTo>
                <a:lnTo>
                  <a:pt x="2877" y="975"/>
                </a:lnTo>
                <a:lnTo>
                  <a:pt x="2883" y="985"/>
                </a:lnTo>
                <a:lnTo>
                  <a:pt x="2888" y="996"/>
                </a:lnTo>
                <a:lnTo>
                  <a:pt x="2893" y="1006"/>
                </a:lnTo>
                <a:lnTo>
                  <a:pt x="2895" y="1017"/>
                </a:lnTo>
                <a:lnTo>
                  <a:pt x="2897" y="1030"/>
                </a:lnTo>
                <a:lnTo>
                  <a:pt x="2898" y="1042"/>
                </a:lnTo>
                <a:lnTo>
                  <a:pt x="2897" y="1055"/>
                </a:lnTo>
                <a:lnTo>
                  <a:pt x="2895" y="1067"/>
                </a:lnTo>
                <a:lnTo>
                  <a:pt x="2892" y="1079"/>
                </a:lnTo>
                <a:lnTo>
                  <a:pt x="2886" y="1092"/>
                </a:lnTo>
                <a:lnTo>
                  <a:pt x="2880" y="1104"/>
                </a:lnTo>
                <a:lnTo>
                  <a:pt x="2873" y="1118"/>
                </a:lnTo>
                <a:lnTo>
                  <a:pt x="2864" y="1131"/>
                </a:lnTo>
                <a:lnTo>
                  <a:pt x="2852" y="1145"/>
                </a:lnTo>
                <a:lnTo>
                  <a:pt x="2838" y="1159"/>
                </a:lnTo>
                <a:lnTo>
                  <a:pt x="2819" y="1177"/>
                </a:lnTo>
                <a:lnTo>
                  <a:pt x="2797" y="1197"/>
                </a:lnTo>
                <a:lnTo>
                  <a:pt x="2771" y="1219"/>
                </a:lnTo>
                <a:lnTo>
                  <a:pt x="2749" y="1238"/>
                </a:lnTo>
                <a:lnTo>
                  <a:pt x="2732" y="1253"/>
                </a:lnTo>
                <a:lnTo>
                  <a:pt x="2718" y="1265"/>
                </a:lnTo>
                <a:lnTo>
                  <a:pt x="2710" y="1273"/>
                </a:lnTo>
                <a:lnTo>
                  <a:pt x="2698" y="1288"/>
                </a:lnTo>
                <a:lnTo>
                  <a:pt x="2687" y="1302"/>
                </a:lnTo>
                <a:lnTo>
                  <a:pt x="2898" y="1302"/>
                </a:lnTo>
                <a:close/>
                <a:moveTo>
                  <a:pt x="1422" y="2451"/>
                </a:moveTo>
                <a:lnTo>
                  <a:pt x="1421" y="2451"/>
                </a:lnTo>
                <a:lnTo>
                  <a:pt x="1420" y="2451"/>
                </a:lnTo>
                <a:lnTo>
                  <a:pt x="1420" y="2450"/>
                </a:lnTo>
                <a:lnTo>
                  <a:pt x="1419" y="2450"/>
                </a:lnTo>
                <a:lnTo>
                  <a:pt x="1418" y="2450"/>
                </a:lnTo>
                <a:lnTo>
                  <a:pt x="1418" y="2450"/>
                </a:lnTo>
                <a:lnTo>
                  <a:pt x="1417" y="2450"/>
                </a:lnTo>
                <a:lnTo>
                  <a:pt x="1417" y="2449"/>
                </a:lnTo>
                <a:lnTo>
                  <a:pt x="1416" y="2449"/>
                </a:lnTo>
                <a:lnTo>
                  <a:pt x="1416" y="2449"/>
                </a:lnTo>
                <a:lnTo>
                  <a:pt x="1415" y="2449"/>
                </a:lnTo>
                <a:lnTo>
                  <a:pt x="1415" y="2449"/>
                </a:lnTo>
                <a:lnTo>
                  <a:pt x="1414" y="2449"/>
                </a:lnTo>
                <a:lnTo>
                  <a:pt x="1413" y="2448"/>
                </a:lnTo>
                <a:lnTo>
                  <a:pt x="1413" y="2448"/>
                </a:lnTo>
                <a:lnTo>
                  <a:pt x="1412" y="2448"/>
                </a:lnTo>
                <a:lnTo>
                  <a:pt x="1411" y="2448"/>
                </a:lnTo>
                <a:lnTo>
                  <a:pt x="1411" y="2448"/>
                </a:lnTo>
                <a:lnTo>
                  <a:pt x="1411" y="2448"/>
                </a:lnTo>
                <a:lnTo>
                  <a:pt x="1410" y="2448"/>
                </a:lnTo>
                <a:lnTo>
                  <a:pt x="1409" y="2447"/>
                </a:lnTo>
                <a:lnTo>
                  <a:pt x="1409" y="2447"/>
                </a:lnTo>
                <a:lnTo>
                  <a:pt x="1408" y="2447"/>
                </a:lnTo>
                <a:lnTo>
                  <a:pt x="1407" y="2447"/>
                </a:lnTo>
                <a:lnTo>
                  <a:pt x="1407" y="2447"/>
                </a:lnTo>
                <a:lnTo>
                  <a:pt x="1406" y="2447"/>
                </a:lnTo>
                <a:lnTo>
                  <a:pt x="1406" y="2447"/>
                </a:lnTo>
                <a:lnTo>
                  <a:pt x="1405" y="2446"/>
                </a:lnTo>
                <a:lnTo>
                  <a:pt x="1405" y="2446"/>
                </a:lnTo>
                <a:lnTo>
                  <a:pt x="1404" y="2446"/>
                </a:lnTo>
                <a:lnTo>
                  <a:pt x="1403" y="2446"/>
                </a:lnTo>
                <a:lnTo>
                  <a:pt x="1403" y="2446"/>
                </a:lnTo>
                <a:lnTo>
                  <a:pt x="1402" y="2446"/>
                </a:lnTo>
                <a:lnTo>
                  <a:pt x="1399" y="2445"/>
                </a:lnTo>
                <a:lnTo>
                  <a:pt x="1399" y="2445"/>
                </a:lnTo>
                <a:lnTo>
                  <a:pt x="1398" y="2445"/>
                </a:lnTo>
                <a:lnTo>
                  <a:pt x="1397" y="2445"/>
                </a:lnTo>
                <a:lnTo>
                  <a:pt x="1395" y="2445"/>
                </a:lnTo>
                <a:lnTo>
                  <a:pt x="1393" y="2444"/>
                </a:lnTo>
                <a:lnTo>
                  <a:pt x="1392" y="2444"/>
                </a:lnTo>
                <a:lnTo>
                  <a:pt x="1391" y="2444"/>
                </a:lnTo>
                <a:lnTo>
                  <a:pt x="1391" y="2444"/>
                </a:lnTo>
                <a:lnTo>
                  <a:pt x="1390" y="2444"/>
                </a:lnTo>
                <a:lnTo>
                  <a:pt x="1389" y="2443"/>
                </a:lnTo>
                <a:lnTo>
                  <a:pt x="1388" y="2443"/>
                </a:lnTo>
                <a:lnTo>
                  <a:pt x="1387" y="2443"/>
                </a:lnTo>
                <a:lnTo>
                  <a:pt x="1387" y="2443"/>
                </a:lnTo>
                <a:lnTo>
                  <a:pt x="1386" y="2443"/>
                </a:lnTo>
                <a:lnTo>
                  <a:pt x="1385" y="2443"/>
                </a:lnTo>
                <a:lnTo>
                  <a:pt x="1384" y="2443"/>
                </a:lnTo>
                <a:lnTo>
                  <a:pt x="1383" y="2443"/>
                </a:lnTo>
                <a:lnTo>
                  <a:pt x="1382" y="2443"/>
                </a:lnTo>
                <a:lnTo>
                  <a:pt x="1382" y="2443"/>
                </a:lnTo>
                <a:lnTo>
                  <a:pt x="1381" y="2442"/>
                </a:lnTo>
                <a:lnTo>
                  <a:pt x="1380" y="2442"/>
                </a:lnTo>
                <a:lnTo>
                  <a:pt x="1380" y="2442"/>
                </a:lnTo>
                <a:lnTo>
                  <a:pt x="1378" y="2442"/>
                </a:lnTo>
                <a:lnTo>
                  <a:pt x="1367" y="2441"/>
                </a:lnTo>
                <a:lnTo>
                  <a:pt x="1356" y="2441"/>
                </a:lnTo>
                <a:lnTo>
                  <a:pt x="1346" y="2441"/>
                </a:lnTo>
                <a:lnTo>
                  <a:pt x="1334" y="2442"/>
                </a:lnTo>
                <a:lnTo>
                  <a:pt x="1324" y="2444"/>
                </a:lnTo>
                <a:lnTo>
                  <a:pt x="1312" y="2445"/>
                </a:lnTo>
                <a:lnTo>
                  <a:pt x="1302" y="2448"/>
                </a:lnTo>
                <a:lnTo>
                  <a:pt x="1292" y="2451"/>
                </a:lnTo>
                <a:lnTo>
                  <a:pt x="1282" y="2454"/>
                </a:lnTo>
                <a:lnTo>
                  <a:pt x="1272" y="2458"/>
                </a:lnTo>
                <a:lnTo>
                  <a:pt x="1253" y="2467"/>
                </a:lnTo>
                <a:lnTo>
                  <a:pt x="1235" y="2478"/>
                </a:lnTo>
                <a:lnTo>
                  <a:pt x="1218" y="2490"/>
                </a:lnTo>
                <a:lnTo>
                  <a:pt x="1204" y="2504"/>
                </a:lnTo>
                <a:lnTo>
                  <a:pt x="1189" y="2519"/>
                </a:lnTo>
                <a:lnTo>
                  <a:pt x="1177" y="2536"/>
                </a:lnTo>
                <a:lnTo>
                  <a:pt x="1166" y="2555"/>
                </a:lnTo>
                <a:lnTo>
                  <a:pt x="1157" y="2573"/>
                </a:lnTo>
                <a:lnTo>
                  <a:pt x="1153" y="2582"/>
                </a:lnTo>
                <a:lnTo>
                  <a:pt x="1150" y="2593"/>
                </a:lnTo>
                <a:lnTo>
                  <a:pt x="1146" y="2603"/>
                </a:lnTo>
                <a:lnTo>
                  <a:pt x="1144" y="2614"/>
                </a:lnTo>
                <a:lnTo>
                  <a:pt x="1142" y="2624"/>
                </a:lnTo>
                <a:lnTo>
                  <a:pt x="1140" y="2635"/>
                </a:lnTo>
                <a:lnTo>
                  <a:pt x="1140" y="2647"/>
                </a:lnTo>
                <a:lnTo>
                  <a:pt x="1139" y="2657"/>
                </a:lnTo>
                <a:lnTo>
                  <a:pt x="1140" y="2668"/>
                </a:lnTo>
                <a:lnTo>
                  <a:pt x="1140" y="2680"/>
                </a:lnTo>
                <a:lnTo>
                  <a:pt x="1142" y="2690"/>
                </a:lnTo>
                <a:lnTo>
                  <a:pt x="1144" y="2700"/>
                </a:lnTo>
                <a:lnTo>
                  <a:pt x="1146" y="2712"/>
                </a:lnTo>
                <a:lnTo>
                  <a:pt x="1150" y="2721"/>
                </a:lnTo>
                <a:lnTo>
                  <a:pt x="1153" y="2732"/>
                </a:lnTo>
                <a:lnTo>
                  <a:pt x="1157" y="2742"/>
                </a:lnTo>
                <a:lnTo>
                  <a:pt x="1166" y="2761"/>
                </a:lnTo>
                <a:lnTo>
                  <a:pt x="1177" y="2778"/>
                </a:lnTo>
                <a:lnTo>
                  <a:pt x="1189" y="2795"/>
                </a:lnTo>
                <a:lnTo>
                  <a:pt x="1204" y="2810"/>
                </a:lnTo>
                <a:lnTo>
                  <a:pt x="1218" y="2825"/>
                </a:lnTo>
                <a:lnTo>
                  <a:pt x="1235" y="2837"/>
                </a:lnTo>
                <a:lnTo>
                  <a:pt x="1253" y="2847"/>
                </a:lnTo>
                <a:lnTo>
                  <a:pt x="1272" y="2857"/>
                </a:lnTo>
                <a:lnTo>
                  <a:pt x="1282" y="2861"/>
                </a:lnTo>
                <a:lnTo>
                  <a:pt x="1292" y="2864"/>
                </a:lnTo>
                <a:lnTo>
                  <a:pt x="1302" y="2867"/>
                </a:lnTo>
                <a:lnTo>
                  <a:pt x="1312" y="2869"/>
                </a:lnTo>
                <a:lnTo>
                  <a:pt x="1324" y="2871"/>
                </a:lnTo>
                <a:lnTo>
                  <a:pt x="1334" y="2872"/>
                </a:lnTo>
                <a:lnTo>
                  <a:pt x="1346" y="2873"/>
                </a:lnTo>
                <a:lnTo>
                  <a:pt x="1356" y="2873"/>
                </a:lnTo>
                <a:lnTo>
                  <a:pt x="1367" y="2873"/>
                </a:lnTo>
                <a:lnTo>
                  <a:pt x="1379" y="2872"/>
                </a:lnTo>
                <a:lnTo>
                  <a:pt x="1389" y="2871"/>
                </a:lnTo>
                <a:lnTo>
                  <a:pt x="1401" y="2869"/>
                </a:lnTo>
                <a:lnTo>
                  <a:pt x="1411" y="2867"/>
                </a:lnTo>
                <a:lnTo>
                  <a:pt x="1421" y="2864"/>
                </a:lnTo>
                <a:lnTo>
                  <a:pt x="1431" y="2861"/>
                </a:lnTo>
                <a:lnTo>
                  <a:pt x="1441" y="2857"/>
                </a:lnTo>
                <a:lnTo>
                  <a:pt x="1460" y="2847"/>
                </a:lnTo>
                <a:lnTo>
                  <a:pt x="1477" y="2837"/>
                </a:lnTo>
                <a:lnTo>
                  <a:pt x="1494" y="2825"/>
                </a:lnTo>
                <a:lnTo>
                  <a:pt x="1510" y="2810"/>
                </a:lnTo>
                <a:lnTo>
                  <a:pt x="1524" y="2795"/>
                </a:lnTo>
                <a:lnTo>
                  <a:pt x="1537" y="2778"/>
                </a:lnTo>
                <a:lnTo>
                  <a:pt x="1547" y="2761"/>
                </a:lnTo>
                <a:lnTo>
                  <a:pt x="1556" y="2742"/>
                </a:lnTo>
                <a:lnTo>
                  <a:pt x="1560" y="2732"/>
                </a:lnTo>
                <a:lnTo>
                  <a:pt x="1564" y="2721"/>
                </a:lnTo>
                <a:lnTo>
                  <a:pt x="1567" y="2712"/>
                </a:lnTo>
                <a:lnTo>
                  <a:pt x="1569" y="2700"/>
                </a:lnTo>
                <a:lnTo>
                  <a:pt x="1571" y="2690"/>
                </a:lnTo>
                <a:lnTo>
                  <a:pt x="1573" y="2680"/>
                </a:lnTo>
                <a:lnTo>
                  <a:pt x="1573" y="2668"/>
                </a:lnTo>
                <a:lnTo>
                  <a:pt x="1574" y="2657"/>
                </a:lnTo>
                <a:lnTo>
                  <a:pt x="1573" y="2639"/>
                </a:lnTo>
                <a:lnTo>
                  <a:pt x="1571" y="2622"/>
                </a:lnTo>
                <a:lnTo>
                  <a:pt x="1567" y="2604"/>
                </a:lnTo>
                <a:lnTo>
                  <a:pt x="1563" y="2588"/>
                </a:lnTo>
                <a:lnTo>
                  <a:pt x="1556" y="2572"/>
                </a:lnTo>
                <a:lnTo>
                  <a:pt x="1549" y="2557"/>
                </a:lnTo>
                <a:lnTo>
                  <a:pt x="1541" y="2542"/>
                </a:lnTo>
                <a:lnTo>
                  <a:pt x="1530" y="2529"/>
                </a:lnTo>
                <a:lnTo>
                  <a:pt x="1520" y="2515"/>
                </a:lnTo>
                <a:lnTo>
                  <a:pt x="1509" y="2503"/>
                </a:lnTo>
                <a:lnTo>
                  <a:pt x="1496" y="2491"/>
                </a:lnTo>
                <a:lnTo>
                  <a:pt x="1483" y="2481"/>
                </a:lnTo>
                <a:lnTo>
                  <a:pt x="1469" y="2472"/>
                </a:lnTo>
                <a:lnTo>
                  <a:pt x="1454" y="2463"/>
                </a:lnTo>
                <a:lnTo>
                  <a:pt x="1438" y="2457"/>
                </a:lnTo>
                <a:lnTo>
                  <a:pt x="1422" y="2451"/>
                </a:lnTo>
                <a:close/>
                <a:moveTo>
                  <a:pt x="2758" y="749"/>
                </a:moveTo>
                <a:lnTo>
                  <a:pt x="2778" y="749"/>
                </a:lnTo>
                <a:lnTo>
                  <a:pt x="2799" y="751"/>
                </a:lnTo>
                <a:lnTo>
                  <a:pt x="2819" y="753"/>
                </a:lnTo>
                <a:lnTo>
                  <a:pt x="2839" y="757"/>
                </a:lnTo>
                <a:lnTo>
                  <a:pt x="2858" y="762"/>
                </a:lnTo>
                <a:lnTo>
                  <a:pt x="2877" y="767"/>
                </a:lnTo>
                <a:lnTo>
                  <a:pt x="2896" y="773"/>
                </a:lnTo>
                <a:lnTo>
                  <a:pt x="2914" y="780"/>
                </a:lnTo>
                <a:lnTo>
                  <a:pt x="2932" y="789"/>
                </a:lnTo>
                <a:lnTo>
                  <a:pt x="2950" y="797"/>
                </a:lnTo>
                <a:lnTo>
                  <a:pt x="2966" y="807"/>
                </a:lnTo>
                <a:lnTo>
                  <a:pt x="2983" y="818"/>
                </a:lnTo>
                <a:lnTo>
                  <a:pt x="2998" y="828"/>
                </a:lnTo>
                <a:lnTo>
                  <a:pt x="3013" y="840"/>
                </a:lnTo>
                <a:lnTo>
                  <a:pt x="3028" y="853"/>
                </a:lnTo>
                <a:lnTo>
                  <a:pt x="3042" y="866"/>
                </a:lnTo>
                <a:lnTo>
                  <a:pt x="3055" y="880"/>
                </a:lnTo>
                <a:lnTo>
                  <a:pt x="3068" y="894"/>
                </a:lnTo>
                <a:lnTo>
                  <a:pt x="3079" y="910"/>
                </a:lnTo>
                <a:lnTo>
                  <a:pt x="3091" y="925"/>
                </a:lnTo>
                <a:lnTo>
                  <a:pt x="3101" y="942"/>
                </a:lnTo>
                <a:lnTo>
                  <a:pt x="3111" y="958"/>
                </a:lnTo>
                <a:lnTo>
                  <a:pt x="3120" y="976"/>
                </a:lnTo>
                <a:lnTo>
                  <a:pt x="3128" y="994"/>
                </a:lnTo>
                <a:lnTo>
                  <a:pt x="3135" y="1011"/>
                </a:lnTo>
                <a:lnTo>
                  <a:pt x="3142" y="1030"/>
                </a:lnTo>
                <a:lnTo>
                  <a:pt x="3147" y="1049"/>
                </a:lnTo>
                <a:lnTo>
                  <a:pt x="3151" y="1069"/>
                </a:lnTo>
                <a:lnTo>
                  <a:pt x="3155" y="1089"/>
                </a:lnTo>
                <a:lnTo>
                  <a:pt x="3157" y="1108"/>
                </a:lnTo>
                <a:lnTo>
                  <a:pt x="3159" y="1129"/>
                </a:lnTo>
                <a:lnTo>
                  <a:pt x="3159" y="1150"/>
                </a:lnTo>
                <a:lnTo>
                  <a:pt x="3159" y="1170"/>
                </a:lnTo>
                <a:lnTo>
                  <a:pt x="3157" y="1190"/>
                </a:lnTo>
                <a:lnTo>
                  <a:pt x="3155" y="1211"/>
                </a:lnTo>
                <a:lnTo>
                  <a:pt x="3151" y="1231"/>
                </a:lnTo>
                <a:lnTo>
                  <a:pt x="3147" y="1249"/>
                </a:lnTo>
                <a:lnTo>
                  <a:pt x="3142" y="1269"/>
                </a:lnTo>
                <a:lnTo>
                  <a:pt x="3135" y="1288"/>
                </a:lnTo>
                <a:lnTo>
                  <a:pt x="3128" y="1305"/>
                </a:lnTo>
                <a:lnTo>
                  <a:pt x="3120" y="1323"/>
                </a:lnTo>
                <a:lnTo>
                  <a:pt x="3111" y="1340"/>
                </a:lnTo>
                <a:lnTo>
                  <a:pt x="3101" y="1357"/>
                </a:lnTo>
                <a:lnTo>
                  <a:pt x="3091" y="1373"/>
                </a:lnTo>
                <a:lnTo>
                  <a:pt x="3079" y="1389"/>
                </a:lnTo>
                <a:lnTo>
                  <a:pt x="3068" y="1404"/>
                </a:lnTo>
                <a:lnTo>
                  <a:pt x="3055" y="1419"/>
                </a:lnTo>
                <a:lnTo>
                  <a:pt x="3042" y="1432"/>
                </a:lnTo>
                <a:lnTo>
                  <a:pt x="3028" y="1446"/>
                </a:lnTo>
                <a:lnTo>
                  <a:pt x="3013" y="1458"/>
                </a:lnTo>
                <a:lnTo>
                  <a:pt x="2998" y="1471"/>
                </a:lnTo>
                <a:lnTo>
                  <a:pt x="2983" y="1482"/>
                </a:lnTo>
                <a:lnTo>
                  <a:pt x="2966" y="1492"/>
                </a:lnTo>
                <a:lnTo>
                  <a:pt x="2950" y="1502"/>
                </a:lnTo>
                <a:lnTo>
                  <a:pt x="2932" y="1510"/>
                </a:lnTo>
                <a:lnTo>
                  <a:pt x="2914" y="1518"/>
                </a:lnTo>
                <a:lnTo>
                  <a:pt x="2896" y="1526"/>
                </a:lnTo>
                <a:lnTo>
                  <a:pt x="2877" y="1532"/>
                </a:lnTo>
                <a:lnTo>
                  <a:pt x="2858" y="1537"/>
                </a:lnTo>
                <a:lnTo>
                  <a:pt x="2839" y="1542"/>
                </a:lnTo>
                <a:lnTo>
                  <a:pt x="2819" y="1545"/>
                </a:lnTo>
                <a:lnTo>
                  <a:pt x="2799" y="1548"/>
                </a:lnTo>
                <a:lnTo>
                  <a:pt x="2778" y="1549"/>
                </a:lnTo>
                <a:lnTo>
                  <a:pt x="2758" y="1550"/>
                </a:lnTo>
                <a:lnTo>
                  <a:pt x="2739" y="1549"/>
                </a:lnTo>
                <a:lnTo>
                  <a:pt x="2720" y="1548"/>
                </a:lnTo>
                <a:lnTo>
                  <a:pt x="2702" y="1546"/>
                </a:lnTo>
                <a:lnTo>
                  <a:pt x="2684" y="1543"/>
                </a:lnTo>
                <a:lnTo>
                  <a:pt x="2666" y="1539"/>
                </a:lnTo>
                <a:lnTo>
                  <a:pt x="2649" y="1535"/>
                </a:lnTo>
                <a:lnTo>
                  <a:pt x="2631" y="1530"/>
                </a:lnTo>
                <a:lnTo>
                  <a:pt x="2615" y="1524"/>
                </a:lnTo>
                <a:lnTo>
                  <a:pt x="2598" y="1517"/>
                </a:lnTo>
                <a:lnTo>
                  <a:pt x="2581" y="1509"/>
                </a:lnTo>
                <a:lnTo>
                  <a:pt x="2566" y="1501"/>
                </a:lnTo>
                <a:lnTo>
                  <a:pt x="2550" y="1492"/>
                </a:lnTo>
                <a:lnTo>
                  <a:pt x="2536" y="1483"/>
                </a:lnTo>
                <a:lnTo>
                  <a:pt x="2521" y="1473"/>
                </a:lnTo>
                <a:lnTo>
                  <a:pt x="2507" y="1462"/>
                </a:lnTo>
                <a:lnTo>
                  <a:pt x="2493" y="1451"/>
                </a:lnTo>
                <a:lnTo>
                  <a:pt x="2481" y="1439"/>
                </a:lnTo>
                <a:lnTo>
                  <a:pt x="2468" y="1426"/>
                </a:lnTo>
                <a:lnTo>
                  <a:pt x="2456" y="1414"/>
                </a:lnTo>
                <a:lnTo>
                  <a:pt x="2444" y="1400"/>
                </a:lnTo>
                <a:lnTo>
                  <a:pt x="2434" y="1386"/>
                </a:lnTo>
                <a:lnTo>
                  <a:pt x="2424" y="1371"/>
                </a:lnTo>
                <a:lnTo>
                  <a:pt x="2414" y="1357"/>
                </a:lnTo>
                <a:lnTo>
                  <a:pt x="2406" y="1341"/>
                </a:lnTo>
                <a:lnTo>
                  <a:pt x="2398" y="1326"/>
                </a:lnTo>
                <a:lnTo>
                  <a:pt x="2389" y="1309"/>
                </a:lnTo>
                <a:lnTo>
                  <a:pt x="2383" y="1293"/>
                </a:lnTo>
                <a:lnTo>
                  <a:pt x="2377" y="1276"/>
                </a:lnTo>
                <a:lnTo>
                  <a:pt x="2372" y="1259"/>
                </a:lnTo>
                <a:lnTo>
                  <a:pt x="2368" y="1241"/>
                </a:lnTo>
                <a:lnTo>
                  <a:pt x="2363" y="1223"/>
                </a:lnTo>
                <a:lnTo>
                  <a:pt x="2360" y="1206"/>
                </a:lnTo>
                <a:lnTo>
                  <a:pt x="2360" y="1205"/>
                </a:lnTo>
                <a:lnTo>
                  <a:pt x="2360" y="1204"/>
                </a:lnTo>
                <a:lnTo>
                  <a:pt x="2360" y="1204"/>
                </a:lnTo>
                <a:lnTo>
                  <a:pt x="2360" y="1203"/>
                </a:lnTo>
                <a:lnTo>
                  <a:pt x="2359" y="1199"/>
                </a:lnTo>
                <a:lnTo>
                  <a:pt x="2359" y="1199"/>
                </a:lnTo>
                <a:lnTo>
                  <a:pt x="2359" y="1197"/>
                </a:lnTo>
                <a:lnTo>
                  <a:pt x="2359" y="1197"/>
                </a:lnTo>
                <a:lnTo>
                  <a:pt x="2359" y="1196"/>
                </a:lnTo>
                <a:lnTo>
                  <a:pt x="2359" y="1195"/>
                </a:lnTo>
                <a:lnTo>
                  <a:pt x="2359" y="1195"/>
                </a:lnTo>
                <a:lnTo>
                  <a:pt x="2359" y="1194"/>
                </a:lnTo>
                <a:lnTo>
                  <a:pt x="2359" y="1194"/>
                </a:lnTo>
                <a:lnTo>
                  <a:pt x="2359" y="1193"/>
                </a:lnTo>
                <a:lnTo>
                  <a:pt x="2359" y="1192"/>
                </a:lnTo>
                <a:lnTo>
                  <a:pt x="2358" y="1189"/>
                </a:lnTo>
                <a:lnTo>
                  <a:pt x="2358" y="1188"/>
                </a:lnTo>
                <a:lnTo>
                  <a:pt x="2358" y="1187"/>
                </a:lnTo>
                <a:lnTo>
                  <a:pt x="2358" y="1187"/>
                </a:lnTo>
                <a:lnTo>
                  <a:pt x="2358" y="1186"/>
                </a:lnTo>
                <a:lnTo>
                  <a:pt x="2358" y="1185"/>
                </a:lnTo>
                <a:lnTo>
                  <a:pt x="2358" y="1185"/>
                </a:lnTo>
                <a:lnTo>
                  <a:pt x="2358" y="1184"/>
                </a:lnTo>
                <a:lnTo>
                  <a:pt x="2358" y="1184"/>
                </a:lnTo>
                <a:lnTo>
                  <a:pt x="2358" y="1183"/>
                </a:lnTo>
                <a:lnTo>
                  <a:pt x="2357" y="1178"/>
                </a:lnTo>
                <a:lnTo>
                  <a:pt x="2357" y="1177"/>
                </a:lnTo>
                <a:lnTo>
                  <a:pt x="2357" y="1177"/>
                </a:lnTo>
                <a:lnTo>
                  <a:pt x="2357" y="1176"/>
                </a:lnTo>
                <a:lnTo>
                  <a:pt x="2357" y="1175"/>
                </a:lnTo>
                <a:lnTo>
                  <a:pt x="2357" y="1175"/>
                </a:lnTo>
                <a:lnTo>
                  <a:pt x="2357" y="1174"/>
                </a:lnTo>
                <a:lnTo>
                  <a:pt x="2357" y="1174"/>
                </a:lnTo>
                <a:lnTo>
                  <a:pt x="2357" y="1173"/>
                </a:lnTo>
                <a:lnTo>
                  <a:pt x="2357" y="1172"/>
                </a:lnTo>
                <a:lnTo>
                  <a:pt x="2357" y="1172"/>
                </a:lnTo>
                <a:lnTo>
                  <a:pt x="2357" y="1168"/>
                </a:lnTo>
                <a:lnTo>
                  <a:pt x="2357" y="1167"/>
                </a:lnTo>
                <a:lnTo>
                  <a:pt x="2357" y="1166"/>
                </a:lnTo>
                <a:lnTo>
                  <a:pt x="2357" y="1166"/>
                </a:lnTo>
                <a:lnTo>
                  <a:pt x="2357" y="1165"/>
                </a:lnTo>
                <a:lnTo>
                  <a:pt x="2357" y="1164"/>
                </a:lnTo>
                <a:lnTo>
                  <a:pt x="2357" y="1164"/>
                </a:lnTo>
                <a:lnTo>
                  <a:pt x="2356" y="1157"/>
                </a:lnTo>
                <a:lnTo>
                  <a:pt x="2356" y="1150"/>
                </a:lnTo>
                <a:lnTo>
                  <a:pt x="2357" y="1129"/>
                </a:lnTo>
                <a:lnTo>
                  <a:pt x="2358" y="1108"/>
                </a:lnTo>
                <a:lnTo>
                  <a:pt x="2361" y="1089"/>
                </a:lnTo>
                <a:lnTo>
                  <a:pt x="2365" y="1069"/>
                </a:lnTo>
                <a:lnTo>
                  <a:pt x="2369" y="1049"/>
                </a:lnTo>
                <a:lnTo>
                  <a:pt x="2375" y="1030"/>
                </a:lnTo>
                <a:lnTo>
                  <a:pt x="2381" y="1011"/>
                </a:lnTo>
                <a:lnTo>
                  <a:pt x="2388" y="994"/>
                </a:lnTo>
                <a:lnTo>
                  <a:pt x="2396" y="976"/>
                </a:lnTo>
                <a:lnTo>
                  <a:pt x="2405" y="958"/>
                </a:lnTo>
                <a:lnTo>
                  <a:pt x="2414" y="942"/>
                </a:lnTo>
                <a:lnTo>
                  <a:pt x="2425" y="925"/>
                </a:lnTo>
                <a:lnTo>
                  <a:pt x="2436" y="910"/>
                </a:lnTo>
                <a:lnTo>
                  <a:pt x="2449" y="894"/>
                </a:lnTo>
                <a:lnTo>
                  <a:pt x="2461" y="880"/>
                </a:lnTo>
                <a:lnTo>
                  <a:pt x="2474" y="866"/>
                </a:lnTo>
                <a:lnTo>
                  <a:pt x="2488" y="853"/>
                </a:lnTo>
                <a:lnTo>
                  <a:pt x="2502" y="840"/>
                </a:lnTo>
                <a:lnTo>
                  <a:pt x="2518" y="828"/>
                </a:lnTo>
                <a:lnTo>
                  <a:pt x="2534" y="818"/>
                </a:lnTo>
                <a:lnTo>
                  <a:pt x="2550" y="807"/>
                </a:lnTo>
                <a:lnTo>
                  <a:pt x="2567" y="797"/>
                </a:lnTo>
                <a:lnTo>
                  <a:pt x="2584" y="789"/>
                </a:lnTo>
                <a:lnTo>
                  <a:pt x="2602" y="780"/>
                </a:lnTo>
                <a:lnTo>
                  <a:pt x="2620" y="773"/>
                </a:lnTo>
                <a:lnTo>
                  <a:pt x="2638" y="767"/>
                </a:lnTo>
                <a:lnTo>
                  <a:pt x="2658" y="762"/>
                </a:lnTo>
                <a:lnTo>
                  <a:pt x="2677" y="757"/>
                </a:lnTo>
                <a:lnTo>
                  <a:pt x="2697" y="753"/>
                </a:lnTo>
                <a:lnTo>
                  <a:pt x="2717" y="751"/>
                </a:lnTo>
                <a:lnTo>
                  <a:pt x="2737" y="749"/>
                </a:lnTo>
                <a:lnTo>
                  <a:pt x="2758" y="749"/>
                </a:lnTo>
                <a:close/>
                <a:moveTo>
                  <a:pt x="668" y="73"/>
                </a:moveTo>
                <a:lnTo>
                  <a:pt x="699" y="73"/>
                </a:lnTo>
                <a:lnTo>
                  <a:pt x="729" y="76"/>
                </a:lnTo>
                <a:lnTo>
                  <a:pt x="758" y="80"/>
                </a:lnTo>
                <a:lnTo>
                  <a:pt x="789" y="85"/>
                </a:lnTo>
                <a:lnTo>
                  <a:pt x="817" y="92"/>
                </a:lnTo>
                <a:lnTo>
                  <a:pt x="846" y="99"/>
                </a:lnTo>
                <a:lnTo>
                  <a:pt x="873" y="110"/>
                </a:lnTo>
                <a:lnTo>
                  <a:pt x="900" y="120"/>
                </a:lnTo>
                <a:lnTo>
                  <a:pt x="927" y="131"/>
                </a:lnTo>
                <a:lnTo>
                  <a:pt x="951" y="145"/>
                </a:lnTo>
                <a:lnTo>
                  <a:pt x="976" y="159"/>
                </a:lnTo>
                <a:lnTo>
                  <a:pt x="1001" y="175"/>
                </a:lnTo>
                <a:lnTo>
                  <a:pt x="1024" y="191"/>
                </a:lnTo>
                <a:lnTo>
                  <a:pt x="1047" y="209"/>
                </a:lnTo>
                <a:lnTo>
                  <a:pt x="1069" y="228"/>
                </a:lnTo>
                <a:lnTo>
                  <a:pt x="1089" y="247"/>
                </a:lnTo>
                <a:lnTo>
                  <a:pt x="1109" y="268"/>
                </a:lnTo>
                <a:lnTo>
                  <a:pt x="1128" y="289"/>
                </a:lnTo>
                <a:lnTo>
                  <a:pt x="1145" y="311"/>
                </a:lnTo>
                <a:lnTo>
                  <a:pt x="1162" y="335"/>
                </a:lnTo>
                <a:lnTo>
                  <a:pt x="1177" y="359"/>
                </a:lnTo>
                <a:lnTo>
                  <a:pt x="1191" y="384"/>
                </a:lnTo>
                <a:lnTo>
                  <a:pt x="1205" y="410"/>
                </a:lnTo>
                <a:lnTo>
                  <a:pt x="1216" y="436"/>
                </a:lnTo>
                <a:lnTo>
                  <a:pt x="1227" y="463"/>
                </a:lnTo>
                <a:lnTo>
                  <a:pt x="1237" y="490"/>
                </a:lnTo>
                <a:lnTo>
                  <a:pt x="1244" y="518"/>
                </a:lnTo>
                <a:lnTo>
                  <a:pt x="1251" y="547"/>
                </a:lnTo>
                <a:lnTo>
                  <a:pt x="1256" y="576"/>
                </a:lnTo>
                <a:lnTo>
                  <a:pt x="1261" y="606"/>
                </a:lnTo>
                <a:lnTo>
                  <a:pt x="1263" y="636"/>
                </a:lnTo>
                <a:lnTo>
                  <a:pt x="1263" y="666"/>
                </a:lnTo>
                <a:lnTo>
                  <a:pt x="1263" y="695"/>
                </a:lnTo>
                <a:lnTo>
                  <a:pt x="1261" y="723"/>
                </a:lnTo>
                <a:lnTo>
                  <a:pt x="1258" y="751"/>
                </a:lnTo>
                <a:lnTo>
                  <a:pt x="1252" y="778"/>
                </a:lnTo>
                <a:lnTo>
                  <a:pt x="1247" y="805"/>
                </a:lnTo>
                <a:lnTo>
                  <a:pt x="1240" y="832"/>
                </a:lnTo>
                <a:lnTo>
                  <a:pt x="1232" y="858"/>
                </a:lnTo>
                <a:lnTo>
                  <a:pt x="1222" y="883"/>
                </a:lnTo>
                <a:lnTo>
                  <a:pt x="1212" y="908"/>
                </a:lnTo>
                <a:lnTo>
                  <a:pt x="1200" y="932"/>
                </a:lnTo>
                <a:lnTo>
                  <a:pt x="1188" y="955"/>
                </a:lnTo>
                <a:lnTo>
                  <a:pt x="1175" y="979"/>
                </a:lnTo>
                <a:lnTo>
                  <a:pt x="1160" y="1001"/>
                </a:lnTo>
                <a:lnTo>
                  <a:pt x="1144" y="1023"/>
                </a:lnTo>
                <a:lnTo>
                  <a:pt x="1128" y="1043"/>
                </a:lnTo>
                <a:lnTo>
                  <a:pt x="1110" y="1064"/>
                </a:lnTo>
                <a:lnTo>
                  <a:pt x="1110" y="1064"/>
                </a:lnTo>
                <a:lnTo>
                  <a:pt x="1107" y="1067"/>
                </a:lnTo>
                <a:lnTo>
                  <a:pt x="1107" y="1067"/>
                </a:lnTo>
                <a:lnTo>
                  <a:pt x="1106" y="1068"/>
                </a:lnTo>
                <a:lnTo>
                  <a:pt x="1106" y="1068"/>
                </a:lnTo>
                <a:lnTo>
                  <a:pt x="1106" y="1069"/>
                </a:lnTo>
                <a:lnTo>
                  <a:pt x="1105" y="1070"/>
                </a:lnTo>
                <a:lnTo>
                  <a:pt x="1101" y="1074"/>
                </a:lnTo>
                <a:lnTo>
                  <a:pt x="1101" y="1074"/>
                </a:lnTo>
                <a:lnTo>
                  <a:pt x="1100" y="1075"/>
                </a:lnTo>
                <a:lnTo>
                  <a:pt x="1098" y="1077"/>
                </a:lnTo>
                <a:lnTo>
                  <a:pt x="1098" y="1077"/>
                </a:lnTo>
                <a:lnTo>
                  <a:pt x="1097" y="1078"/>
                </a:lnTo>
                <a:lnTo>
                  <a:pt x="1097" y="1078"/>
                </a:lnTo>
                <a:lnTo>
                  <a:pt x="1092" y="1084"/>
                </a:lnTo>
                <a:lnTo>
                  <a:pt x="1090" y="1085"/>
                </a:lnTo>
                <a:lnTo>
                  <a:pt x="1090" y="1086"/>
                </a:lnTo>
                <a:lnTo>
                  <a:pt x="1090" y="1086"/>
                </a:lnTo>
                <a:lnTo>
                  <a:pt x="1088" y="1087"/>
                </a:lnTo>
                <a:lnTo>
                  <a:pt x="1088" y="1088"/>
                </a:lnTo>
                <a:lnTo>
                  <a:pt x="1087" y="1088"/>
                </a:lnTo>
                <a:lnTo>
                  <a:pt x="1087" y="1089"/>
                </a:lnTo>
                <a:lnTo>
                  <a:pt x="1086" y="1089"/>
                </a:lnTo>
                <a:lnTo>
                  <a:pt x="1080" y="1095"/>
                </a:lnTo>
                <a:lnTo>
                  <a:pt x="1080" y="1095"/>
                </a:lnTo>
                <a:lnTo>
                  <a:pt x="1077" y="1098"/>
                </a:lnTo>
                <a:lnTo>
                  <a:pt x="1057" y="1116"/>
                </a:lnTo>
                <a:lnTo>
                  <a:pt x="1035" y="1133"/>
                </a:lnTo>
                <a:lnTo>
                  <a:pt x="1014" y="1150"/>
                </a:lnTo>
                <a:lnTo>
                  <a:pt x="991" y="1165"/>
                </a:lnTo>
                <a:lnTo>
                  <a:pt x="967" y="1180"/>
                </a:lnTo>
                <a:lnTo>
                  <a:pt x="943" y="1193"/>
                </a:lnTo>
                <a:lnTo>
                  <a:pt x="918" y="1206"/>
                </a:lnTo>
                <a:lnTo>
                  <a:pt x="892" y="1217"/>
                </a:lnTo>
                <a:lnTo>
                  <a:pt x="866" y="1226"/>
                </a:lnTo>
                <a:lnTo>
                  <a:pt x="839" y="1236"/>
                </a:lnTo>
                <a:lnTo>
                  <a:pt x="812" y="1243"/>
                </a:lnTo>
                <a:lnTo>
                  <a:pt x="784" y="1249"/>
                </a:lnTo>
                <a:lnTo>
                  <a:pt x="755" y="1254"/>
                </a:lnTo>
                <a:lnTo>
                  <a:pt x="727" y="1258"/>
                </a:lnTo>
                <a:lnTo>
                  <a:pt x="698" y="1260"/>
                </a:lnTo>
                <a:lnTo>
                  <a:pt x="668" y="1261"/>
                </a:lnTo>
                <a:lnTo>
                  <a:pt x="638" y="1260"/>
                </a:lnTo>
                <a:lnTo>
                  <a:pt x="607" y="1258"/>
                </a:lnTo>
                <a:lnTo>
                  <a:pt x="578" y="1253"/>
                </a:lnTo>
                <a:lnTo>
                  <a:pt x="548" y="1248"/>
                </a:lnTo>
                <a:lnTo>
                  <a:pt x="520" y="1242"/>
                </a:lnTo>
                <a:lnTo>
                  <a:pt x="492" y="1234"/>
                </a:lnTo>
                <a:lnTo>
                  <a:pt x="464" y="1224"/>
                </a:lnTo>
                <a:lnTo>
                  <a:pt x="437" y="1214"/>
                </a:lnTo>
                <a:lnTo>
                  <a:pt x="410" y="1202"/>
                </a:lnTo>
                <a:lnTo>
                  <a:pt x="385" y="1188"/>
                </a:lnTo>
                <a:lnTo>
                  <a:pt x="360" y="1175"/>
                </a:lnTo>
                <a:lnTo>
                  <a:pt x="335" y="1159"/>
                </a:lnTo>
                <a:lnTo>
                  <a:pt x="312" y="1143"/>
                </a:lnTo>
                <a:lnTo>
                  <a:pt x="290" y="1125"/>
                </a:lnTo>
                <a:lnTo>
                  <a:pt x="268" y="1106"/>
                </a:lnTo>
                <a:lnTo>
                  <a:pt x="248" y="1087"/>
                </a:lnTo>
                <a:lnTo>
                  <a:pt x="228" y="1066"/>
                </a:lnTo>
                <a:lnTo>
                  <a:pt x="210" y="1044"/>
                </a:lnTo>
                <a:lnTo>
                  <a:pt x="192" y="1021"/>
                </a:lnTo>
                <a:lnTo>
                  <a:pt x="175" y="999"/>
                </a:lnTo>
                <a:lnTo>
                  <a:pt x="160" y="975"/>
                </a:lnTo>
                <a:lnTo>
                  <a:pt x="145" y="950"/>
                </a:lnTo>
                <a:lnTo>
                  <a:pt x="132" y="924"/>
                </a:lnTo>
                <a:lnTo>
                  <a:pt x="120" y="897"/>
                </a:lnTo>
                <a:lnTo>
                  <a:pt x="109" y="870"/>
                </a:lnTo>
                <a:lnTo>
                  <a:pt x="100" y="843"/>
                </a:lnTo>
                <a:lnTo>
                  <a:pt x="92" y="816"/>
                </a:lnTo>
                <a:lnTo>
                  <a:pt x="85" y="787"/>
                </a:lnTo>
                <a:lnTo>
                  <a:pt x="80" y="758"/>
                </a:lnTo>
                <a:lnTo>
                  <a:pt x="77" y="728"/>
                </a:lnTo>
                <a:lnTo>
                  <a:pt x="74" y="698"/>
                </a:lnTo>
                <a:lnTo>
                  <a:pt x="74" y="666"/>
                </a:lnTo>
                <a:lnTo>
                  <a:pt x="74" y="636"/>
                </a:lnTo>
                <a:lnTo>
                  <a:pt x="77" y="606"/>
                </a:lnTo>
                <a:lnTo>
                  <a:pt x="80" y="576"/>
                </a:lnTo>
                <a:lnTo>
                  <a:pt x="85" y="547"/>
                </a:lnTo>
                <a:lnTo>
                  <a:pt x="92" y="518"/>
                </a:lnTo>
                <a:lnTo>
                  <a:pt x="100" y="490"/>
                </a:lnTo>
                <a:lnTo>
                  <a:pt x="109" y="463"/>
                </a:lnTo>
                <a:lnTo>
                  <a:pt x="120" y="436"/>
                </a:lnTo>
                <a:lnTo>
                  <a:pt x="132" y="410"/>
                </a:lnTo>
                <a:lnTo>
                  <a:pt x="145" y="384"/>
                </a:lnTo>
                <a:lnTo>
                  <a:pt x="160" y="359"/>
                </a:lnTo>
                <a:lnTo>
                  <a:pt x="175" y="335"/>
                </a:lnTo>
                <a:lnTo>
                  <a:pt x="191" y="311"/>
                </a:lnTo>
                <a:lnTo>
                  <a:pt x="210" y="289"/>
                </a:lnTo>
                <a:lnTo>
                  <a:pt x="228" y="268"/>
                </a:lnTo>
                <a:lnTo>
                  <a:pt x="248" y="247"/>
                </a:lnTo>
                <a:lnTo>
                  <a:pt x="268" y="228"/>
                </a:lnTo>
                <a:lnTo>
                  <a:pt x="290" y="209"/>
                </a:lnTo>
                <a:lnTo>
                  <a:pt x="312" y="191"/>
                </a:lnTo>
                <a:lnTo>
                  <a:pt x="335" y="175"/>
                </a:lnTo>
                <a:lnTo>
                  <a:pt x="360" y="159"/>
                </a:lnTo>
                <a:lnTo>
                  <a:pt x="385" y="145"/>
                </a:lnTo>
                <a:lnTo>
                  <a:pt x="410" y="131"/>
                </a:lnTo>
                <a:lnTo>
                  <a:pt x="437" y="120"/>
                </a:lnTo>
                <a:lnTo>
                  <a:pt x="464" y="110"/>
                </a:lnTo>
                <a:lnTo>
                  <a:pt x="492" y="99"/>
                </a:lnTo>
                <a:lnTo>
                  <a:pt x="520" y="92"/>
                </a:lnTo>
                <a:lnTo>
                  <a:pt x="548" y="85"/>
                </a:lnTo>
                <a:lnTo>
                  <a:pt x="578" y="80"/>
                </a:lnTo>
                <a:lnTo>
                  <a:pt x="607" y="76"/>
                </a:lnTo>
                <a:lnTo>
                  <a:pt x="638" y="73"/>
                </a:lnTo>
                <a:lnTo>
                  <a:pt x="668" y="73"/>
                </a:lnTo>
                <a:close/>
              </a:path>
            </a:pathLst>
          </a:custGeom>
          <a:solidFill>
            <a:schemeClr val="bg1"/>
          </a:solidFill>
          <a:ln w="9525">
            <a:noFill/>
            <a:round/>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p:txBody>
      </p:sp>
      <p:grpSp>
        <p:nvGrpSpPr>
          <p:cNvPr id="19" name="Group 71"/>
          <p:cNvGrpSpPr/>
          <p:nvPr/>
        </p:nvGrpSpPr>
        <p:grpSpPr>
          <a:xfrm>
            <a:off x="3223099" y="1959186"/>
            <a:ext cx="607249" cy="606196"/>
            <a:chOff x="3810000" y="2265363"/>
            <a:chExt cx="915988" cy="914400"/>
          </a:xfrm>
          <a:solidFill>
            <a:schemeClr val="bg1"/>
          </a:solidFill>
        </p:grpSpPr>
        <p:sp>
          <p:nvSpPr>
            <p:cNvPr id="20" name="Rectangle 118"/>
            <p:cNvSpPr>
              <a:spLocks noChangeArrowheads="1"/>
            </p:cNvSpPr>
            <p:nvPr/>
          </p:nvSpPr>
          <p:spPr bwMode="auto">
            <a:xfrm>
              <a:off x="4724400" y="2662238"/>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21" name="Freeform 119"/>
            <p:cNvSpPr/>
            <p:nvPr/>
          </p:nvSpPr>
          <p:spPr bwMode="auto">
            <a:xfrm>
              <a:off x="3844925" y="2951163"/>
              <a:ext cx="841375" cy="228600"/>
            </a:xfrm>
            <a:custGeom>
              <a:avLst/>
              <a:gdLst>
                <a:gd name="T0" fmla="*/ 334 w 530"/>
                <a:gd name="T1" fmla="*/ 0 h 144"/>
                <a:gd name="T2" fmla="*/ 196 w 530"/>
                <a:gd name="T3" fmla="*/ 0 h 144"/>
                <a:gd name="T4" fmla="*/ 184 w 530"/>
                <a:gd name="T5" fmla="*/ 10 h 144"/>
                <a:gd name="T6" fmla="*/ 0 w 530"/>
                <a:gd name="T7" fmla="*/ 144 h 144"/>
                <a:gd name="T8" fmla="*/ 530 w 530"/>
                <a:gd name="T9" fmla="*/ 144 h 144"/>
                <a:gd name="T10" fmla="*/ 348 w 530"/>
                <a:gd name="T11" fmla="*/ 10 h 144"/>
                <a:gd name="T12" fmla="*/ 334 w 530"/>
                <a:gd name="T13" fmla="*/ 0 h 144"/>
              </a:gdLst>
              <a:ahLst/>
              <a:cxnLst>
                <a:cxn ang="0">
                  <a:pos x="T0" y="T1"/>
                </a:cxn>
                <a:cxn ang="0">
                  <a:pos x="T2" y="T3"/>
                </a:cxn>
                <a:cxn ang="0">
                  <a:pos x="T4" y="T5"/>
                </a:cxn>
                <a:cxn ang="0">
                  <a:pos x="T6" y="T7"/>
                </a:cxn>
                <a:cxn ang="0">
                  <a:pos x="T8" y="T9"/>
                </a:cxn>
                <a:cxn ang="0">
                  <a:pos x="T10" y="T11"/>
                </a:cxn>
                <a:cxn ang="0">
                  <a:pos x="T12" y="T13"/>
                </a:cxn>
              </a:cxnLst>
              <a:rect l="0" t="0" r="r" b="b"/>
              <a:pathLst>
                <a:path w="530" h="144">
                  <a:moveTo>
                    <a:pt x="334" y="0"/>
                  </a:moveTo>
                  <a:lnTo>
                    <a:pt x="196" y="0"/>
                  </a:lnTo>
                  <a:lnTo>
                    <a:pt x="184" y="10"/>
                  </a:lnTo>
                  <a:lnTo>
                    <a:pt x="0" y="144"/>
                  </a:lnTo>
                  <a:lnTo>
                    <a:pt x="530" y="144"/>
                  </a:lnTo>
                  <a:lnTo>
                    <a:pt x="348" y="10"/>
                  </a:lnTo>
                  <a:lnTo>
                    <a:pt x="33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22" name="Freeform 120"/>
            <p:cNvSpPr/>
            <p:nvPr/>
          </p:nvSpPr>
          <p:spPr bwMode="auto">
            <a:xfrm>
              <a:off x="4438650" y="2725738"/>
              <a:ext cx="285750" cy="419100"/>
            </a:xfrm>
            <a:custGeom>
              <a:avLst/>
              <a:gdLst>
                <a:gd name="T0" fmla="*/ 2 w 180"/>
                <a:gd name="T1" fmla="*/ 132 h 264"/>
                <a:gd name="T2" fmla="*/ 0 w 180"/>
                <a:gd name="T3" fmla="*/ 132 h 264"/>
                <a:gd name="T4" fmla="*/ 180 w 180"/>
                <a:gd name="T5" fmla="*/ 264 h 264"/>
                <a:gd name="T6" fmla="*/ 180 w 180"/>
                <a:gd name="T7" fmla="*/ 0 h 264"/>
                <a:gd name="T8" fmla="*/ 104 w 180"/>
                <a:gd name="T9" fmla="*/ 56 h 264"/>
                <a:gd name="T10" fmla="*/ 2 w 180"/>
                <a:gd name="T11" fmla="*/ 132 h 264"/>
              </a:gdLst>
              <a:ahLst/>
              <a:cxnLst>
                <a:cxn ang="0">
                  <a:pos x="T0" y="T1"/>
                </a:cxn>
                <a:cxn ang="0">
                  <a:pos x="T2" y="T3"/>
                </a:cxn>
                <a:cxn ang="0">
                  <a:pos x="T4" y="T5"/>
                </a:cxn>
                <a:cxn ang="0">
                  <a:pos x="T6" y="T7"/>
                </a:cxn>
                <a:cxn ang="0">
                  <a:pos x="T8" y="T9"/>
                </a:cxn>
                <a:cxn ang="0">
                  <a:pos x="T10" y="T11"/>
                </a:cxn>
              </a:cxnLst>
              <a:rect l="0" t="0" r="r" b="b"/>
              <a:pathLst>
                <a:path w="180" h="264">
                  <a:moveTo>
                    <a:pt x="2" y="132"/>
                  </a:moveTo>
                  <a:lnTo>
                    <a:pt x="0" y="132"/>
                  </a:lnTo>
                  <a:lnTo>
                    <a:pt x="180" y="264"/>
                  </a:lnTo>
                  <a:lnTo>
                    <a:pt x="180" y="0"/>
                  </a:lnTo>
                  <a:lnTo>
                    <a:pt x="104" y="56"/>
                  </a:lnTo>
                  <a:lnTo>
                    <a:pt x="2" y="1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23" name="Freeform 121"/>
            <p:cNvSpPr/>
            <p:nvPr/>
          </p:nvSpPr>
          <p:spPr bwMode="auto">
            <a:xfrm>
              <a:off x="4603750" y="2576513"/>
              <a:ext cx="120650" cy="174625"/>
            </a:xfrm>
            <a:custGeom>
              <a:avLst/>
              <a:gdLst>
                <a:gd name="T0" fmla="*/ 76 w 76"/>
                <a:gd name="T1" fmla="*/ 54 h 110"/>
                <a:gd name="T2" fmla="*/ 76 w 76"/>
                <a:gd name="T3" fmla="*/ 54 h 110"/>
                <a:gd name="T4" fmla="*/ 76 w 76"/>
                <a:gd name="T5" fmla="*/ 54 h 110"/>
                <a:gd name="T6" fmla="*/ 0 w 76"/>
                <a:gd name="T7" fmla="*/ 0 h 110"/>
                <a:gd name="T8" fmla="*/ 0 w 76"/>
                <a:gd name="T9" fmla="*/ 110 h 110"/>
                <a:gd name="T10" fmla="*/ 76 w 76"/>
                <a:gd name="T11" fmla="*/ 56 h 110"/>
                <a:gd name="T12" fmla="*/ 76 w 76"/>
                <a:gd name="T13" fmla="*/ 56 h 110"/>
                <a:gd name="T14" fmla="*/ 76 w 76"/>
                <a:gd name="T15" fmla="*/ 56 h 110"/>
                <a:gd name="T16" fmla="*/ 76 w 76"/>
                <a:gd name="T17" fmla="*/ 56 h 110"/>
                <a:gd name="T18" fmla="*/ 76 w 76"/>
                <a:gd name="T19" fmla="*/ 5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 h="110">
                  <a:moveTo>
                    <a:pt x="76" y="54"/>
                  </a:moveTo>
                  <a:lnTo>
                    <a:pt x="76" y="54"/>
                  </a:lnTo>
                  <a:lnTo>
                    <a:pt x="76" y="54"/>
                  </a:lnTo>
                  <a:lnTo>
                    <a:pt x="0" y="0"/>
                  </a:lnTo>
                  <a:lnTo>
                    <a:pt x="0" y="110"/>
                  </a:lnTo>
                  <a:lnTo>
                    <a:pt x="76" y="56"/>
                  </a:lnTo>
                  <a:lnTo>
                    <a:pt x="76" y="56"/>
                  </a:lnTo>
                  <a:lnTo>
                    <a:pt x="76" y="56"/>
                  </a:lnTo>
                  <a:lnTo>
                    <a:pt x="76" y="56"/>
                  </a:lnTo>
                  <a:lnTo>
                    <a:pt x="76" y="5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24" name="Freeform 122"/>
            <p:cNvSpPr/>
            <p:nvPr/>
          </p:nvSpPr>
          <p:spPr bwMode="auto">
            <a:xfrm>
              <a:off x="3810000" y="2725738"/>
              <a:ext cx="282575" cy="419100"/>
            </a:xfrm>
            <a:custGeom>
              <a:avLst/>
              <a:gdLst>
                <a:gd name="T0" fmla="*/ 178 w 178"/>
                <a:gd name="T1" fmla="*/ 132 h 264"/>
                <a:gd name="T2" fmla="*/ 76 w 178"/>
                <a:gd name="T3" fmla="*/ 56 h 264"/>
                <a:gd name="T4" fmla="*/ 0 w 178"/>
                <a:gd name="T5" fmla="*/ 0 h 264"/>
                <a:gd name="T6" fmla="*/ 0 w 178"/>
                <a:gd name="T7" fmla="*/ 0 h 264"/>
                <a:gd name="T8" fmla="*/ 0 w 178"/>
                <a:gd name="T9" fmla="*/ 264 h 264"/>
                <a:gd name="T10" fmla="*/ 178 w 178"/>
                <a:gd name="T11" fmla="*/ 132 h 264"/>
                <a:gd name="T12" fmla="*/ 178 w 178"/>
                <a:gd name="T13" fmla="*/ 132 h 264"/>
              </a:gdLst>
              <a:ahLst/>
              <a:cxnLst>
                <a:cxn ang="0">
                  <a:pos x="T0" y="T1"/>
                </a:cxn>
                <a:cxn ang="0">
                  <a:pos x="T2" y="T3"/>
                </a:cxn>
                <a:cxn ang="0">
                  <a:pos x="T4" y="T5"/>
                </a:cxn>
                <a:cxn ang="0">
                  <a:pos x="T6" y="T7"/>
                </a:cxn>
                <a:cxn ang="0">
                  <a:pos x="T8" y="T9"/>
                </a:cxn>
                <a:cxn ang="0">
                  <a:pos x="T10" y="T11"/>
                </a:cxn>
                <a:cxn ang="0">
                  <a:pos x="T12" y="T13"/>
                </a:cxn>
              </a:cxnLst>
              <a:rect l="0" t="0" r="r" b="b"/>
              <a:pathLst>
                <a:path w="178" h="264">
                  <a:moveTo>
                    <a:pt x="178" y="132"/>
                  </a:moveTo>
                  <a:lnTo>
                    <a:pt x="76" y="56"/>
                  </a:lnTo>
                  <a:lnTo>
                    <a:pt x="0" y="0"/>
                  </a:lnTo>
                  <a:lnTo>
                    <a:pt x="0" y="0"/>
                  </a:lnTo>
                  <a:lnTo>
                    <a:pt x="0" y="264"/>
                  </a:lnTo>
                  <a:lnTo>
                    <a:pt x="178" y="132"/>
                  </a:lnTo>
                  <a:lnTo>
                    <a:pt x="178" y="1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25" name="Freeform 123"/>
            <p:cNvSpPr/>
            <p:nvPr/>
          </p:nvSpPr>
          <p:spPr bwMode="auto">
            <a:xfrm>
              <a:off x="3810000" y="2576513"/>
              <a:ext cx="120650" cy="174625"/>
            </a:xfrm>
            <a:custGeom>
              <a:avLst/>
              <a:gdLst>
                <a:gd name="T0" fmla="*/ 76 w 76"/>
                <a:gd name="T1" fmla="*/ 0 h 110"/>
                <a:gd name="T2" fmla="*/ 0 w 76"/>
                <a:gd name="T3" fmla="*/ 54 h 110"/>
                <a:gd name="T4" fmla="*/ 76 w 76"/>
                <a:gd name="T5" fmla="*/ 110 h 110"/>
                <a:gd name="T6" fmla="*/ 76 w 76"/>
                <a:gd name="T7" fmla="*/ 0 h 110"/>
              </a:gdLst>
              <a:ahLst/>
              <a:cxnLst>
                <a:cxn ang="0">
                  <a:pos x="T0" y="T1"/>
                </a:cxn>
                <a:cxn ang="0">
                  <a:pos x="T2" y="T3"/>
                </a:cxn>
                <a:cxn ang="0">
                  <a:pos x="T4" y="T5"/>
                </a:cxn>
                <a:cxn ang="0">
                  <a:pos x="T6" y="T7"/>
                </a:cxn>
              </a:cxnLst>
              <a:rect l="0" t="0" r="r" b="b"/>
              <a:pathLst>
                <a:path w="76" h="110">
                  <a:moveTo>
                    <a:pt x="76" y="0"/>
                  </a:moveTo>
                  <a:lnTo>
                    <a:pt x="0" y="54"/>
                  </a:lnTo>
                  <a:lnTo>
                    <a:pt x="76" y="110"/>
                  </a:lnTo>
                  <a:lnTo>
                    <a:pt x="7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26" name="Freeform 124"/>
            <p:cNvSpPr/>
            <p:nvPr/>
          </p:nvSpPr>
          <p:spPr bwMode="auto">
            <a:xfrm>
              <a:off x="3981450" y="2265363"/>
              <a:ext cx="571500" cy="638175"/>
            </a:xfrm>
            <a:custGeom>
              <a:avLst/>
              <a:gdLst>
                <a:gd name="T0" fmla="*/ 104 w 360"/>
                <a:gd name="T1" fmla="*/ 72 h 402"/>
                <a:gd name="T2" fmla="*/ 104 w 360"/>
                <a:gd name="T3" fmla="*/ 104 h 402"/>
                <a:gd name="T4" fmla="*/ 72 w 360"/>
                <a:gd name="T5" fmla="*/ 104 h 402"/>
                <a:gd name="T6" fmla="*/ 0 w 360"/>
                <a:gd name="T7" fmla="*/ 104 h 402"/>
                <a:gd name="T8" fmla="*/ 0 w 360"/>
                <a:gd name="T9" fmla="*/ 330 h 402"/>
                <a:gd name="T10" fmla="*/ 98 w 360"/>
                <a:gd name="T11" fmla="*/ 402 h 402"/>
                <a:gd name="T12" fmla="*/ 262 w 360"/>
                <a:gd name="T13" fmla="*/ 402 h 402"/>
                <a:gd name="T14" fmla="*/ 360 w 360"/>
                <a:gd name="T15" fmla="*/ 330 h 402"/>
                <a:gd name="T16" fmla="*/ 360 w 360"/>
                <a:gd name="T17" fmla="*/ 0 h 402"/>
                <a:gd name="T18" fmla="*/ 104 w 360"/>
                <a:gd name="T19" fmla="*/ 0 h 402"/>
                <a:gd name="T20" fmla="*/ 104 w 360"/>
                <a:gd name="T21" fmla="*/ 0 h 402"/>
                <a:gd name="T22" fmla="*/ 104 w 360"/>
                <a:gd name="T23" fmla="*/ 72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0" h="402">
                  <a:moveTo>
                    <a:pt x="104" y="72"/>
                  </a:moveTo>
                  <a:lnTo>
                    <a:pt x="104" y="104"/>
                  </a:lnTo>
                  <a:lnTo>
                    <a:pt x="72" y="104"/>
                  </a:lnTo>
                  <a:lnTo>
                    <a:pt x="0" y="104"/>
                  </a:lnTo>
                  <a:lnTo>
                    <a:pt x="0" y="330"/>
                  </a:lnTo>
                  <a:lnTo>
                    <a:pt x="98" y="402"/>
                  </a:lnTo>
                  <a:lnTo>
                    <a:pt x="262" y="402"/>
                  </a:lnTo>
                  <a:lnTo>
                    <a:pt x="360" y="330"/>
                  </a:lnTo>
                  <a:lnTo>
                    <a:pt x="360" y="0"/>
                  </a:lnTo>
                  <a:lnTo>
                    <a:pt x="104" y="0"/>
                  </a:lnTo>
                  <a:lnTo>
                    <a:pt x="104" y="0"/>
                  </a:lnTo>
                  <a:lnTo>
                    <a:pt x="104" y="7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27" name="Freeform 125"/>
            <p:cNvSpPr/>
            <p:nvPr/>
          </p:nvSpPr>
          <p:spPr bwMode="auto">
            <a:xfrm>
              <a:off x="3981450" y="2265363"/>
              <a:ext cx="114300" cy="114300"/>
            </a:xfrm>
            <a:custGeom>
              <a:avLst/>
              <a:gdLst>
                <a:gd name="T0" fmla="*/ 0 w 72"/>
                <a:gd name="T1" fmla="*/ 72 h 72"/>
                <a:gd name="T2" fmla="*/ 72 w 72"/>
                <a:gd name="T3" fmla="*/ 72 h 72"/>
                <a:gd name="T4" fmla="*/ 72 w 72"/>
                <a:gd name="T5" fmla="*/ 0 h 72"/>
                <a:gd name="T6" fmla="*/ 0 w 72"/>
                <a:gd name="T7" fmla="*/ 72 h 72"/>
              </a:gdLst>
              <a:ahLst/>
              <a:cxnLst>
                <a:cxn ang="0">
                  <a:pos x="T0" y="T1"/>
                </a:cxn>
                <a:cxn ang="0">
                  <a:pos x="T2" y="T3"/>
                </a:cxn>
                <a:cxn ang="0">
                  <a:pos x="T4" y="T5"/>
                </a:cxn>
                <a:cxn ang="0">
                  <a:pos x="T6" y="T7"/>
                </a:cxn>
              </a:cxnLst>
              <a:rect l="0" t="0" r="r" b="b"/>
              <a:pathLst>
                <a:path w="72" h="72">
                  <a:moveTo>
                    <a:pt x="0" y="72"/>
                  </a:moveTo>
                  <a:lnTo>
                    <a:pt x="72" y="72"/>
                  </a:lnTo>
                  <a:lnTo>
                    <a:pt x="72" y="0"/>
                  </a:lnTo>
                  <a:lnTo>
                    <a:pt x="0" y="7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grpSp>
      <p:grpSp>
        <p:nvGrpSpPr>
          <p:cNvPr id="28" name="Group 173"/>
          <p:cNvGrpSpPr/>
          <p:nvPr/>
        </p:nvGrpSpPr>
        <p:grpSpPr>
          <a:xfrm>
            <a:off x="7380679" y="1863351"/>
            <a:ext cx="803718" cy="797865"/>
            <a:chOff x="6400800" y="1195388"/>
            <a:chExt cx="654050" cy="649287"/>
          </a:xfrm>
          <a:solidFill>
            <a:schemeClr val="bg1"/>
          </a:solidFill>
        </p:grpSpPr>
        <p:sp>
          <p:nvSpPr>
            <p:cNvPr id="29" name="Freeform 289"/>
            <p:cNvSpPr>
              <a:spLocks noEditPoints="1"/>
            </p:cNvSpPr>
            <p:nvPr/>
          </p:nvSpPr>
          <p:spPr bwMode="auto">
            <a:xfrm>
              <a:off x="6400800" y="1195388"/>
              <a:ext cx="654050" cy="649287"/>
            </a:xfrm>
            <a:custGeom>
              <a:avLst/>
              <a:gdLst>
                <a:gd name="T0" fmla="*/ 361 w 412"/>
                <a:gd name="T1" fmla="*/ 47 h 409"/>
                <a:gd name="T2" fmla="*/ 359 w 412"/>
                <a:gd name="T3" fmla="*/ 39 h 409"/>
                <a:gd name="T4" fmla="*/ 355 w 412"/>
                <a:gd name="T5" fmla="*/ 23 h 409"/>
                <a:gd name="T6" fmla="*/ 343 w 412"/>
                <a:gd name="T7" fmla="*/ 10 h 409"/>
                <a:gd name="T8" fmla="*/ 328 w 412"/>
                <a:gd name="T9" fmla="*/ 1 h 409"/>
                <a:gd name="T10" fmla="*/ 66 w 412"/>
                <a:gd name="T11" fmla="*/ 0 h 409"/>
                <a:gd name="T12" fmla="*/ 60 w 412"/>
                <a:gd name="T13" fmla="*/ 0 h 409"/>
                <a:gd name="T14" fmla="*/ 40 w 412"/>
                <a:gd name="T15" fmla="*/ 4 h 409"/>
                <a:gd name="T16" fmla="*/ 29 w 412"/>
                <a:gd name="T17" fmla="*/ 13 h 409"/>
                <a:gd name="T18" fmla="*/ 21 w 412"/>
                <a:gd name="T19" fmla="*/ 20 h 409"/>
                <a:gd name="T20" fmla="*/ 11 w 412"/>
                <a:gd name="T21" fmla="*/ 37 h 409"/>
                <a:gd name="T22" fmla="*/ 4 w 412"/>
                <a:gd name="T23" fmla="*/ 59 h 409"/>
                <a:gd name="T24" fmla="*/ 1 w 412"/>
                <a:gd name="T25" fmla="*/ 86 h 409"/>
                <a:gd name="T26" fmla="*/ 0 w 412"/>
                <a:gd name="T27" fmla="*/ 113 h 409"/>
                <a:gd name="T28" fmla="*/ 52 w 412"/>
                <a:gd name="T29" fmla="*/ 366 h 409"/>
                <a:gd name="T30" fmla="*/ 52 w 412"/>
                <a:gd name="T31" fmla="*/ 378 h 409"/>
                <a:gd name="T32" fmla="*/ 59 w 412"/>
                <a:gd name="T33" fmla="*/ 395 h 409"/>
                <a:gd name="T34" fmla="*/ 63 w 412"/>
                <a:gd name="T35" fmla="*/ 400 h 409"/>
                <a:gd name="T36" fmla="*/ 73 w 412"/>
                <a:gd name="T37" fmla="*/ 408 h 409"/>
                <a:gd name="T38" fmla="*/ 82 w 412"/>
                <a:gd name="T39" fmla="*/ 409 h 409"/>
                <a:gd name="T40" fmla="*/ 348 w 412"/>
                <a:gd name="T41" fmla="*/ 409 h 409"/>
                <a:gd name="T42" fmla="*/ 365 w 412"/>
                <a:gd name="T43" fmla="*/ 408 h 409"/>
                <a:gd name="T44" fmla="*/ 379 w 412"/>
                <a:gd name="T45" fmla="*/ 400 h 409"/>
                <a:gd name="T46" fmla="*/ 391 w 412"/>
                <a:gd name="T47" fmla="*/ 392 h 409"/>
                <a:gd name="T48" fmla="*/ 405 w 412"/>
                <a:gd name="T49" fmla="*/ 368 h 409"/>
                <a:gd name="T50" fmla="*/ 411 w 412"/>
                <a:gd name="T51" fmla="*/ 342 h 409"/>
                <a:gd name="T52" fmla="*/ 412 w 412"/>
                <a:gd name="T53" fmla="*/ 317 h 409"/>
                <a:gd name="T54" fmla="*/ 26 w 412"/>
                <a:gd name="T55" fmla="*/ 87 h 409"/>
                <a:gd name="T56" fmla="*/ 29 w 412"/>
                <a:gd name="T57" fmla="*/ 67 h 409"/>
                <a:gd name="T58" fmla="*/ 39 w 412"/>
                <a:gd name="T59" fmla="*/ 41 h 409"/>
                <a:gd name="T60" fmla="*/ 44 w 412"/>
                <a:gd name="T61" fmla="*/ 33 h 409"/>
                <a:gd name="T62" fmla="*/ 49 w 412"/>
                <a:gd name="T63" fmla="*/ 41 h 409"/>
                <a:gd name="T64" fmla="*/ 52 w 412"/>
                <a:gd name="T65" fmla="*/ 60 h 409"/>
                <a:gd name="T66" fmla="*/ 26 w 412"/>
                <a:gd name="T67" fmla="*/ 87 h 409"/>
                <a:gd name="T68" fmla="*/ 103 w 412"/>
                <a:gd name="T69" fmla="*/ 330 h 409"/>
                <a:gd name="T70" fmla="*/ 102 w 412"/>
                <a:gd name="T71" fmla="*/ 356 h 409"/>
                <a:gd name="T72" fmla="*/ 96 w 412"/>
                <a:gd name="T73" fmla="*/ 372 h 409"/>
                <a:gd name="T74" fmla="*/ 90 w 412"/>
                <a:gd name="T75" fmla="*/ 380 h 409"/>
                <a:gd name="T76" fmla="*/ 83 w 412"/>
                <a:gd name="T77" fmla="*/ 385 h 409"/>
                <a:gd name="T78" fmla="*/ 82 w 412"/>
                <a:gd name="T79" fmla="*/ 383 h 409"/>
                <a:gd name="T80" fmla="*/ 77 w 412"/>
                <a:gd name="T81" fmla="*/ 375 h 409"/>
                <a:gd name="T82" fmla="*/ 77 w 412"/>
                <a:gd name="T83" fmla="*/ 60 h 409"/>
                <a:gd name="T84" fmla="*/ 76 w 412"/>
                <a:gd name="T85" fmla="*/ 49 h 409"/>
                <a:gd name="T86" fmla="*/ 72 w 412"/>
                <a:gd name="T87" fmla="*/ 31 h 409"/>
                <a:gd name="T88" fmla="*/ 316 w 412"/>
                <a:gd name="T89" fmla="*/ 26 h 409"/>
                <a:gd name="T90" fmla="*/ 322 w 412"/>
                <a:gd name="T91" fmla="*/ 26 h 409"/>
                <a:gd name="T92" fmla="*/ 329 w 412"/>
                <a:gd name="T93" fmla="*/ 30 h 409"/>
                <a:gd name="T94" fmla="*/ 333 w 412"/>
                <a:gd name="T95" fmla="*/ 41 h 409"/>
                <a:gd name="T96" fmla="*/ 335 w 412"/>
                <a:gd name="T97" fmla="*/ 317 h 409"/>
                <a:gd name="T98" fmla="*/ 103 w 412"/>
                <a:gd name="T99" fmla="*/ 330 h 409"/>
                <a:gd name="T100" fmla="*/ 119 w 412"/>
                <a:gd name="T101" fmla="*/ 385 h 409"/>
                <a:gd name="T102" fmla="*/ 122 w 412"/>
                <a:gd name="T103" fmla="*/ 376 h 409"/>
                <a:gd name="T104" fmla="*/ 127 w 412"/>
                <a:gd name="T105" fmla="*/ 356 h 409"/>
                <a:gd name="T106" fmla="*/ 385 w 412"/>
                <a:gd name="T107" fmla="*/ 343 h 409"/>
                <a:gd name="T108" fmla="*/ 382 w 412"/>
                <a:gd name="T109" fmla="*/ 356 h 409"/>
                <a:gd name="T110" fmla="*/ 376 w 412"/>
                <a:gd name="T111" fmla="*/ 369 h 409"/>
                <a:gd name="T112" fmla="*/ 365 w 412"/>
                <a:gd name="T113" fmla="*/ 380 h 409"/>
                <a:gd name="T114" fmla="*/ 348 w 412"/>
                <a:gd name="T115" fmla="*/ 385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12" h="409">
                  <a:moveTo>
                    <a:pt x="361" y="317"/>
                  </a:moveTo>
                  <a:lnTo>
                    <a:pt x="361" y="47"/>
                  </a:lnTo>
                  <a:lnTo>
                    <a:pt x="361" y="47"/>
                  </a:lnTo>
                  <a:lnTo>
                    <a:pt x="359" y="39"/>
                  </a:lnTo>
                  <a:lnTo>
                    <a:pt x="358" y="31"/>
                  </a:lnTo>
                  <a:lnTo>
                    <a:pt x="355" y="23"/>
                  </a:lnTo>
                  <a:lnTo>
                    <a:pt x="350" y="16"/>
                  </a:lnTo>
                  <a:lnTo>
                    <a:pt x="343" y="10"/>
                  </a:lnTo>
                  <a:lnTo>
                    <a:pt x="336" y="4"/>
                  </a:lnTo>
                  <a:lnTo>
                    <a:pt x="328" y="1"/>
                  </a:lnTo>
                  <a:lnTo>
                    <a:pt x="316" y="0"/>
                  </a:lnTo>
                  <a:lnTo>
                    <a:pt x="66" y="0"/>
                  </a:lnTo>
                  <a:lnTo>
                    <a:pt x="66" y="0"/>
                  </a:lnTo>
                  <a:lnTo>
                    <a:pt x="60" y="0"/>
                  </a:lnTo>
                  <a:lnTo>
                    <a:pt x="52" y="1"/>
                  </a:lnTo>
                  <a:lnTo>
                    <a:pt x="40" y="4"/>
                  </a:lnTo>
                  <a:lnTo>
                    <a:pt x="34" y="9"/>
                  </a:lnTo>
                  <a:lnTo>
                    <a:pt x="29" y="13"/>
                  </a:lnTo>
                  <a:lnTo>
                    <a:pt x="29" y="13"/>
                  </a:lnTo>
                  <a:lnTo>
                    <a:pt x="21" y="20"/>
                  </a:lnTo>
                  <a:lnTo>
                    <a:pt x="16" y="27"/>
                  </a:lnTo>
                  <a:lnTo>
                    <a:pt x="11" y="37"/>
                  </a:lnTo>
                  <a:lnTo>
                    <a:pt x="7" y="47"/>
                  </a:lnTo>
                  <a:lnTo>
                    <a:pt x="4" y="59"/>
                  </a:lnTo>
                  <a:lnTo>
                    <a:pt x="1" y="72"/>
                  </a:lnTo>
                  <a:lnTo>
                    <a:pt x="1" y="86"/>
                  </a:lnTo>
                  <a:lnTo>
                    <a:pt x="0" y="100"/>
                  </a:lnTo>
                  <a:lnTo>
                    <a:pt x="0" y="113"/>
                  </a:lnTo>
                  <a:lnTo>
                    <a:pt x="52" y="113"/>
                  </a:lnTo>
                  <a:lnTo>
                    <a:pt x="52" y="366"/>
                  </a:lnTo>
                  <a:lnTo>
                    <a:pt x="52" y="366"/>
                  </a:lnTo>
                  <a:lnTo>
                    <a:pt x="52" y="378"/>
                  </a:lnTo>
                  <a:lnTo>
                    <a:pt x="54" y="386"/>
                  </a:lnTo>
                  <a:lnTo>
                    <a:pt x="59" y="395"/>
                  </a:lnTo>
                  <a:lnTo>
                    <a:pt x="63" y="400"/>
                  </a:lnTo>
                  <a:lnTo>
                    <a:pt x="63" y="400"/>
                  </a:lnTo>
                  <a:lnTo>
                    <a:pt x="69" y="405"/>
                  </a:lnTo>
                  <a:lnTo>
                    <a:pt x="73" y="408"/>
                  </a:lnTo>
                  <a:lnTo>
                    <a:pt x="82" y="409"/>
                  </a:lnTo>
                  <a:lnTo>
                    <a:pt x="82" y="409"/>
                  </a:lnTo>
                  <a:lnTo>
                    <a:pt x="348" y="409"/>
                  </a:lnTo>
                  <a:lnTo>
                    <a:pt x="348" y="409"/>
                  </a:lnTo>
                  <a:lnTo>
                    <a:pt x="358" y="409"/>
                  </a:lnTo>
                  <a:lnTo>
                    <a:pt x="365" y="408"/>
                  </a:lnTo>
                  <a:lnTo>
                    <a:pt x="373" y="405"/>
                  </a:lnTo>
                  <a:lnTo>
                    <a:pt x="379" y="400"/>
                  </a:lnTo>
                  <a:lnTo>
                    <a:pt x="385" y="396"/>
                  </a:lnTo>
                  <a:lnTo>
                    <a:pt x="391" y="392"/>
                  </a:lnTo>
                  <a:lnTo>
                    <a:pt x="399" y="380"/>
                  </a:lnTo>
                  <a:lnTo>
                    <a:pt x="405" y="368"/>
                  </a:lnTo>
                  <a:lnTo>
                    <a:pt x="409" y="355"/>
                  </a:lnTo>
                  <a:lnTo>
                    <a:pt x="411" y="342"/>
                  </a:lnTo>
                  <a:lnTo>
                    <a:pt x="412" y="330"/>
                  </a:lnTo>
                  <a:lnTo>
                    <a:pt x="412" y="317"/>
                  </a:lnTo>
                  <a:lnTo>
                    <a:pt x="361" y="317"/>
                  </a:lnTo>
                  <a:close/>
                  <a:moveTo>
                    <a:pt x="26" y="87"/>
                  </a:moveTo>
                  <a:lnTo>
                    <a:pt x="26" y="87"/>
                  </a:lnTo>
                  <a:lnTo>
                    <a:pt x="29" y="67"/>
                  </a:lnTo>
                  <a:lnTo>
                    <a:pt x="33" y="51"/>
                  </a:lnTo>
                  <a:lnTo>
                    <a:pt x="39" y="41"/>
                  </a:lnTo>
                  <a:lnTo>
                    <a:pt x="44" y="33"/>
                  </a:lnTo>
                  <a:lnTo>
                    <a:pt x="44" y="33"/>
                  </a:lnTo>
                  <a:lnTo>
                    <a:pt x="47" y="37"/>
                  </a:lnTo>
                  <a:lnTo>
                    <a:pt x="49" y="41"/>
                  </a:lnTo>
                  <a:lnTo>
                    <a:pt x="50" y="49"/>
                  </a:lnTo>
                  <a:lnTo>
                    <a:pt x="52" y="60"/>
                  </a:lnTo>
                  <a:lnTo>
                    <a:pt x="52" y="87"/>
                  </a:lnTo>
                  <a:lnTo>
                    <a:pt x="26" y="87"/>
                  </a:lnTo>
                  <a:close/>
                  <a:moveTo>
                    <a:pt x="103" y="330"/>
                  </a:moveTo>
                  <a:lnTo>
                    <a:pt x="103" y="330"/>
                  </a:lnTo>
                  <a:lnTo>
                    <a:pt x="103" y="345"/>
                  </a:lnTo>
                  <a:lnTo>
                    <a:pt x="102" y="356"/>
                  </a:lnTo>
                  <a:lnTo>
                    <a:pt x="99" y="365"/>
                  </a:lnTo>
                  <a:lnTo>
                    <a:pt x="96" y="372"/>
                  </a:lnTo>
                  <a:lnTo>
                    <a:pt x="93" y="378"/>
                  </a:lnTo>
                  <a:lnTo>
                    <a:pt x="90" y="380"/>
                  </a:lnTo>
                  <a:lnTo>
                    <a:pt x="87" y="383"/>
                  </a:lnTo>
                  <a:lnTo>
                    <a:pt x="83" y="385"/>
                  </a:lnTo>
                  <a:lnTo>
                    <a:pt x="83" y="385"/>
                  </a:lnTo>
                  <a:lnTo>
                    <a:pt x="82" y="383"/>
                  </a:lnTo>
                  <a:lnTo>
                    <a:pt x="79" y="379"/>
                  </a:lnTo>
                  <a:lnTo>
                    <a:pt x="77" y="375"/>
                  </a:lnTo>
                  <a:lnTo>
                    <a:pt x="77" y="366"/>
                  </a:lnTo>
                  <a:lnTo>
                    <a:pt x="77" y="60"/>
                  </a:lnTo>
                  <a:lnTo>
                    <a:pt x="77" y="60"/>
                  </a:lnTo>
                  <a:lnTo>
                    <a:pt x="76" y="49"/>
                  </a:lnTo>
                  <a:lnTo>
                    <a:pt x="74" y="40"/>
                  </a:lnTo>
                  <a:lnTo>
                    <a:pt x="72" y="31"/>
                  </a:lnTo>
                  <a:lnTo>
                    <a:pt x="69" y="24"/>
                  </a:lnTo>
                  <a:lnTo>
                    <a:pt x="316" y="26"/>
                  </a:lnTo>
                  <a:lnTo>
                    <a:pt x="316" y="26"/>
                  </a:lnTo>
                  <a:lnTo>
                    <a:pt x="322" y="26"/>
                  </a:lnTo>
                  <a:lnTo>
                    <a:pt x="326" y="27"/>
                  </a:lnTo>
                  <a:lnTo>
                    <a:pt x="329" y="30"/>
                  </a:lnTo>
                  <a:lnTo>
                    <a:pt x="332" y="34"/>
                  </a:lnTo>
                  <a:lnTo>
                    <a:pt x="333" y="41"/>
                  </a:lnTo>
                  <a:lnTo>
                    <a:pt x="335" y="47"/>
                  </a:lnTo>
                  <a:lnTo>
                    <a:pt x="335" y="317"/>
                  </a:lnTo>
                  <a:lnTo>
                    <a:pt x="103" y="319"/>
                  </a:lnTo>
                  <a:lnTo>
                    <a:pt x="103" y="330"/>
                  </a:lnTo>
                  <a:close/>
                  <a:moveTo>
                    <a:pt x="348" y="385"/>
                  </a:moveTo>
                  <a:lnTo>
                    <a:pt x="119" y="385"/>
                  </a:lnTo>
                  <a:lnTo>
                    <a:pt x="119" y="385"/>
                  </a:lnTo>
                  <a:lnTo>
                    <a:pt x="122" y="376"/>
                  </a:lnTo>
                  <a:lnTo>
                    <a:pt x="124" y="368"/>
                  </a:lnTo>
                  <a:lnTo>
                    <a:pt x="127" y="356"/>
                  </a:lnTo>
                  <a:lnTo>
                    <a:pt x="129" y="343"/>
                  </a:lnTo>
                  <a:lnTo>
                    <a:pt x="385" y="343"/>
                  </a:lnTo>
                  <a:lnTo>
                    <a:pt x="385" y="343"/>
                  </a:lnTo>
                  <a:lnTo>
                    <a:pt x="382" y="356"/>
                  </a:lnTo>
                  <a:lnTo>
                    <a:pt x="379" y="363"/>
                  </a:lnTo>
                  <a:lnTo>
                    <a:pt x="376" y="369"/>
                  </a:lnTo>
                  <a:lnTo>
                    <a:pt x="371" y="375"/>
                  </a:lnTo>
                  <a:lnTo>
                    <a:pt x="365" y="380"/>
                  </a:lnTo>
                  <a:lnTo>
                    <a:pt x="358" y="383"/>
                  </a:lnTo>
                  <a:lnTo>
                    <a:pt x="348" y="385"/>
                  </a:lnTo>
                  <a:lnTo>
                    <a:pt x="348" y="38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30" name="Rectangle 290"/>
            <p:cNvSpPr>
              <a:spLocks noChangeArrowheads="1"/>
            </p:cNvSpPr>
            <p:nvPr/>
          </p:nvSpPr>
          <p:spPr bwMode="auto">
            <a:xfrm>
              <a:off x="6597650" y="1320800"/>
              <a:ext cx="2682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31" name="Rectangle 291"/>
            <p:cNvSpPr>
              <a:spLocks noChangeArrowheads="1"/>
            </p:cNvSpPr>
            <p:nvPr/>
          </p:nvSpPr>
          <p:spPr bwMode="auto">
            <a:xfrm>
              <a:off x="6597650" y="1408113"/>
              <a:ext cx="268288" cy="41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32" name="Rectangle 292"/>
            <p:cNvSpPr>
              <a:spLocks noChangeArrowheads="1"/>
            </p:cNvSpPr>
            <p:nvPr/>
          </p:nvSpPr>
          <p:spPr bwMode="auto">
            <a:xfrm>
              <a:off x="6597650" y="1500188"/>
              <a:ext cx="268288" cy="396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33" name="Rectangle 293"/>
            <p:cNvSpPr>
              <a:spLocks noChangeArrowheads="1"/>
            </p:cNvSpPr>
            <p:nvPr/>
          </p:nvSpPr>
          <p:spPr bwMode="auto">
            <a:xfrm>
              <a:off x="6597650" y="1587500"/>
              <a:ext cx="268288" cy="41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grpSp>
      <p:grpSp>
        <p:nvGrpSpPr>
          <p:cNvPr id="34" name="Group 162"/>
          <p:cNvGrpSpPr/>
          <p:nvPr/>
        </p:nvGrpSpPr>
        <p:grpSpPr>
          <a:xfrm>
            <a:off x="1106119" y="1893606"/>
            <a:ext cx="628107" cy="671776"/>
            <a:chOff x="4267200" y="1196975"/>
            <a:chExt cx="593725" cy="635001"/>
          </a:xfrm>
          <a:solidFill>
            <a:schemeClr val="bg1"/>
          </a:solidFill>
        </p:grpSpPr>
        <p:sp>
          <p:nvSpPr>
            <p:cNvPr id="35" name="Freeform 272"/>
            <p:cNvSpPr/>
            <p:nvPr/>
          </p:nvSpPr>
          <p:spPr bwMode="auto">
            <a:xfrm>
              <a:off x="4267200" y="1566863"/>
              <a:ext cx="593725" cy="265113"/>
            </a:xfrm>
            <a:custGeom>
              <a:avLst/>
              <a:gdLst>
                <a:gd name="T0" fmla="*/ 364 w 374"/>
                <a:gd name="T1" fmla="*/ 47 h 167"/>
                <a:gd name="T2" fmla="*/ 350 w 374"/>
                <a:gd name="T3" fmla="*/ 33 h 167"/>
                <a:gd name="T4" fmla="*/ 332 w 374"/>
                <a:gd name="T5" fmla="*/ 22 h 167"/>
                <a:gd name="T6" fmla="*/ 295 w 374"/>
                <a:gd name="T7" fmla="*/ 8 h 167"/>
                <a:gd name="T8" fmla="*/ 265 w 374"/>
                <a:gd name="T9" fmla="*/ 1 h 167"/>
                <a:gd name="T10" fmla="*/ 253 w 374"/>
                <a:gd name="T11" fmla="*/ 26 h 167"/>
                <a:gd name="T12" fmla="*/ 269 w 374"/>
                <a:gd name="T13" fmla="*/ 30 h 167"/>
                <a:gd name="T14" fmla="*/ 284 w 374"/>
                <a:gd name="T15" fmla="*/ 37 h 167"/>
                <a:gd name="T16" fmla="*/ 305 w 374"/>
                <a:gd name="T17" fmla="*/ 49 h 167"/>
                <a:gd name="T18" fmla="*/ 310 w 374"/>
                <a:gd name="T19" fmla="*/ 56 h 167"/>
                <a:gd name="T20" fmla="*/ 316 w 374"/>
                <a:gd name="T21" fmla="*/ 66 h 167"/>
                <a:gd name="T22" fmla="*/ 316 w 374"/>
                <a:gd name="T23" fmla="*/ 70 h 167"/>
                <a:gd name="T24" fmla="*/ 303 w 374"/>
                <a:gd name="T25" fmla="*/ 83 h 167"/>
                <a:gd name="T26" fmla="*/ 295 w 374"/>
                <a:gd name="T27" fmla="*/ 88 h 167"/>
                <a:gd name="T28" fmla="*/ 266 w 374"/>
                <a:gd name="T29" fmla="*/ 101 h 167"/>
                <a:gd name="T30" fmla="*/ 224 w 374"/>
                <a:gd name="T31" fmla="*/ 107 h 167"/>
                <a:gd name="T32" fmla="*/ 202 w 374"/>
                <a:gd name="T33" fmla="*/ 109 h 167"/>
                <a:gd name="T34" fmla="*/ 158 w 374"/>
                <a:gd name="T35" fmla="*/ 109 h 167"/>
                <a:gd name="T36" fmla="*/ 136 w 374"/>
                <a:gd name="T37" fmla="*/ 105 h 167"/>
                <a:gd name="T38" fmla="*/ 94 w 374"/>
                <a:gd name="T39" fmla="*/ 94 h 167"/>
                <a:gd name="T40" fmla="*/ 84 w 374"/>
                <a:gd name="T41" fmla="*/ 91 h 167"/>
                <a:gd name="T42" fmla="*/ 68 w 374"/>
                <a:gd name="T43" fmla="*/ 80 h 167"/>
                <a:gd name="T44" fmla="*/ 62 w 374"/>
                <a:gd name="T45" fmla="*/ 73 h 167"/>
                <a:gd name="T46" fmla="*/ 58 w 374"/>
                <a:gd name="T47" fmla="*/ 66 h 167"/>
                <a:gd name="T48" fmla="*/ 58 w 374"/>
                <a:gd name="T49" fmla="*/ 65 h 167"/>
                <a:gd name="T50" fmla="*/ 60 w 374"/>
                <a:gd name="T51" fmla="*/ 59 h 167"/>
                <a:gd name="T52" fmla="*/ 72 w 374"/>
                <a:gd name="T53" fmla="*/ 47 h 167"/>
                <a:gd name="T54" fmla="*/ 83 w 374"/>
                <a:gd name="T55" fmla="*/ 38 h 167"/>
                <a:gd name="T56" fmla="*/ 108 w 374"/>
                <a:gd name="T57" fmla="*/ 29 h 167"/>
                <a:gd name="T58" fmla="*/ 121 w 374"/>
                <a:gd name="T59" fmla="*/ 26 h 167"/>
                <a:gd name="T60" fmla="*/ 109 w 374"/>
                <a:gd name="T61" fmla="*/ 0 h 167"/>
                <a:gd name="T62" fmla="*/ 68 w 374"/>
                <a:gd name="T63" fmla="*/ 11 h 167"/>
                <a:gd name="T64" fmla="*/ 29 w 374"/>
                <a:gd name="T65" fmla="*/ 27 h 167"/>
                <a:gd name="T66" fmla="*/ 22 w 374"/>
                <a:gd name="T67" fmla="*/ 33 h 167"/>
                <a:gd name="T68" fmla="*/ 8 w 374"/>
                <a:gd name="T69" fmla="*/ 47 h 167"/>
                <a:gd name="T70" fmla="*/ 3 w 374"/>
                <a:gd name="T71" fmla="*/ 55 h 167"/>
                <a:gd name="T72" fmla="*/ 0 w 374"/>
                <a:gd name="T73" fmla="*/ 71 h 167"/>
                <a:gd name="T74" fmla="*/ 1 w 374"/>
                <a:gd name="T75" fmla="*/ 83 h 167"/>
                <a:gd name="T76" fmla="*/ 4 w 374"/>
                <a:gd name="T77" fmla="*/ 94 h 167"/>
                <a:gd name="T78" fmla="*/ 12 w 374"/>
                <a:gd name="T79" fmla="*/ 109 h 167"/>
                <a:gd name="T80" fmla="*/ 25 w 374"/>
                <a:gd name="T81" fmla="*/ 123 h 167"/>
                <a:gd name="T82" fmla="*/ 55 w 374"/>
                <a:gd name="T83" fmla="*/ 143 h 167"/>
                <a:gd name="T84" fmla="*/ 73 w 374"/>
                <a:gd name="T85" fmla="*/ 150 h 167"/>
                <a:gd name="T86" fmla="*/ 111 w 374"/>
                <a:gd name="T87" fmla="*/ 160 h 167"/>
                <a:gd name="T88" fmla="*/ 150 w 374"/>
                <a:gd name="T89" fmla="*/ 166 h 167"/>
                <a:gd name="T90" fmla="*/ 206 w 374"/>
                <a:gd name="T91" fmla="*/ 167 h 167"/>
                <a:gd name="T92" fmla="*/ 241 w 374"/>
                <a:gd name="T93" fmla="*/ 164 h 167"/>
                <a:gd name="T94" fmla="*/ 276 w 374"/>
                <a:gd name="T95" fmla="*/ 159 h 167"/>
                <a:gd name="T96" fmla="*/ 310 w 374"/>
                <a:gd name="T97" fmla="*/ 148 h 167"/>
                <a:gd name="T98" fmla="*/ 341 w 374"/>
                <a:gd name="T99" fmla="*/ 132 h 167"/>
                <a:gd name="T100" fmla="*/ 352 w 374"/>
                <a:gd name="T101" fmla="*/ 124 h 167"/>
                <a:gd name="T102" fmla="*/ 367 w 374"/>
                <a:gd name="T103" fmla="*/ 102 h 167"/>
                <a:gd name="T104" fmla="*/ 371 w 374"/>
                <a:gd name="T105" fmla="*/ 89 h 167"/>
                <a:gd name="T106" fmla="*/ 374 w 374"/>
                <a:gd name="T107" fmla="*/ 74 h 167"/>
                <a:gd name="T108" fmla="*/ 374 w 374"/>
                <a:gd name="T109" fmla="*/ 67 h 167"/>
                <a:gd name="T110" fmla="*/ 368 w 374"/>
                <a:gd name="T111" fmla="*/ 54 h 167"/>
                <a:gd name="T112" fmla="*/ 364 w 374"/>
                <a:gd name="T113" fmla="*/ 47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74" h="167">
                  <a:moveTo>
                    <a:pt x="364" y="47"/>
                  </a:moveTo>
                  <a:lnTo>
                    <a:pt x="364" y="47"/>
                  </a:lnTo>
                  <a:lnTo>
                    <a:pt x="357" y="40"/>
                  </a:lnTo>
                  <a:lnTo>
                    <a:pt x="350" y="33"/>
                  </a:lnTo>
                  <a:lnTo>
                    <a:pt x="342" y="27"/>
                  </a:lnTo>
                  <a:lnTo>
                    <a:pt x="332" y="22"/>
                  </a:lnTo>
                  <a:lnTo>
                    <a:pt x="314" y="15"/>
                  </a:lnTo>
                  <a:lnTo>
                    <a:pt x="295" y="8"/>
                  </a:lnTo>
                  <a:lnTo>
                    <a:pt x="295" y="8"/>
                  </a:lnTo>
                  <a:lnTo>
                    <a:pt x="265" y="1"/>
                  </a:lnTo>
                  <a:lnTo>
                    <a:pt x="265" y="1"/>
                  </a:lnTo>
                  <a:lnTo>
                    <a:pt x="253" y="26"/>
                  </a:lnTo>
                  <a:lnTo>
                    <a:pt x="253" y="26"/>
                  </a:lnTo>
                  <a:lnTo>
                    <a:pt x="269" y="30"/>
                  </a:lnTo>
                  <a:lnTo>
                    <a:pt x="284" y="37"/>
                  </a:lnTo>
                  <a:lnTo>
                    <a:pt x="284" y="37"/>
                  </a:lnTo>
                  <a:lnTo>
                    <a:pt x="299" y="45"/>
                  </a:lnTo>
                  <a:lnTo>
                    <a:pt x="305" y="49"/>
                  </a:lnTo>
                  <a:lnTo>
                    <a:pt x="310" y="56"/>
                  </a:lnTo>
                  <a:lnTo>
                    <a:pt x="310" y="56"/>
                  </a:lnTo>
                  <a:lnTo>
                    <a:pt x="316" y="63"/>
                  </a:lnTo>
                  <a:lnTo>
                    <a:pt x="316" y="66"/>
                  </a:lnTo>
                  <a:lnTo>
                    <a:pt x="316" y="70"/>
                  </a:lnTo>
                  <a:lnTo>
                    <a:pt x="316" y="70"/>
                  </a:lnTo>
                  <a:lnTo>
                    <a:pt x="310" y="77"/>
                  </a:lnTo>
                  <a:lnTo>
                    <a:pt x="303" y="83"/>
                  </a:lnTo>
                  <a:lnTo>
                    <a:pt x="303" y="83"/>
                  </a:lnTo>
                  <a:lnTo>
                    <a:pt x="295" y="88"/>
                  </a:lnTo>
                  <a:lnTo>
                    <a:pt x="285" y="94"/>
                  </a:lnTo>
                  <a:lnTo>
                    <a:pt x="266" y="101"/>
                  </a:lnTo>
                  <a:lnTo>
                    <a:pt x="245" y="105"/>
                  </a:lnTo>
                  <a:lnTo>
                    <a:pt x="224" y="107"/>
                  </a:lnTo>
                  <a:lnTo>
                    <a:pt x="224" y="107"/>
                  </a:lnTo>
                  <a:lnTo>
                    <a:pt x="202" y="109"/>
                  </a:lnTo>
                  <a:lnTo>
                    <a:pt x="180" y="110"/>
                  </a:lnTo>
                  <a:lnTo>
                    <a:pt x="158" y="109"/>
                  </a:lnTo>
                  <a:lnTo>
                    <a:pt x="136" y="105"/>
                  </a:lnTo>
                  <a:lnTo>
                    <a:pt x="136" y="105"/>
                  </a:lnTo>
                  <a:lnTo>
                    <a:pt x="115" y="101"/>
                  </a:lnTo>
                  <a:lnTo>
                    <a:pt x="94" y="94"/>
                  </a:lnTo>
                  <a:lnTo>
                    <a:pt x="94" y="94"/>
                  </a:lnTo>
                  <a:lnTo>
                    <a:pt x="84" y="91"/>
                  </a:lnTo>
                  <a:lnTo>
                    <a:pt x="76" y="85"/>
                  </a:lnTo>
                  <a:lnTo>
                    <a:pt x="68" y="80"/>
                  </a:lnTo>
                  <a:lnTo>
                    <a:pt x="62" y="73"/>
                  </a:lnTo>
                  <a:lnTo>
                    <a:pt x="62" y="73"/>
                  </a:lnTo>
                  <a:lnTo>
                    <a:pt x="58" y="69"/>
                  </a:lnTo>
                  <a:lnTo>
                    <a:pt x="58" y="66"/>
                  </a:lnTo>
                  <a:lnTo>
                    <a:pt x="58" y="65"/>
                  </a:lnTo>
                  <a:lnTo>
                    <a:pt x="58" y="65"/>
                  </a:lnTo>
                  <a:lnTo>
                    <a:pt x="60" y="59"/>
                  </a:lnTo>
                  <a:lnTo>
                    <a:pt x="60" y="59"/>
                  </a:lnTo>
                  <a:lnTo>
                    <a:pt x="65" y="52"/>
                  </a:lnTo>
                  <a:lnTo>
                    <a:pt x="72" y="47"/>
                  </a:lnTo>
                  <a:lnTo>
                    <a:pt x="72" y="47"/>
                  </a:lnTo>
                  <a:lnTo>
                    <a:pt x="83" y="38"/>
                  </a:lnTo>
                  <a:lnTo>
                    <a:pt x="96" y="33"/>
                  </a:lnTo>
                  <a:lnTo>
                    <a:pt x="108" y="29"/>
                  </a:lnTo>
                  <a:lnTo>
                    <a:pt x="121" y="26"/>
                  </a:lnTo>
                  <a:lnTo>
                    <a:pt x="121" y="26"/>
                  </a:lnTo>
                  <a:lnTo>
                    <a:pt x="109" y="0"/>
                  </a:lnTo>
                  <a:lnTo>
                    <a:pt x="109" y="0"/>
                  </a:lnTo>
                  <a:lnTo>
                    <a:pt x="89" y="4"/>
                  </a:lnTo>
                  <a:lnTo>
                    <a:pt x="68" y="11"/>
                  </a:lnTo>
                  <a:lnTo>
                    <a:pt x="48" y="18"/>
                  </a:lnTo>
                  <a:lnTo>
                    <a:pt x="29" y="27"/>
                  </a:lnTo>
                  <a:lnTo>
                    <a:pt x="29" y="27"/>
                  </a:lnTo>
                  <a:lnTo>
                    <a:pt x="22" y="33"/>
                  </a:lnTo>
                  <a:lnTo>
                    <a:pt x="14" y="40"/>
                  </a:lnTo>
                  <a:lnTo>
                    <a:pt x="8" y="47"/>
                  </a:lnTo>
                  <a:lnTo>
                    <a:pt x="3" y="55"/>
                  </a:lnTo>
                  <a:lnTo>
                    <a:pt x="3" y="55"/>
                  </a:lnTo>
                  <a:lnTo>
                    <a:pt x="0" y="63"/>
                  </a:lnTo>
                  <a:lnTo>
                    <a:pt x="0" y="71"/>
                  </a:lnTo>
                  <a:lnTo>
                    <a:pt x="0" y="71"/>
                  </a:lnTo>
                  <a:lnTo>
                    <a:pt x="1" y="83"/>
                  </a:lnTo>
                  <a:lnTo>
                    <a:pt x="4" y="94"/>
                  </a:lnTo>
                  <a:lnTo>
                    <a:pt x="4" y="94"/>
                  </a:lnTo>
                  <a:lnTo>
                    <a:pt x="7" y="102"/>
                  </a:lnTo>
                  <a:lnTo>
                    <a:pt x="12" y="109"/>
                  </a:lnTo>
                  <a:lnTo>
                    <a:pt x="18" y="117"/>
                  </a:lnTo>
                  <a:lnTo>
                    <a:pt x="25" y="123"/>
                  </a:lnTo>
                  <a:lnTo>
                    <a:pt x="40" y="135"/>
                  </a:lnTo>
                  <a:lnTo>
                    <a:pt x="55" y="143"/>
                  </a:lnTo>
                  <a:lnTo>
                    <a:pt x="55" y="143"/>
                  </a:lnTo>
                  <a:lnTo>
                    <a:pt x="73" y="150"/>
                  </a:lnTo>
                  <a:lnTo>
                    <a:pt x="91" y="156"/>
                  </a:lnTo>
                  <a:lnTo>
                    <a:pt x="111" y="160"/>
                  </a:lnTo>
                  <a:lnTo>
                    <a:pt x="130" y="163"/>
                  </a:lnTo>
                  <a:lnTo>
                    <a:pt x="150" y="166"/>
                  </a:lnTo>
                  <a:lnTo>
                    <a:pt x="168" y="167"/>
                  </a:lnTo>
                  <a:lnTo>
                    <a:pt x="206" y="167"/>
                  </a:lnTo>
                  <a:lnTo>
                    <a:pt x="206" y="167"/>
                  </a:lnTo>
                  <a:lnTo>
                    <a:pt x="241" y="164"/>
                  </a:lnTo>
                  <a:lnTo>
                    <a:pt x="259" y="161"/>
                  </a:lnTo>
                  <a:lnTo>
                    <a:pt x="276" y="159"/>
                  </a:lnTo>
                  <a:lnTo>
                    <a:pt x="294" y="153"/>
                  </a:lnTo>
                  <a:lnTo>
                    <a:pt x="310" y="148"/>
                  </a:lnTo>
                  <a:lnTo>
                    <a:pt x="326" y="141"/>
                  </a:lnTo>
                  <a:lnTo>
                    <a:pt x="341" y="132"/>
                  </a:lnTo>
                  <a:lnTo>
                    <a:pt x="341" y="132"/>
                  </a:lnTo>
                  <a:lnTo>
                    <a:pt x="352" y="124"/>
                  </a:lnTo>
                  <a:lnTo>
                    <a:pt x="360" y="114"/>
                  </a:lnTo>
                  <a:lnTo>
                    <a:pt x="367" y="102"/>
                  </a:lnTo>
                  <a:lnTo>
                    <a:pt x="370" y="95"/>
                  </a:lnTo>
                  <a:lnTo>
                    <a:pt x="371" y="89"/>
                  </a:lnTo>
                  <a:lnTo>
                    <a:pt x="371" y="89"/>
                  </a:lnTo>
                  <a:lnTo>
                    <a:pt x="374" y="74"/>
                  </a:lnTo>
                  <a:lnTo>
                    <a:pt x="374" y="74"/>
                  </a:lnTo>
                  <a:lnTo>
                    <a:pt x="374" y="67"/>
                  </a:lnTo>
                  <a:lnTo>
                    <a:pt x="373" y="60"/>
                  </a:lnTo>
                  <a:lnTo>
                    <a:pt x="368" y="54"/>
                  </a:lnTo>
                  <a:lnTo>
                    <a:pt x="364" y="47"/>
                  </a:lnTo>
                  <a:lnTo>
                    <a:pt x="364" y="4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36" name="Rectangle 273"/>
            <p:cNvSpPr>
              <a:spLocks noChangeArrowheads="1"/>
            </p:cNvSpPr>
            <p:nvPr/>
          </p:nvSpPr>
          <p:spPr bwMode="auto">
            <a:xfrm>
              <a:off x="4845050" y="1641475"/>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37" name="Freeform 274"/>
            <p:cNvSpPr>
              <a:spLocks noEditPoints="1"/>
            </p:cNvSpPr>
            <p:nvPr/>
          </p:nvSpPr>
          <p:spPr bwMode="auto">
            <a:xfrm>
              <a:off x="4422775" y="1196975"/>
              <a:ext cx="282575" cy="508000"/>
            </a:xfrm>
            <a:custGeom>
              <a:avLst/>
              <a:gdLst>
                <a:gd name="T0" fmla="*/ 89 w 178"/>
                <a:gd name="T1" fmla="*/ 320 h 320"/>
                <a:gd name="T2" fmla="*/ 133 w 178"/>
                <a:gd name="T3" fmla="*/ 221 h 320"/>
                <a:gd name="T4" fmla="*/ 164 w 178"/>
                <a:gd name="T5" fmla="*/ 144 h 320"/>
                <a:gd name="T6" fmla="*/ 176 w 178"/>
                <a:gd name="T7" fmla="*/ 98 h 320"/>
                <a:gd name="T8" fmla="*/ 178 w 178"/>
                <a:gd name="T9" fmla="*/ 87 h 320"/>
                <a:gd name="T10" fmla="*/ 176 w 178"/>
                <a:gd name="T11" fmla="*/ 71 h 320"/>
                <a:gd name="T12" fmla="*/ 171 w 178"/>
                <a:gd name="T13" fmla="*/ 54 h 320"/>
                <a:gd name="T14" fmla="*/ 153 w 178"/>
                <a:gd name="T15" fmla="*/ 26 h 320"/>
                <a:gd name="T16" fmla="*/ 125 w 178"/>
                <a:gd name="T17" fmla="*/ 7 h 320"/>
                <a:gd name="T18" fmla="*/ 108 w 178"/>
                <a:gd name="T19" fmla="*/ 3 h 320"/>
                <a:gd name="T20" fmla="*/ 90 w 178"/>
                <a:gd name="T21" fmla="*/ 0 h 320"/>
                <a:gd name="T22" fmla="*/ 89 w 178"/>
                <a:gd name="T23" fmla="*/ 0 h 320"/>
                <a:gd name="T24" fmla="*/ 89 w 178"/>
                <a:gd name="T25" fmla="*/ 0 h 320"/>
                <a:gd name="T26" fmla="*/ 89 w 178"/>
                <a:gd name="T27" fmla="*/ 0 h 320"/>
                <a:gd name="T28" fmla="*/ 88 w 178"/>
                <a:gd name="T29" fmla="*/ 0 h 320"/>
                <a:gd name="T30" fmla="*/ 78 w 178"/>
                <a:gd name="T31" fmla="*/ 1 h 320"/>
                <a:gd name="T32" fmla="*/ 61 w 178"/>
                <a:gd name="T33" fmla="*/ 4 h 320"/>
                <a:gd name="T34" fmla="*/ 39 w 178"/>
                <a:gd name="T35" fmla="*/ 15 h 320"/>
                <a:gd name="T36" fmla="*/ 16 w 178"/>
                <a:gd name="T37" fmla="*/ 39 h 320"/>
                <a:gd name="T38" fmla="*/ 5 w 178"/>
                <a:gd name="T39" fmla="*/ 62 h 320"/>
                <a:gd name="T40" fmla="*/ 0 w 178"/>
                <a:gd name="T41" fmla="*/ 79 h 320"/>
                <a:gd name="T42" fmla="*/ 0 w 178"/>
                <a:gd name="T43" fmla="*/ 87 h 320"/>
                <a:gd name="T44" fmla="*/ 5 w 178"/>
                <a:gd name="T45" fmla="*/ 111 h 320"/>
                <a:gd name="T46" fmla="*/ 28 w 178"/>
                <a:gd name="T47" fmla="*/ 181 h 320"/>
                <a:gd name="T48" fmla="*/ 75 w 178"/>
                <a:gd name="T49" fmla="*/ 291 h 320"/>
                <a:gd name="T50" fmla="*/ 89 w 178"/>
                <a:gd name="T51" fmla="*/ 320 h 320"/>
                <a:gd name="T52" fmla="*/ 89 w 178"/>
                <a:gd name="T53" fmla="*/ 40 h 320"/>
                <a:gd name="T54" fmla="*/ 104 w 178"/>
                <a:gd name="T55" fmla="*/ 43 h 320"/>
                <a:gd name="T56" fmla="*/ 117 w 178"/>
                <a:gd name="T57" fmla="*/ 51 h 320"/>
                <a:gd name="T58" fmla="*/ 125 w 178"/>
                <a:gd name="T59" fmla="*/ 64 h 320"/>
                <a:gd name="T60" fmla="*/ 129 w 178"/>
                <a:gd name="T61" fmla="*/ 80 h 320"/>
                <a:gd name="T62" fmla="*/ 128 w 178"/>
                <a:gd name="T63" fmla="*/ 87 h 320"/>
                <a:gd name="T64" fmla="*/ 122 w 178"/>
                <a:gd name="T65" fmla="*/ 102 h 320"/>
                <a:gd name="T66" fmla="*/ 111 w 178"/>
                <a:gd name="T67" fmla="*/ 113 h 320"/>
                <a:gd name="T68" fmla="*/ 97 w 178"/>
                <a:gd name="T69" fmla="*/ 119 h 320"/>
                <a:gd name="T70" fmla="*/ 89 w 178"/>
                <a:gd name="T71" fmla="*/ 119 h 320"/>
                <a:gd name="T72" fmla="*/ 74 w 178"/>
                <a:gd name="T73" fmla="*/ 116 h 320"/>
                <a:gd name="T74" fmla="*/ 60 w 178"/>
                <a:gd name="T75" fmla="*/ 108 h 320"/>
                <a:gd name="T76" fmla="*/ 52 w 178"/>
                <a:gd name="T77" fmla="*/ 96 h 320"/>
                <a:gd name="T78" fmla="*/ 49 w 178"/>
                <a:gd name="T79" fmla="*/ 80 h 320"/>
                <a:gd name="T80" fmla="*/ 50 w 178"/>
                <a:gd name="T81" fmla="*/ 72 h 320"/>
                <a:gd name="T82" fmla="*/ 56 w 178"/>
                <a:gd name="T83" fmla="*/ 58 h 320"/>
                <a:gd name="T84" fmla="*/ 67 w 178"/>
                <a:gd name="T85" fmla="*/ 47 h 320"/>
                <a:gd name="T86" fmla="*/ 81 w 178"/>
                <a:gd name="T87" fmla="*/ 40 h 320"/>
                <a:gd name="T88" fmla="*/ 89 w 178"/>
                <a:gd name="T89" fmla="*/ 4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78" h="320">
                  <a:moveTo>
                    <a:pt x="89" y="320"/>
                  </a:moveTo>
                  <a:lnTo>
                    <a:pt x="89" y="320"/>
                  </a:lnTo>
                  <a:lnTo>
                    <a:pt x="103" y="291"/>
                  </a:lnTo>
                  <a:lnTo>
                    <a:pt x="133" y="221"/>
                  </a:lnTo>
                  <a:lnTo>
                    <a:pt x="150" y="181"/>
                  </a:lnTo>
                  <a:lnTo>
                    <a:pt x="164" y="144"/>
                  </a:lnTo>
                  <a:lnTo>
                    <a:pt x="173" y="111"/>
                  </a:lnTo>
                  <a:lnTo>
                    <a:pt x="176" y="98"/>
                  </a:lnTo>
                  <a:lnTo>
                    <a:pt x="178" y="87"/>
                  </a:lnTo>
                  <a:lnTo>
                    <a:pt x="178" y="87"/>
                  </a:lnTo>
                  <a:lnTo>
                    <a:pt x="178" y="79"/>
                  </a:lnTo>
                  <a:lnTo>
                    <a:pt x="176" y="71"/>
                  </a:lnTo>
                  <a:lnTo>
                    <a:pt x="173" y="62"/>
                  </a:lnTo>
                  <a:lnTo>
                    <a:pt x="171" y="54"/>
                  </a:lnTo>
                  <a:lnTo>
                    <a:pt x="162" y="39"/>
                  </a:lnTo>
                  <a:lnTo>
                    <a:pt x="153" y="26"/>
                  </a:lnTo>
                  <a:lnTo>
                    <a:pt x="139" y="15"/>
                  </a:lnTo>
                  <a:lnTo>
                    <a:pt x="125" y="7"/>
                  </a:lnTo>
                  <a:lnTo>
                    <a:pt x="117" y="4"/>
                  </a:lnTo>
                  <a:lnTo>
                    <a:pt x="108" y="3"/>
                  </a:lnTo>
                  <a:lnTo>
                    <a:pt x="100" y="1"/>
                  </a:lnTo>
                  <a:lnTo>
                    <a:pt x="90" y="0"/>
                  </a:lnTo>
                  <a:lnTo>
                    <a:pt x="90" y="0"/>
                  </a:lnTo>
                  <a:lnTo>
                    <a:pt x="89" y="0"/>
                  </a:lnTo>
                  <a:lnTo>
                    <a:pt x="89" y="0"/>
                  </a:lnTo>
                  <a:lnTo>
                    <a:pt x="89" y="0"/>
                  </a:lnTo>
                  <a:lnTo>
                    <a:pt x="89" y="0"/>
                  </a:lnTo>
                  <a:lnTo>
                    <a:pt x="89" y="0"/>
                  </a:lnTo>
                  <a:lnTo>
                    <a:pt x="89" y="0"/>
                  </a:lnTo>
                  <a:lnTo>
                    <a:pt x="88" y="0"/>
                  </a:lnTo>
                  <a:lnTo>
                    <a:pt x="88" y="0"/>
                  </a:lnTo>
                  <a:lnTo>
                    <a:pt x="78" y="1"/>
                  </a:lnTo>
                  <a:lnTo>
                    <a:pt x="70" y="3"/>
                  </a:lnTo>
                  <a:lnTo>
                    <a:pt x="61" y="4"/>
                  </a:lnTo>
                  <a:lnTo>
                    <a:pt x="53" y="7"/>
                  </a:lnTo>
                  <a:lnTo>
                    <a:pt x="39" y="15"/>
                  </a:lnTo>
                  <a:lnTo>
                    <a:pt x="25" y="26"/>
                  </a:lnTo>
                  <a:lnTo>
                    <a:pt x="16" y="39"/>
                  </a:lnTo>
                  <a:lnTo>
                    <a:pt x="7" y="54"/>
                  </a:lnTo>
                  <a:lnTo>
                    <a:pt x="5" y="62"/>
                  </a:lnTo>
                  <a:lnTo>
                    <a:pt x="2" y="71"/>
                  </a:lnTo>
                  <a:lnTo>
                    <a:pt x="0" y="79"/>
                  </a:lnTo>
                  <a:lnTo>
                    <a:pt x="0" y="87"/>
                  </a:lnTo>
                  <a:lnTo>
                    <a:pt x="0" y="87"/>
                  </a:lnTo>
                  <a:lnTo>
                    <a:pt x="2" y="98"/>
                  </a:lnTo>
                  <a:lnTo>
                    <a:pt x="5" y="111"/>
                  </a:lnTo>
                  <a:lnTo>
                    <a:pt x="14" y="144"/>
                  </a:lnTo>
                  <a:lnTo>
                    <a:pt x="28" y="181"/>
                  </a:lnTo>
                  <a:lnTo>
                    <a:pt x="45" y="221"/>
                  </a:lnTo>
                  <a:lnTo>
                    <a:pt x="75" y="291"/>
                  </a:lnTo>
                  <a:lnTo>
                    <a:pt x="89" y="320"/>
                  </a:lnTo>
                  <a:lnTo>
                    <a:pt x="89" y="320"/>
                  </a:lnTo>
                  <a:close/>
                  <a:moveTo>
                    <a:pt x="89" y="40"/>
                  </a:moveTo>
                  <a:lnTo>
                    <a:pt x="89" y="40"/>
                  </a:lnTo>
                  <a:lnTo>
                    <a:pt x="97" y="40"/>
                  </a:lnTo>
                  <a:lnTo>
                    <a:pt x="104" y="43"/>
                  </a:lnTo>
                  <a:lnTo>
                    <a:pt x="111" y="47"/>
                  </a:lnTo>
                  <a:lnTo>
                    <a:pt x="117" y="51"/>
                  </a:lnTo>
                  <a:lnTo>
                    <a:pt x="122" y="58"/>
                  </a:lnTo>
                  <a:lnTo>
                    <a:pt x="125" y="64"/>
                  </a:lnTo>
                  <a:lnTo>
                    <a:pt x="128" y="72"/>
                  </a:lnTo>
                  <a:lnTo>
                    <a:pt x="129" y="80"/>
                  </a:lnTo>
                  <a:lnTo>
                    <a:pt x="129" y="80"/>
                  </a:lnTo>
                  <a:lnTo>
                    <a:pt x="128" y="87"/>
                  </a:lnTo>
                  <a:lnTo>
                    <a:pt x="125" y="96"/>
                  </a:lnTo>
                  <a:lnTo>
                    <a:pt x="122" y="102"/>
                  </a:lnTo>
                  <a:lnTo>
                    <a:pt x="117" y="108"/>
                  </a:lnTo>
                  <a:lnTo>
                    <a:pt x="111" y="113"/>
                  </a:lnTo>
                  <a:lnTo>
                    <a:pt x="104" y="116"/>
                  </a:lnTo>
                  <a:lnTo>
                    <a:pt x="97" y="119"/>
                  </a:lnTo>
                  <a:lnTo>
                    <a:pt x="89" y="119"/>
                  </a:lnTo>
                  <a:lnTo>
                    <a:pt x="89" y="119"/>
                  </a:lnTo>
                  <a:lnTo>
                    <a:pt x="81" y="119"/>
                  </a:lnTo>
                  <a:lnTo>
                    <a:pt x="74" y="116"/>
                  </a:lnTo>
                  <a:lnTo>
                    <a:pt x="67" y="113"/>
                  </a:lnTo>
                  <a:lnTo>
                    <a:pt x="60" y="108"/>
                  </a:lnTo>
                  <a:lnTo>
                    <a:pt x="56" y="102"/>
                  </a:lnTo>
                  <a:lnTo>
                    <a:pt x="52" y="96"/>
                  </a:lnTo>
                  <a:lnTo>
                    <a:pt x="50" y="87"/>
                  </a:lnTo>
                  <a:lnTo>
                    <a:pt x="49" y="80"/>
                  </a:lnTo>
                  <a:lnTo>
                    <a:pt x="49" y="80"/>
                  </a:lnTo>
                  <a:lnTo>
                    <a:pt x="50" y="72"/>
                  </a:lnTo>
                  <a:lnTo>
                    <a:pt x="52" y="64"/>
                  </a:lnTo>
                  <a:lnTo>
                    <a:pt x="56" y="58"/>
                  </a:lnTo>
                  <a:lnTo>
                    <a:pt x="60" y="51"/>
                  </a:lnTo>
                  <a:lnTo>
                    <a:pt x="67" y="47"/>
                  </a:lnTo>
                  <a:lnTo>
                    <a:pt x="74" y="43"/>
                  </a:lnTo>
                  <a:lnTo>
                    <a:pt x="81" y="40"/>
                  </a:lnTo>
                  <a:lnTo>
                    <a:pt x="89" y="40"/>
                  </a:lnTo>
                  <a:lnTo>
                    <a:pt x="89" y="4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grpSp>
      <p:sp>
        <p:nvSpPr>
          <p:cNvPr id="38" name="TextBox 37"/>
          <p:cNvSpPr txBox="1"/>
          <p:nvPr/>
        </p:nvSpPr>
        <p:spPr>
          <a:xfrm>
            <a:off x="-41955" y="-2540818"/>
            <a:ext cx="24878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smtClean="0">
                <a:ln>
                  <a:noFill/>
                </a:ln>
                <a:solidFill>
                  <a:prstClr val="black"/>
                </a:solidFill>
                <a:effectLst/>
                <a:uLnTx/>
                <a:uFillTx/>
                <a:latin typeface="Arial" panose="020B0604020202020204"/>
                <a:ea typeface="微软雅黑" panose="020B0503020204020204" charset="-122"/>
                <a:cs typeface="+mn-cs"/>
              </a:rPr>
              <a:t> </a:t>
            </a:r>
            <a:endParaRPr kumimoji="0" lang="zh-CN" altLang="en-US" sz="1800" b="0" i="0" u="none" strike="noStrike" kern="1200" cap="none" spc="0" normalizeH="0" baseline="0" noProof="0" dirty="0">
              <a:ln>
                <a:noFill/>
              </a:ln>
              <a:solidFill>
                <a:prstClr val="black"/>
              </a:solidFill>
              <a:effectLst/>
              <a:uLnTx/>
              <a:uFillTx/>
              <a:latin typeface="Arial" panose="020B0604020202020204"/>
              <a:ea typeface="微软雅黑" panose="020B0503020204020204" charset="-122"/>
              <a:cs typeface="+mn-cs"/>
            </a:endParaRPr>
          </a:p>
        </p:txBody>
      </p:sp>
      <p:sp>
        <p:nvSpPr>
          <p:cNvPr id="2" name="标题 1"/>
          <p:cNvSpPr>
            <a:spLocks noGrp="1"/>
          </p:cNvSpPr>
          <p:nvPr>
            <p:ph type="title"/>
          </p:nvPr>
        </p:nvSpPr>
        <p:spPr/>
        <p:txBody>
          <a:bodyPr/>
          <a:lstStyle/>
          <a:p>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drap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Effect transition="in" filter="fade">
                                      <p:cBhvr>
                                        <p:cTn id="27" dur="500"/>
                                        <p:tgtEl>
                                          <p:spTgt spid="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p:cTn id="31" dur="500" fill="hold"/>
                                        <p:tgtEl>
                                          <p:spTgt spid="4"/>
                                        </p:tgtEl>
                                        <p:attrNameLst>
                                          <p:attrName>ppt_w</p:attrName>
                                        </p:attrNameLst>
                                      </p:cBhvr>
                                      <p:tavLst>
                                        <p:tav tm="0">
                                          <p:val>
                                            <p:fltVal val="0"/>
                                          </p:val>
                                        </p:tav>
                                        <p:tav tm="100000">
                                          <p:val>
                                            <p:strVal val="#ppt_w"/>
                                          </p:val>
                                        </p:tav>
                                      </p:tavLst>
                                    </p:anim>
                                    <p:anim calcmode="lin" valueType="num">
                                      <p:cBhvr>
                                        <p:cTn id="32" dur="500" fill="hold"/>
                                        <p:tgtEl>
                                          <p:spTgt spid="4"/>
                                        </p:tgtEl>
                                        <p:attrNameLst>
                                          <p:attrName>ppt_h</p:attrName>
                                        </p:attrNameLst>
                                      </p:cBhvr>
                                      <p:tavLst>
                                        <p:tav tm="0">
                                          <p:val>
                                            <p:fltVal val="0"/>
                                          </p:val>
                                        </p:tav>
                                        <p:tav tm="100000">
                                          <p:val>
                                            <p:strVal val="#ppt_h"/>
                                          </p:val>
                                        </p:tav>
                                      </p:tavLst>
                                    </p:anim>
                                    <p:animEffect transition="in" filter="fade">
                                      <p:cBhvr>
                                        <p:cTn id="33" dur="500"/>
                                        <p:tgtEl>
                                          <p:spTgt spid="4"/>
                                        </p:tgtEl>
                                      </p:cBhvr>
                                    </p:animEffect>
                                  </p:childTnLst>
                                </p:cTn>
                              </p:par>
                              <p:par>
                                <p:cTn id="34" presetID="10" presetClass="entr" presetSubtype="0" fill="hold" nodeType="with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500"/>
                                        <p:tgtEl>
                                          <p:spTgt spid="19"/>
                                        </p:tgtEl>
                                      </p:cBhvr>
                                    </p:animEffect>
                                  </p:childTnLst>
                                </p:cTn>
                              </p:par>
                            </p:childTnLst>
                          </p:cTn>
                        </p:par>
                        <p:par>
                          <p:cTn id="37" fill="hold">
                            <p:stCondLst>
                              <p:cond delay="3000"/>
                            </p:stCondLst>
                            <p:childTnLst>
                              <p:par>
                                <p:cTn id="38" presetID="10" presetClass="entr" presetSubtype="0"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500"/>
                                        <p:tgtEl>
                                          <p:spTgt spid="12"/>
                                        </p:tgtEl>
                                      </p:cBhvr>
                                    </p:animEffect>
                                  </p:childTnLst>
                                </p:cTn>
                              </p:par>
                            </p:childTnLst>
                          </p:cTn>
                        </p:par>
                        <p:par>
                          <p:cTn id="41" fill="hold">
                            <p:stCondLst>
                              <p:cond delay="3500"/>
                            </p:stCondLst>
                            <p:childTnLst>
                              <p:par>
                                <p:cTn id="42" presetID="10" presetClass="entr" presetSubtype="0" fill="hold" grpId="0" nodeType="after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fade">
                                      <p:cBhvr>
                                        <p:cTn id="44" dur="500"/>
                                        <p:tgtEl>
                                          <p:spTgt spid="13"/>
                                        </p:tgtEl>
                                      </p:cBhvr>
                                    </p:animEffect>
                                  </p:childTnLst>
                                </p:cTn>
                              </p:par>
                            </p:childTnLst>
                          </p:cTn>
                        </p:par>
                        <p:par>
                          <p:cTn id="45" fill="hold">
                            <p:stCondLst>
                              <p:cond delay="4000"/>
                            </p:stCondLst>
                            <p:childTnLst>
                              <p:par>
                                <p:cTn id="46" presetID="53" presetClass="entr" presetSubtype="16" fill="hold" grpId="0" nodeType="afterEffect">
                                  <p:stCondLst>
                                    <p:cond delay="0"/>
                                  </p:stCondLst>
                                  <p:childTnLst>
                                    <p:set>
                                      <p:cBhvr>
                                        <p:cTn id="47" dur="1" fill="hold">
                                          <p:stCondLst>
                                            <p:cond delay="0"/>
                                          </p:stCondLst>
                                        </p:cTn>
                                        <p:tgtEl>
                                          <p:spTgt spid="8"/>
                                        </p:tgtEl>
                                        <p:attrNameLst>
                                          <p:attrName>style.visibility</p:attrName>
                                        </p:attrNameLst>
                                      </p:cBhvr>
                                      <p:to>
                                        <p:strVal val="visible"/>
                                      </p:to>
                                    </p:set>
                                    <p:anim calcmode="lin" valueType="num">
                                      <p:cBhvr>
                                        <p:cTn id="48" dur="500" fill="hold"/>
                                        <p:tgtEl>
                                          <p:spTgt spid="8"/>
                                        </p:tgtEl>
                                        <p:attrNameLst>
                                          <p:attrName>ppt_w</p:attrName>
                                        </p:attrNameLst>
                                      </p:cBhvr>
                                      <p:tavLst>
                                        <p:tav tm="0">
                                          <p:val>
                                            <p:fltVal val="0"/>
                                          </p:val>
                                        </p:tav>
                                        <p:tav tm="100000">
                                          <p:val>
                                            <p:strVal val="#ppt_w"/>
                                          </p:val>
                                        </p:tav>
                                      </p:tavLst>
                                    </p:anim>
                                    <p:anim calcmode="lin" valueType="num">
                                      <p:cBhvr>
                                        <p:cTn id="49" dur="500" fill="hold"/>
                                        <p:tgtEl>
                                          <p:spTgt spid="8"/>
                                        </p:tgtEl>
                                        <p:attrNameLst>
                                          <p:attrName>ppt_h</p:attrName>
                                        </p:attrNameLst>
                                      </p:cBhvr>
                                      <p:tavLst>
                                        <p:tav tm="0">
                                          <p:val>
                                            <p:fltVal val="0"/>
                                          </p:val>
                                        </p:tav>
                                        <p:tav tm="100000">
                                          <p:val>
                                            <p:strVal val="#ppt_h"/>
                                          </p:val>
                                        </p:tav>
                                      </p:tavLst>
                                    </p:anim>
                                    <p:animEffect transition="in" filter="fade">
                                      <p:cBhvr>
                                        <p:cTn id="50" dur="500"/>
                                        <p:tgtEl>
                                          <p:spTgt spid="8"/>
                                        </p:tgtEl>
                                      </p:cBhvr>
                                    </p:animEffect>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5"/>
                                        </p:tgtEl>
                                        <p:attrNameLst>
                                          <p:attrName>style.visibility</p:attrName>
                                        </p:attrNameLst>
                                      </p:cBhvr>
                                      <p:to>
                                        <p:strVal val="visible"/>
                                      </p:to>
                                    </p:set>
                                    <p:anim calcmode="lin" valueType="num">
                                      <p:cBhvr>
                                        <p:cTn id="54" dur="500" fill="hold"/>
                                        <p:tgtEl>
                                          <p:spTgt spid="5"/>
                                        </p:tgtEl>
                                        <p:attrNameLst>
                                          <p:attrName>ppt_w</p:attrName>
                                        </p:attrNameLst>
                                      </p:cBhvr>
                                      <p:tavLst>
                                        <p:tav tm="0">
                                          <p:val>
                                            <p:fltVal val="0"/>
                                          </p:val>
                                        </p:tav>
                                        <p:tav tm="100000">
                                          <p:val>
                                            <p:strVal val="#ppt_w"/>
                                          </p:val>
                                        </p:tav>
                                      </p:tavLst>
                                    </p:anim>
                                    <p:anim calcmode="lin" valueType="num">
                                      <p:cBhvr>
                                        <p:cTn id="55" dur="500" fill="hold"/>
                                        <p:tgtEl>
                                          <p:spTgt spid="5"/>
                                        </p:tgtEl>
                                        <p:attrNameLst>
                                          <p:attrName>ppt_h</p:attrName>
                                        </p:attrNameLst>
                                      </p:cBhvr>
                                      <p:tavLst>
                                        <p:tav tm="0">
                                          <p:val>
                                            <p:fltVal val="0"/>
                                          </p:val>
                                        </p:tav>
                                        <p:tav tm="100000">
                                          <p:val>
                                            <p:strVal val="#ppt_h"/>
                                          </p:val>
                                        </p:tav>
                                      </p:tavLst>
                                    </p:anim>
                                    <p:animEffect transition="in" filter="fade">
                                      <p:cBhvr>
                                        <p:cTn id="56" dur="500"/>
                                        <p:tgtEl>
                                          <p:spTgt spid="5"/>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500"/>
                                        <p:tgtEl>
                                          <p:spTgt spid="18"/>
                                        </p:tgtEl>
                                      </p:cBhvr>
                                    </p:animEffect>
                                  </p:childTnLst>
                                </p:cTn>
                              </p:par>
                            </p:childTnLst>
                          </p:cTn>
                        </p:par>
                        <p:par>
                          <p:cTn id="60" fill="hold">
                            <p:stCondLst>
                              <p:cond delay="5000"/>
                            </p:stCondLst>
                            <p:childTnLst>
                              <p:par>
                                <p:cTn id="61" presetID="10" presetClass="entr" presetSubtype="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fade">
                                      <p:cBhvr>
                                        <p:cTn id="63" dur="500"/>
                                        <p:tgtEl>
                                          <p:spTgt spid="14"/>
                                        </p:tgtEl>
                                      </p:cBhvr>
                                    </p:animEffect>
                                  </p:childTnLst>
                                </p:cTn>
                              </p:par>
                            </p:childTnLst>
                          </p:cTn>
                        </p:par>
                        <p:par>
                          <p:cTn id="64" fill="hold">
                            <p:stCondLst>
                              <p:cond delay="5500"/>
                            </p:stCondLst>
                            <p:childTnLst>
                              <p:par>
                                <p:cTn id="65" presetID="10" presetClass="entr" presetSubtype="0"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fade">
                                      <p:cBhvr>
                                        <p:cTn id="67" dur="500"/>
                                        <p:tgtEl>
                                          <p:spTgt spid="15"/>
                                        </p:tgtEl>
                                      </p:cBhvr>
                                    </p:animEffect>
                                  </p:childTnLst>
                                </p:cTn>
                              </p:par>
                            </p:childTnLst>
                          </p:cTn>
                        </p:par>
                        <p:par>
                          <p:cTn id="68" fill="hold">
                            <p:stCondLst>
                              <p:cond delay="6000"/>
                            </p:stCondLst>
                            <p:childTnLst>
                              <p:par>
                                <p:cTn id="69" presetID="53" presetClass="entr" presetSubtype="16" fill="hold" grpId="0" nodeType="afterEffect">
                                  <p:stCondLst>
                                    <p:cond delay="0"/>
                                  </p:stCondLst>
                                  <p:childTnLst>
                                    <p:set>
                                      <p:cBhvr>
                                        <p:cTn id="70" dur="1" fill="hold">
                                          <p:stCondLst>
                                            <p:cond delay="0"/>
                                          </p:stCondLst>
                                        </p:cTn>
                                        <p:tgtEl>
                                          <p:spTgt spid="9"/>
                                        </p:tgtEl>
                                        <p:attrNameLst>
                                          <p:attrName>style.visibility</p:attrName>
                                        </p:attrNameLst>
                                      </p:cBhvr>
                                      <p:to>
                                        <p:strVal val="visible"/>
                                      </p:to>
                                    </p:set>
                                    <p:anim calcmode="lin" valueType="num">
                                      <p:cBhvr>
                                        <p:cTn id="71" dur="500" fill="hold"/>
                                        <p:tgtEl>
                                          <p:spTgt spid="9"/>
                                        </p:tgtEl>
                                        <p:attrNameLst>
                                          <p:attrName>ppt_w</p:attrName>
                                        </p:attrNameLst>
                                      </p:cBhvr>
                                      <p:tavLst>
                                        <p:tav tm="0">
                                          <p:val>
                                            <p:fltVal val="0"/>
                                          </p:val>
                                        </p:tav>
                                        <p:tav tm="100000">
                                          <p:val>
                                            <p:strVal val="#ppt_w"/>
                                          </p:val>
                                        </p:tav>
                                      </p:tavLst>
                                    </p:anim>
                                    <p:anim calcmode="lin" valueType="num">
                                      <p:cBhvr>
                                        <p:cTn id="72" dur="500" fill="hold"/>
                                        <p:tgtEl>
                                          <p:spTgt spid="9"/>
                                        </p:tgtEl>
                                        <p:attrNameLst>
                                          <p:attrName>ppt_h</p:attrName>
                                        </p:attrNameLst>
                                      </p:cBhvr>
                                      <p:tavLst>
                                        <p:tav tm="0">
                                          <p:val>
                                            <p:fltVal val="0"/>
                                          </p:val>
                                        </p:tav>
                                        <p:tav tm="100000">
                                          <p:val>
                                            <p:strVal val="#ppt_h"/>
                                          </p:val>
                                        </p:tav>
                                      </p:tavLst>
                                    </p:anim>
                                    <p:animEffect transition="in" filter="fade">
                                      <p:cBhvr>
                                        <p:cTn id="73" dur="500"/>
                                        <p:tgtEl>
                                          <p:spTgt spid="9"/>
                                        </p:tgtEl>
                                      </p:cBhvr>
                                    </p:animEffect>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
                                        </p:tgtEl>
                                        <p:attrNameLst>
                                          <p:attrName>style.visibility</p:attrName>
                                        </p:attrNameLst>
                                      </p:cBhvr>
                                      <p:to>
                                        <p:strVal val="visible"/>
                                      </p:to>
                                    </p:set>
                                    <p:anim calcmode="lin" valueType="num">
                                      <p:cBhvr>
                                        <p:cTn id="77" dur="500" fill="hold"/>
                                        <p:tgtEl>
                                          <p:spTgt spid="6"/>
                                        </p:tgtEl>
                                        <p:attrNameLst>
                                          <p:attrName>ppt_w</p:attrName>
                                        </p:attrNameLst>
                                      </p:cBhvr>
                                      <p:tavLst>
                                        <p:tav tm="0">
                                          <p:val>
                                            <p:fltVal val="0"/>
                                          </p:val>
                                        </p:tav>
                                        <p:tav tm="100000">
                                          <p:val>
                                            <p:strVal val="#ppt_w"/>
                                          </p:val>
                                        </p:tav>
                                      </p:tavLst>
                                    </p:anim>
                                    <p:anim calcmode="lin" valueType="num">
                                      <p:cBhvr>
                                        <p:cTn id="78" dur="500" fill="hold"/>
                                        <p:tgtEl>
                                          <p:spTgt spid="6"/>
                                        </p:tgtEl>
                                        <p:attrNameLst>
                                          <p:attrName>ppt_h</p:attrName>
                                        </p:attrNameLst>
                                      </p:cBhvr>
                                      <p:tavLst>
                                        <p:tav tm="0">
                                          <p:val>
                                            <p:fltVal val="0"/>
                                          </p:val>
                                        </p:tav>
                                        <p:tav tm="100000">
                                          <p:val>
                                            <p:strVal val="#ppt_h"/>
                                          </p:val>
                                        </p:tav>
                                      </p:tavLst>
                                    </p:anim>
                                    <p:animEffect transition="in" filter="fade">
                                      <p:cBhvr>
                                        <p:cTn id="79" dur="500"/>
                                        <p:tgtEl>
                                          <p:spTgt spid="6"/>
                                        </p:tgtEl>
                                      </p:cBhvr>
                                    </p:animEffect>
                                  </p:childTnLst>
                                </p:cTn>
                              </p:par>
                              <p:par>
                                <p:cTn id="80" presetID="10" presetClass="entr" presetSubtype="0" fill="hold"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fade">
                                      <p:cBhvr>
                                        <p:cTn id="82" dur="500"/>
                                        <p:tgtEl>
                                          <p:spTgt spid="28"/>
                                        </p:tgtEl>
                                      </p:cBhvr>
                                    </p:animEffect>
                                  </p:childTnLst>
                                </p:cTn>
                              </p:par>
                            </p:childTnLst>
                          </p:cTn>
                        </p:par>
                        <p:par>
                          <p:cTn id="83" fill="hold">
                            <p:stCondLst>
                              <p:cond delay="7000"/>
                            </p:stCondLst>
                            <p:childTnLst>
                              <p:par>
                                <p:cTn id="84" presetID="10" presetClass="entr" presetSubtype="0" fill="hold" grpId="0" nodeType="afterEffect">
                                  <p:stCondLst>
                                    <p:cond delay="0"/>
                                  </p:stCondLst>
                                  <p:childTnLst>
                                    <p:set>
                                      <p:cBhvr>
                                        <p:cTn id="85" dur="1" fill="hold">
                                          <p:stCondLst>
                                            <p:cond delay="0"/>
                                          </p:stCondLst>
                                        </p:cTn>
                                        <p:tgtEl>
                                          <p:spTgt spid="16"/>
                                        </p:tgtEl>
                                        <p:attrNameLst>
                                          <p:attrName>style.visibility</p:attrName>
                                        </p:attrNameLst>
                                      </p:cBhvr>
                                      <p:to>
                                        <p:strVal val="visible"/>
                                      </p:to>
                                    </p:set>
                                    <p:animEffect transition="in" filter="fade">
                                      <p:cBhvr>
                                        <p:cTn id="86" dur="500"/>
                                        <p:tgtEl>
                                          <p:spTgt spid="16"/>
                                        </p:tgtEl>
                                      </p:cBhvr>
                                    </p:animEffect>
                                  </p:childTnLst>
                                </p:cTn>
                              </p:par>
                            </p:childTnLst>
                          </p:cTn>
                        </p:par>
                        <p:par>
                          <p:cTn id="87" fill="hold">
                            <p:stCondLst>
                              <p:cond delay="7500"/>
                            </p:stCondLst>
                            <p:childTnLst>
                              <p:par>
                                <p:cTn id="88" presetID="10" presetClass="entr" presetSubtype="0" fill="hold" grpId="0" nodeType="afterEffect">
                                  <p:stCondLst>
                                    <p:cond delay="0"/>
                                  </p:stCondLst>
                                  <p:childTnLst>
                                    <p:set>
                                      <p:cBhvr>
                                        <p:cTn id="89" dur="1" fill="hold">
                                          <p:stCondLst>
                                            <p:cond delay="0"/>
                                          </p:stCondLst>
                                        </p:cTn>
                                        <p:tgtEl>
                                          <p:spTgt spid="17"/>
                                        </p:tgtEl>
                                        <p:attrNameLst>
                                          <p:attrName>style.visibility</p:attrName>
                                        </p:attrNameLst>
                                      </p:cBhvr>
                                      <p:to>
                                        <p:strVal val="visible"/>
                                      </p:to>
                                    </p:set>
                                    <p:animEffect transition="in" filter="fade">
                                      <p:cBhvr>
                                        <p:cTn id="90" dur="500"/>
                                        <p:tgtEl>
                                          <p:spTgt spid="17"/>
                                        </p:tgtEl>
                                      </p:cBhvr>
                                    </p:animEffect>
                                  </p:childTnLst>
                                </p:cTn>
                              </p:par>
                            </p:childTnLst>
                          </p:cTn>
                        </p:par>
                        <p:par>
                          <p:cTn id="91" fill="hold">
                            <p:stCondLst>
                              <p:cond delay="8000"/>
                            </p:stCondLst>
                            <p:childTnLst>
                              <p:par>
                                <p:cTn id="92" presetID="10" presetClass="entr" presetSubtype="0" fill="hold" grpId="0" nodeType="afterEffect">
                                  <p:stCondLst>
                                    <p:cond delay="0"/>
                                  </p:stCondLst>
                                  <p:childTnLst>
                                    <p:set>
                                      <p:cBhvr>
                                        <p:cTn id="93" dur="1" fill="hold">
                                          <p:stCondLst>
                                            <p:cond delay="0"/>
                                          </p:stCondLst>
                                        </p:cTn>
                                        <p:tgtEl>
                                          <p:spTgt spid="38"/>
                                        </p:tgtEl>
                                        <p:attrNameLst>
                                          <p:attrName>style.visibility</p:attrName>
                                        </p:attrNameLst>
                                      </p:cBhvr>
                                      <p:to>
                                        <p:strVal val="visible"/>
                                      </p:to>
                                    </p:set>
                                    <p:animEffect transition="in" filter="fade">
                                      <p:cBhvr>
                                        <p:cTn id="94"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p:bldP spid="8" grpId="0"/>
      <p:bldP spid="9" grpId="0"/>
      <p:bldP spid="10" grpId="0"/>
      <p:bldP spid="11" grpId="0"/>
      <p:bldP spid="12" grpId="0"/>
      <p:bldP spid="13" grpId="0"/>
      <p:bldP spid="14" grpId="0"/>
      <p:bldP spid="15" grpId="0"/>
      <p:bldP spid="16" grpId="0"/>
      <p:bldP spid="17" grpId="0"/>
      <p:bldP spid="18" grpId="0" animBg="1"/>
      <p:bldP spid="3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6062891" y="1203598"/>
            <a:ext cx="2901597" cy="1828550"/>
            <a:chOff x="6084167" y="1925354"/>
            <a:chExt cx="3070586" cy="1935163"/>
          </a:xfrm>
        </p:grpSpPr>
        <p:sp>
          <p:nvSpPr>
            <p:cNvPr id="4" name="KMA1D1FEAF"/>
            <p:cNvSpPr>
              <a:spLocks noChangeArrowheads="1"/>
            </p:cNvSpPr>
            <p:nvPr/>
          </p:nvSpPr>
          <p:spPr bwMode="ltGray">
            <a:xfrm>
              <a:off x="6084167" y="1925354"/>
              <a:ext cx="2756794" cy="1935163"/>
            </a:xfrm>
            <a:prstGeom prst="rect">
              <a:avLst/>
            </a:prstGeom>
            <a:solidFill>
              <a:schemeClr val="accent5"/>
            </a:solidFill>
            <a:ln w="19050">
              <a:noFill/>
              <a:miter lim="800000"/>
            </a:ln>
            <a:effectLst/>
          </p:spPr>
          <p:txBody>
            <a:bodyPr wrap="none" lIns="97200" tIns="97200" rIns="98082" bIns="97200"/>
            <a:lstStyle/>
            <a:p>
              <a:pPr marL="0" marR="0" lvl="0" indent="0" algn="l" defTabSz="914400" rtl="0" eaLnBrk="1" fontAlgn="auto" latinLnBrk="0" hangingPunct="1">
                <a:lnSpc>
                  <a:spcPct val="100000"/>
                </a:lnSpc>
                <a:spcBef>
                  <a:spcPts val="0"/>
                </a:spcBef>
                <a:spcAft>
                  <a:spcPts val="0"/>
                </a:spcAft>
                <a:buClrTx/>
                <a:buSzPct val="80000"/>
                <a:buFont typeface="Marlett" pitchFamily="2" charset="2"/>
                <a:buChar char="i"/>
                <a:defRPr/>
              </a:pPr>
              <a:endParaRPr kumimoji="0" lang="ko-KR" altLang="ko-KR" sz="1800" b="1" i="0" u="none" strike="noStrike" kern="1200" cap="none" spc="0" normalizeH="0" baseline="0" noProof="0">
                <a:ln>
                  <a:noFill/>
                </a:ln>
                <a:solidFill>
                  <a:prstClr val="white"/>
                </a:solidFill>
                <a:effectLst/>
                <a:uLnTx/>
                <a:uFillTx/>
                <a:latin typeface="Arial" panose="020B0604020202020204" pitchFamily="34" charset="0"/>
                <a:ea typeface="굴림" pitchFamily="34" charset="-127"/>
                <a:cs typeface="Arial" panose="020B0604020202020204" pitchFamily="34" charset="0"/>
              </a:endParaRPr>
            </a:p>
          </p:txBody>
        </p:sp>
        <p:grpSp>
          <p:nvGrpSpPr>
            <p:cNvPr id="5" name="그룹 21"/>
            <p:cNvGrpSpPr/>
            <p:nvPr/>
          </p:nvGrpSpPr>
          <p:grpSpPr>
            <a:xfrm>
              <a:off x="6586312" y="2132856"/>
              <a:ext cx="2568441" cy="1488921"/>
              <a:chOff x="6794460" y="2050996"/>
              <a:chExt cx="2314044" cy="1488921"/>
            </a:xfrm>
          </p:grpSpPr>
          <p:sp>
            <p:nvSpPr>
              <p:cNvPr id="6" name="Text Box 5"/>
              <p:cNvSpPr txBox="1">
                <a:spLocks noChangeArrowheads="1"/>
              </p:cNvSpPr>
              <p:nvPr/>
            </p:nvSpPr>
            <p:spPr bwMode="auto">
              <a:xfrm>
                <a:off x="6794460" y="2708920"/>
                <a:ext cx="2314044" cy="830997"/>
              </a:xfrm>
              <a:prstGeom prst="rect">
                <a:avLst/>
              </a:prstGeom>
              <a:noFill/>
              <a:ln w="9525">
                <a:noFill/>
                <a:miter lim="800000"/>
              </a:ln>
            </p:spPr>
            <p:txBody>
              <a:bodyPr>
                <a:spAutoFit/>
              </a:bodyPr>
              <a:lstStyle/>
              <a:p>
                <a:pPr marL="125730" marR="0" lvl="0" indent="-12573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kumimoji="0" lang="zh-CN" altLang="en-US" sz="15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charset="-122"/>
                    <a:cs typeface="Arial" panose="020B0604020202020204" pitchFamily="34" charset="0"/>
                  </a:rPr>
                  <a:t>单击此处添加文本</a:t>
                </a:r>
                <a:endParaRPr kumimoji="0" lang="en-US" altLang="ko-KR" sz="15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charset="-122"/>
                  <a:cs typeface="Arial" panose="020B0604020202020204" pitchFamily="34" charset="0"/>
                </a:endParaRPr>
              </a:p>
              <a:p>
                <a:pPr marL="125730" marR="0" lvl="0" indent="-12573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kumimoji="0" lang="zh-CN" altLang="en-US" sz="15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charset="-122"/>
                    <a:cs typeface="Arial" panose="020B0604020202020204" pitchFamily="34" charset="0"/>
                  </a:rPr>
                  <a:t>单击此处添加文本</a:t>
                </a:r>
                <a:endParaRPr kumimoji="0" lang="en-US" altLang="ko-KR" sz="15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charset="-122"/>
                  <a:cs typeface="Arial" panose="020B0604020202020204" pitchFamily="34" charset="0"/>
                </a:endParaRPr>
              </a:p>
              <a:p>
                <a:pPr marL="125730" marR="0" lvl="0" indent="-12573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kumimoji="0" lang="zh-CN" altLang="en-US" sz="15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charset="-122"/>
                    <a:cs typeface="Arial" panose="020B0604020202020204" pitchFamily="34" charset="0"/>
                  </a:rPr>
                  <a:t>单击此处添加文本</a:t>
                </a:r>
                <a:endParaRPr kumimoji="0" lang="en-US" altLang="ko-KR" sz="15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charset="-122"/>
                  <a:cs typeface="Arial" panose="020B0604020202020204" pitchFamily="34" charset="0"/>
                </a:endParaRPr>
              </a:p>
            </p:txBody>
          </p:sp>
          <p:sp>
            <p:nvSpPr>
              <p:cNvPr id="7" name="Text Box 5"/>
              <p:cNvSpPr txBox="1">
                <a:spLocks noChangeArrowheads="1"/>
              </p:cNvSpPr>
              <p:nvPr/>
            </p:nvSpPr>
            <p:spPr bwMode="auto">
              <a:xfrm>
                <a:off x="6794460" y="2050996"/>
                <a:ext cx="2314044" cy="584775"/>
              </a:xfrm>
              <a:prstGeom prst="rect">
                <a:avLst/>
              </a:prstGeom>
              <a:noFill/>
              <a:ln w="9525">
                <a:noFill/>
                <a:miter lim="800000"/>
              </a:ln>
            </p:spPr>
            <p:txBody>
              <a:bodyPr>
                <a:spAutoFit/>
              </a:bodyPr>
              <a:lstStyle/>
              <a:p>
                <a:pPr marL="125730" marR="0" lvl="0" indent="-125730" algn="l" defTabSz="914400" rtl="0" eaLnBrk="1" fontAlgn="auto" latinLnBrk="0" hangingPunct="1">
                  <a:lnSpc>
                    <a:spcPct val="100000"/>
                  </a:lnSpc>
                  <a:spcBef>
                    <a:spcPts val="0"/>
                  </a:spcBef>
                  <a:spcAft>
                    <a:spcPts val="0"/>
                  </a:spcAft>
                  <a:buClrTx/>
                  <a:buSzTx/>
                  <a:buFontTx/>
                  <a:buNone/>
                  <a:defRPr/>
                </a:pPr>
                <a:r>
                  <a:rPr kumimoji="0" lang="zh-CN" altLang="en-US" sz="3000" b="1"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charset="-122"/>
                    <a:cs typeface="Arial" panose="020B0604020202020204" pitchFamily="34" charset="0"/>
                  </a:rPr>
                  <a:t>主题三</a:t>
                </a:r>
                <a:endParaRPr kumimoji="0" lang="ko-KR" altLang="ko-KR" sz="30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grpSp>
      </p:grpSp>
      <p:grpSp>
        <p:nvGrpSpPr>
          <p:cNvPr id="8" name="组合 7"/>
          <p:cNvGrpSpPr/>
          <p:nvPr/>
        </p:nvGrpSpPr>
        <p:grpSpPr>
          <a:xfrm>
            <a:off x="3301852" y="1203598"/>
            <a:ext cx="3060574" cy="1828550"/>
            <a:chOff x="3162325" y="1925354"/>
            <a:chExt cx="3238821" cy="1935163"/>
          </a:xfrm>
        </p:grpSpPr>
        <p:sp>
          <p:nvSpPr>
            <p:cNvPr id="9" name="KMA1D1FEAF"/>
            <p:cNvSpPr>
              <a:spLocks noChangeArrowheads="1"/>
            </p:cNvSpPr>
            <p:nvPr/>
          </p:nvSpPr>
          <p:spPr bwMode="ltGray">
            <a:xfrm>
              <a:off x="3162325" y="1925354"/>
              <a:ext cx="3238821" cy="1935163"/>
            </a:xfrm>
            <a:prstGeom prst="rightArrowCallout">
              <a:avLst>
                <a:gd name="adj1" fmla="val 23031"/>
                <a:gd name="adj2" fmla="val 25000"/>
                <a:gd name="adj3" fmla="val 12695"/>
                <a:gd name="adj4" fmla="val 84741"/>
              </a:avLst>
            </a:prstGeom>
            <a:solidFill>
              <a:schemeClr val="accent4"/>
            </a:solidFill>
            <a:ln w="19050">
              <a:noFill/>
              <a:miter lim="800000"/>
            </a:ln>
            <a:effectLst/>
          </p:spPr>
          <p:txBody>
            <a:bodyPr wrap="none" lIns="97200" tIns="97200" rIns="98082" bIns="97200"/>
            <a:lstStyle/>
            <a:p>
              <a:pPr marL="0" marR="0" lvl="0" indent="0" algn="l" defTabSz="914400" rtl="0" eaLnBrk="1" fontAlgn="auto" latinLnBrk="0" hangingPunct="1">
                <a:lnSpc>
                  <a:spcPct val="100000"/>
                </a:lnSpc>
                <a:spcBef>
                  <a:spcPts val="0"/>
                </a:spcBef>
                <a:spcAft>
                  <a:spcPts val="0"/>
                </a:spcAft>
                <a:buClrTx/>
                <a:buSzPct val="80000"/>
                <a:buFont typeface="Marlett" pitchFamily="2" charset="2"/>
                <a:buChar char="i"/>
                <a:defRPr/>
              </a:pPr>
              <a:endParaRPr kumimoji="0" lang="ko-KR" altLang="ko-KR" sz="1800" b="1" i="0" u="none" strike="noStrike" kern="1200" cap="none" spc="0" normalizeH="0" baseline="0" noProof="0">
                <a:ln>
                  <a:noFill/>
                </a:ln>
                <a:solidFill>
                  <a:prstClr val="white"/>
                </a:solidFill>
                <a:effectLst/>
                <a:uLnTx/>
                <a:uFillTx/>
                <a:latin typeface="Arial" panose="020B0604020202020204" pitchFamily="34" charset="0"/>
                <a:ea typeface="굴림" pitchFamily="34" charset="-127"/>
                <a:cs typeface="Arial" panose="020B0604020202020204" pitchFamily="34" charset="0"/>
              </a:endParaRPr>
            </a:p>
          </p:txBody>
        </p:sp>
        <p:grpSp>
          <p:nvGrpSpPr>
            <p:cNvPr id="10" name="그룹 21"/>
            <p:cNvGrpSpPr/>
            <p:nvPr/>
          </p:nvGrpSpPr>
          <p:grpSpPr>
            <a:xfrm>
              <a:off x="3552615" y="2060848"/>
              <a:ext cx="2568441" cy="1560929"/>
              <a:chOff x="6794460" y="1978988"/>
              <a:chExt cx="2314044" cy="1560929"/>
            </a:xfrm>
          </p:grpSpPr>
          <p:sp>
            <p:nvSpPr>
              <p:cNvPr id="11" name="Text Box 5"/>
              <p:cNvSpPr txBox="1">
                <a:spLocks noChangeArrowheads="1"/>
              </p:cNvSpPr>
              <p:nvPr/>
            </p:nvSpPr>
            <p:spPr bwMode="auto">
              <a:xfrm>
                <a:off x="6794460" y="2708920"/>
                <a:ext cx="2314044" cy="830997"/>
              </a:xfrm>
              <a:prstGeom prst="rect">
                <a:avLst/>
              </a:prstGeom>
              <a:noFill/>
              <a:ln w="9525">
                <a:noFill/>
                <a:miter lim="800000"/>
              </a:ln>
            </p:spPr>
            <p:txBody>
              <a:bodyPr>
                <a:spAutoFit/>
              </a:bodyPr>
              <a:lstStyle/>
              <a:p>
                <a:pPr marL="125730" marR="0" lvl="0" indent="-12573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kumimoji="0" lang="zh-CN" altLang="en-US" sz="15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charset="-122"/>
                    <a:cs typeface="Arial" panose="020B0604020202020204" pitchFamily="34" charset="0"/>
                  </a:rPr>
                  <a:t>单击此处添加文本</a:t>
                </a:r>
                <a:endParaRPr kumimoji="0" lang="en-US" altLang="ko-KR" sz="15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charset="-122"/>
                  <a:cs typeface="Arial" panose="020B0604020202020204" pitchFamily="34" charset="0"/>
                </a:endParaRPr>
              </a:p>
              <a:p>
                <a:pPr marL="125730" marR="0" lvl="0" indent="-12573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kumimoji="0" lang="zh-CN" altLang="en-US" sz="15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charset="-122"/>
                    <a:cs typeface="Arial" panose="020B0604020202020204" pitchFamily="34" charset="0"/>
                  </a:rPr>
                  <a:t>单击此处添加文本</a:t>
                </a:r>
                <a:endParaRPr kumimoji="0" lang="en-US" altLang="ko-KR" sz="15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charset="-122"/>
                  <a:cs typeface="Arial" panose="020B0604020202020204" pitchFamily="34" charset="0"/>
                </a:endParaRPr>
              </a:p>
              <a:p>
                <a:pPr marL="125730" marR="0" lvl="0" indent="-12573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kumimoji="0" lang="zh-CN" altLang="en-US" sz="15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charset="-122"/>
                    <a:cs typeface="Arial" panose="020B0604020202020204" pitchFamily="34" charset="0"/>
                  </a:rPr>
                  <a:t>单击此处添加文本</a:t>
                </a:r>
                <a:endParaRPr kumimoji="0" lang="en-US" altLang="ko-KR" sz="15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charset="-122"/>
                  <a:cs typeface="Arial" panose="020B0604020202020204" pitchFamily="34" charset="0"/>
                </a:endParaRPr>
              </a:p>
            </p:txBody>
          </p:sp>
          <p:sp>
            <p:nvSpPr>
              <p:cNvPr id="12" name="Text Box 5"/>
              <p:cNvSpPr txBox="1">
                <a:spLocks noChangeArrowheads="1"/>
              </p:cNvSpPr>
              <p:nvPr/>
            </p:nvSpPr>
            <p:spPr bwMode="auto">
              <a:xfrm>
                <a:off x="6794460" y="1978988"/>
                <a:ext cx="2314044" cy="584775"/>
              </a:xfrm>
              <a:prstGeom prst="rect">
                <a:avLst/>
              </a:prstGeom>
              <a:noFill/>
              <a:ln w="9525">
                <a:noFill/>
                <a:miter lim="800000"/>
              </a:ln>
            </p:spPr>
            <p:txBody>
              <a:bodyPr>
                <a:spAutoFit/>
              </a:bodyPr>
              <a:lstStyle/>
              <a:p>
                <a:pPr marL="125730" marR="0" lvl="0" indent="-125730" algn="l" defTabSz="914400" rtl="0" eaLnBrk="1" fontAlgn="auto" latinLnBrk="0" hangingPunct="1">
                  <a:lnSpc>
                    <a:spcPct val="100000"/>
                  </a:lnSpc>
                  <a:spcBef>
                    <a:spcPts val="0"/>
                  </a:spcBef>
                  <a:spcAft>
                    <a:spcPts val="0"/>
                  </a:spcAft>
                  <a:buClrTx/>
                  <a:buSzTx/>
                  <a:buFontTx/>
                  <a:buNone/>
                  <a:defRPr/>
                </a:pPr>
                <a:r>
                  <a:rPr kumimoji="0" lang="zh-CN" altLang="en-US" sz="3000" b="1"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charset="-122"/>
                    <a:cs typeface="Arial" panose="020B0604020202020204" pitchFamily="34" charset="0"/>
                  </a:rPr>
                  <a:t>主题二</a:t>
                </a:r>
                <a:endParaRPr kumimoji="0" lang="ko-KR" altLang="ko-KR" sz="30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grpSp>
      </p:grpSp>
      <p:grpSp>
        <p:nvGrpSpPr>
          <p:cNvPr id="13" name="组合 12"/>
          <p:cNvGrpSpPr/>
          <p:nvPr/>
        </p:nvGrpSpPr>
        <p:grpSpPr>
          <a:xfrm>
            <a:off x="551242" y="1203598"/>
            <a:ext cx="3060574" cy="1828550"/>
            <a:chOff x="251520" y="1925354"/>
            <a:chExt cx="3238821" cy="1935163"/>
          </a:xfrm>
        </p:grpSpPr>
        <p:sp>
          <p:nvSpPr>
            <p:cNvPr id="14" name="KMA1D1FEAF"/>
            <p:cNvSpPr>
              <a:spLocks noChangeArrowheads="1"/>
            </p:cNvSpPr>
            <p:nvPr/>
          </p:nvSpPr>
          <p:spPr bwMode="ltGray">
            <a:xfrm>
              <a:off x="251520" y="1925354"/>
              <a:ext cx="3238821" cy="1935163"/>
            </a:xfrm>
            <a:prstGeom prst="rightArrowCallout">
              <a:avLst>
                <a:gd name="adj1" fmla="val 23031"/>
                <a:gd name="adj2" fmla="val 25000"/>
                <a:gd name="adj3" fmla="val 12695"/>
                <a:gd name="adj4" fmla="val 84741"/>
              </a:avLst>
            </a:prstGeom>
            <a:solidFill>
              <a:schemeClr val="accent3"/>
            </a:solidFill>
            <a:ln w="19050">
              <a:noFill/>
              <a:miter lim="800000"/>
            </a:ln>
            <a:effectLst/>
          </p:spPr>
          <p:txBody>
            <a:bodyPr wrap="none" lIns="97200" tIns="97200" rIns="98082" bIns="97200"/>
            <a:lstStyle/>
            <a:p>
              <a:pPr marL="0" marR="0" lvl="0" indent="0" algn="l" defTabSz="914400" rtl="0" eaLnBrk="1" fontAlgn="auto" latinLnBrk="0" hangingPunct="1">
                <a:lnSpc>
                  <a:spcPct val="100000"/>
                </a:lnSpc>
                <a:spcBef>
                  <a:spcPts val="0"/>
                </a:spcBef>
                <a:spcAft>
                  <a:spcPts val="0"/>
                </a:spcAft>
                <a:buClrTx/>
                <a:buSzPct val="80000"/>
                <a:buFont typeface="Marlett" pitchFamily="2" charset="2"/>
                <a:buChar char="i"/>
                <a:defRPr/>
              </a:pPr>
              <a:endParaRPr kumimoji="0" lang="ko-KR" altLang="ko-KR" sz="1800" b="1" i="0" u="none" strike="noStrike" kern="1200" cap="none" spc="0" normalizeH="0" baseline="0" noProof="0">
                <a:ln>
                  <a:noFill/>
                </a:ln>
                <a:solidFill>
                  <a:prstClr val="white"/>
                </a:solidFill>
                <a:effectLst/>
                <a:uLnTx/>
                <a:uFillTx/>
                <a:latin typeface="Arial" panose="020B0604020202020204" pitchFamily="34" charset="0"/>
                <a:ea typeface="굴림" pitchFamily="34" charset="-127"/>
                <a:cs typeface="Arial" panose="020B0604020202020204" pitchFamily="34" charset="0"/>
              </a:endParaRPr>
            </a:p>
          </p:txBody>
        </p:sp>
        <p:grpSp>
          <p:nvGrpSpPr>
            <p:cNvPr id="15" name="그룹 21"/>
            <p:cNvGrpSpPr/>
            <p:nvPr/>
          </p:nvGrpSpPr>
          <p:grpSpPr>
            <a:xfrm>
              <a:off x="369777" y="2132856"/>
              <a:ext cx="2568441" cy="1488921"/>
              <a:chOff x="6794460" y="2050996"/>
              <a:chExt cx="2314044" cy="1488921"/>
            </a:xfrm>
          </p:grpSpPr>
          <p:sp>
            <p:nvSpPr>
              <p:cNvPr id="16" name="Text Box 5"/>
              <p:cNvSpPr txBox="1">
                <a:spLocks noChangeArrowheads="1"/>
              </p:cNvSpPr>
              <p:nvPr/>
            </p:nvSpPr>
            <p:spPr bwMode="auto">
              <a:xfrm>
                <a:off x="6794460" y="2708920"/>
                <a:ext cx="2314044" cy="830997"/>
              </a:xfrm>
              <a:prstGeom prst="rect">
                <a:avLst/>
              </a:prstGeom>
              <a:noFill/>
              <a:ln w="9525">
                <a:noFill/>
                <a:miter lim="800000"/>
              </a:ln>
            </p:spPr>
            <p:txBody>
              <a:bodyPr>
                <a:spAutoFit/>
              </a:bodyPr>
              <a:lstStyle/>
              <a:p>
                <a:pPr marL="125730" marR="0" lvl="0" indent="-12573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kumimoji="0" lang="zh-CN" altLang="en-US" sz="15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charset="-122"/>
                    <a:cs typeface="Arial" panose="020B0604020202020204" pitchFamily="34" charset="0"/>
                  </a:rPr>
                  <a:t>单击此处添加文本</a:t>
                </a:r>
                <a:endParaRPr kumimoji="0" lang="en-US" altLang="ko-KR" sz="15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charset="-122"/>
                  <a:cs typeface="Arial" panose="020B0604020202020204" pitchFamily="34" charset="0"/>
                </a:endParaRPr>
              </a:p>
              <a:p>
                <a:pPr marL="125730" marR="0" lvl="0" indent="-12573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kumimoji="0" lang="zh-CN" altLang="en-US" sz="15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charset="-122"/>
                    <a:cs typeface="Arial" panose="020B0604020202020204" pitchFamily="34" charset="0"/>
                  </a:rPr>
                  <a:t>单击此处添加文本</a:t>
                </a:r>
                <a:endParaRPr kumimoji="0" lang="en-US" altLang="ko-KR" sz="15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charset="-122"/>
                  <a:cs typeface="Arial" panose="020B0604020202020204" pitchFamily="34" charset="0"/>
                </a:endParaRPr>
              </a:p>
              <a:p>
                <a:pPr marL="125730" marR="0" lvl="0" indent="-12573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kumimoji="0" lang="zh-CN" altLang="en-US" sz="15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charset="-122"/>
                    <a:cs typeface="Arial" panose="020B0604020202020204" pitchFamily="34" charset="0"/>
                  </a:rPr>
                  <a:t>单击此处添加文本</a:t>
                </a:r>
                <a:endParaRPr kumimoji="0" lang="en-US" altLang="ko-KR" sz="15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charset="-122"/>
                  <a:cs typeface="Arial" panose="020B0604020202020204" pitchFamily="34" charset="0"/>
                </a:endParaRPr>
              </a:p>
            </p:txBody>
          </p:sp>
          <p:sp>
            <p:nvSpPr>
              <p:cNvPr id="17" name="Text Box 5"/>
              <p:cNvSpPr txBox="1">
                <a:spLocks noChangeArrowheads="1"/>
              </p:cNvSpPr>
              <p:nvPr/>
            </p:nvSpPr>
            <p:spPr bwMode="auto">
              <a:xfrm>
                <a:off x="6794460" y="2050996"/>
                <a:ext cx="2314044" cy="584775"/>
              </a:xfrm>
              <a:prstGeom prst="rect">
                <a:avLst/>
              </a:prstGeom>
              <a:noFill/>
              <a:ln w="9525">
                <a:noFill/>
                <a:miter lim="800000"/>
              </a:ln>
            </p:spPr>
            <p:txBody>
              <a:bodyPr>
                <a:spAutoFit/>
              </a:bodyPr>
              <a:lstStyle/>
              <a:p>
                <a:pPr marL="125730" marR="0" lvl="0" indent="-125730" algn="l" defTabSz="914400" rtl="0" eaLnBrk="1" fontAlgn="auto" latinLnBrk="0" hangingPunct="1">
                  <a:lnSpc>
                    <a:spcPct val="100000"/>
                  </a:lnSpc>
                  <a:spcBef>
                    <a:spcPts val="0"/>
                  </a:spcBef>
                  <a:spcAft>
                    <a:spcPts val="0"/>
                  </a:spcAft>
                  <a:buClrTx/>
                  <a:buSzTx/>
                  <a:buFontTx/>
                  <a:buNone/>
                  <a:defRPr/>
                </a:pPr>
                <a:r>
                  <a:rPr kumimoji="0" lang="zh-CN" altLang="en-US" sz="3000" b="1"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charset="-122"/>
                    <a:cs typeface="Arial" panose="020B0604020202020204" pitchFamily="34" charset="0"/>
                  </a:rPr>
                  <a:t>主题一</a:t>
                </a:r>
                <a:endParaRPr kumimoji="0" lang="ko-KR" altLang="ko-KR" sz="30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grpSp>
      </p:grpSp>
      <p:sp>
        <p:nvSpPr>
          <p:cNvPr id="18" name="矩形 17"/>
          <p:cNvSpPr/>
          <p:nvPr/>
        </p:nvSpPr>
        <p:spPr>
          <a:xfrm>
            <a:off x="551242" y="3244824"/>
            <a:ext cx="2580597" cy="1428859"/>
          </a:xfrm>
          <a:prstGeom prst="rect">
            <a:avLst/>
          </a:prstGeom>
          <a:solidFill>
            <a:schemeClr val="bg1">
              <a:lumMod val="85000"/>
            </a:schemeClr>
          </a:solidFill>
          <a:ln>
            <a:no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lIns="86402" tIns="43201" rIns="86402" bIns="43201" rtlCol="0" anchor="ct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black">
                    <a:lumMod val="65000"/>
                    <a:lumOff val="35000"/>
                  </a:prstClr>
                </a:solidFill>
                <a:effectLst/>
                <a:uLnTx/>
                <a:uFillTx/>
                <a:latin typeface="Arial" panose="020B0604020202020204"/>
                <a:ea typeface="微软雅黑" panose="020B0503020204020204" charset="-122"/>
                <a:cs typeface="+mn-cs"/>
              </a:rPr>
              <a:t>单击此处添加文本</a:t>
            </a:r>
          </a:p>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black">
                    <a:lumMod val="65000"/>
                    <a:lumOff val="35000"/>
                  </a:prstClr>
                </a:solidFill>
                <a:effectLst/>
                <a:uLnTx/>
                <a:uFillTx/>
                <a:latin typeface="Arial" panose="020B0604020202020204"/>
                <a:ea typeface="微软雅黑" panose="020B0503020204020204" charset="-122"/>
                <a:cs typeface="+mn-cs"/>
              </a:rPr>
              <a:t>单击此处添加文本</a:t>
            </a:r>
          </a:p>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black">
                    <a:lumMod val="65000"/>
                    <a:lumOff val="35000"/>
                  </a:prstClr>
                </a:solidFill>
                <a:effectLst/>
                <a:uLnTx/>
                <a:uFillTx/>
                <a:latin typeface="Arial" panose="020B0604020202020204"/>
                <a:ea typeface="微软雅黑" panose="020B0503020204020204" charset="-122"/>
                <a:cs typeface="+mn-cs"/>
              </a:rPr>
              <a:t>单击此处添加文本</a:t>
            </a:r>
          </a:p>
        </p:txBody>
      </p:sp>
      <p:sp>
        <p:nvSpPr>
          <p:cNvPr id="19" name="矩形 18"/>
          <p:cNvSpPr/>
          <p:nvPr/>
        </p:nvSpPr>
        <p:spPr>
          <a:xfrm>
            <a:off x="3301852" y="3233643"/>
            <a:ext cx="2602156" cy="1428859"/>
          </a:xfrm>
          <a:prstGeom prst="rect">
            <a:avLst/>
          </a:prstGeom>
          <a:solidFill>
            <a:schemeClr val="bg1">
              <a:lumMod val="85000"/>
            </a:schemeClr>
          </a:solidFill>
          <a:ln>
            <a:no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lIns="86402" tIns="43201" rIns="86402" bIns="43201" rtlCol="0" anchor="ct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black">
                    <a:lumMod val="65000"/>
                    <a:lumOff val="35000"/>
                  </a:prstClr>
                </a:solidFill>
                <a:effectLst/>
                <a:uLnTx/>
                <a:uFillTx/>
                <a:latin typeface="Arial" panose="020B0604020202020204"/>
                <a:ea typeface="微软雅黑" panose="020B0503020204020204" charset="-122"/>
                <a:cs typeface="+mn-cs"/>
              </a:rPr>
              <a:t>单击此处添加文本</a:t>
            </a:r>
          </a:p>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black">
                    <a:lumMod val="65000"/>
                    <a:lumOff val="35000"/>
                  </a:prstClr>
                </a:solidFill>
                <a:effectLst/>
                <a:uLnTx/>
                <a:uFillTx/>
                <a:latin typeface="Arial" panose="020B0604020202020204"/>
                <a:ea typeface="微软雅黑" panose="020B0503020204020204" charset="-122"/>
                <a:cs typeface="+mn-cs"/>
              </a:rPr>
              <a:t>单击此处添加文本</a:t>
            </a:r>
          </a:p>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black">
                    <a:lumMod val="65000"/>
                    <a:lumOff val="35000"/>
                  </a:prstClr>
                </a:solidFill>
                <a:effectLst/>
                <a:uLnTx/>
                <a:uFillTx/>
                <a:latin typeface="Arial" panose="020B0604020202020204"/>
                <a:ea typeface="微软雅黑" panose="020B0503020204020204" charset="-122"/>
                <a:cs typeface="+mn-cs"/>
              </a:rPr>
              <a:t>单击此处添加文本</a:t>
            </a:r>
          </a:p>
        </p:txBody>
      </p:sp>
      <p:sp>
        <p:nvSpPr>
          <p:cNvPr id="20" name="矩形 19"/>
          <p:cNvSpPr/>
          <p:nvPr/>
        </p:nvSpPr>
        <p:spPr>
          <a:xfrm>
            <a:off x="6062891" y="3233644"/>
            <a:ext cx="2605075" cy="1428859"/>
          </a:xfrm>
          <a:prstGeom prst="rect">
            <a:avLst/>
          </a:prstGeom>
          <a:solidFill>
            <a:schemeClr val="bg1">
              <a:lumMod val="85000"/>
            </a:schemeClr>
          </a:solidFill>
          <a:ln>
            <a:no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lIns="86402" tIns="43201" rIns="86402" bIns="43201" rtlCol="0" anchor="ct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black">
                    <a:lumMod val="65000"/>
                    <a:lumOff val="35000"/>
                  </a:prstClr>
                </a:solidFill>
                <a:effectLst/>
                <a:uLnTx/>
                <a:uFillTx/>
                <a:latin typeface="Arial" panose="020B0604020202020204"/>
                <a:ea typeface="微软雅黑" panose="020B0503020204020204" charset="-122"/>
                <a:cs typeface="+mn-cs"/>
              </a:rPr>
              <a:t>单击此处添加文本</a:t>
            </a:r>
          </a:p>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black">
                    <a:lumMod val="65000"/>
                    <a:lumOff val="35000"/>
                  </a:prstClr>
                </a:solidFill>
                <a:effectLst/>
                <a:uLnTx/>
                <a:uFillTx/>
                <a:latin typeface="Arial" panose="020B0604020202020204"/>
                <a:ea typeface="微软雅黑" panose="020B0503020204020204" charset="-122"/>
                <a:cs typeface="+mn-cs"/>
              </a:rPr>
              <a:t>单击此处添加文本</a:t>
            </a:r>
          </a:p>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black">
                    <a:lumMod val="65000"/>
                    <a:lumOff val="35000"/>
                  </a:prstClr>
                </a:solidFill>
                <a:effectLst/>
                <a:uLnTx/>
                <a:uFillTx/>
                <a:latin typeface="Arial" panose="020B0604020202020204"/>
                <a:ea typeface="微软雅黑" panose="020B0503020204020204" charset="-122"/>
                <a:cs typeface="+mn-cs"/>
              </a:rPr>
              <a:t>单击此处添加文本</a:t>
            </a:r>
          </a:p>
        </p:txBody>
      </p:sp>
      <p:sp>
        <p:nvSpPr>
          <p:cNvPr id="21" name="TextBox 20"/>
          <p:cNvSpPr txBox="1"/>
          <p:nvPr/>
        </p:nvSpPr>
        <p:spPr>
          <a:xfrm>
            <a:off x="-41955" y="-2540818"/>
            <a:ext cx="24878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smtClean="0">
                <a:ln>
                  <a:noFill/>
                </a:ln>
                <a:solidFill>
                  <a:prstClr val="black"/>
                </a:solidFill>
                <a:effectLst/>
                <a:uLnTx/>
                <a:uFillTx/>
                <a:latin typeface="Arial" panose="020B0604020202020204"/>
                <a:ea typeface="微软雅黑" panose="020B0503020204020204" charset="-122"/>
                <a:cs typeface="+mn-cs"/>
              </a:rPr>
              <a:t> </a:t>
            </a:r>
            <a:endParaRPr kumimoji="0" lang="zh-CN" altLang="en-US" sz="1800" b="0" i="0" u="none" strike="noStrike" kern="1200" cap="none" spc="0" normalizeH="0" baseline="0" noProof="0" dirty="0">
              <a:ln>
                <a:noFill/>
              </a:ln>
              <a:solidFill>
                <a:prstClr val="black"/>
              </a:solidFill>
              <a:effectLst/>
              <a:uLnTx/>
              <a:uFillTx/>
              <a:latin typeface="Arial" panose="020B0604020202020204"/>
              <a:ea typeface="微软雅黑" panose="020B0503020204020204" charset="-122"/>
              <a:cs typeface="+mn-cs"/>
            </a:endParaRPr>
          </a:p>
        </p:txBody>
      </p:sp>
      <p:sp>
        <p:nvSpPr>
          <p:cNvPr id="2" name="标题 1"/>
          <p:cNvSpPr>
            <a:spLocks noGrp="1"/>
          </p:cNvSpPr>
          <p:nvPr>
            <p:ph type="title"/>
          </p:nvPr>
        </p:nvSpPr>
        <p:spPr/>
        <p:txBody>
          <a:bodyPr/>
          <a:lstStyle/>
          <a:p>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drap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p:tgtEl>
                                          <p:spTgt spid="13"/>
                                        </p:tgtEl>
                                        <p:attrNameLst>
                                          <p:attrName>ppt_x</p:attrName>
                                        </p:attrNameLst>
                                      </p:cBhvr>
                                      <p:tavLst>
                                        <p:tav tm="0">
                                          <p:val>
                                            <p:strVal val="#ppt_x-#ppt_w*1.125000"/>
                                          </p:val>
                                        </p:tav>
                                        <p:tav tm="100000">
                                          <p:val>
                                            <p:strVal val="#ppt_x"/>
                                          </p:val>
                                        </p:tav>
                                      </p:tavLst>
                                    </p:anim>
                                    <p:animEffect transition="in" filter="wipe(right)">
                                      <p:cBhvr>
                                        <p:cTn id="8" dur="500"/>
                                        <p:tgtEl>
                                          <p:spTgt spid="13"/>
                                        </p:tgtEl>
                                      </p:cBhvr>
                                    </p:animEffect>
                                  </p:childTnLst>
                                </p:cTn>
                              </p:par>
                              <p:par>
                                <p:cTn id="9" presetID="22" presetClass="entr" presetSubtype="1" fill="hold" grpId="0" nodeType="withEffect">
                                  <p:stCondLst>
                                    <p:cond delay="300"/>
                                  </p:stCondLst>
                                  <p:childTnLst>
                                    <p:set>
                                      <p:cBhvr>
                                        <p:cTn id="10" dur="1" fill="hold">
                                          <p:stCondLst>
                                            <p:cond delay="0"/>
                                          </p:stCondLst>
                                        </p:cTn>
                                        <p:tgtEl>
                                          <p:spTgt spid="18"/>
                                        </p:tgtEl>
                                        <p:attrNameLst>
                                          <p:attrName>style.visibility</p:attrName>
                                        </p:attrNameLst>
                                      </p:cBhvr>
                                      <p:to>
                                        <p:strVal val="visible"/>
                                      </p:to>
                                    </p:set>
                                    <p:animEffect transition="in" filter="wipe(up)">
                                      <p:cBhvr>
                                        <p:cTn id="11" dur="500"/>
                                        <p:tgtEl>
                                          <p:spTgt spid="18"/>
                                        </p:tgtEl>
                                      </p:cBhvr>
                                    </p:animEffect>
                                  </p:childTnLst>
                                </p:cTn>
                              </p:par>
                              <p:par>
                                <p:cTn id="12" presetID="12" presetClass="entr" presetSubtype="8" fill="hold" nodeType="withEffect">
                                  <p:stCondLst>
                                    <p:cond delay="30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500"/>
                                        <p:tgtEl>
                                          <p:spTgt spid="8"/>
                                        </p:tgtEl>
                                        <p:attrNameLst>
                                          <p:attrName>ppt_x</p:attrName>
                                        </p:attrNameLst>
                                      </p:cBhvr>
                                      <p:tavLst>
                                        <p:tav tm="0">
                                          <p:val>
                                            <p:strVal val="#ppt_x-#ppt_w*1.125000"/>
                                          </p:val>
                                        </p:tav>
                                        <p:tav tm="100000">
                                          <p:val>
                                            <p:strVal val="#ppt_x"/>
                                          </p:val>
                                        </p:tav>
                                      </p:tavLst>
                                    </p:anim>
                                    <p:animEffect transition="in" filter="wipe(right)">
                                      <p:cBhvr>
                                        <p:cTn id="15" dur="500"/>
                                        <p:tgtEl>
                                          <p:spTgt spid="8"/>
                                        </p:tgtEl>
                                      </p:cBhvr>
                                    </p:animEffect>
                                  </p:childTnLst>
                                </p:cTn>
                              </p:par>
                              <p:par>
                                <p:cTn id="16" presetID="22" presetClass="entr" presetSubtype="1" fill="hold" grpId="0" nodeType="withEffect">
                                  <p:stCondLst>
                                    <p:cond delay="600"/>
                                  </p:stCondLst>
                                  <p:childTnLst>
                                    <p:set>
                                      <p:cBhvr>
                                        <p:cTn id="17" dur="1" fill="hold">
                                          <p:stCondLst>
                                            <p:cond delay="0"/>
                                          </p:stCondLst>
                                        </p:cTn>
                                        <p:tgtEl>
                                          <p:spTgt spid="19"/>
                                        </p:tgtEl>
                                        <p:attrNameLst>
                                          <p:attrName>style.visibility</p:attrName>
                                        </p:attrNameLst>
                                      </p:cBhvr>
                                      <p:to>
                                        <p:strVal val="visible"/>
                                      </p:to>
                                    </p:set>
                                    <p:animEffect transition="in" filter="wipe(up)">
                                      <p:cBhvr>
                                        <p:cTn id="18" dur="500"/>
                                        <p:tgtEl>
                                          <p:spTgt spid="19"/>
                                        </p:tgtEl>
                                      </p:cBhvr>
                                    </p:animEffect>
                                  </p:childTnLst>
                                </p:cTn>
                              </p:par>
                              <p:par>
                                <p:cTn id="19" presetID="12" presetClass="entr" presetSubtype="8" fill="hold" nodeType="withEffect">
                                  <p:stCondLst>
                                    <p:cond delay="60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500"/>
                                        <p:tgtEl>
                                          <p:spTgt spid="3"/>
                                        </p:tgtEl>
                                        <p:attrNameLst>
                                          <p:attrName>ppt_x</p:attrName>
                                        </p:attrNameLst>
                                      </p:cBhvr>
                                      <p:tavLst>
                                        <p:tav tm="0">
                                          <p:val>
                                            <p:strVal val="#ppt_x-#ppt_w*1.125000"/>
                                          </p:val>
                                        </p:tav>
                                        <p:tav tm="100000">
                                          <p:val>
                                            <p:strVal val="#ppt_x"/>
                                          </p:val>
                                        </p:tav>
                                      </p:tavLst>
                                    </p:anim>
                                    <p:animEffect transition="in" filter="wipe(right)">
                                      <p:cBhvr>
                                        <p:cTn id="22" dur="500"/>
                                        <p:tgtEl>
                                          <p:spTgt spid="3"/>
                                        </p:tgtEl>
                                      </p:cBhvr>
                                    </p:animEffect>
                                  </p:childTnLst>
                                </p:cTn>
                              </p:par>
                              <p:par>
                                <p:cTn id="23" presetID="22" presetClass="entr" presetSubtype="1" fill="hold" grpId="0" nodeType="withEffect">
                                  <p:stCondLst>
                                    <p:cond delay="1000"/>
                                  </p:stCondLst>
                                  <p:childTnLst>
                                    <p:set>
                                      <p:cBhvr>
                                        <p:cTn id="24" dur="1" fill="hold">
                                          <p:stCondLst>
                                            <p:cond delay="0"/>
                                          </p:stCondLst>
                                        </p:cTn>
                                        <p:tgtEl>
                                          <p:spTgt spid="20"/>
                                        </p:tgtEl>
                                        <p:attrNameLst>
                                          <p:attrName>style.visibility</p:attrName>
                                        </p:attrNameLst>
                                      </p:cBhvr>
                                      <p:to>
                                        <p:strVal val="visible"/>
                                      </p:to>
                                    </p:set>
                                    <p:animEffect transition="in" filter="wipe(up)">
                                      <p:cBhvr>
                                        <p:cTn id="25" dur="500"/>
                                        <p:tgtEl>
                                          <p:spTgt spid="20"/>
                                        </p:tgtEl>
                                      </p:cBhvr>
                                    </p:animEffec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fade">
                                      <p:cBhvr>
                                        <p:cTn id="2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18"/>
          <p:cNvSpPr/>
          <p:nvPr/>
        </p:nvSpPr>
        <p:spPr bwMode="auto">
          <a:xfrm>
            <a:off x="1376325" y="2378882"/>
            <a:ext cx="2270604" cy="1007161"/>
          </a:xfrm>
          <a:custGeom>
            <a:avLst/>
            <a:gdLst>
              <a:gd name="T0" fmla="*/ 0 w 690"/>
              <a:gd name="T1" fmla="*/ 190 h 254"/>
              <a:gd name="T2" fmla="*/ 0 w 690"/>
              <a:gd name="T3" fmla="*/ 190 h 254"/>
              <a:gd name="T4" fmla="*/ 0 w 690"/>
              <a:gd name="T5" fmla="*/ 62 h 254"/>
              <a:gd name="T6" fmla="*/ 618 w 690"/>
              <a:gd name="T7" fmla="*/ 62 h 254"/>
              <a:gd name="T8" fmla="*/ 618 w 690"/>
              <a:gd name="T9" fmla="*/ 0 h 254"/>
              <a:gd name="T10" fmla="*/ 689 w 690"/>
              <a:gd name="T11" fmla="*/ 128 h 254"/>
              <a:gd name="T12" fmla="*/ 618 w 690"/>
              <a:gd name="T13" fmla="*/ 253 h 254"/>
              <a:gd name="T14" fmla="*/ 618 w 690"/>
              <a:gd name="T15" fmla="*/ 190 h 254"/>
              <a:gd name="T16" fmla="*/ 0 w 690"/>
              <a:gd name="T17" fmla="*/ 19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0" h="254">
                <a:moveTo>
                  <a:pt x="0" y="190"/>
                </a:moveTo>
                <a:lnTo>
                  <a:pt x="0" y="190"/>
                </a:lnTo>
                <a:lnTo>
                  <a:pt x="0" y="62"/>
                </a:lnTo>
                <a:lnTo>
                  <a:pt x="618" y="62"/>
                </a:lnTo>
                <a:lnTo>
                  <a:pt x="618" y="0"/>
                </a:lnTo>
                <a:lnTo>
                  <a:pt x="689" y="128"/>
                </a:lnTo>
                <a:lnTo>
                  <a:pt x="618" y="253"/>
                </a:lnTo>
                <a:lnTo>
                  <a:pt x="618" y="190"/>
                </a:lnTo>
                <a:lnTo>
                  <a:pt x="0" y="190"/>
                </a:lnTo>
              </a:path>
            </a:pathLst>
          </a:custGeom>
          <a:solidFill>
            <a:schemeClr val="accent4"/>
          </a:solidFill>
          <a:ln w="3175" cap="flat" cmpd="sng" algn="ctr">
            <a:noFill/>
            <a:prstDash val="solid"/>
          </a:ln>
          <a:effectLst/>
        </p:spPr>
        <p:txBody>
          <a:bodyPr lIns="93286" tIns="46642" rIns="93286" bIns="46642" anchor="ctr"/>
          <a:lstStyle/>
          <a:p>
            <a:pPr marL="0" marR="0" lvl="0" indent="0" algn="l" defTabSz="914400" rtl="0" eaLnBrk="1" fontAlgn="auto" latinLnBrk="0" hangingPunct="1">
              <a:lnSpc>
                <a:spcPct val="120000"/>
              </a:lnSpc>
              <a:spcBef>
                <a:spcPts val="0"/>
              </a:spcBef>
              <a:spcAft>
                <a:spcPts val="0"/>
              </a:spcAft>
              <a:buClrTx/>
              <a:buSzTx/>
              <a:buFontTx/>
              <a:buNone/>
              <a:defRPr/>
            </a:pPr>
            <a:endParaRPr kumimoji="0" lang="en-US" sz="1100" b="0" i="0" u="none" strike="noStrike" kern="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4" name="Freeform 19"/>
          <p:cNvSpPr/>
          <p:nvPr/>
        </p:nvSpPr>
        <p:spPr bwMode="auto">
          <a:xfrm>
            <a:off x="1376325" y="1131590"/>
            <a:ext cx="2965418" cy="1102325"/>
          </a:xfrm>
          <a:custGeom>
            <a:avLst/>
            <a:gdLst>
              <a:gd name="T0" fmla="*/ 0 w 893"/>
              <a:gd name="T1" fmla="*/ 0 h 278"/>
              <a:gd name="T2" fmla="*/ 0 w 893"/>
              <a:gd name="T3" fmla="*/ 0 h 278"/>
              <a:gd name="T4" fmla="*/ 696 w 893"/>
              <a:gd name="T5" fmla="*/ 0 h 278"/>
              <a:gd name="T6" fmla="*/ 838 w 893"/>
              <a:gd name="T7" fmla="*/ 155 h 278"/>
              <a:gd name="T8" fmla="*/ 892 w 893"/>
              <a:gd name="T9" fmla="*/ 112 h 278"/>
              <a:gd name="T10" fmla="*/ 835 w 893"/>
              <a:gd name="T11" fmla="*/ 244 h 278"/>
              <a:gd name="T12" fmla="*/ 686 w 893"/>
              <a:gd name="T13" fmla="*/ 277 h 278"/>
              <a:gd name="T14" fmla="*/ 735 w 893"/>
              <a:gd name="T15" fmla="*/ 237 h 278"/>
              <a:gd name="T16" fmla="*/ 639 w 893"/>
              <a:gd name="T17" fmla="*/ 135 h 278"/>
              <a:gd name="T18" fmla="*/ 0 w 893"/>
              <a:gd name="T19" fmla="*/ 135 h 278"/>
              <a:gd name="T20" fmla="*/ 0 w 893"/>
              <a:gd name="T21" fmla="*/ 0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93" h="278">
                <a:moveTo>
                  <a:pt x="0" y="0"/>
                </a:moveTo>
                <a:lnTo>
                  <a:pt x="0" y="0"/>
                </a:lnTo>
                <a:lnTo>
                  <a:pt x="696" y="0"/>
                </a:lnTo>
                <a:lnTo>
                  <a:pt x="838" y="155"/>
                </a:lnTo>
                <a:lnTo>
                  <a:pt x="892" y="112"/>
                </a:lnTo>
                <a:lnTo>
                  <a:pt x="835" y="244"/>
                </a:lnTo>
                <a:lnTo>
                  <a:pt x="686" y="277"/>
                </a:lnTo>
                <a:lnTo>
                  <a:pt x="735" y="237"/>
                </a:lnTo>
                <a:lnTo>
                  <a:pt x="639" y="135"/>
                </a:lnTo>
                <a:lnTo>
                  <a:pt x="0" y="135"/>
                </a:lnTo>
                <a:lnTo>
                  <a:pt x="0" y="0"/>
                </a:lnTo>
              </a:path>
            </a:pathLst>
          </a:custGeom>
          <a:solidFill>
            <a:schemeClr val="accent3"/>
          </a:solidFill>
          <a:ln w="3175" cap="flat" cmpd="sng" algn="ctr">
            <a:noFill/>
            <a:prstDash val="solid"/>
          </a:ln>
          <a:effectLst/>
        </p:spPr>
        <p:txBody>
          <a:bodyPr lIns="93286" tIns="46642" rIns="93286" bIns="46642" anchor="ctr"/>
          <a:lstStyle/>
          <a:p>
            <a:pPr marL="0" marR="0" lvl="0" indent="0" algn="l" defTabSz="914400" rtl="0" eaLnBrk="1" fontAlgn="auto" latinLnBrk="0" hangingPunct="1">
              <a:lnSpc>
                <a:spcPct val="120000"/>
              </a:lnSpc>
              <a:spcBef>
                <a:spcPts val="0"/>
              </a:spcBef>
              <a:spcAft>
                <a:spcPts val="0"/>
              </a:spcAft>
              <a:buClrTx/>
              <a:buSzTx/>
              <a:buFontTx/>
              <a:buNone/>
              <a:defRPr/>
            </a:pPr>
            <a:endParaRPr kumimoji="0" lang="en-US" sz="1100" b="0" i="0" u="none" strike="noStrike" kern="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5" name="Freeform 20"/>
          <p:cNvSpPr/>
          <p:nvPr/>
        </p:nvSpPr>
        <p:spPr bwMode="auto">
          <a:xfrm>
            <a:off x="4892985" y="1131590"/>
            <a:ext cx="2965418" cy="1102325"/>
          </a:xfrm>
          <a:custGeom>
            <a:avLst/>
            <a:gdLst>
              <a:gd name="T0" fmla="*/ 892 w 893"/>
              <a:gd name="T1" fmla="*/ 0 h 278"/>
              <a:gd name="T2" fmla="*/ 892 w 893"/>
              <a:gd name="T3" fmla="*/ 0 h 278"/>
              <a:gd name="T4" fmla="*/ 195 w 893"/>
              <a:gd name="T5" fmla="*/ 0 h 278"/>
              <a:gd name="T6" fmla="*/ 53 w 893"/>
              <a:gd name="T7" fmla="*/ 155 h 278"/>
              <a:gd name="T8" fmla="*/ 0 w 893"/>
              <a:gd name="T9" fmla="*/ 112 h 278"/>
              <a:gd name="T10" fmla="*/ 57 w 893"/>
              <a:gd name="T11" fmla="*/ 244 h 278"/>
              <a:gd name="T12" fmla="*/ 206 w 893"/>
              <a:gd name="T13" fmla="*/ 277 h 278"/>
              <a:gd name="T14" fmla="*/ 156 w 893"/>
              <a:gd name="T15" fmla="*/ 237 h 278"/>
              <a:gd name="T16" fmla="*/ 252 w 893"/>
              <a:gd name="T17" fmla="*/ 135 h 278"/>
              <a:gd name="T18" fmla="*/ 892 w 893"/>
              <a:gd name="T19" fmla="*/ 135 h 278"/>
              <a:gd name="T20" fmla="*/ 892 w 893"/>
              <a:gd name="T21" fmla="*/ 0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93" h="278">
                <a:moveTo>
                  <a:pt x="892" y="0"/>
                </a:moveTo>
                <a:lnTo>
                  <a:pt x="892" y="0"/>
                </a:lnTo>
                <a:lnTo>
                  <a:pt x="195" y="0"/>
                </a:lnTo>
                <a:lnTo>
                  <a:pt x="53" y="155"/>
                </a:lnTo>
                <a:lnTo>
                  <a:pt x="0" y="112"/>
                </a:lnTo>
                <a:lnTo>
                  <a:pt x="57" y="244"/>
                </a:lnTo>
                <a:lnTo>
                  <a:pt x="206" y="277"/>
                </a:lnTo>
                <a:lnTo>
                  <a:pt x="156" y="237"/>
                </a:lnTo>
                <a:lnTo>
                  <a:pt x="252" y="135"/>
                </a:lnTo>
                <a:lnTo>
                  <a:pt x="892" y="135"/>
                </a:lnTo>
                <a:lnTo>
                  <a:pt x="892" y="0"/>
                </a:lnTo>
              </a:path>
            </a:pathLst>
          </a:custGeom>
          <a:solidFill>
            <a:schemeClr val="accent4"/>
          </a:solidFill>
          <a:ln w="3175" cap="flat" cmpd="sng" algn="ctr">
            <a:noFill/>
            <a:prstDash val="solid"/>
          </a:ln>
          <a:effectLst/>
        </p:spPr>
        <p:txBody>
          <a:bodyPr lIns="93286" tIns="46642" rIns="93286" bIns="46642" anchor="ctr"/>
          <a:lstStyle/>
          <a:p>
            <a:pPr marL="0" marR="0" lvl="0" indent="0" algn="l" defTabSz="914400" rtl="0" eaLnBrk="1" fontAlgn="auto" latinLnBrk="0" hangingPunct="1">
              <a:lnSpc>
                <a:spcPct val="120000"/>
              </a:lnSpc>
              <a:spcBef>
                <a:spcPts val="0"/>
              </a:spcBef>
              <a:spcAft>
                <a:spcPts val="0"/>
              </a:spcAft>
              <a:buClrTx/>
              <a:buSzTx/>
              <a:buFontTx/>
              <a:buNone/>
              <a:defRPr/>
            </a:pPr>
            <a:endParaRPr kumimoji="0" lang="en-US" sz="1100" b="0" i="0" u="none" strike="noStrike" kern="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6" name="Freeform 21"/>
          <p:cNvSpPr/>
          <p:nvPr/>
        </p:nvSpPr>
        <p:spPr bwMode="auto">
          <a:xfrm>
            <a:off x="1376325" y="3458051"/>
            <a:ext cx="2965418" cy="1102325"/>
          </a:xfrm>
          <a:custGeom>
            <a:avLst/>
            <a:gdLst>
              <a:gd name="T0" fmla="*/ 0 w 893"/>
              <a:gd name="T1" fmla="*/ 277 h 278"/>
              <a:gd name="T2" fmla="*/ 0 w 893"/>
              <a:gd name="T3" fmla="*/ 277 h 278"/>
              <a:gd name="T4" fmla="*/ 696 w 893"/>
              <a:gd name="T5" fmla="*/ 277 h 278"/>
              <a:gd name="T6" fmla="*/ 838 w 893"/>
              <a:gd name="T7" fmla="*/ 125 h 278"/>
              <a:gd name="T8" fmla="*/ 892 w 893"/>
              <a:gd name="T9" fmla="*/ 165 h 278"/>
              <a:gd name="T10" fmla="*/ 835 w 893"/>
              <a:gd name="T11" fmla="*/ 33 h 278"/>
              <a:gd name="T12" fmla="*/ 686 w 893"/>
              <a:gd name="T13" fmla="*/ 0 h 278"/>
              <a:gd name="T14" fmla="*/ 735 w 893"/>
              <a:gd name="T15" fmla="*/ 40 h 278"/>
              <a:gd name="T16" fmla="*/ 639 w 893"/>
              <a:gd name="T17" fmla="*/ 142 h 278"/>
              <a:gd name="T18" fmla="*/ 0 w 893"/>
              <a:gd name="T19" fmla="*/ 142 h 278"/>
              <a:gd name="T20" fmla="*/ 0 w 893"/>
              <a:gd name="T21" fmla="*/ 277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93" h="278">
                <a:moveTo>
                  <a:pt x="0" y="277"/>
                </a:moveTo>
                <a:lnTo>
                  <a:pt x="0" y="277"/>
                </a:lnTo>
                <a:lnTo>
                  <a:pt x="696" y="277"/>
                </a:lnTo>
                <a:lnTo>
                  <a:pt x="838" y="125"/>
                </a:lnTo>
                <a:lnTo>
                  <a:pt x="892" y="165"/>
                </a:lnTo>
                <a:lnTo>
                  <a:pt x="835" y="33"/>
                </a:lnTo>
                <a:lnTo>
                  <a:pt x="686" y="0"/>
                </a:lnTo>
                <a:lnTo>
                  <a:pt x="735" y="40"/>
                </a:lnTo>
                <a:lnTo>
                  <a:pt x="639" y="142"/>
                </a:lnTo>
                <a:lnTo>
                  <a:pt x="0" y="142"/>
                </a:lnTo>
                <a:lnTo>
                  <a:pt x="0" y="277"/>
                </a:lnTo>
              </a:path>
            </a:pathLst>
          </a:custGeom>
          <a:solidFill>
            <a:schemeClr val="accent1"/>
          </a:solidFill>
          <a:ln w="3175" cap="flat" cmpd="sng" algn="ctr">
            <a:noFill/>
            <a:prstDash val="solid"/>
          </a:ln>
          <a:effectLst/>
        </p:spPr>
        <p:txBody>
          <a:bodyPr lIns="93286" tIns="46642" rIns="93286" bIns="46642" anchor="ctr"/>
          <a:lstStyle/>
          <a:p>
            <a:pPr marL="0" marR="0" lvl="0" indent="0" algn="l" defTabSz="914400" rtl="0" eaLnBrk="1" fontAlgn="auto" latinLnBrk="0" hangingPunct="1">
              <a:lnSpc>
                <a:spcPct val="120000"/>
              </a:lnSpc>
              <a:spcBef>
                <a:spcPts val="0"/>
              </a:spcBef>
              <a:spcAft>
                <a:spcPts val="0"/>
              </a:spcAft>
              <a:buClrTx/>
              <a:buSzTx/>
              <a:buFontTx/>
              <a:buNone/>
              <a:defRPr/>
            </a:pPr>
            <a:endParaRPr kumimoji="0" lang="en-US" sz="1100" b="0" i="0" u="none" strike="noStrike" kern="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7" name="Freeform 22"/>
          <p:cNvSpPr/>
          <p:nvPr/>
        </p:nvSpPr>
        <p:spPr bwMode="auto">
          <a:xfrm>
            <a:off x="4892985" y="3458051"/>
            <a:ext cx="2965418" cy="1102325"/>
          </a:xfrm>
          <a:custGeom>
            <a:avLst/>
            <a:gdLst>
              <a:gd name="T0" fmla="*/ 892 w 893"/>
              <a:gd name="T1" fmla="*/ 277 h 278"/>
              <a:gd name="T2" fmla="*/ 892 w 893"/>
              <a:gd name="T3" fmla="*/ 277 h 278"/>
              <a:gd name="T4" fmla="*/ 195 w 893"/>
              <a:gd name="T5" fmla="*/ 277 h 278"/>
              <a:gd name="T6" fmla="*/ 53 w 893"/>
              <a:gd name="T7" fmla="*/ 125 h 278"/>
              <a:gd name="T8" fmla="*/ 0 w 893"/>
              <a:gd name="T9" fmla="*/ 165 h 278"/>
              <a:gd name="T10" fmla="*/ 57 w 893"/>
              <a:gd name="T11" fmla="*/ 33 h 278"/>
              <a:gd name="T12" fmla="*/ 206 w 893"/>
              <a:gd name="T13" fmla="*/ 0 h 278"/>
              <a:gd name="T14" fmla="*/ 156 w 893"/>
              <a:gd name="T15" fmla="*/ 40 h 278"/>
              <a:gd name="T16" fmla="*/ 252 w 893"/>
              <a:gd name="T17" fmla="*/ 142 h 278"/>
              <a:gd name="T18" fmla="*/ 892 w 893"/>
              <a:gd name="T19" fmla="*/ 142 h 278"/>
              <a:gd name="T20" fmla="*/ 892 w 893"/>
              <a:gd name="T21" fmla="*/ 277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93" h="278">
                <a:moveTo>
                  <a:pt x="892" y="277"/>
                </a:moveTo>
                <a:lnTo>
                  <a:pt x="892" y="277"/>
                </a:lnTo>
                <a:lnTo>
                  <a:pt x="195" y="277"/>
                </a:lnTo>
                <a:lnTo>
                  <a:pt x="53" y="125"/>
                </a:lnTo>
                <a:lnTo>
                  <a:pt x="0" y="165"/>
                </a:lnTo>
                <a:lnTo>
                  <a:pt x="57" y="33"/>
                </a:lnTo>
                <a:lnTo>
                  <a:pt x="206" y="0"/>
                </a:lnTo>
                <a:lnTo>
                  <a:pt x="156" y="40"/>
                </a:lnTo>
                <a:lnTo>
                  <a:pt x="252" y="142"/>
                </a:lnTo>
                <a:lnTo>
                  <a:pt x="892" y="142"/>
                </a:lnTo>
                <a:lnTo>
                  <a:pt x="892" y="277"/>
                </a:lnTo>
              </a:path>
            </a:pathLst>
          </a:custGeom>
          <a:solidFill>
            <a:schemeClr val="accent2"/>
          </a:solidFill>
          <a:ln w="3175" cap="flat" cmpd="sng" algn="ctr">
            <a:noFill/>
            <a:prstDash val="solid"/>
          </a:ln>
          <a:effectLst/>
        </p:spPr>
        <p:txBody>
          <a:bodyPr lIns="93286" tIns="46642" rIns="93286" bIns="46642" anchor="ctr"/>
          <a:lstStyle/>
          <a:p>
            <a:pPr marL="0" marR="0" lvl="0" indent="0" algn="l" defTabSz="914400" rtl="0" eaLnBrk="1" fontAlgn="auto" latinLnBrk="0" hangingPunct="1">
              <a:lnSpc>
                <a:spcPct val="120000"/>
              </a:lnSpc>
              <a:spcBef>
                <a:spcPts val="0"/>
              </a:spcBef>
              <a:spcAft>
                <a:spcPts val="0"/>
              </a:spcAft>
              <a:buClrTx/>
              <a:buSzTx/>
              <a:buFontTx/>
              <a:buNone/>
              <a:defRPr/>
            </a:pPr>
            <a:endParaRPr kumimoji="0" lang="en-US" sz="1100" b="0" i="0" u="none" strike="noStrike" kern="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8" name="Freeform 23"/>
          <p:cNvSpPr/>
          <p:nvPr/>
        </p:nvSpPr>
        <p:spPr bwMode="auto">
          <a:xfrm>
            <a:off x="5532084" y="2378882"/>
            <a:ext cx="2326319" cy="1007161"/>
          </a:xfrm>
          <a:custGeom>
            <a:avLst/>
            <a:gdLst>
              <a:gd name="T0" fmla="*/ 689 w 690"/>
              <a:gd name="T1" fmla="*/ 190 h 254"/>
              <a:gd name="T2" fmla="*/ 689 w 690"/>
              <a:gd name="T3" fmla="*/ 190 h 254"/>
              <a:gd name="T4" fmla="*/ 689 w 690"/>
              <a:gd name="T5" fmla="*/ 62 h 254"/>
              <a:gd name="T6" fmla="*/ 71 w 690"/>
              <a:gd name="T7" fmla="*/ 62 h 254"/>
              <a:gd name="T8" fmla="*/ 67 w 690"/>
              <a:gd name="T9" fmla="*/ 0 h 254"/>
              <a:gd name="T10" fmla="*/ 0 w 690"/>
              <a:gd name="T11" fmla="*/ 128 h 254"/>
              <a:gd name="T12" fmla="*/ 71 w 690"/>
              <a:gd name="T13" fmla="*/ 253 h 254"/>
              <a:gd name="T14" fmla="*/ 71 w 690"/>
              <a:gd name="T15" fmla="*/ 190 h 254"/>
              <a:gd name="T16" fmla="*/ 689 w 690"/>
              <a:gd name="T17" fmla="*/ 19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0" h="254">
                <a:moveTo>
                  <a:pt x="689" y="190"/>
                </a:moveTo>
                <a:lnTo>
                  <a:pt x="689" y="190"/>
                </a:lnTo>
                <a:lnTo>
                  <a:pt x="689" y="62"/>
                </a:lnTo>
                <a:lnTo>
                  <a:pt x="71" y="62"/>
                </a:lnTo>
                <a:lnTo>
                  <a:pt x="67" y="0"/>
                </a:lnTo>
                <a:lnTo>
                  <a:pt x="0" y="128"/>
                </a:lnTo>
                <a:lnTo>
                  <a:pt x="71" y="253"/>
                </a:lnTo>
                <a:lnTo>
                  <a:pt x="71" y="190"/>
                </a:lnTo>
                <a:lnTo>
                  <a:pt x="689" y="190"/>
                </a:lnTo>
              </a:path>
            </a:pathLst>
          </a:custGeom>
          <a:solidFill>
            <a:schemeClr val="accent3"/>
          </a:solidFill>
          <a:ln w="3175" cap="flat" cmpd="sng" algn="ctr">
            <a:noFill/>
            <a:prstDash val="solid"/>
          </a:ln>
          <a:effectLst/>
        </p:spPr>
        <p:txBody>
          <a:bodyPr lIns="93286" tIns="46642" rIns="93286" bIns="46642" anchor="ctr"/>
          <a:lstStyle/>
          <a:p>
            <a:pPr marL="0" marR="0" lvl="0" indent="0" algn="l" defTabSz="914400" rtl="0" eaLnBrk="1" fontAlgn="auto" latinLnBrk="0" hangingPunct="1">
              <a:lnSpc>
                <a:spcPct val="120000"/>
              </a:lnSpc>
              <a:spcBef>
                <a:spcPts val="0"/>
              </a:spcBef>
              <a:spcAft>
                <a:spcPts val="0"/>
              </a:spcAft>
              <a:buClrTx/>
              <a:buSzTx/>
              <a:buFontTx/>
              <a:buNone/>
              <a:defRPr/>
            </a:pPr>
            <a:endParaRPr kumimoji="0" lang="en-US" sz="1100" b="0" i="0" u="none" strike="noStrike" kern="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9" name="TextBox 53"/>
          <p:cNvSpPr txBox="1">
            <a:spLocks noChangeArrowheads="1"/>
          </p:cNvSpPr>
          <p:nvPr/>
        </p:nvSpPr>
        <p:spPr bwMode="auto">
          <a:xfrm>
            <a:off x="1420049" y="1234862"/>
            <a:ext cx="2328776" cy="353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0" tIns="45716" rIns="91430" bIns="45716" numCol="1" anchor="t"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700" b="0" i="0" u="none" strike="noStrike" kern="0" cap="none" spc="0" normalizeH="0" baseline="0" noProof="0" dirty="0">
                <a:ln>
                  <a:noFill/>
                </a:ln>
                <a:solidFill>
                  <a:prstClr val="white"/>
                </a:solidFill>
                <a:effectLst/>
                <a:uLnTx/>
                <a:uFillTx/>
                <a:latin typeface="微软雅黑" panose="020B0503020204020204" charset="-122"/>
                <a:ea typeface="微软雅黑" panose="020B0503020204020204" charset="-122"/>
                <a:cs typeface="宋体" panose="02010600030101010101" pitchFamily="2" charset="-122"/>
              </a:rPr>
              <a:t>在此输入内容文本</a:t>
            </a:r>
            <a:endParaRPr kumimoji="0" lang="zh-CN" altLang="en-US" sz="2400" b="0" i="0" u="none" strike="noStrike" kern="0" cap="none" spc="0" normalizeH="0" baseline="0" noProof="0" dirty="0">
              <a:ln>
                <a:noFill/>
              </a:ln>
              <a:solidFill>
                <a:prstClr val="white"/>
              </a:solidFill>
              <a:effectLst/>
              <a:uLnTx/>
              <a:uFillTx/>
              <a:latin typeface="Arial" panose="020B0604020202020204" pitchFamily="34" charset="0"/>
              <a:ea typeface="宋体" panose="02010600030101010101" pitchFamily="2" charset="-122"/>
              <a:cs typeface="宋体" panose="02010600030101010101" pitchFamily="2" charset="-122"/>
            </a:endParaRPr>
          </a:p>
        </p:txBody>
      </p:sp>
      <p:sp>
        <p:nvSpPr>
          <p:cNvPr id="10" name="TextBox 53"/>
          <p:cNvSpPr txBox="1">
            <a:spLocks noChangeArrowheads="1"/>
          </p:cNvSpPr>
          <p:nvPr/>
        </p:nvSpPr>
        <p:spPr bwMode="auto">
          <a:xfrm>
            <a:off x="1294643" y="2704999"/>
            <a:ext cx="2413261" cy="353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0" tIns="45716" rIns="91430" bIns="45716" numCol="1" anchor="t"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700" b="0" i="0" u="none" strike="noStrike" kern="0" cap="none" spc="0" normalizeH="0" baseline="0" noProof="0" dirty="0">
                <a:ln>
                  <a:noFill/>
                </a:ln>
                <a:solidFill>
                  <a:prstClr val="white"/>
                </a:solidFill>
                <a:effectLst/>
                <a:uLnTx/>
                <a:uFillTx/>
                <a:latin typeface="微软雅黑" panose="020B0503020204020204" charset="-122"/>
                <a:ea typeface="微软雅黑" panose="020B0503020204020204" charset="-122"/>
                <a:cs typeface="宋体" panose="02010600030101010101" pitchFamily="2" charset="-122"/>
              </a:rPr>
              <a:t>在此输入内容文本</a:t>
            </a:r>
            <a:endParaRPr kumimoji="0" lang="zh-CN" altLang="en-US" sz="2400" b="0" i="0" u="none" strike="noStrike" kern="0" cap="none" spc="0" normalizeH="0" baseline="0" noProof="0" dirty="0">
              <a:ln>
                <a:noFill/>
              </a:ln>
              <a:solidFill>
                <a:prstClr val="white"/>
              </a:solidFill>
              <a:effectLst/>
              <a:uLnTx/>
              <a:uFillTx/>
              <a:latin typeface="Arial" panose="020B0604020202020204" pitchFamily="34" charset="0"/>
              <a:ea typeface="宋体" panose="02010600030101010101" pitchFamily="2" charset="-122"/>
              <a:cs typeface="宋体" panose="02010600030101010101" pitchFamily="2" charset="-122"/>
            </a:endParaRPr>
          </a:p>
        </p:txBody>
      </p:sp>
      <p:sp>
        <p:nvSpPr>
          <p:cNvPr id="11" name="TextBox 53"/>
          <p:cNvSpPr txBox="1">
            <a:spLocks noChangeArrowheads="1"/>
          </p:cNvSpPr>
          <p:nvPr/>
        </p:nvSpPr>
        <p:spPr bwMode="auto">
          <a:xfrm>
            <a:off x="1376325" y="4126700"/>
            <a:ext cx="2319291" cy="353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0" tIns="45716" rIns="91430" bIns="45716" numCol="1" anchor="t"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700" b="0" i="0" u="none" strike="noStrike" kern="0" cap="none" spc="0" normalizeH="0" baseline="0" noProof="0" dirty="0">
                <a:ln>
                  <a:noFill/>
                </a:ln>
                <a:solidFill>
                  <a:prstClr val="white"/>
                </a:solidFill>
                <a:effectLst/>
                <a:uLnTx/>
                <a:uFillTx/>
                <a:latin typeface="微软雅黑" panose="020B0503020204020204" charset="-122"/>
                <a:ea typeface="微软雅黑" panose="020B0503020204020204" charset="-122"/>
                <a:cs typeface="宋体" panose="02010600030101010101" pitchFamily="2" charset="-122"/>
              </a:rPr>
              <a:t>在此输入内容文本</a:t>
            </a:r>
            <a:endParaRPr kumimoji="0" lang="zh-CN" altLang="en-US" sz="2400" b="0" i="0" u="none" strike="noStrike" kern="0" cap="none" spc="0" normalizeH="0" baseline="0" noProof="0" dirty="0">
              <a:ln>
                <a:noFill/>
              </a:ln>
              <a:solidFill>
                <a:prstClr val="white"/>
              </a:solidFill>
              <a:effectLst/>
              <a:uLnTx/>
              <a:uFillTx/>
              <a:latin typeface="Arial" panose="020B0604020202020204" pitchFamily="34" charset="0"/>
              <a:ea typeface="宋体" panose="02010600030101010101" pitchFamily="2" charset="-122"/>
              <a:cs typeface="宋体" panose="02010600030101010101" pitchFamily="2" charset="-122"/>
            </a:endParaRPr>
          </a:p>
        </p:txBody>
      </p:sp>
      <p:sp>
        <p:nvSpPr>
          <p:cNvPr id="12" name="TextBox 53"/>
          <p:cNvSpPr txBox="1">
            <a:spLocks noChangeArrowheads="1"/>
          </p:cNvSpPr>
          <p:nvPr/>
        </p:nvSpPr>
        <p:spPr bwMode="auto">
          <a:xfrm>
            <a:off x="5567095" y="4131906"/>
            <a:ext cx="2291309" cy="353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0" tIns="45716" rIns="91430" bIns="45716" numCol="1" anchor="t"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700" b="0" i="0" u="none" strike="noStrike" kern="0" cap="none" spc="0" normalizeH="0" baseline="0" noProof="0" dirty="0">
                <a:ln>
                  <a:noFill/>
                </a:ln>
                <a:solidFill>
                  <a:prstClr val="white"/>
                </a:solidFill>
                <a:effectLst/>
                <a:uLnTx/>
                <a:uFillTx/>
                <a:latin typeface="微软雅黑" panose="020B0503020204020204" charset="-122"/>
                <a:ea typeface="微软雅黑" panose="020B0503020204020204" charset="-122"/>
                <a:cs typeface="宋体" panose="02010600030101010101" pitchFamily="2" charset="-122"/>
              </a:rPr>
              <a:t>在此输入内容文本</a:t>
            </a:r>
            <a:endParaRPr kumimoji="0" lang="zh-CN" altLang="en-US" sz="2400" b="0" i="0" u="none" strike="noStrike" kern="0" cap="none" spc="0" normalizeH="0" baseline="0" noProof="0" dirty="0">
              <a:ln>
                <a:noFill/>
              </a:ln>
              <a:solidFill>
                <a:prstClr val="white"/>
              </a:solidFill>
              <a:effectLst/>
              <a:uLnTx/>
              <a:uFillTx/>
              <a:latin typeface="Arial" panose="020B0604020202020204" pitchFamily="34" charset="0"/>
              <a:ea typeface="宋体" panose="02010600030101010101" pitchFamily="2" charset="-122"/>
              <a:cs typeface="宋体" panose="02010600030101010101" pitchFamily="2" charset="-122"/>
            </a:endParaRPr>
          </a:p>
        </p:txBody>
      </p:sp>
      <p:sp>
        <p:nvSpPr>
          <p:cNvPr id="13" name="TextBox 53"/>
          <p:cNvSpPr txBox="1">
            <a:spLocks noChangeArrowheads="1"/>
          </p:cNvSpPr>
          <p:nvPr/>
        </p:nvSpPr>
        <p:spPr bwMode="auto">
          <a:xfrm>
            <a:off x="5471107" y="2693547"/>
            <a:ext cx="2413261" cy="353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0" tIns="45716" rIns="91430" bIns="45716" numCol="1" anchor="t"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700" b="0" i="0" u="none" strike="noStrike" kern="0" cap="none" spc="0" normalizeH="0" baseline="0" noProof="0" dirty="0">
                <a:ln>
                  <a:noFill/>
                </a:ln>
                <a:solidFill>
                  <a:prstClr val="white"/>
                </a:solidFill>
                <a:effectLst/>
                <a:uLnTx/>
                <a:uFillTx/>
                <a:latin typeface="微软雅黑" panose="020B0503020204020204" charset="-122"/>
                <a:ea typeface="微软雅黑" panose="020B0503020204020204" charset="-122"/>
                <a:cs typeface="宋体" panose="02010600030101010101" pitchFamily="2" charset="-122"/>
              </a:rPr>
              <a:t>在此输入内容文本</a:t>
            </a:r>
            <a:endParaRPr kumimoji="0" lang="zh-CN" altLang="en-US" sz="2400" b="0" i="0" u="none" strike="noStrike" kern="0" cap="none" spc="0" normalizeH="0" baseline="0" noProof="0" dirty="0">
              <a:ln>
                <a:noFill/>
              </a:ln>
              <a:solidFill>
                <a:prstClr val="white"/>
              </a:solidFill>
              <a:effectLst/>
              <a:uLnTx/>
              <a:uFillTx/>
              <a:latin typeface="Arial" panose="020B0604020202020204" pitchFamily="34" charset="0"/>
              <a:ea typeface="宋体" panose="02010600030101010101" pitchFamily="2" charset="-122"/>
              <a:cs typeface="宋体" panose="02010600030101010101" pitchFamily="2" charset="-122"/>
            </a:endParaRPr>
          </a:p>
        </p:txBody>
      </p:sp>
      <p:sp>
        <p:nvSpPr>
          <p:cNvPr id="14" name="TextBox 13"/>
          <p:cNvSpPr txBox="1">
            <a:spLocks noChangeArrowheads="1"/>
          </p:cNvSpPr>
          <p:nvPr/>
        </p:nvSpPr>
        <p:spPr bwMode="auto">
          <a:xfrm>
            <a:off x="5547644" y="1234912"/>
            <a:ext cx="2312961" cy="353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0" tIns="45716" rIns="91430" bIns="45716" numCol="1" anchor="t"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700" b="0" i="0" u="none" strike="noStrike" kern="0" cap="none" spc="0" normalizeH="0" baseline="0" noProof="0" dirty="0">
                <a:ln>
                  <a:noFill/>
                </a:ln>
                <a:solidFill>
                  <a:prstClr val="white"/>
                </a:solidFill>
                <a:effectLst/>
                <a:uLnTx/>
                <a:uFillTx/>
                <a:latin typeface="微软雅黑" panose="020B0503020204020204" charset="-122"/>
                <a:ea typeface="微软雅黑" panose="020B0503020204020204" charset="-122"/>
                <a:cs typeface="宋体" panose="02010600030101010101" pitchFamily="2" charset="-122"/>
              </a:rPr>
              <a:t>在此输入内容文本</a:t>
            </a:r>
            <a:endParaRPr kumimoji="0" lang="zh-CN" altLang="en-US" sz="2400" b="0" i="0" u="none" strike="noStrike" kern="0" cap="none" spc="0" normalizeH="0" baseline="0" noProof="0" dirty="0">
              <a:ln>
                <a:noFill/>
              </a:ln>
              <a:solidFill>
                <a:prstClr val="white"/>
              </a:solidFill>
              <a:effectLst/>
              <a:uLnTx/>
              <a:uFillTx/>
              <a:latin typeface="Arial" panose="020B0604020202020204" pitchFamily="34" charset="0"/>
              <a:ea typeface="宋体" panose="02010600030101010101" pitchFamily="2" charset="-122"/>
              <a:cs typeface="宋体" panose="02010600030101010101" pitchFamily="2" charset="-122"/>
            </a:endParaRPr>
          </a:p>
        </p:txBody>
      </p:sp>
      <p:grpSp>
        <p:nvGrpSpPr>
          <p:cNvPr id="15" name="组合 14"/>
          <p:cNvGrpSpPr/>
          <p:nvPr/>
        </p:nvGrpSpPr>
        <p:grpSpPr>
          <a:xfrm>
            <a:off x="3822579" y="2207270"/>
            <a:ext cx="1586249" cy="1292655"/>
            <a:chOff x="3910879" y="2268230"/>
            <a:chExt cx="1586249" cy="1292655"/>
          </a:xfrm>
        </p:grpSpPr>
        <p:sp>
          <p:nvSpPr>
            <p:cNvPr id="16" name="AutoShape 17"/>
            <p:cNvSpPr>
              <a:spLocks noChangeArrowheads="1"/>
            </p:cNvSpPr>
            <p:nvPr/>
          </p:nvSpPr>
          <p:spPr bwMode="auto">
            <a:xfrm>
              <a:off x="3910879" y="2268230"/>
              <a:ext cx="1586249" cy="1292655"/>
            </a:xfrm>
            <a:prstGeom prst="hexagon">
              <a:avLst>
                <a:gd name="adj" fmla="val 30740"/>
                <a:gd name="vf" fmla="val 115470"/>
              </a:avLst>
            </a:prstGeom>
            <a:solidFill>
              <a:schemeClr val="accent5"/>
            </a:solidFill>
            <a:ln w="3175" cap="flat" cmpd="sng" algn="ctr">
              <a:solidFill>
                <a:srgbClr val="EAEAEA"/>
              </a:solidFill>
              <a:prstDash val="solid"/>
            </a:ln>
            <a:effectLst/>
          </p:spPr>
          <p:txBody>
            <a:bodyPr anchor="ctr"/>
            <a:lstStyle/>
            <a:p>
              <a:pPr marL="0" marR="0" lvl="0" indent="0" algn="ctr" defTabSz="914400" rtl="0" eaLnBrk="1" fontAlgn="base" latinLnBrk="0" hangingPunct="1">
                <a:lnSpc>
                  <a:spcPct val="120000"/>
                </a:lnSpc>
                <a:spcBef>
                  <a:spcPct val="0"/>
                </a:spcBef>
                <a:spcAft>
                  <a:spcPct val="0"/>
                </a:spcAft>
                <a:buClrTx/>
                <a:buSzTx/>
                <a:buFontTx/>
                <a:buNone/>
                <a:defRPr/>
              </a:pPr>
              <a:endParaRPr kumimoji="0" lang="en-US" altLang="zh-SG" sz="1100" b="0" i="0" u="none" strike="noStrike" kern="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sp>
          <p:nvSpPr>
            <p:cNvPr id="17" name="TextBox 16"/>
            <p:cNvSpPr txBox="1"/>
            <p:nvPr/>
          </p:nvSpPr>
          <p:spPr>
            <a:xfrm>
              <a:off x="4252597" y="2438891"/>
              <a:ext cx="902811" cy="95410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Arial Unicode MS" pitchFamily="34" charset="-122"/>
                </a:rPr>
                <a:t>点击</a:t>
              </a:r>
              <a:endParaRPr kumimoji="0" lang="en-US" altLang="zh-CN" sz="28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Arial Unicode MS" pitchFamily="34" charset="-122"/>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Arial Unicode MS" pitchFamily="34" charset="-122"/>
                </a:rPr>
                <a:t>添加</a:t>
              </a:r>
            </a:p>
          </p:txBody>
        </p:sp>
      </p:grpSp>
      <p:sp>
        <p:nvSpPr>
          <p:cNvPr id="18" name="TextBox 17"/>
          <p:cNvSpPr txBox="1"/>
          <p:nvPr/>
        </p:nvSpPr>
        <p:spPr>
          <a:xfrm>
            <a:off x="-41955" y="-2540818"/>
            <a:ext cx="24878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smtClean="0">
                <a:ln>
                  <a:noFill/>
                </a:ln>
                <a:solidFill>
                  <a:prstClr val="black"/>
                </a:solidFill>
                <a:effectLst/>
                <a:uLnTx/>
                <a:uFillTx/>
                <a:latin typeface="Arial" panose="020B0604020202020204"/>
                <a:ea typeface="微软雅黑" panose="020B0503020204020204" charset="-122"/>
                <a:cs typeface="+mn-cs"/>
              </a:rPr>
              <a:t> </a:t>
            </a:r>
            <a:endParaRPr kumimoji="0" lang="zh-CN" altLang="en-US" sz="1800" b="0" i="0" u="none" strike="noStrike" kern="1200" cap="none" spc="0" normalizeH="0" baseline="0" noProof="0" dirty="0">
              <a:ln>
                <a:noFill/>
              </a:ln>
              <a:solidFill>
                <a:prstClr val="black"/>
              </a:solidFill>
              <a:effectLst/>
              <a:uLnTx/>
              <a:uFillTx/>
              <a:latin typeface="Arial" panose="020B0604020202020204"/>
              <a:ea typeface="微软雅黑" panose="020B0503020204020204" charset="-122"/>
              <a:cs typeface="+mn-cs"/>
            </a:endParaRPr>
          </a:p>
        </p:txBody>
      </p:sp>
      <p:sp>
        <p:nvSpPr>
          <p:cNvPr id="2" name="标题 1"/>
          <p:cNvSpPr>
            <a:spLocks noGrp="1"/>
          </p:cNvSpPr>
          <p:nvPr>
            <p:ph type="title"/>
          </p:nvPr>
        </p:nvSpPr>
        <p:spPr/>
        <p:txBody>
          <a:bodyPr/>
          <a:lstStyle/>
          <a:p>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drap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fltVal val="0"/>
                                          </p:val>
                                        </p:tav>
                                        <p:tav tm="100000">
                                          <p:val>
                                            <p:strVal val="#ppt_w"/>
                                          </p:val>
                                        </p:tav>
                                      </p:tavLst>
                                    </p:anim>
                                    <p:anim calcmode="lin" valueType="num">
                                      <p:cBhvr>
                                        <p:cTn id="8" dur="1000" fill="hold"/>
                                        <p:tgtEl>
                                          <p:spTgt spid="15"/>
                                        </p:tgtEl>
                                        <p:attrNameLst>
                                          <p:attrName>ppt_h</p:attrName>
                                        </p:attrNameLst>
                                      </p:cBhvr>
                                      <p:tavLst>
                                        <p:tav tm="0">
                                          <p:val>
                                            <p:fltVal val="0"/>
                                          </p:val>
                                        </p:tav>
                                        <p:tav tm="100000">
                                          <p:val>
                                            <p:strVal val="#ppt_h"/>
                                          </p:val>
                                        </p:tav>
                                      </p:tavLst>
                                    </p:anim>
                                    <p:anim calcmode="lin" valueType="num">
                                      <p:cBhvr>
                                        <p:cTn id="9" dur="1000" fill="hold"/>
                                        <p:tgtEl>
                                          <p:spTgt spid="15"/>
                                        </p:tgtEl>
                                        <p:attrNameLst>
                                          <p:attrName>style.rotation</p:attrName>
                                        </p:attrNameLst>
                                      </p:cBhvr>
                                      <p:tavLst>
                                        <p:tav tm="0">
                                          <p:val>
                                            <p:fltVal val="90"/>
                                          </p:val>
                                        </p:tav>
                                        <p:tav tm="100000">
                                          <p:val>
                                            <p:fltVal val="0"/>
                                          </p:val>
                                        </p:tav>
                                      </p:tavLst>
                                    </p:anim>
                                    <p:animEffect transition="in" filter="fade">
                                      <p:cBhvr>
                                        <p:cTn id="10" dur="1000"/>
                                        <p:tgtEl>
                                          <p:spTgt spid="15"/>
                                        </p:tgtEl>
                                      </p:cBhvr>
                                    </p:animEffect>
                                  </p:childTnLst>
                                </p:cTn>
                              </p:par>
                            </p:childTnLst>
                          </p:cTn>
                        </p:par>
                        <p:par>
                          <p:cTn id="11" fill="hold">
                            <p:stCondLst>
                              <p:cond delay="1000"/>
                            </p:stCondLst>
                            <p:childTnLst>
                              <p:par>
                                <p:cTn id="12" presetID="9" presetClass="path" presetSubtype="0" accel="50000" decel="50000" fill="hold" nodeType="afterEffect">
                                  <p:stCondLst>
                                    <p:cond delay="250"/>
                                  </p:stCondLst>
                                  <p:childTnLst>
                                    <p:animMotion origin="layout" path="M -1.94444E-6 -1.23457E-6 C 0.01198 -0.03179 0.02969 -0.19105 0.05469 -0.19105 C 0.09167 -0.19105 0.1217 -0.1429 0.1217 -0.08271 C 0.1217 -0.06296 0.11875 -0.04537 0.11268 -0.02932 C 0.11372 -0.02932 -0.0033 0.2108 -0.0033 0.21266 C -0.0033 0.2108 -0.12031 -0.02932 -0.11927 -0.02932 C -0.12535 -0.04537 -0.1283 -0.06296 -0.1283 -0.08271 C -0.1283 -0.1429 -0.09826 -0.19105 -0.06024 -0.19105 C -0.03628 -0.19105 -0.01198 -0.03179 -1.94444E-6 -1.23457E-6 Z " pathEditMode="relative" rAng="0" ptsTypes="fffffffff">
                                      <p:cBhvr>
                                        <p:cTn id="13" dur="2000" fill="hold"/>
                                        <p:tgtEl>
                                          <p:spTgt spid="15"/>
                                        </p:tgtEl>
                                        <p:attrNameLst>
                                          <p:attrName>ppt_x</p:attrName>
                                          <p:attrName>ppt_y</p:attrName>
                                        </p:attrNameLst>
                                      </p:cBhvr>
                                      <p:rCtr x="-330" y="1080"/>
                                    </p:animMotion>
                                  </p:childTnLst>
                                </p:cTn>
                              </p:par>
                              <p:par>
                                <p:cTn id="14" presetID="10" presetClass="entr" presetSubtype="0" fill="hold" grpId="0" nodeType="withEffect">
                                  <p:stCondLst>
                                    <p:cond delay="60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750"/>
                                        <p:tgtEl>
                                          <p:spTgt spid="5"/>
                                        </p:tgtEl>
                                      </p:cBhvr>
                                    </p:animEffect>
                                  </p:childTnLst>
                                </p:cTn>
                              </p:par>
                              <p:par>
                                <p:cTn id="17" presetID="10" presetClass="entr" presetSubtype="0" fill="hold" grpId="0" nodeType="withEffect">
                                  <p:stCondLst>
                                    <p:cond delay="75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750"/>
                                        <p:tgtEl>
                                          <p:spTgt spid="8"/>
                                        </p:tgtEl>
                                      </p:cBhvr>
                                    </p:animEffect>
                                  </p:childTnLst>
                                </p:cTn>
                              </p:par>
                              <p:par>
                                <p:cTn id="20" presetID="10" presetClass="entr" presetSubtype="0" fill="hold" grpId="0" nodeType="withEffect">
                                  <p:stCondLst>
                                    <p:cond delay="100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750"/>
                                        <p:tgtEl>
                                          <p:spTgt spid="7"/>
                                        </p:tgtEl>
                                      </p:cBhvr>
                                    </p:animEffect>
                                  </p:childTnLst>
                                </p:cTn>
                              </p:par>
                              <p:par>
                                <p:cTn id="23" presetID="10" presetClass="entr" presetSubtype="0" fill="hold" grpId="0" nodeType="withEffect">
                                  <p:stCondLst>
                                    <p:cond delay="125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750"/>
                                        <p:tgtEl>
                                          <p:spTgt spid="6"/>
                                        </p:tgtEl>
                                      </p:cBhvr>
                                    </p:animEffect>
                                  </p:childTnLst>
                                </p:cTn>
                              </p:par>
                              <p:par>
                                <p:cTn id="26" presetID="10" presetClass="entr" presetSubtype="0" fill="hold" grpId="0" nodeType="withEffect">
                                  <p:stCondLst>
                                    <p:cond delay="150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750"/>
                                        <p:tgtEl>
                                          <p:spTgt spid="3"/>
                                        </p:tgtEl>
                                      </p:cBhvr>
                                    </p:animEffect>
                                  </p:childTnLst>
                                </p:cTn>
                              </p:par>
                              <p:par>
                                <p:cTn id="29" presetID="10" presetClass="entr" presetSubtype="0" fill="hold" grpId="0" nodeType="withEffect">
                                  <p:stCondLst>
                                    <p:cond delay="175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750"/>
                                        <p:tgtEl>
                                          <p:spTgt spid="4"/>
                                        </p:tgtEl>
                                      </p:cBhvr>
                                    </p:animEffect>
                                  </p:childTnLst>
                                </p:cTn>
                              </p:par>
                            </p:childTnLst>
                          </p:cTn>
                        </p:par>
                        <p:par>
                          <p:cTn id="32" fill="hold">
                            <p:stCondLst>
                              <p:cond delay="3250"/>
                            </p:stCondLst>
                            <p:childTnLst>
                              <p:par>
                                <p:cTn id="33" presetID="38" presetClass="entr" presetSubtype="0" accel="50000" fill="hold" grpId="0" nodeType="afterEffect">
                                  <p:stCondLst>
                                    <p:cond delay="0"/>
                                  </p:stCondLst>
                                  <p:iterate type="lt">
                                    <p:tmPct val="10000"/>
                                  </p:iterate>
                                  <p:childTnLst>
                                    <p:set>
                                      <p:cBhvr>
                                        <p:cTn id="34" dur="1" fill="hold">
                                          <p:stCondLst>
                                            <p:cond delay="0"/>
                                          </p:stCondLst>
                                        </p:cTn>
                                        <p:tgtEl>
                                          <p:spTgt spid="14"/>
                                        </p:tgtEl>
                                        <p:attrNameLst>
                                          <p:attrName>style.visibility</p:attrName>
                                        </p:attrNameLst>
                                      </p:cBhvr>
                                      <p:to>
                                        <p:strVal val="visible"/>
                                      </p:to>
                                    </p:set>
                                    <p:set>
                                      <p:cBhvr>
                                        <p:cTn id="35" dur="455" fill="hold">
                                          <p:stCondLst>
                                            <p:cond delay="0"/>
                                          </p:stCondLst>
                                        </p:cTn>
                                        <p:tgtEl>
                                          <p:spTgt spid="14"/>
                                        </p:tgtEl>
                                        <p:attrNameLst>
                                          <p:attrName>style.rotation</p:attrName>
                                        </p:attrNameLst>
                                      </p:cBhvr>
                                      <p:to>
                                        <p:strVal val="-45.0"/>
                                      </p:to>
                                    </p:set>
                                    <p:anim calcmode="lin" valueType="num">
                                      <p:cBhvr>
                                        <p:cTn id="36" dur="455" fill="hold">
                                          <p:stCondLst>
                                            <p:cond delay="455"/>
                                          </p:stCondLst>
                                        </p:cTn>
                                        <p:tgtEl>
                                          <p:spTgt spid="14"/>
                                        </p:tgtEl>
                                        <p:attrNameLst>
                                          <p:attrName>style.rotation</p:attrName>
                                        </p:attrNameLst>
                                      </p:cBhvr>
                                      <p:tavLst>
                                        <p:tav tm="0">
                                          <p:val>
                                            <p:fltVal val="-45"/>
                                          </p:val>
                                        </p:tav>
                                        <p:tav tm="69900">
                                          <p:val>
                                            <p:fltVal val="45"/>
                                          </p:val>
                                        </p:tav>
                                        <p:tav tm="100000">
                                          <p:val>
                                            <p:fltVal val="0"/>
                                          </p:val>
                                        </p:tav>
                                      </p:tavLst>
                                    </p:anim>
                                    <p:anim calcmode="lin" valueType="num">
                                      <p:cBhvr>
                                        <p:cTn id="37" dur="455" fill="hold">
                                          <p:stCondLst>
                                            <p:cond delay="0"/>
                                          </p:stCondLst>
                                        </p:cTn>
                                        <p:tgtEl>
                                          <p:spTgt spid="14"/>
                                        </p:tgtEl>
                                        <p:attrNameLst>
                                          <p:attrName>ppt_y</p:attrName>
                                        </p:attrNameLst>
                                      </p:cBhvr>
                                      <p:tavLst>
                                        <p:tav tm="0">
                                          <p:val>
                                            <p:strVal val="#ppt_y-1"/>
                                          </p:val>
                                        </p:tav>
                                        <p:tav tm="100000">
                                          <p:val>
                                            <p:strVal val="#ppt_y-(0.354*#ppt_w-0.172*#ppt_h)"/>
                                          </p:val>
                                        </p:tav>
                                      </p:tavLst>
                                    </p:anim>
                                    <p:anim calcmode="lin" valueType="num">
                                      <p:cBhvr>
                                        <p:cTn id="38" dur="156" decel="50000" autoRev="1" fill="hold">
                                          <p:stCondLst>
                                            <p:cond delay="455"/>
                                          </p:stCondLst>
                                        </p:cTn>
                                        <p:tgtEl>
                                          <p:spTgt spid="14"/>
                                        </p:tgtEl>
                                        <p:attrNameLst>
                                          <p:attrName>ppt_y</p:attrName>
                                        </p:attrNameLst>
                                      </p:cBhvr>
                                      <p:tavLst>
                                        <p:tav tm="0">
                                          <p:val>
                                            <p:strVal val="#ppt_y-(0.354*#ppt_w-0.172*#ppt_h)"/>
                                          </p:val>
                                        </p:tav>
                                        <p:tav tm="100000">
                                          <p:val>
                                            <p:strVal val="#ppt_y-(0.354*#ppt_w-0.172*#ppt_h)-#ppt_h/2"/>
                                          </p:val>
                                        </p:tav>
                                      </p:tavLst>
                                    </p:anim>
                                    <p:anim calcmode="lin" valueType="num">
                                      <p:cBhvr>
                                        <p:cTn id="39" dur="136" fill="hold">
                                          <p:stCondLst>
                                            <p:cond delay="864"/>
                                          </p:stCondLst>
                                        </p:cTn>
                                        <p:tgtEl>
                                          <p:spTgt spid="14"/>
                                        </p:tgtEl>
                                        <p:attrNameLst>
                                          <p:attrName>ppt_y</p:attrName>
                                        </p:attrNameLst>
                                      </p:cBhvr>
                                      <p:tavLst>
                                        <p:tav tm="0">
                                          <p:val>
                                            <p:strVal val="#ppt_y-(0.354*#ppt_w-0.172*#ppt_h)"/>
                                          </p:val>
                                        </p:tav>
                                        <p:tav tm="100000">
                                          <p:val>
                                            <p:strVal val="#ppt_y"/>
                                          </p:val>
                                        </p:tav>
                                      </p:tavLst>
                                    </p:anim>
                                  </p:childTnLst>
                                </p:cTn>
                              </p:par>
                              <p:par>
                                <p:cTn id="40" presetID="38" presetClass="entr" presetSubtype="0" accel="50000" fill="hold" grpId="0" nodeType="withEffect">
                                  <p:stCondLst>
                                    <p:cond delay="0"/>
                                  </p:stCondLst>
                                  <p:iterate type="lt">
                                    <p:tmPct val="10000"/>
                                  </p:iterate>
                                  <p:childTnLst>
                                    <p:set>
                                      <p:cBhvr>
                                        <p:cTn id="41" dur="1" fill="hold">
                                          <p:stCondLst>
                                            <p:cond delay="0"/>
                                          </p:stCondLst>
                                        </p:cTn>
                                        <p:tgtEl>
                                          <p:spTgt spid="9"/>
                                        </p:tgtEl>
                                        <p:attrNameLst>
                                          <p:attrName>style.visibility</p:attrName>
                                        </p:attrNameLst>
                                      </p:cBhvr>
                                      <p:to>
                                        <p:strVal val="visible"/>
                                      </p:to>
                                    </p:set>
                                    <p:set>
                                      <p:cBhvr>
                                        <p:cTn id="42" dur="455" fill="hold">
                                          <p:stCondLst>
                                            <p:cond delay="0"/>
                                          </p:stCondLst>
                                        </p:cTn>
                                        <p:tgtEl>
                                          <p:spTgt spid="9"/>
                                        </p:tgtEl>
                                        <p:attrNameLst>
                                          <p:attrName>style.rotation</p:attrName>
                                        </p:attrNameLst>
                                      </p:cBhvr>
                                      <p:to>
                                        <p:strVal val="-45.0"/>
                                      </p:to>
                                    </p:set>
                                    <p:anim calcmode="lin" valueType="num">
                                      <p:cBhvr>
                                        <p:cTn id="43" dur="455" fill="hold">
                                          <p:stCondLst>
                                            <p:cond delay="455"/>
                                          </p:stCondLst>
                                        </p:cTn>
                                        <p:tgtEl>
                                          <p:spTgt spid="9"/>
                                        </p:tgtEl>
                                        <p:attrNameLst>
                                          <p:attrName>style.rotation</p:attrName>
                                        </p:attrNameLst>
                                      </p:cBhvr>
                                      <p:tavLst>
                                        <p:tav tm="0">
                                          <p:val>
                                            <p:fltVal val="-45"/>
                                          </p:val>
                                        </p:tav>
                                        <p:tav tm="69900">
                                          <p:val>
                                            <p:fltVal val="45"/>
                                          </p:val>
                                        </p:tav>
                                        <p:tav tm="100000">
                                          <p:val>
                                            <p:fltVal val="0"/>
                                          </p:val>
                                        </p:tav>
                                      </p:tavLst>
                                    </p:anim>
                                    <p:anim calcmode="lin" valueType="num">
                                      <p:cBhvr>
                                        <p:cTn id="44" dur="455" fill="hold">
                                          <p:stCondLst>
                                            <p:cond delay="0"/>
                                          </p:stCondLst>
                                        </p:cTn>
                                        <p:tgtEl>
                                          <p:spTgt spid="9"/>
                                        </p:tgtEl>
                                        <p:attrNameLst>
                                          <p:attrName>ppt_y</p:attrName>
                                        </p:attrNameLst>
                                      </p:cBhvr>
                                      <p:tavLst>
                                        <p:tav tm="0">
                                          <p:val>
                                            <p:strVal val="#ppt_y-1"/>
                                          </p:val>
                                        </p:tav>
                                        <p:tav tm="100000">
                                          <p:val>
                                            <p:strVal val="#ppt_y-(0.354*#ppt_w-0.172*#ppt_h)"/>
                                          </p:val>
                                        </p:tav>
                                      </p:tavLst>
                                    </p:anim>
                                    <p:anim calcmode="lin" valueType="num">
                                      <p:cBhvr>
                                        <p:cTn id="45" dur="156" decel="50000" autoRev="1" fill="hold">
                                          <p:stCondLst>
                                            <p:cond delay="455"/>
                                          </p:stCondLst>
                                        </p:cTn>
                                        <p:tgtEl>
                                          <p:spTgt spid="9"/>
                                        </p:tgtEl>
                                        <p:attrNameLst>
                                          <p:attrName>ppt_y</p:attrName>
                                        </p:attrNameLst>
                                      </p:cBhvr>
                                      <p:tavLst>
                                        <p:tav tm="0">
                                          <p:val>
                                            <p:strVal val="#ppt_y-(0.354*#ppt_w-0.172*#ppt_h)"/>
                                          </p:val>
                                        </p:tav>
                                        <p:tav tm="100000">
                                          <p:val>
                                            <p:strVal val="#ppt_y-(0.354*#ppt_w-0.172*#ppt_h)-#ppt_h/2"/>
                                          </p:val>
                                        </p:tav>
                                      </p:tavLst>
                                    </p:anim>
                                    <p:anim calcmode="lin" valueType="num">
                                      <p:cBhvr>
                                        <p:cTn id="46" dur="136" fill="hold">
                                          <p:stCondLst>
                                            <p:cond delay="864"/>
                                          </p:stCondLst>
                                        </p:cTn>
                                        <p:tgtEl>
                                          <p:spTgt spid="9"/>
                                        </p:tgtEl>
                                        <p:attrNameLst>
                                          <p:attrName>ppt_y</p:attrName>
                                        </p:attrNameLst>
                                      </p:cBhvr>
                                      <p:tavLst>
                                        <p:tav tm="0">
                                          <p:val>
                                            <p:strVal val="#ppt_y-(0.354*#ppt_w-0.172*#ppt_h)"/>
                                          </p:val>
                                        </p:tav>
                                        <p:tav tm="100000">
                                          <p:val>
                                            <p:strVal val="#ppt_y"/>
                                          </p:val>
                                        </p:tav>
                                      </p:tavLst>
                                    </p:anim>
                                  </p:childTnLst>
                                </p:cTn>
                              </p:par>
                              <p:par>
                                <p:cTn id="47" presetID="38" presetClass="entr" presetSubtype="0" accel="50000" fill="hold" grpId="0" nodeType="withEffect">
                                  <p:stCondLst>
                                    <p:cond delay="0"/>
                                  </p:stCondLst>
                                  <p:iterate type="lt">
                                    <p:tmPct val="10000"/>
                                  </p:iterate>
                                  <p:childTnLst>
                                    <p:set>
                                      <p:cBhvr>
                                        <p:cTn id="48" dur="1" fill="hold">
                                          <p:stCondLst>
                                            <p:cond delay="0"/>
                                          </p:stCondLst>
                                        </p:cTn>
                                        <p:tgtEl>
                                          <p:spTgt spid="10"/>
                                        </p:tgtEl>
                                        <p:attrNameLst>
                                          <p:attrName>style.visibility</p:attrName>
                                        </p:attrNameLst>
                                      </p:cBhvr>
                                      <p:to>
                                        <p:strVal val="visible"/>
                                      </p:to>
                                    </p:set>
                                    <p:set>
                                      <p:cBhvr>
                                        <p:cTn id="49" dur="455" fill="hold">
                                          <p:stCondLst>
                                            <p:cond delay="0"/>
                                          </p:stCondLst>
                                        </p:cTn>
                                        <p:tgtEl>
                                          <p:spTgt spid="10"/>
                                        </p:tgtEl>
                                        <p:attrNameLst>
                                          <p:attrName>style.rotation</p:attrName>
                                        </p:attrNameLst>
                                      </p:cBhvr>
                                      <p:to>
                                        <p:strVal val="-45.0"/>
                                      </p:to>
                                    </p:set>
                                    <p:anim calcmode="lin" valueType="num">
                                      <p:cBhvr>
                                        <p:cTn id="50" dur="455" fill="hold">
                                          <p:stCondLst>
                                            <p:cond delay="455"/>
                                          </p:stCondLst>
                                        </p:cTn>
                                        <p:tgtEl>
                                          <p:spTgt spid="10"/>
                                        </p:tgtEl>
                                        <p:attrNameLst>
                                          <p:attrName>style.rotation</p:attrName>
                                        </p:attrNameLst>
                                      </p:cBhvr>
                                      <p:tavLst>
                                        <p:tav tm="0">
                                          <p:val>
                                            <p:fltVal val="-45"/>
                                          </p:val>
                                        </p:tav>
                                        <p:tav tm="69900">
                                          <p:val>
                                            <p:fltVal val="45"/>
                                          </p:val>
                                        </p:tav>
                                        <p:tav tm="100000">
                                          <p:val>
                                            <p:fltVal val="0"/>
                                          </p:val>
                                        </p:tav>
                                      </p:tavLst>
                                    </p:anim>
                                    <p:anim calcmode="lin" valueType="num">
                                      <p:cBhvr>
                                        <p:cTn id="51" dur="455" fill="hold">
                                          <p:stCondLst>
                                            <p:cond delay="0"/>
                                          </p:stCondLst>
                                        </p:cTn>
                                        <p:tgtEl>
                                          <p:spTgt spid="10"/>
                                        </p:tgtEl>
                                        <p:attrNameLst>
                                          <p:attrName>ppt_y</p:attrName>
                                        </p:attrNameLst>
                                      </p:cBhvr>
                                      <p:tavLst>
                                        <p:tav tm="0">
                                          <p:val>
                                            <p:strVal val="#ppt_y-1"/>
                                          </p:val>
                                        </p:tav>
                                        <p:tav tm="100000">
                                          <p:val>
                                            <p:strVal val="#ppt_y-(0.354*#ppt_w-0.172*#ppt_h)"/>
                                          </p:val>
                                        </p:tav>
                                      </p:tavLst>
                                    </p:anim>
                                    <p:anim calcmode="lin" valueType="num">
                                      <p:cBhvr>
                                        <p:cTn id="52" dur="156" decel="50000" autoRev="1" fill="hold">
                                          <p:stCondLst>
                                            <p:cond delay="455"/>
                                          </p:stCondLst>
                                        </p:cTn>
                                        <p:tgtEl>
                                          <p:spTgt spid="10"/>
                                        </p:tgtEl>
                                        <p:attrNameLst>
                                          <p:attrName>ppt_y</p:attrName>
                                        </p:attrNameLst>
                                      </p:cBhvr>
                                      <p:tavLst>
                                        <p:tav tm="0">
                                          <p:val>
                                            <p:strVal val="#ppt_y-(0.354*#ppt_w-0.172*#ppt_h)"/>
                                          </p:val>
                                        </p:tav>
                                        <p:tav tm="100000">
                                          <p:val>
                                            <p:strVal val="#ppt_y-(0.354*#ppt_w-0.172*#ppt_h)-#ppt_h/2"/>
                                          </p:val>
                                        </p:tav>
                                      </p:tavLst>
                                    </p:anim>
                                    <p:anim calcmode="lin" valueType="num">
                                      <p:cBhvr>
                                        <p:cTn id="53" dur="136" fill="hold">
                                          <p:stCondLst>
                                            <p:cond delay="864"/>
                                          </p:stCondLst>
                                        </p:cTn>
                                        <p:tgtEl>
                                          <p:spTgt spid="10"/>
                                        </p:tgtEl>
                                        <p:attrNameLst>
                                          <p:attrName>ppt_y</p:attrName>
                                        </p:attrNameLst>
                                      </p:cBhvr>
                                      <p:tavLst>
                                        <p:tav tm="0">
                                          <p:val>
                                            <p:strVal val="#ppt_y-(0.354*#ppt_w-0.172*#ppt_h)"/>
                                          </p:val>
                                        </p:tav>
                                        <p:tav tm="100000">
                                          <p:val>
                                            <p:strVal val="#ppt_y"/>
                                          </p:val>
                                        </p:tav>
                                      </p:tavLst>
                                    </p:anim>
                                  </p:childTnLst>
                                </p:cTn>
                              </p:par>
                              <p:par>
                                <p:cTn id="54" presetID="38" presetClass="entr" presetSubtype="0" accel="50000" fill="hold" grpId="0" nodeType="withEffect">
                                  <p:stCondLst>
                                    <p:cond delay="0"/>
                                  </p:stCondLst>
                                  <p:iterate type="lt">
                                    <p:tmPct val="10000"/>
                                  </p:iterate>
                                  <p:childTnLst>
                                    <p:set>
                                      <p:cBhvr>
                                        <p:cTn id="55" dur="1" fill="hold">
                                          <p:stCondLst>
                                            <p:cond delay="0"/>
                                          </p:stCondLst>
                                        </p:cTn>
                                        <p:tgtEl>
                                          <p:spTgt spid="11"/>
                                        </p:tgtEl>
                                        <p:attrNameLst>
                                          <p:attrName>style.visibility</p:attrName>
                                        </p:attrNameLst>
                                      </p:cBhvr>
                                      <p:to>
                                        <p:strVal val="visible"/>
                                      </p:to>
                                    </p:set>
                                    <p:set>
                                      <p:cBhvr>
                                        <p:cTn id="56" dur="455" fill="hold">
                                          <p:stCondLst>
                                            <p:cond delay="0"/>
                                          </p:stCondLst>
                                        </p:cTn>
                                        <p:tgtEl>
                                          <p:spTgt spid="11"/>
                                        </p:tgtEl>
                                        <p:attrNameLst>
                                          <p:attrName>style.rotation</p:attrName>
                                        </p:attrNameLst>
                                      </p:cBhvr>
                                      <p:to>
                                        <p:strVal val="-45.0"/>
                                      </p:to>
                                    </p:set>
                                    <p:anim calcmode="lin" valueType="num">
                                      <p:cBhvr>
                                        <p:cTn id="57" dur="455" fill="hold">
                                          <p:stCondLst>
                                            <p:cond delay="455"/>
                                          </p:stCondLst>
                                        </p:cTn>
                                        <p:tgtEl>
                                          <p:spTgt spid="11"/>
                                        </p:tgtEl>
                                        <p:attrNameLst>
                                          <p:attrName>style.rotation</p:attrName>
                                        </p:attrNameLst>
                                      </p:cBhvr>
                                      <p:tavLst>
                                        <p:tav tm="0">
                                          <p:val>
                                            <p:fltVal val="-45"/>
                                          </p:val>
                                        </p:tav>
                                        <p:tav tm="69900">
                                          <p:val>
                                            <p:fltVal val="45"/>
                                          </p:val>
                                        </p:tav>
                                        <p:tav tm="100000">
                                          <p:val>
                                            <p:fltVal val="0"/>
                                          </p:val>
                                        </p:tav>
                                      </p:tavLst>
                                    </p:anim>
                                    <p:anim calcmode="lin" valueType="num">
                                      <p:cBhvr>
                                        <p:cTn id="58" dur="455" fill="hold">
                                          <p:stCondLst>
                                            <p:cond delay="0"/>
                                          </p:stCondLst>
                                        </p:cTn>
                                        <p:tgtEl>
                                          <p:spTgt spid="11"/>
                                        </p:tgtEl>
                                        <p:attrNameLst>
                                          <p:attrName>ppt_y</p:attrName>
                                        </p:attrNameLst>
                                      </p:cBhvr>
                                      <p:tavLst>
                                        <p:tav tm="0">
                                          <p:val>
                                            <p:strVal val="#ppt_y-1"/>
                                          </p:val>
                                        </p:tav>
                                        <p:tav tm="100000">
                                          <p:val>
                                            <p:strVal val="#ppt_y-(0.354*#ppt_w-0.172*#ppt_h)"/>
                                          </p:val>
                                        </p:tav>
                                      </p:tavLst>
                                    </p:anim>
                                    <p:anim calcmode="lin" valueType="num">
                                      <p:cBhvr>
                                        <p:cTn id="59" dur="156" decel="50000" autoRev="1" fill="hold">
                                          <p:stCondLst>
                                            <p:cond delay="455"/>
                                          </p:stCondLst>
                                        </p:cTn>
                                        <p:tgtEl>
                                          <p:spTgt spid="11"/>
                                        </p:tgtEl>
                                        <p:attrNameLst>
                                          <p:attrName>ppt_y</p:attrName>
                                        </p:attrNameLst>
                                      </p:cBhvr>
                                      <p:tavLst>
                                        <p:tav tm="0">
                                          <p:val>
                                            <p:strVal val="#ppt_y-(0.354*#ppt_w-0.172*#ppt_h)"/>
                                          </p:val>
                                        </p:tav>
                                        <p:tav tm="100000">
                                          <p:val>
                                            <p:strVal val="#ppt_y-(0.354*#ppt_w-0.172*#ppt_h)-#ppt_h/2"/>
                                          </p:val>
                                        </p:tav>
                                      </p:tavLst>
                                    </p:anim>
                                    <p:anim calcmode="lin" valueType="num">
                                      <p:cBhvr>
                                        <p:cTn id="60" dur="136" fill="hold">
                                          <p:stCondLst>
                                            <p:cond delay="864"/>
                                          </p:stCondLst>
                                        </p:cTn>
                                        <p:tgtEl>
                                          <p:spTgt spid="11"/>
                                        </p:tgtEl>
                                        <p:attrNameLst>
                                          <p:attrName>ppt_y</p:attrName>
                                        </p:attrNameLst>
                                      </p:cBhvr>
                                      <p:tavLst>
                                        <p:tav tm="0">
                                          <p:val>
                                            <p:strVal val="#ppt_y-(0.354*#ppt_w-0.172*#ppt_h)"/>
                                          </p:val>
                                        </p:tav>
                                        <p:tav tm="100000">
                                          <p:val>
                                            <p:strVal val="#ppt_y"/>
                                          </p:val>
                                        </p:tav>
                                      </p:tavLst>
                                    </p:anim>
                                  </p:childTnLst>
                                </p:cTn>
                              </p:par>
                              <p:par>
                                <p:cTn id="61" presetID="38" presetClass="entr" presetSubtype="0" accel="50000" fill="hold" grpId="0" nodeType="withEffect">
                                  <p:stCondLst>
                                    <p:cond delay="0"/>
                                  </p:stCondLst>
                                  <p:iterate type="lt">
                                    <p:tmPct val="10000"/>
                                  </p:iterate>
                                  <p:childTnLst>
                                    <p:set>
                                      <p:cBhvr>
                                        <p:cTn id="62" dur="1" fill="hold">
                                          <p:stCondLst>
                                            <p:cond delay="0"/>
                                          </p:stCondLst>
                                        </p:cTn>
                                        <p:tgtEl>
                                          <p:spTgt spid="13"/>
                                        </p:tgtEl>
                                        <p:attrNameLst>
                                          <p:attrName>style.visibility</p:attrName>
                                        </p:attrNameLst>
                                      </p:cBhvr>
                                      <p:to>
                                        <p:strVal val="visible"/>
                                      </p:to>
                                    </p:set>
                                    <p:set>
                                      <p:cBhvr>
                                        <p:cTn id="63" dur="455" fill="hold">
                                          <p:stCondLst>
                                            <p:cond delay="0"/>
                                          </p:stCondLst>
                                        </p:cTn>
                                        <p:tgtEl>
                                          <p:spTgt spid="13"/>
                                        </p:tgtEl>
                                        <p:attrNameLst>
                                          <p:attrName>style.rotation</p:attrName>
                                        </p:attrNameLst>
                                      </p:cBhvr>
                                      <p:to>
                                        <p:strVal val="-45.0"/>
                                      </p:to>
                                    </p:set>
                                    <p:anim calcmode="lin" valueType="num">
                                      <p:cBhvr>
                                        <p:cTn id="64" dur="455" fill="hold">
                                          <p:stCondLst>
                                            <p:cond delay="455"/>
                                          </p:stCondLst>
                                        </p:cTn>
                                        <p:tgtEl>
                                          <p:spTgt spid="13"/>
                                        </p:tgtEl>
                                        <p:attrNameLst>
                                          <p:attrName>style.rotation</p:attrName>
                                        </p:attrNameLst>
                                      </p:cBhvr>
                                      <p:tavLst>
                                        <p:tav tm="0">
                                          <p:val>
                                            <p:fltVal val="-45"/>
                                          </p:val>
                                        </p:tav>
                                        <p:tav tm="69900">
                                          <p:val>
                                            <p:fltVal val="45"/>
                                          </p:val>
                                        </p:tav>
                                        <p:tav tm="100000">
                                          <p:val>
                                            <p:fltVal val="0"/>
                                          </p:val>
                                        </p:tav>
                                      </p:tavLst>
                                    </p:anim>
                                    <p:anim calcmode="lin" valueType="num">
                                      <p:cBhvr>
                                        <p:cTn id="65" dur="455" fill="hold">
                                          <p:stCondLst>
                                            <p:cond delay="0"/>
                                          </p:stCondLst>
                                        </p:cTn>
                                        <p:tgtEl>
                                          <p:spTgt spid="13"/>
                                        </p:tgtEl>
                                        <p:attrNameLst>
                                          <p:attrName>ppt_y</p:attrName>
                                        </p:attrNameLst>
                                      </p:cBhvr>
                                      <p:tavLst>
                                        <p:tav tm="0">
                                          <p:val>
                                            <p:strVal val="#ppt_y-1"/>
                                          </p:val>
                                        </p:tav>
                                        <p:tav tm="100000">
                                          <p:val>
                                            <p:strVal val="#ppt_y-(0.354*#ppt_w-0.172*#ppt_h)"/>
                                          </p:val>
                                        </p:tav>
                                      </p:tavLst>
                                    </p:anim>
                                    <p:anim calcmode="lin" valueType="num">
                                      <p:cBhvr>
                                        <p:cTn id="66" dur="156" decel="50000" autoRev="1" fill="hold">
                                          <p:stCondLst>
                                            <p:cond delay="455"/>
                                          </p:stCondLst>
                                        </p:cTn>
                                        <p:tgtEl>
                                          <p:spTgt spid="13"/>
                                        </p:tgtEl>
                                        <p:attrNameLst>
                                          <p:attrName>ppt_y</p:attrName>
                                        </p:attrNameLst>
                                      </p:cBhvr>
                                      <p:tavLst>
                                        <p:tav tm="0">
                                          <p:val>
                                            <p:strVal val="#ppt_y-(0.354*#ppt_w-0.172*#ppt_h)"/>
                                          </p:val>
                                        </p:tav>
                                        <p:tav tm="100000">
                                          <p:val>
                                            <p:strVal val="#ppt_y-(0.354*#ppt_w-0.172*#ppt_h)-#ppt_h/2"/>
                                          </p:val>
                                        </p:tav>
                                      </p:tavLst>
                                    </p:anim>
                                    <p:anim calcmode="lin" valueType="num">
                                      <p:cBhvr>
                                        <p:cTn id="67" dur="136" fill="hold">
                                          <p:stCondLst>
                                            <p:cond delay="864"/>
                                          </p:stCondLst>
                                        </p:cTn>
                                        <p:tgtEl>
                                          <p:spTgt spid="13"/>
                                        </p:tgtEl>
                                        <p:attrNameLst>
                                          <p:attrName>ppt_y</p:attrName>
                                        </p:attrNameLst>
                                      </p:cBhvr>
                                      <p:tavLst>
                                        <p:tav tm="0">
                                          <p:val>
                                            <p:strVal val="#ppt_y-(0.354*#ppt_w-0.172*#ppt_h)"/>
                                          </p:val>
                                        </p:tav>
                                        <p:tav tm="100000">
                                          <p:val>
                                            <p:strVal val="#ppt_y"/>
                                          </p:val>
                                        </p:tav>
                                      </p:tavLst>
                                    </p:anim>
                                  </p:childTnLst>
                                </p:cTn>
                              </p:par>
                              <p:par>
                                <p:cTn id="68" presetID="38" presetClass="entr" presetSubtype="0" accel="50000" fill="hold" grpId="0" nodeType="withEffect">
                                  <p:stCondLst>
                                    <p:cond delay="0"/>
                                  </p:stCondLst>
                                  <p:iterate type="lt">
                                    <p:tmPct val="10000"/>
                                  </p:iterate>
                                  <p:childTnLst>
                                    <p:set>
                                      <p:cBhvr>
                                        <p:cTn id="69" dur="1" fill="hold">
                                          <p:stCondLst>
                                            <p:cond delay="0"/>
                                          </p:stCondLst>
                                        </p:cTn>
                                        <p:tgtEl>
                                          <p:spTgt spid="12"/>
                                        </p:tgtEl>
                                        <p:attrNameLst>
                                          <p:attrName>style.visibility</p:attrName>
                                        </p:attrNameLst>
                                      </p:cBhvr>
                                      <p:to>
                                        <p:strVal val="visible"/>
                                      </p:to>
                                    </p:set>
                                    <p:set>
                                      <p:cBhvr>
                                        <p:cTn id="70" dur="455" fill="hold">
                                          <p:stCondLst>
                                            <p:cond delay="0"/>
                                          </p:stCondLst>
                                        </p:cTn>
                                        <p:tgtEl>
                                          <p:spTgt spid="12"/>
                                        </p:tgtEl>
                                        <p:attrNameLst>
                                          <p:attrName>style.rotation</p:attrName>
                                        </p:attrNameLst>
                                      </p:cBhvr>
                                      <p:to>
                                        <p:strVal val="-45.0"/>
                                      </p:to>
                                    </p:set>
                                    <p:anim calcmode="lin" valueType="num">
                                      <p:cBhvr>
                                        <p:cTn id="71" dur="455" fill="hold">
                                          <p:stCondLst>
                                            <p:cond delay="455"/>
                                          </p:stCondLst>
                                        </p:cTn>
                                        <p:tgtEl>
                                          <p:spTgt spid="12"/>
                                        </p:tgtEl>
                                        <p:attrNameLst>
                                          <p:attrName>style.rotation</p:attrName>
                                        </p:attrNameLst>
                                      </p:cBhvr>
                                      <p:tavLst>
                                        <p:tav tm="0">
                                          <p:val>
                                            <p:fltVal val="-45"/>
                                          </p:val>
                                        </p:tav>
                                        <p:tav tm="69900">
                                          <p:val>
                                            <p:fltVal val="45"/>
                                          </p:val>
                                        </p:tav>
                                        <p:tav tm="100000">
                                          <p:val>
                                            <p:fltVal val="0"/>
                                          </p:val>
                                        </p:tav>
                                      </p:tavLst>
                                    </p:anim>
                                    <p:anim calcmode="lin" valueType="num">
                                      <p:cBhvr>
                                        <p:cTn id="72" dur="455" fill="hold">
                                          <p:stCondLst>
                                            <p:cond delay="0"/>
                                          </p:stCondLst>
                                        </p:cTn>
                                        <p:tgtEl>
                                          <p:spTgt spid="12"/>
                                        </p:tgtEl>
                                        <p:attrNameLst>
                                          <p:attrName>ppt_y</p:attrName>
                                        </p:attrNameLst>
                                      </p:cBhvr>
                                      <p:tavLst>
                                        <p:tav tm="0">
                                          <p:val>
                                            <p:strVal val="#ppt_y-1"/>
                                          </p:val>
                                        </p:tav>
                                        <p:tav tm="100000">
                                          <p:val>
                                            <p:strVal val="#ppt_y-(0.354*#ppt_w-0.172*#ppt_h)"/>
                                          </p:val>
                                        </p:tav>
                                      </p:tavLst>
                                    </p:anim>
                                    <p:anim calcmode="lin" valueType="num">
                                      <p:cBhvr>
                                        <p:cTn id="73" dur="156" decel="50000" autoRev="1" fill="hold">
                                          <p:stCondLst>
                                            <p:cond delay="455"/>
                                          </p:stCondLst>
                                        </p:cTn>
                                        <p:tgtEl>
                                          <p:spTgt spid="12"/>
                                        </p:tgtEl>
                                        <p:attrNameLst>
                                          <p:attrName>ppt_y</p:attrName>
                                        </p:attrNameLst>
                                      </p:cBhvr>
                                      <p:tavLst>
                                        <p:tav tm="0">
                                          <p:val>
                                            <p:strVal val="#ppt_y-(0.354*#ppt_w-0.172*#ppt_h)"/>
                                          </p:val>
                                        </p:tav>
                                        <p:tav tm="100000">
                                          <p:val>
                                            <p:strVal val="#ppt_y-(0.354*#ppt_w-0.172*#ppt_h)-#ppt_h/2"/>
                                          </p:val>
                                        </p:tav>
                                      </p:tavLst>
                                    </p:anim>
                                    <p:anim calcmode="lin" valueType="num">
                                      <p:cBhvr>
                                        <p:cTn id="74" dur="136" fill="hold">
                                          <p:stCondLst>
                                            <p:cond delay="864"/>
                                          </p:stCondLst>
                                        </p:cTn>
                                        <p:tgtEl>
                                          <p:spTgt spid="12"/>
                                        </p:tgtEl>
                                        <p:attrNameLst>
                                          <p:attrName>ppt_y</p:attrName>
                                        </p:attrNameLst>
                                      </p:cBhvr>
                                      <p:tavLst>
                                        <p:tav tm="0">
                                          <p:val>
                                            <p:strVal val="#ppt_y-(0.354*#ppt_w-0.172*#ppt_h)"/>
                                          </p:val>
                                        </p:tav>
                                        <p:tav tm="100000">
                                          <p:val>
                                            <p:strVal val="#ppt_y"/>
                                          </p:val>
                                        </p:tav>
                                      </p:tavLst>
                                    </p:anim>
                                  </p:childTnLst>
                                </p:cTn>
                              </p:par>
                            </p:childTnLst>
                          </p:cTn>
                        </p:par>
                        <p:par>
                          <p:cTn id="75" fill="hold">
                            <p:stCondLst>
                              <p:cond delay="5199"/>
                            </p:stCondLst>
                            <p:childTnLst>
                              <p:par>
                                <p:cTn id="76" presetID="10" presetClass="entr" presetSubtype="0" fill="hold" grpId="0" nodeType="afterEffect">
                                  <p:stCondLst>
                                    <p:cond delay="0"/>
                                  </p:stCondLst>
                                  <p:childTnLst>
                                    <p:set>
                                      <p:cBhvr>
                                        <p:cTn id="77" dur="1" fill="hold">
                                          <p:stCondLst>
                                            <p:cond delay="0"/>
                                          </p:stCondLst>
                                        </p:cTn>
                                        <p:tgtEl>
                                          <p:spTgt spid="18"/>
                                        </p:tgtEl>
                                        <p:attrNameLst>
                                          <p:attrName>style.visibility</p:attrName>
                                        </p:attrNameLst>
                                      </p:cBhvr>
                                      <p:to>
                                        <p:strVal val="visible"/>
                                      </p:to>
                                    </p:set>
                                    <p:animEffect transition="in" filter="fade">
                                      <p:cBhvr>
                                        <p:cTn id="7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p:bldP spid="10" grpId="0"/>
      <p:bldP spid="11" grpId="0"/>
      <p:bldP spid="12" grpId="0"/>
      <p:bldP spid="13" grpId="0"/>
      <p:bldP spid="14" grpId="0"/>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2" cstate="screen"/>
          <a:stretch>
            <a:fillRect/>
          </a:stretch>
        </p:blipFill>
        <p:spPr>
          <a:xfrm>
            <a:off x="0" y="0"/>
            <a:ext cx="9144000" cy="5143500"/>
          </a:xfrm>
          <a:prstGeom prst="rect">
            <a:avLst/>
          </a:prstGeom>
        </p:spPr>
      </p:pic>
      <p:pic>
        <p:nvPicPr>
          <p:cNvPr id="3" name="图片 2"/>
          <p:cNvPicPr>
            <a:picLocks noChangeAspect="1"/>
          </p:cNvPicPr>
          <p:nvPr/>
        </p:nvPicPr>
        <p:blipFill>
          <a:blip r:embed="rId3" cstate="screen"/>
          <a:stretch>
            <a:fillRect/>
          </a:stretch>
        </p:blipFill>
        <p:spPr>
          <a:xfrm>
            <a:off x="0" y="3813354"/>
            <a:ext cx="9144000" cy="1330146"/>
          </a:xfrm>
          <a:prstGeom prst="rect">
            <a:avLst/>
          </a:prstGeom>
        </p:spPr>
      </p:pic>
      <p:sp>
        <p:nvSpPr>
          <p:cNvPr id="18" name="TextBox 5"/>
          <p:cNvSpPr>
            <a:spLocks noChangeArrowheads="1"/>
          </p:cNvSpPr>
          <p:nvPr/>
        </p:nvSpPr>
        <p:spPr bwMode="auto">
          <a:xfrm>
            <a:off x="526981" y="2015082"/>
            <a:ext cx="3748088"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4400" b="1" dirty="0" smtClean="0">
                <a:solidFill>
                  <a:srgbClr val="2782A7"/>
                </a:solidFill>
                <a:latin typeface="微软雅黑" panose="020B0503020204020204" charset="-122"/>
                <a:ea typeface="微软雅黑" panose="020B0503020204020204" charset="-122"/>
                <a:sym typeface="Bebas Neue" pitchFamily="2" charset="0"/>
              </a:rPr>
              <a:t>目录</a:t>
            </a:r>
            <a:endParaRPr lang="en-US" sz="4400" b="1" dirty="0">
              <a:solidFill>
                <a:srgbClr val="2782A7"/>
              </a:solidFill>
              <a:latin typeface="微软雅黑" panose="020B0503020204020204" charset="-122"/>
              <a:ea typeface="微软雅黑" panose="020B0503020204020204" charset="-122"/>
              <a:sym typeface="Bebas Neue" pitchFamily="2" charset="0"/>
            </a:endParaRPr>
          </a:p>
        </p:txBody>
      </p:sp>
      <p:sp>
        <p:nvSpPr>
          <p:cNvPr id="19" name="Rectangle 5"/>
          <p:cNvSpPr>
            <a:spLocks noChangeArrowheads="1"/>
          </p:cNvSpPr>
          <p:nvPr/>
        </p:nvSpPr>
        <p:spPr bwMode="auto">
          <a:xfrm>
            <a:off x="672189" y="2242232"/>
            <a:ext cx="996777" cy="897731"/>
          </a:xfrm>
          <a:prstGeom prst="rect">
            <a:avLst/>
          </a:prstGeom>
          <a:solidFill>
            <a:srgbClr val="2782A7"/>
          </a:solidFill>
          <a:ln>
            <a:noFill/>
          </a:ln>
        </p:spPr>
        <p:txBody>
          <a:bodyPr lIns="81621" tIns="40811" rIns="81621" bIns="40811"/>
          <a:lstStyle/>
          <a:p>
            <a:pPr>
              <a:buFont typeface="Arial" panose="020B0604020202020204" pitchFamily="34" charset="0"/>
              <a:buNone/>
            </a:pPr>
            <a:endParaRPr lang="zh-CN" altLang="en-US">
              <a:solidFill>
                <a:srgbClr val="2782A7"/>
              </a:solidFill>
              <a:latin typeface="Arial" panose="020B0604020202020204" pitchFamily="34" charset="0"/>
              <a:ea typeface="宋体" panose="02010600030101010101" pitchFamily="2" charset="-122"/>
            </a:endParaRPr>
          </a:p>
        </p:txBody>
      </p:sp>
      <p:sp>
        <p:nvSpPr>
          <p:cNvPr id="20" name="Freeform 6"/>
          <p:cNvSpPr/>
          <p:nvPr/>
        </p:nvSpPr>
        <p:spPr bwMode="auto">
          <a:xfrm>
            <a:off x="811865" y="2386297"/>
            <a:ext cx="761868" cy="719138"/>
          </a:xfrm>
          <a:custGeom>
            <a:avLst/>
            <a:gdLst>
              <a:gd name="T0" fmla="*/ 734716 w 1173"/>
              <a:gd name="T1" fmla="*/ 348495 h 1472"/>
              <a:gd name="T2" fmla="*/ 711330 w 1173"/>
              <a:gd name="T3" fmla="*/ 30615 h 1472"/>
              <a:gd name="T4" fmla="*/ 693141 w 1173"/>
              <a:gd name="T5" fmla="*/ 35175 h 1472"/>
              <a:gd name="T6" fmla="*/ 651565 w 1173"/>
              <a:gd name="T7" fmla="*/ 44295 h 1472"/>
              <a:gd name="T8" fmla="*/ 596997 w 1173"/>
              <a:gd name="T9" fmla="*/ 35175 h 1472"/>
              <a:gd name="T10" fmla="*/ 408609 w 1173"/>
              <a:gd name="T11" fmla="*/ 3257 h 1472"/>
              <a:gd name="T12" fmla="*/ 0 w 1173"/>
              <a:gd name="T13" fmla="*/ 500270 h 1472"/>
              <a:gd name="T14" fmla="*/ 417703 w 1173"/>
              <a:gd name="T15" fmla="*/ 955593 h 1472"/>
              <a:gd name="T16" fmla="*/ 762000 w 1173"/>
              <a:gd name="T17" fmla="*/ 707412 h 1472"/>
              <a:gd name="T18" fmla="*/ 706783 w 1173"/>
              <a:gd name="T19" fmla="*/ 674843 h 1472"/>
              <a:gd name="T20" fmla="*/ 449535 w 1173"/>
              <a:gd name="T21" fmla="*/ 891757 h 1472"/>
              <a:gd name="T22" fmla="*/ 188389 w 1173"/>
              <a:gd name="T23" fmla="*/ 472260 h 1472"/>
              <a:gd name="T24" fmla="*/ 417703 w 1173"/>
              <a:gd name="T25" fmla="*/ 67745 h 1472"/>
              <a:gd name="T26" fmla="*/ 679499 w 1173"/>
              <a:gd name="T27" fmla="*/ 371294 h 1472"/>
              <a:gd name="T28" fmla="*/ 734716 w 1173"/>
              <a:gd name="T29" fmla="*/ 348495 h 14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173" h="1472">
                <a:moveTo>
                  <a:pt x="1131" y="535"/>
                </a:moveTo>
                <a:lnTo>
                  <a:pt x="1095" y="47"/>
                </a:lnTo>
                <a:cubicBezTo>
                  <a:pt x="1090" y="47"/>
                  <a:pt x="1081" y="49"/>
                  <a:pt x="1067" y="54"/>
                </a:cubicBezTo>
                <a:cubicBezTo>
                  <a:pt x="1043" y="64"/>
                  <a:pt x="1022" y="68"/>
                  <a:pt x="1003" y="68"/>
                </a:cubicBezTo>
                <a:cubicBezTo>
                  <a:pt x="975" y="68"/>
                  <a:pt x="947" y="64"/>
                  <a:pt x="919" y="54"/>
                </a:cubicBezTo>
                <a:cubicBezTo>
                  <a:pt x="810" y="17"/>
                  <a:pt x="714" y="0"/>
                  <a:pt x="629" y="5"/>
                </a:cubicBezTo>
                <a:cubicBezTo>
                  <a:pt x="214" y="24"/>
                  <a:pt x="5" y="278"/>
                  <a:pt x="0" y="768"/>
                </a:cubicBezTo>
                <a:cubicBezTo>
                  <a:pt x="5" y="1225"/>
                  <a:pt x="219" y="1458"/>
                  <a:pt x="643" y="1467"/>
                </a:cubicBezTo>
                <a:cubicBezTo>
                  <a:pt x="912" y="1472"/>
                  <a:pt x="1088" y="1345"/>
                  <a:pt x="1173" y="1086"/>
                </a:cubicBezTo>
                <a:lnTo>
                  <a:pt x="1088" y="1036"/>
                </a:lnTo>
                <a:cubicBezTo>
                  <a:pt x="999" y="1258"/>
                  <a:pt x="867" y="1369"/>
                  <a:pt x="692" y="1369"/>
                </a:cubicBezTo>
                <a:cubicBezTo>
                  <a:pt x="424" y="1359"/>
                  <a:pt x="290" y="1145"/>
                  <a:pt x="290" y="725"/>
                </a:cubicBezTo>
                <a:cubicBezTo>
                  <a:pt x="290" y="316"/>
                  <a:pt x="408" y="108"/>
                  <a:pt x="643" y="104"/>
                </a:cubicBezTo>
                <a:cubicBezTo>
                  <a:pt x="827" y="94"/>
                  <a:pt x="961" y="250"/>
                  <a:pt x="1046" y="570"/>
                </a:cubicBezTo>
                <a:lnTo>
                  <a:pt x="1131" y="53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81621" tIns="40811" rIns="81621" bIns="40811"/>
          <a:lstStyle/>
          <a:p>
            <a:pPr>
              <a:buFont typeface="Arial" panose="020B0604020202020204" pitchFamily="34" charset="0"/>
              <a:buNone/>
            </a:pPr>
            <a:endParaRPr lang="zh-CN" altLang="en-US">
              <a:solidFill>
                <a:srgbClr val="024C89"/>
              </a:solidFill>
              <a:latin typeface="Arial" panose="020B0604020202020204" pitchFamily="34" charset="0"/>
              <a:ea typeface="宋体" panose="02010600030101010101" pitchFamily="2" charset="-122"/>
            </a:endParaRPr>
          </a:p>
        </p:txBody>
      </p:sp>
      <p:sp>
        <p:nvSpPr>
          <p:cNvPr id="21" name="Freeform 7"/>
          <p:cNvSpPr>
            <a:spLocks noEditPoints="1"/>
          </p:cNvSpPr>
          <p:nvPr/>
        </p:nvSpPr>
        <p:spPr bwMode="auto">
          <a:xfrm>
            <a:off x="1761027" y="2857784"/>
            <a:ext cx="1423740" cy="217884"/>
          </a:xfrm>
          <a:custGeom>
            <a:avLst/>
            <a:gdLst>
              <a:gd name="T0" fmla="*/ 31788 w 2195"/>
              <a:gd name="T1" fmla="*/ 181488 h 445"/>
              <a:gd name="T2" fmla="*/ 163483 w 2195"/>
              <a:gd name="T3" fmla="*/ 180183 h 445"/>
              <a:gd name="T4" fmla="*/ 98609 w 2195"/>
              <a:gd name="T5" fmla="*/ 289206 h 445"/>
              <a:gd name="T6" fmla="*/ 101204 w 2195"/>
              <a:gd name="T7" fmla="*/ 68548 h 445"/>
              <a:gd name="T8" fmla="*/ 98609 w 2195"/>
              <a:gd name="T9" fmla="*/ 289206 h 445"/>
              <a:gd name="T10" fmla="*/ 431413 w 2195"/>
              <a:gd name="T11" fmla="*/ 283331 h 445"/>
              <a:gd name="T12" fmla="*/ 400922 w 2195"/>
              <a:gd name="T13" fmla="*/ 152764 h 445"/>
              <a:gd name="T14" fmla="*/ 289339 w 2195"/>
              <a:gd name="T15" fmla="*/ 154069 h 445"/>
              <a:gd name="T16" fmla="*/ 259496 w 2195"/>
              <a:gd name="T17" fmla="*/ 284636 h 445"/>
              <a:gd name="T18" fmla="*/ 289339 w 2195"/>
              <a:gd name="T19" fmla="*/ 72465 h 445"/>
              <a:gd name="T20" fmla="*/ 358754 w 2195"/>
              <a:gd name="T21" fmla="*/ 66589 h 445"/>
              <a:gd name="T22" fmla="*/ 581921 w 2195"/>
              <a:gd name="T23" fmla="*/ 265704 h 445"/>
              <a:gd name="T24" fmla="*/ 555971 w 2195"/>
              <a:gd name="T25" fmla="*/ 287901 h 445"/>
              <a:gd name="T26" fmla="*/ 512506 w 2195"/>
              <a:gd name="T27" fmla="*/ 98578 h 445"/>
              <a:gd name="T28" fmla="*/ 483312 w 2195"/>
              <a:gd name="T29" fmla="*/ 72465 h 445"/>
              <a:gd name="T30" fmla="*/ 512506 w 2195"/>
              <a:gd name="T31" fmla="*/ 15668 h 445"/>
              <a:gd name="T32" fmla="*/ 542996 w 2195"/>
              <a:gd name="T33" fmla="*/ 72465 h 445"/>
              <a:gd name="T34" fmla="*/ 581921 w 2195"/>
              <a:gd name="T35" fmla="*/ 98578 h 445"/>
              <a:gd name="T36" fmla="*/ 542996 w 2195"/>
              <a:gd name="T37" fmla="*/ 241549 h 445"/>
              <a:gd name="T38" fmla="*/ 581921 w 2195"/>
              <a:gd name="T39" fmla="*/ 265704 h 445"/>
              <a:gd name="T40" fmla="*/ 787572 w 2195"/>
              <a:gd name="T41" fmla="*/ 162556 h 445"/>
              <a:gd name="T42" fmla="*/ 661716 w 2195"/>
              <a:gd name="T43" fmla="*/ 162556 h 445"/>
              <a:gd name="T44" fmla="*/ 819360 w 2195"/>
              <a:gd name="T45" fmla="*/ 226534 h 445"/>
              <a:gd name="T46" fmla="*/ 626684 w 2195"/>
              <a:gd name="T47" fmla="*/ 181488 h 445"/>
              <a:gd name="T48" fmla="*/ 820658 w 2195"/>
              <a:gd name="T49" fmla="*/ 181488 h 445"/>
              <a:gd name="T50" fmla="*/ 660419 w 2195"/>
              <a:gd name="T51" fmla="*/ 188670 h 445"/>
              <a:gd name="T52" fmla="*/ 787572 w 2195"/>
              <a:gd name="T53" fmla="*/ 218047 h 445"/>
              <a:gd name="T54" fmla="*/ 1054853 w 2195"/>
              <a:gd name="T55" fmla="*/ 283331 h 445"/>
              <a:gd name="T56" fmla="*/ 1025011 w 2195"/>
              <a:gd name="T57" fmla="*/ 152764 h 445"/>
              <a:gd name="T58" fmla="*/ 913428 w 2195"/>
              <a:gd name="T59" fmla="*/ 154069 h 445"/>
              <a:gd name="T60" fmla="*/ 882937 w 2195"/>
              <a:gd name="T61" fmla="*/ 284636 h 445"/>
              <a:gd name="T62" fmla="*/ 913428 w 2195"/>
              <a:gd name="T63" fmla="*/ 72465 h 445"/>
              <a:gd name="T64" fmla="*/ 982843 w 2195"/>
              <a:gd name="T65" fmla="*/ 66589 h 445"/>
              <a:gd name="T66" fmla="*/ 1206010 w 2195"/>
              <a:gd name="T67" fmla="*/ 265704 h 445"/>
              <a:gd name="T68" fmla="*/ 1179412 w 2195"/>
              <a:gd name="T69" fmla="*/ 287901 h 445"/>
              <a:gd name="T70" fmla="*/ 1136595 w 2195"/>
              <a:gd name="T71" fmla="*/ 98578 h 445"/>
              <a:gd name="T72" fmla="*/ 1107401 w 2195"/>
              <a:gd name="T73" fmla="*/ 72465 h 445"/>
              <a:gd name="T74" fmla="*/ 1136595 w 2195"/>
              <a:gd name="T75" fmla="*/ 15668 h 445"/>
              <a:gd name="T76" fmla="*/ 1166437 w 2195"/>
              <a:gd name="T77" fmla="*/ 72465 h 445"/>
              <a:gd name="T78" fmla="*/ 1206010 w 2195"/>
              <a:gd name="T79" fmla="*/ 98578 h 445"/>
              <a:gd name="T80" fmla="*/ 1166437 w 2195"/>
              <a:gd name="T81" fmla="*/ 241549 h 445"/>
              <a:gd name="T82" fmla="*/ 1206010 w 2195"/>
              <a:gd name="T83" fmla="*/ 265704 h 445"/>
              <a:gd name="T84" fmla="*/ 1414256 w 2195"/>
              <a:gd name="T85" fmla="*/ 123386 h 445"/>
              <a:gd name="T86" fmla="*/ 1256612 w 2195"/>
              <a:gd name="T87" fmla="*/ 126650 h 445"/>
              <a:gd name="T88" fmla="*/ 1390901 w 2195"/>
              <a:gd name="T89" fmla="*/ 229798 h 445"/>
              <a:gd name="T90" fmla="*/ 1278020 w 2195"/>
              <a:gd name="T91" fmla="*/ 218047 h 445"/>
              <a:gd name="T92" fmla="*/ 1337704 w 2195"/>
              <a:gd name="T93" fmla="*/ 289206 h 445"/>
              <a:gd name="T94" fmla="*/ 1346138 w 2195"/>
              <a:gd name="T95" fmla="*/ 164515 h 445"/>
              <a:gd name="T96" fmla="*/ 1334461 w 2195"/>
              <a:gd name="T97" fmla="*/ 94661 h 44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195" h="445">
                <a:moveTo>
                  <a:pt x="154" y="142"/>
                </a:moveTo>
                <a:cubicBezTo>
                  <a:pt x="86" y="144"/>
                  <a:pt x="51" y="189"/>
                  <a:pt x="49" y="278"/>
                </a:cubicBezTo>
                <a:cubicBezTo>
                  <a:pt x="51" y="361"/>
                  <a:pt x="86" y="405"/>
                  <a:pt x="154" y="407"/>
                </a:cubicBezTo>
                <a:cubicBezTo>
                  <a:pt x="218" y="405"/>
                  <a:pt x="251" y="361"/>
                  <a:pt x="252" y="276"/>
                </a:cubicBezTo>
                <a:cubicBezTo>
                  <a:pt x="248" y="193"/>
                  <a:pt x="215" y="148"/>
                  <a:pt x="154" y="142"/>
                </a:cubicBezTo>
                <a:close/>
                <a:moveTo>
                  <a:pt x="152" y="443"/>
                </a:moveTo>
                <a:cubicBezTo>
                  <a:pt x="55" y="437"/>
                  <a:pt x="5" y="383"/>
                  <a:pt x="0" y="280"/>
                </a:cubicBezTo>
                <a:cubicBezTo>
                  <a:pt x="3" y="166"/>
                  <a:pt x="55" y="107"/>
                  <a:pt x="156" y="105"/>
                </a:cubicBezTo>
                <a:cubicBezTo>
                  <a:pt x="250" y="109"/>
                  <a:pt x="299" y="165"/>
                  <a:pt x="303" y="274"/>
                </a:cubicBezTo>
                <a:cubicBezTo>
                  <a:pt x="302" y="385"/>
                  <a:pt x="251" y="442"/>
                  <a:pt x="152" y="443"/>
                </a:cubicBezTo>
                <a:close/>
                <a:moveTo>
                  <a:pt x="665" y="227"/>
                </a:moveTo>
                <a:lnTo>
                  <a:pt x="665" y="434"/>
                </a:lnTo>
                <a:lnTo>
                  <a:pt x="618" y="434"/>
                </a:lnTo>
                <a:lnTo>
                  <a:pt x="618" y="234"/>
                </a:lnTo>
                <a:cubicBezTo>
                  <a:pt x="616" y="174"/>
                  <a:pt x="591" y="144"/>
                  <a:pt x="542" y="142"/>
                </a:cubicBezTo>
                <a:cubicBezTo>
                  <a:pt x="484" y="150"/>
                  <a:pt x="452" y="181"/>
                  <a:pt x="446" y="236"/>
                </a:cubicBezTo>
                <a:lnTo>
                  <a:pt x="446" y="434"/>
                </a:lnTo>
                <a:lnTo>
                  <a:pt x="400" y="436"/>
                </a:lnTo>
                <a:lnTo>
                  <a:pt x="400" y="111"/>
                </a:lnTo>
                <a:lnTo>
                  <a:pt x="446" y="111"/>
                </a:lnTo>
                <a:lnTo>
                  <a:pt x="446" y="160"/>
                </a:lnTo>
                <a:cubicBezTo>
                  <a:pt x="472" y="123"/>
                  <a:pt x="507" y="104"/>
                  <a:pt x="553" y="102"/>
                </a:cubicBezTo>
                <a:cubicBezTo>
                  <a:pt x="628" y="102"/>
                  <a:pt x="665" y="144"/>
                  <a:pt x="665" y="227"/>
                </a:cubicBezTo>
                <a:close/>
                <a:moveTo>
                  <a:pt x="897" y="407"/>
                </a:moveTo>
                <a:lnTo>
                  <a:pt x="906" y="432"/>
                </a:lnTo>
                <a:cubicBezTo>
                  <a:pt x="891" y="438"/>
                  <a:pt x="875" y="441"/>
                  <a:pt x="857" y="441"/>
                </a:cubicBezTo>
                <a:cubicBezTo>
                  <a:pt x="811" y="442"/>
                  <a:pt x="788" y="419"/>
                  <a:pt x="790" y="370"/>
                </a:cubicBezTo>
                <a:lnTo>
                  <a:pt x="790" y="151"/>
                </a:lnTo>
                <a:lnTo>
                  <a:pt x="745" y="151"/>
                </a:lnTo>
                <a:lnTo>
                  <a:pt x="745" y="111"/>
                </a:lnTo>
                <a:lnTo>
                  <a:pt x="790" y="111"/>
                </a:lnTo>
                <a:lnTo>
                  <a:pt x="790" y="24"/>
                </a:lnTo>
                <a:lnTo>
                  <a:pt x="837" y="0"/>
                </a:lnTo>
                <a:lnTo>
                  <a:pt x="837" y="111"/>
                </a:lnTo>
                <a:lnTo>
                  <a:pt x="897" y="111"/>
                </a:lnTo>
                <a:lnTo>
                  <a:pt x="897" y="151"/>
                </a:lnTo>
                <a:lnTo>
                  <a:pt x="837" y="151"/>
                </a:lnTo>
                <a:lnTo>
                  <a:pt x="837" y="370"/>
                </a:lnTo>
                <a:cubicBezTo>
                  <a:pt x="835" y="398"/>
                  <a:pt x="847" y="411"/>
                  <a:pt x="872" y="410"/>
                </a:cubicBezTo>
                <a:cubicBezTo>
                  <a:pt x="881" y="410"/>
                  <a:pt x="890" y="409"/>
                  <a:pt x="897" y="407"/>
                </a:cubicBezTo>
                <a:close/>
                <a:moveTo>
                  <a:pt x="1020" y="249"/>
                </a:moveTo>
                <a:lnTo>
                  <a:pt x="1214" y="249"/>
                </a:lnTo>
                <a:cubicBezTo>
                  <a:pt x="1211" y="184"/>
                  <a:pt x="1179" y="150"/>
                  <a:pt x="1118" y="147"/>
                </a:cubicBezTo>
                <a:cubicBezTo>
                  <a:pt x="1057" y="153"/>
                  <a:pt x="1024" y="187"/>
                  <a:pt x="1020" y="249"/>
                </a:cubicBezTo>
                <a:close/>
                <a:moveTo>
                  <a:pt x="1214" y="334"/>
                </a:moveTo>
                <a:lnTo>
                  <a:pt x="1263" y="347"/>
                </a:lnTo>
                <a:cubicBezTo>
                  <a:pt x="1245" y="413"/>
                  <a:pt x="1198" y="445"/>
                  <a:pt x="1120" y="443"/>
                </a:cubicBezTo>
                <a:cubicBezTo>
                  <a:pt x="1021" y="439"/>
                  <a:pt x="969" y="384"/>
                  <a:pt x="966" y="278"/>
                </a:cubicBezTo>
                <a:cubicBezTo>
                  <a:pt x="971" y="167"/>
                  <a:pt x="1021" y="109"/>
                  <a:pt x="1118" y="105"/>
                </a:cubicBezTo>
                <a:cubicBezTo>
                  <a:pt x="1213" y="107"/>
                  <a:pt x="1262" y="165"/>
                  <a:pt x="1265" y="278"/>
                </a:cubicBezTo>
                <a:cubicBezTo>
                  <a:pt x="1265" y="284"/>
                  <a:pt x="1265" y="288"/>
                  <a:pt x="1265" y="289"/>
                </a:cubicBezTo>
                <a:lnTo>
                  <a:pt x="1018" y="289"/>
                </a:lnTo>
                <a:cubicBezTo>
                  <a:pt x="1021" y="362"/>
                  <a:pt x="1054" y="401"/>
                  <a:pt x="1118" y="405"/>
                </a:cubicBezTo>
                <a:cubicBezTo>
                  <a:pt x="1169" y="405"/>
                  <a:pt x="1200" y="382"/>
                  <a:pt x="1214" y="334"/>
                </a:cubicBezTo>
                <a:close/>
                <a:moveTo>
                  <a:pt x="1626" y="227"/>
                </a:moveTo>
                <a:lnTo>
                  <a:pt x="1626" y="434"/>
                </a:lnTo>
                <a:lnTo>
                  <a:pt x="1580" y="434"/>
                </a:lnTo>
                <a:lnTo>
                  <a:pt x="1580" y="234"/>
                </a:lnTo>
                <a:cubicBezTo>
                  <a:pt x="1578" y="174"/>
                  <a:pt x="1553" y="144"/>
                  <a:pt x="1504" y="142"/>
                </a:cubicBezTo>
                <a:cubicBezTo>
                  <a:pt x="1446" y="150"/>
                  <a:pt x="1414" y="181"/>
                  <a:pt x="1408" y="236"/>
                </a:cubicBezTo>
                <a:lnTo>
                  <a:pt x="1408" y="434"/>
                </a:lnTo>
                <a:lnTo>
                  <a:pt x="1361" y="436"/>
                </a:lnTo>
                <a:lnTo>
                  <a:pt x="1361" y="111"/>
                </a:lnTo>
                <a:lnTo>
                  <a:pt x="1408" y="111"/>
                </a:lnTo>
                <a:lnTo>
                  <a:pt x="1408" y="160"/>
                </a:lnTo>
                <a:cubicBezTo>
                  <a:pt x="1433" y="123"/>
                  <a:pt x="1469" y="104"/>
                  <a:pt x="1515" y="102"/>
                </a:cubicBezTo>
                <a:cubicBezTo>
                  <a:pt x="1589" y="102"/>
                  <a:pt x="1626" y="144"/>
                  <a:pt x="1626" y="227"/>
                </a:cubicBezTo>
                <a:close/>
                <a:moveTo>
                  <a:pt x="1859" y="407"/>
                </a:moveTo>
                <a:lnTo>
                  <a:pt x="1868" y="432"/>
                </a:lnTo>
                <a:cubicBezTo>
                  <a:pt x="1853" y="438"/>
                  <a:pt x="1836" y="441"/>
                  <a:pt x="1818" y="441"/>
                </a:cubicBezTo>
                <a:cubicBezTo>
                  <a:pt x="1772" y="442"/>
                  <a:pt x="1750" y="419"/>
                  <a:pt x="1752" y="370"/>
                </a:cubicBezTo>
                <a:lnTo>
                  <a:pt x="1752" y="151"/>
                </a:lnTo>
                <a:lnTo>
                  <a:pt x="1707" y="151"/>
                </a:lnTo>
                <a:lnTo>
                  <a:pt x="1707" y="111"/>
                </a:lnTo>
                <a:lnTo>
                  <a:pt x="1752" y="111"/>
                </a:lnTo>
                <a:lnTo>
                  <a:pt x="1752" y="24"/>
                </a:lnTo>
                <a:lnTo>
                  <a:pt x="1798" y="0"/>
                </a:lnTo>
                <a:lnTo>
                  <a:pt x="1798" y="111"/>
                </a:lnTo>
                <a:lnTo>
                  <a:pt x="1859" y="111"/>
                </a:lnTo>
                <a:lnTo>
                  <a:pt x="1859" y="151"/>
                </a:lnTo>
                <a:lnTo>
                  <a:pt x="1798" y="151"/>
                </a:lnTo>
                <a:lnTo>
                  <a:pt x="1798" y="370"/>
                </a:lnTo>
                <a:cubicBezTo>
                  <a:pt x="1797" y="398"/>
                  <a:pt x="1809" y="411"/>
                  <a:pt x="1834" y="410"/>
                </a:cubicBezTo>
                <a:cubicBezTo>
                  <a:pt x="1843" y="410"/>
                  <a:pt x="1851" y="409"/>
                  <a:pt x="1859" y="407"/>
                </a:cubicBezTo>
                <a:close/>
                <a:moveTo>
                  <a:pt x="2131" y="203"/>
                </a:moveTo>
                <a:lnTo>
                  <a:pt x="2180" y="189"/>
                </a:lnTo>
                <a:cubicBezTo>
                  <a:pt x="2167" y="133"/>
                  <a:pt x="2125" y="104"/>
                  <a:pt x="2055" y="102"/>
                </a:cubicBezTo>
                <a:cubicBezTo>
                  <a:pt x="1982" y="105"/>
                  <a:pt x="1943" y="136"/>
                  <a:pt x="1937" y="194"/>
                </a:cubicBezTo>
                <a:cubicBezTo>
                  <a:pt x="1934" y="249"/>
                  <a:pt x="1976" y="281"/>
                  <a:pt x="2062" y="292"/>
                </a:cubicBezTo>
                <a:cubicBezTo>
                  <a:pt x="2118" y="302"/>
                  <a:pt x="2146" y="322"/>
                  <a:pt x="2144" y="352"/>
                </a:cubicBezTo>
                <a:cubicBezTo>
                  <a:pt x="2143" y="387"/>
                  <a:pt x="2115" y="406"/>
                  <a:pt x="2062" y="407"/>
                </a:cubicBezTo>
                <a:cubicBezTo>
                  <a:pt x="2013" y="409"/>
                  <a:pt x="1982" y="384"/>
                  <a:pt x="1970" y="334"/>
                </a:cubicBezTo>
                <a:lnTo>
                  <a:pt x="1924" y="347"/>
                </a:lnTo>
                <a:cubicBezTo>
                  <a:pt x="1941" y="413"/>
                  <a:pt x="1988" y="445"/>
                  <a:pt x="2062" y="443"/>
                </a:cubicBezTo>
                <a:cubicBezTo>
                  <a:pt x="2148" y="442"/>
                  <a:pt x="2192" y="410"/>
                  <a:pt x="2193" y="350"/>
                </a:cubicBezTo>
                <a:cubicBezTo>
                  <a:pt x="2195" y="298"/>
                  <a:pt x="2155" y="265"/>
                  <a:pt x="2075" y="252"/>
                </a:cubicBezTo>
                <a:cubicBezTo>
                  <a:pt x="2014" y="241"/>
                  <a:pt x="1985" y="222"/>
                  <a:pt x="1986" y="194"/>
                </a:cubicBezTo>
                <a:cubicBezTo>
                  <a:pt x="1990" y="162"/>
                  <a:pt x="2014" y="146"/>
                  <a:pt x="2057" y="145"/>
                </a:cubicBezTo>
                <a:cubicBezTo>
                  <a:pt x="2097" y="145"/>
                  <a:pt x="2122" y="164"/>
                  <a:pt x="2131" y="203"/>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lIns="81621" tIns="40811" rIns="81621" bIns="40811"/>
          <a:lstStyle/>
          <a:p>
            <a:pPr>
              <a:buFont typeface="Arial" panose="020B0604020202020204" pitchFamily="34" charset="0"/>
              <a:buNone/>
            </a:pPr>
            <a:endParaRPr lang="zh-CN" altLang="en-US">
              <a:solidFill>
                <a:srgbClr val="024C89"/>
              </a:solidFill>
              <a:latin typeface="Arial" panose="020B0604020202020204" pitchFamily="34" charset="0"/>
              <a:ea typeface="宋体" panose="02010600030101010101" pitchFamily="2" charset="-122"/>
            </a:endParaRPr>
          </a:p>
        </p:txBody>
      </p:sp>
      <p:sp>
        <p:nvSpPr>
          <p:cNvPr id="22" name="Freeform 9"/>
          <p:cNvSpPr>
            <a:spLocks noEditPoints="1"/>
          </p:cNvSpPr>
          <p:nvPr/>
        </p:nvSpPr>
        <p:spPr bwMode="auto">
          <a:xfrm>
            <a:off x="3388725" y="1004367"/>
            <a:ext cx="106345" cy="2767817"/>
          </a:xfrm>
          <a:custGeom>
            <a:avLst/>
            <a:gdLst>
              <a:gd name="T0" fmla="*/ 0 w 153"/>
              <a:gd name="T1" fmla="*/ 0 h 6522"/>
              <a:gd name="T2" fmla="*/ 46203 w 153"/>
              <a:gd name="T3" fmla="*/ 0 h 6522"/>
              <a:gd name="T4" fmla="*/ 46203 w 153"/>
              <a:gd name="T5" fmla="*/ 5040312 h 6522"/>
              <a:gd name="T6" fmla="*/ 0 w 153"/>
              <a:gd name="T7" fmla="*/ 5040312 h 6522"/>
              <a:gd name="T8" fmla="*/ 0 w 153"/>
              <a:gd name="T9" fmla="*/ 0 h 6522"/>
              <a:gd name="T10" fmla="*/ 99224 w 153"/>
              <a:gd name="T11" fmla="*/ 0 h 6522"/>
              <a:gd name="T12" fmla="*/ 115887 w 153"/>
              <a:gd name="T13" fmla="*/ 0 h 6522"/>
              <a:gd name="T14" fmla="*/ 115887 w 153"/>
              <a:gd name="T15" fmla="*/ 5040312 h 6522"/>
              <a:gd name="T16" fmla="*/ 99224 w 153"/>
              <a:gd name="T17" fmla="*/ 5040312 h 6522"/>
              <a:gd name="T18" fmla="*/ 99224 w 153"/>
              <a:gd name="T19" fmla="*/ 0 h 65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3" h="6522">
                <a:moveTo>
                  <a:pt x="0" y="0"/>
                </a:moveTo>
                <a:lnTo>
                  <a:pt x="61" y="0"/>
                </a:lnTo>
                <a:lnTo>
                  <a:pt x="61" y="6522"/>
                </a:lnTo>
                <a:lnTo>
                  <a:pt x="0" y="6522"/>
                </a:lnTo>
                <a:lnTo>
                  <a:pt x="0" y="0"/>
                </a:lnTo>
                <a:close/>
                <a:moveTo>
                  <a:pt x="131" y="0"/>
                </a:moveTo>
                <a:lnTo>
                  <a:pt x="153" y="0"/>
                </a:lnTo>
                <a:lnTo>
                  <a:pt x="153" y="6522"/>
                </a:lnTo>
                <a:lnTo>
                  <a:pt x="131" y="6522"/>
                </a:lnTo>
                <a:lnTo>
                  <a:pt x="131" y="0"/>
                </a:lnTo>
                <a:close/>
              </a:path>
            </a:pathLst>
          </a:custGeom>
          <a:solidFill>
            <a:srgbClr val="2E2C2C"/>
          </a:solidFill>
          <a:ln>
            <a:noFill/>
          </a:ln>
          <a:extLst>
            <a:ext uri="{91240B29-F687-4F45-9708-019B960494DF}">
              <a14:hiddenLine xmlns:a14="http://schemas.microsoft.com/office/drawing/2010/main" w="9525">
                <a:solidFill>
                  <a:srgbClr val="000000"/>
                </a:solidFill>
                <a:round/>
              </a14:hiddenLine>
            </a:ext>
          </a:extLst>
        </p:spPr>
        <p:txBody>
          <a:bodyPr lIns="81621" tIns="40811" rIns="81621" bIns="40811"/>
          <a:lstStyle/>
          <a:p>
            <a:pPr>
              <a:buFont typeface="Arial" panose="020B0604020202020204" pitchFamily="34" charset="0"/>
              <a:buNone/>
            </a:pPr>
            <a:endParaRPr lang="zh-CN" altLang="en-US">
              <a:solidFill>
                <a:srgbClr val="024C89"/>
              </a:solidFill>
              <a:latin typeface="Arial" panose="020B0604020202020204" pitchFamily="34" charset="0"/>
              <a:ea typeface="宋体" panose="02010600030101010101" pitchFamily="2" charset="-122"/>
            </a:endParaRPr>
          </a:p>
        </p:txBody>
      </p:sp>
      <p:sp>
        <p:nvSpPr>
          <p:cNvPr id="23" name="Freeform 10"/>
          <p:cNvSpPr/>
          <p:nvPr/>
        </p:nvSpPr>
        <p:spPr bwMode="auto">
          <a:xfrm>
            <a:off x="3820450" y="1124621"/>
            <a:ext cx="4485496" cy="478631"/>
          </a:xfrm>
          <a:custGeom>
            <a:avLst/>
            <a:gdLst>
              <a:gd name="T0" fmla="*/ 64938 w 6425"/>
              <a:gd name="T1" fmla="*/ 0 h 911"/>
              <a:gd name="T2" fmla="*/ 4420639 w 6425"/>
              <a:gd name="T3" fmla="*/ 0 h 911"/>
              <a:gd name="T4" fmla="*/ 4486275 w 6425"/>
              <a:gd name="T5" fmla="*/ 65148 h 911"/>
              <a:gd name="T6" fmla="*/ 4486275 w 6425"/>
              <a:gd name="T7" fmla="*/ 573027 h 911"/>
              <a:gd name="T8" fmla="*/ 4420639 w 6425"/>
              <a:gd name="T9" fmla="*/ 638175 h 911"/>
              <a:gd name="T10" fmla="*/ 64938 w 6425"/>
              <a:gd name="T11" fmla="*/ 638175 h 911"/>
              <a:gd name="T12" fmla="*/ 0 w 6425"/>
              <a:gd name="T13" fmla="*/ 573027 h 911"/>
              <a:gd name="T14" fmla="*/ 0 w 6425"/>
              <a:gd name="T15" fmla="*/ 65148 h 911"/>
              <a:gd name="T16" fmla="*/ 64938 w 6425"/>
              <a:gd name="T17" fmla="*/ 0 h 9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425" h="911">
                <a:moveTo>
                  <a:pt x="93" y="0"/>
                </a:moveTo>
                <a:lnTo>
                  <a:pt x="6331" y="0"/>
                </a:lnTo>
                <a:cubicBezTo>
                  <a:pt x="6383" y="0"/>
                  <a:pt x="6425" y="42"/>
                  <a:pt x="6425" y="93"/>
                </a:cubicBezTo>
                <a:lnTo>
                  <a:pt x="6425" y="818"/>
                </a:lnTo>
                <a:cubicBezTo>
                  <a:pt x="6425" y="869"/>
                  <a:pt x="6383" y="911"/>
                  <a:pt x="6331" y="911"/>
                </a:cubicBezTo>
                <a:lnTo>
                  <a:pt x="93" y="911"/>
                </a:lnTo>
                <a:cubicBezTo>
                  <a:pt x="42" y="911"/>
                  <a:pt x="0" y="869"/>
                  <a:pt x="0" y="818"/>
                </a:cubicBezTo>
                <a:lnTo>
                  <a:pt x="0" y="93"/>
                </a:lnTo>
                <a:cubicBezTo>
                  <a:pt x="0" y="42"/>
                  <a:pt x="42" y="0"/>
                  <a:pt x="93" y="0"/>
                </a:cubicBezTo>
                <a:close/>
              </a:path>
            </a:pathLst>
          </a:custGeom>
          <a:solidFill>
            <a:srgbClr val="2782A7"/>
          </a:solidFill>
          <a:ln>
            <a:noFill/>
          </a:ln>
        </p:spPr>
        <p:txBody>
          <a:bodyPr lIns="81621" tIns="40811" rIns="81621" bIns="40811"/>
          <a:lstStyle/>
          <a:p>
            <a:pPr>
              <a:buFont typeface="Arial" panose="020B0604020202020204" pitchFamily="34" charset="0"/>
              <a:buNone/>
            </a:pPr>
            <a:endParaRPr lang="zh-CN" altLang="en-US">
              <a:solidFill>
                <a:srgbClr val="024C89"/>
              </a:solidFill>
              <a:latin typeface="Arial" panose="020B0604020202020204" pitchFamily="34" charset="0"/>
              <a:ea typeface="宋体" panose="02010600030101010101" pitchFamily="2" charset="-122"/>
            </a:endParaRPr>
          </a:p>
        </p:txBody>
      </p:sp>
      <p:grpSp>
        <p:nvGrpSpPr>
          <p:cNvPr id="24" name="组合 58"/>
          <p:cNvGrpSpPr/>
          <p:nvPr/>
        </p:nvGrpSpPr>
        <p:grpSpPr bwMode="auto">
          <a:xfrm>
            <a:off x="3923619" y="1166293"/>
            <a:ext cx="426132" cy="477054"/>
            <a:chOff x="0" y="0"/>
            <a:chExt cx="588963" cy="744125"/>
          </a:xfrm>
        </p:grpSpPr>
        <p:sp>
          <p:nvSpPr>
            <p:cNvPr id="25" name="Oval 16"/>
            <p:cNvSpPr>
              <a:spLocks noChangeArrowheads="1"/>
            </p:cNvSpPr>
            <p:nvPr/>
          </p:nvSpPr>
          <p:spPr bwMode="auto">
            <a:xfrm>
              <a:off x="0" y="27890"/>
              <a:ext cx="588963" cy="59055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buFont typeface="Arial" panose="020B0604020202020204" pitchFamily="34" charset="0"/>
                <a:buNone/>
              </a:pPr>
              <a:endParaRPr lang="zh-CN" altLang="en-US" sz="2500">
                <a:solidFill>
                  <a:srgbClr val="024C89"/>
                </a:solidFill>
                <a:latin typeface="Arial" panose="020B0604020202020204" pitchFamily="34" charset="0"/>
                <a:ea typeface="宋体" panose="02010600030101010101" pitchFamily="2" charset="-122"/>
              </a:endParaRPr>
            </a:p>
          </p:txBody>
        </p:sp>
        <p:sp>
          <p:nvSpPr>
            <p:cNvPr id="26" name="TextBox 60"/>
            <p:cNvSpPr txBox="1">
              <a:spLocks noChangeArrowheads="1"/>
            </p:cNvSpPr>
            <p:nvPr/>
          </p:nvSpPr>
          <p:spPr bwMode="auto">
            <a:xfrm>
              <a:off x="59481" y="0"/>
              <a:ext cx="446958" cy="74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en-US" altLang="zh-CN" sz="2500" b="1" dirty="0">
                  <a:solidFill>
                    <a:srgbClr val="2782A7"/>
                  </a:solidFill>
                  <a:latin typeface="微软雅黑" panose="020B0503020204020204" charset="-122"/>
                  <a:ea typeface="微软雅黑" panose="020B0503020204020204" charset="-122"/>
                </a:rPr>
                <a:t>1</a:t>
              </a:r>
              <a:endParaRPr lang="zh-CN" altLang="en-US" sz="2500" b="1" dirty="0">
                <a:solidFill>
                  <a:srgbClr val="2782A7"/>
                </a:solidFill>
                <a:latin typeface="微软雅黑" panose="020B0503020204020204" charset="-122"/>
                <a:ea typeface="微软雅黑" panose="020B0503020204020204" charset="-122"/>
              </a:endParaRPr>
            </a:p>
          </p:txBody>
        </p:sp>
      </p:grpSp>
      <p:sp>
        <p:nvSpPr>
          <p:cNvPr id="27" name="Freeform 10"/>
          <p:cNvSpPr/>
          <p:nvPr/>
        </p:nvSpPr>
        <p:spPr bwMode="auto">
          <a:xfrm>
            <a:off x="3820450" y="1849713"/>
            <a:ext cx="4485496" cy="478631"/>
          </a:xfrm>
          <a:custGeom>
            <a:avLst/>
            <a:gdLst>
              <a:gd name="T0" fmla="*/ 64938 w 6425"/>
              <a:gd name="T1" fmla="*/ 0 h 911"/>
              <a:gd name="T2" fmla="*/ 4420639 w 6425"/>
              <a:gd name="T3" fmla="*/ 0 h 911"/>
              <a:gd name="T4" fmla="*/ 4486275 w 6425"/>
              <a:gd name="T5" fmla="*/ 65148 h 911"/>
              <a:gd name="T6" fmla="*/ 4486275 w 6425"/>
              <a:gd name="T7" fmla="*/ 573027 h 911"/>
              <a:gd name="T8" fmla="*/ 4420639 w 6425"/>
              <a:gd name="T9" fmla="*/ 638175 h 911"/>
              <a:gd name="T10" fmla="*/ 64938 w 6425"/>
              <a:gd name="T11" fmla="*/ 638175 h 911"/>
              <a:gd name="T12" fmla="*/ 0 w 6425"/>
              <a:gd name="T13" fmla="*/ 573027 h 911"/>
              <a:gd name="T14" fmla="*/ 0 w 6425"/>
              <a:gd name="T15" fmla="*/ 65148 h 911"/>
              <a:gd name="T16" fmla="*/ 64938 w 6425"/>
              <a:gd name="T17" fmla="*/ 0 h 9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425" h="911">
                <a:moveTo>
                  <a:pt x="93" y="0"/>
                </a:moveTo>
                <a:lnTo>
                  <a:pt x="6331" y="0"/>
                </a:lnTo>
                <a:cubicBezTo>
                  <a:pt x="6383" y="0"/>
                  <a:pt x="6425" y="42"/>
                  <a:pt x="6425" y="93"/>
                </a:cubicBezTo>
                <a:lnTo>
                  <a:pt x="6425" y="818"/>
                </a:lnTo>
                <a:cubicBezTo>
                  <a:pt x="6425" y="869"/>
                  <a:pt x="6383" y="911"/>
                  <a:pt x="6331" y="911"/>
                </a:cubicBezTo>
                <a:lnTo>
                  <a:pt x="93" y="911"/>
                </a:lnTo>
                <a:cubicBezTo>
                  <a:pt x="42" y="911"/>
                  <a:pt x="0" y="869"/>
                  <a:pt x="0" y="818"/>
                </a:cubicBezTo>
                <a:lnTo>
                  <a:pt x="0" y="93"/>
                </a:lnTo>
                <a:cubicBezTo>
                  <a:pt x="0" y="42"/>
                  <a:pt x="42" y="0"/>
                  <a:pt x="93" y="0"/>
                </a:cubicBezTo>
                <a:close/>
              </a:path>
            </a:pathLst>
          </a:custGeom>
          <a:solidFill>
            <a:srgbClr val="2782A7"/>
          </a:solidFill>
          <a:ln>
            <a:noFill/>
          </a:ln>
        </p:spPr>
        <p:txBody>
          <a:bodyPr lIns="81621" tIns="40811" rIns="81621" bIns="40811"/>
          <a:lstStyle/>
          <a:p>
            <a:pPr>
              <a:buFont typeface="Arial" panose="020B0604020202020204" pitchFamily="34" charset="0"/>
              <a:buNone/>
            </a:pPr>
            <a:endParaRPr lang="zh-CN" altLang="en-US">
              <a:solidFill>
                <a:srgbClr val="024C89"/>
              </a:solidFill>
              <a:latin typeface="Arial" panose="020B0604020202020204" pitchFamily="34" charset="0"/>
              <a:ea typeface="宋体" panose="02010600030101010101" pitchFamily="2" charset="-122"/>
            </a:endParaRPr>
          </a:p>
        </p:txBody>
      </p:sp>
      <p:grpSp>
        <p:nvGrpSpPr>
          <p:cNvPr id="28" name="组合 62"/>
          <p:cNvGrpSpPr/>
          <p:nvPr/>
        </p:nvGrpSpPr>
        <p:grpSpPr bwMode="auto">
          <a:xfrm>
            <a:off x="3923619" y="1891382"/>
            <a:ext cx="426132" cy="477054"/>
            <a:chOff x="0" y="0"/>
            <a:chExt cx="588963" cy="744123"/>
          </a:xfrm>
        </p:grpSpPr>
        <p:sp>
          <p:nvSpPr>
            <p:cNvPr id="29" name="Oval 16"/>
            <p:cNvSpPr>
              <a:spLocks noChangeArrowheads="1"/>
            </p:cNvSpPr>
            <p:nvPr/>
          </p:nvSpPr>
          <p:spPr bwMode="auto">
            <a:xfrm>
              <a:off x="0" y="27890"/>
              <a:ext cx="588963" cy="59055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buFont typeface="Arial" panose="020B0604020202020204" pitchFamily="34" charset="0"/>
                <a:buNone/>
              </a:pPr>
              <a:endParaRPr lang="zh-CN" altLang="en-US" sz="2500">
                <a:solidFill>
                  <a:srgbClr val="024C89"/>
                </a:solidFill>
                <a:latin typeface="Arial" panose="020B0604020202020204" pitchFamily="34" charset="0"/>
                <a:ea typeface="宋体" panose="02010600030101010101" pitchFamily="2" charset="-122"/>
              </a:endParaRPr>
            </a:p>
          </p:txBody>
        </p:sp>
        <p:sp>
          <p:nvSpPr>
            <p:cNvPr id="30" name="TextBox 64"/>
            <p:cNvSpPr txBox="1">
              <a:spLocks noChangeArrowheads="1"/>
            </p:cNvSpPr>
            <p:nvPr/>
          </p:nvSpPr>
          <p:spPr bwMode="auto">
            <a:xfrm>
              <a:off x="59481" y="0"/>
              <a:ext cx="446958" cy="744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en-US" altLang="zh-CN" sz="2500" b="1" dirty="0">
                  <a:solidFill>
                    <a:srgbClr val="2782A7"/>
                  </a:solidFill>
                  <a:latin typeface="微软雅黑" panose="020B0503020204020204" charset="-122"/>
                  <a:ea typeface="微软雅黑" panose="020B0503020204020204" charset="-122"/>
                </a:rPr>
                <a:t>2</a:t>
              </a:r>
              <a:endParaRPr lang="zh-CN" altLang="en-US" sz="2500" b="1" dirty="0">
                <a:solidFill>
                  <a:srgbClr val="2782A7"/>
                </a:solidFill>
                <a:latin typeface="微软雅黑" panose="020B0503020204020204" charset="-122"/>
                <a:ea typeface="微软雅黑" panose="020B0503020204020204" charset="-122"/>
              </a:endParaRPr>
            </a:p>
          </p:txBody>
        </p:sp>
      </p:grpSp>
      <p:sp>
        <p:nvSpPr>
          <p:cNvPr id="31" name="Freeform 10"/>
          <p:cNvSpPr/>
          <p:nvPr/>
        </p:nvSpPr>
        <p:spPr bwMode="auto">
          <a:xfrm>
            <a:off x="3820450" y="2556944"/>
            <a:ext cx="4485496" cy="478631"/>
          </a:xfrm>
          <a:custGeom>
            <a:avLst/>
            <a:gdLst>
              <a:gd name="T0" fmla="*/ 64938 w 6425"/>
              <a:gd name="T1" fmla="*/ 0 h 911"/>
              <a:gd name="T2" fmla="*/ 4420639 w 6425"/>
              <a:gd name="T3" fmla="*/ 0 h 911"/>
              <a:gd name="T4" fmla="*/ 4486275 w 6425"/>
              <a:gd name="T5" fmla="*/ 65148 h 911"/>
              <a:gd name="T6" fmla="*/ 4486275 w 6425"/>
              <a:gd name="T7" fmla="*/ 573027 h 911"/>
              <a:gd name="T8" fmla="*/ 4420639 w 6425"/>
              <a:gd name="T9" fmla="*/ 638175 h 911"/>
              <a:gd name="T10" fmla="*/ 64938 w 6425"/>
              <a:gd name="T11" fmla="*/ 638175 h 911"/>
              <a:gd name="T12" fmla="*/ 0 w 6425"/>
              <a:gd name="T13" fmla="*/ 573027 h 911"/>
              <a:gd name="T14" fmla="*/ 0 w 6425"/>
              <a:gd name="T15" fmla="*/ 65148 h 911"/>
              <a:gd name="T16" fmla="*/ 64938 w 6425"/>
              <a:gd name="T17" fmla="*/ 0 h 9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425" h="911">
                <a:moveTo>
                  <a:pt x="93" y="0"/>
                </a:moveTo>
                <a:lnTo>
                  <a:pt x="6331" y="0"/>
                </a:lnTo>
                <a:cubicBezTo>
                  <a:pt x="6383" y="0"/>
                  <a:pt x="6425" y="42"/>
                  <a:pt x="6425" y="93"/>
                </a:cubicBezTo>
                <a:lnTo>
                  <a:pt x="6425" y="818"/>
                </a:lnTo>
                <a:cubicBezTo>
                  <a:pt x="6425" y="869"/>
                  <a:pt x="6383" y="911"/>
                  <a:pt x="6331" y="911"/>
                </a:cubicBezTo>
                <a:lnTo>
                  <a:pt x="93" y="911"/>
                </a:lnTo>
                <a:cubicBezTo>
                  <a:pt x="42" y="911"/>
                  <a:pt x="0" y="869"/>
                  <a:pt x="0" y="818"/>
                </a:cubicBezTo>
                <a:lnTo>
                  <a:pt x="0" y="93"/>
                </a:lnTo>
                <a:cubicBezTo>
                  <a:pt x="0" y="42"/>
                  <a:pt x="42" y="0"/>
                  <a:pt x="93" y="0"/>
                </a:cubicBezTo>
                <a:close/>
              </a:path>
            </a:pathLst>
          </a:custGeom>
          <a:solidFill>
            <a:srgbClr val="2782A7"/>
          </a:solidFill>
          <a:ln>
            <a:noFill/>
          </a:ln>
        </p:spPr>
        <p:txBody>
          <a:bodyPr lIns="81621" tIns="40811" rIns="81621" bIns="40811"/>
          <a:lstStyle/>
          <a:p>
            <a:pPr>
              <a:buFont typeface="Arial" panose="020B0604020202020204" pitchFamily="34" charset="0"/>
              <a:buNone/>
            </a:pPr>
            <a:endParaRPr lang="zh-CN" altLang="en-US">
              <a:solidFill>
                <a:srgbClr val="024C89"/>
              </a:solidFill>
              <a:latin typeface="Arial" panose="020B0604020202020204" pitchFamily="34" charset="0"/>
              <a:ea typeface="宋体" panose="02010600030101010101" pitchFamily="2" charset="-122"/>
            </a:endParaRPr>
          </a:p>
        </p:txBody>
      </p:sp>
      <p:grpSp>
        <p:nvGrpSpPr>
          <p:cNvPr id="32" name="组合 71"/>
          <p:cNvGrpSpPr/>
          <p:nvPr/>
        </p:nvGrpSpPr>
        <p:grpSpPr bwMode="auto">
          <a:xfrm>
            <a:off x="3923619" y="2598614"/>
            <a:ext cx="426132" cy="477054"/>
            <a:chOff x="0" y="0"/>
            <a:chExt cx="588963" cy="746365"/>
          </a:xfrm>
        </p:grpSpPr>
        <p:sp>
          <p:nvSpPr>
            <p:cNvPr id="33" name="Oval 16"/>
            <p:cNvSpPr>
              <a:spLocks noChangeArrowheads="1"/>
            </p:cNvSpPr>
            <p:nvPr/>
          </p:nvSpPr>
          <p:spPr bwMode="auto">
            <a:xfrm>
              <a:off x="0" y="27890"/>
              <a:ext cx="588963" cy="59055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buFont typeface="Arial" panose="020B0604020202020204" pitchFamily="34" charset="0"/>
                <a:buNone/>
              </a:pPr>
              <a:endParaRPr lang="zh-CN" altLang="en-US" sz="2500">
                <a:solidFill>
                  <a:srgbClr val="024C89"/>
                </a:solidFill>
                <a:latin typeface="Arial" panose="020B0604020202020204" pitchFamily="34" charset="0"/>
                <a:ea typeface="宋体" panose="02010600030101010101" pitchFamily="2" charset="-122"/>
              </a:endParaRPr>
            </a:p>
          </p:txBody>
        </p:sp>
        <p:sp>
          <p:nvSpPr>
            <p:cNvPr id="34" name="TextBox 78"/>
            <p:cNvSpPr txBox="1">
              <a:spLocks noChangeArrowheads="1"/>
            </p:cNvSpPr>
            <p:nvPr/>
          </p:nvSpPr>
          <p:spPr bwMode="auto">
            <a:xfrm>
              <a:off x="59481" y="0"/>
              <a:ext cx="446958" cy="746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en-US" altLang="zh-CN" sz="2500" b="1" dirty="0">
                  <a:solidFill>
                    <a:srgbClr val="2782A7"/>
                  </a:solidFill>
                  <a:latin typeface="微软雅黑" panose="020B0503020204020204" charset="-122"/>
                  <a:ea typeface="微软雅黑" panose="020B0503020204020204" charset="-122"/>
                </a:rPr>
                <a:t>3</a:t>
              </a:r>
              <a:endParaRPr lang="zh-CN" altLang="en-US" sz="2500" b="1" dirty="0">
                <a:solidFill>
                  <a:srgbClr val="2782A7"/>
                </a:solidFill>
                <a:latin typeface="微软雅黑" panose="020B0503020204020204" charset="-122"/>
                <a:ea typeface="微软雅黑" panose="020B0503020204020204" charset="-122"/>
              </a:endParaRPr>
            </a:p>
          </p:txBody>
        </p:sp>
      </p:grpSp>
      <p:sp>
        <p:nvSpPr>
          <p:cNvPr id="35" name="Freeform 10"/>
          <p:cNvSpPr/>
          <p:nvPr/>
        </p:nvSpPr>
        <p:spPr bwMode="auto">
          <a:xfrm>
            <a:off x="3820450" y="3253459"/>
            <a:ext cx="4485496" cy="478631"/>
          </a:xfrm>
          <a:custGeom>
            <a:avLst/>
            <a:gdLst>
              <a:gd name="T0" fmla="*/ 64938 w 6425"/>
              <a:gd name="T1" fmla="*/ 0 h 911"/>
              <a:gd name="T2" fmla="*/ 4420639 w 6425"/>
              <a:gd name="T3" fmla="*/ 0 h 911"/>
              <a:gd name="T4" fmla="*/ 4486275 w 6425"/>
              <a:gd name="T5" fmla="*/ 65148 h 911"/>
              <a:gd name="T6" fmla="*/ 4486275 w 6425"/>
              <a:gd name="T7" fmla="*/ 573027 h 911"/>
              <a:gd name="T8" fmla="*/ 4420639 w 6425"/>
              <a:gd name="T9" fmla="*/ 638175 h 911"/>
              <a:gd name="T10" fmla="*/ 64938 w 6425"/>
              <a:gd name="T11" fmla="*/ 638175 h 911"/>
              <a:gd name="T12" fmla="*/ 0 w 6425"/>
              <a:gd name="T13" fmla="*/ 573027 h 911"/>
              <a:gd name="T14" fmla="*/ 0 w 6425"/>
              <a:gd name="T15" fmla="*/ 65148 h 911"/>
              <a:gd name="T16" fmla="*/ 64938 w 6425"/>
              <a:gd name="T17" fmla="*/ 0 h 9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425" h="911">
                <a:moveTo>
                  <a:pt x="93" y="0"/>
                </a:moveTo>
                <a:lnTo>
                  <a:pt x="6331" y="0"/>
                </a:lnTo>
                <a:cubicBezTo>
                  <a:pt x="6383" y="0"/>
                  <a:pt x="6425" y="42"/>
                  <a:pt x="6425" y="93"/>
                </a:cubicBezTo>
                <a:lnTo>
                  <a:pt x="6425" y="818"/>
                </a:lnTo>
                <a:cubicBezTo>
                  <a:pt x="6425" y="869"/>
                  <a:pt x="6383" y="911"/>
                  <a:pt x="6331" y="911"/>
                </a:cubicBezTo>
                <a:lnTo>
                  <a:pt x="93" y="911"/>
                </a:lnTo>
                <a:cubicBezTo>
                  <a:pt x="42" y="911"/>
                  <a:pt x="0" y="869"/>
                  <a:pt x="0" y="818"/>
                </a:cubicBezTo>
                <a:lnTo>
                  <a:pt x="0" y="93"/>
                </a:lnTo>
                <a:cubicBezTo>
                  <a:pt x="0" y="42"/>
                  <a:pt x="42" y="0"/>
                  <a:pt x="93" y="0"/>
                </a:cubicBezTo>
                <a:close/>
              </a:path>
            </a:pathLst>
          </a:custGeom>
          <a:solidFill>
            <a:srgbClr val="2782A7"/>
          </a:solidFill>
          <a:ln>
            <a:noFill/>
          </a:ln>
        </p:spPr>
        <p:txBody>
          <a:bodyPr lIns="81621" tIns="40811" rIns="81621" bIns="40811"/>
          <a:lstStyle/>
          <a:p>
            <a:pPr>
              <a:buFont typeface="Arial" panose="020B0604020202020204" pitchFamily="34" charset="0"/>
              <a:buNone/>
            </a:pPr>
            <a:endParaRPr lang="zh-CN" altLang="en-US">
              <a:solidFill>
                <a:srgbClr val="024C89"/>
              </a:solidFill>
              <a:latin typeface="Arial" panose="020B0604020202020204" pitchFamily="34" charset="0"/>
              <a:ea typeface="宋体" panose="02010600030101010101" pitchFamily="2" charset="-122"/>
            </a:endParaRPr>
          </a:p>
        </p:txBody>
      </p:sp>
      <p:grpSp>
        <p:nvGrpSpPr>
          <p:cNvPr id="36" name="组合 80"/>
          <p:cNvGrpSpPr/>
          <p:nvPr/>
        </p:nvGrpSpPr>
        <p:grpSpPr bwMode="auto">
          <a:xfrm>
            <a:off x="3923619" y="3295130"/>
            <a:ext cx="426132" cy="477054"/>
            <a:chOff x="0" y="0"/>
            <a:chExt cx="588963" cy="744125"/>
          </a:xfrm>
        </p:grpSpPr>
        <p:sp>
          <p:nvSpPr>
            <p:cNvPr id="37" name="Oval 16"/>
            <p:cNvSpPr>
              <a:spLocks noChangeArrowheads="1"/>
            </p:cNvSpPr>
            <p:nvPr/>
          </p:nvSpPr>
          <p:spPr bwMode="auto">
            <a:xfrm>
              <a:off x="0" y="27890"/>
              <a:ext cx="588963" cy="59055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buFont typeface="Arial" panose="020B0604020202020204" pitchFamily="34" charset="0"/>
                <a:buNone/>
              </a:pPr>
              <a:endParaRPr lang="zh-CN" altLang="en-US" sz="2500">
                <a:solidFill>
                  <a:srgbClr val="024C89"/>
                </a:solidFill>
                <a:latin typeface="Arial" panose="020B0604020202020204" pitchFamily="34" charset="0"/>
                <a:ea typeface="宋体" panose="02010600030101010101" pitchFamily="2" charset="-122"/>
              </a:endParaRPr>
            </a:p>
          </p:txBody>
        </p:sp>
        <p:sp>
          <p:nvSpPr>
            <p:cNvPr id="38" name="TextBox 82"/>
            <p:cNvSpPr txBox="1">
              <a:spLocks noChangeArrowheads="1"/>
            </p:cNvSpPr>
            <p:nvPr/>
          </p:nvSpPr>
          <p:spPr bwMode="auto">
            <a:xfrm>
              <a:off x="59481" y="0"/>
              <a:ext cx="446958" cy="74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en-US" altLang="zh-CN" sz="2500" b="1" dirty="0">
                  <a:solidFill>
                    <a:srgbClr val="2782A7"/>
                  </a:solidFill>
                  <a:latin typeface="微软雅黑" panose="020B0503020204020204" charset="-122"/>
                  <a:ea typeface="微软雅黑" panose="020B0503020204020204" charset="-122"/>
                </a:rPr>
                <a:t>4</a:t>
              </a:r>
              <a:endParaRPr lang="zh-CN" altLang="en-US" sz="2500" b="1" dirty="0">
                <a:solidFill>
                  <a:srgbClr val="2782A7"/>
                </a:solidFill>
                <a:latin typeface="微软雅黑" panose="020B0503020204020204" charset="-122"/>
                <a:ea typeface="微软雅黑" panose="020B0503020204020204" charset="-122"/>
              </a:endParaRPr>
            </a:p>
          </p:txBody>
        </p:sp>
      </p:grpSp>
      <p:sp>
        <p:nvSpPr>
          <p:cNvPr id="39" name="TextBox 91"/>
          <p:cNvSpPr txBox="1">
            <a:spLocks noChangeArrowheads="1"/>
          </p:cNvSpPr>
          <p:nvPr/>
        </p:nvSpPr>
        <p:spPr bwMode="auto">
          <a:xfrm>
            <a:off x="4410897" y="1131770"/>
            <a:ext cx="3185560" cy="497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1621" tIns="40811" rIns="81621" bIns="40811">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2700" dirty="0" smtClean="0">
                <a:solidFill>
                  <a:srgbClr val="FFFFFF"/>
                </a:solidFill>
                <a:latin typeface="微软雅黑" panose="020B0503020204020204" charset="-122"/>
                <a:ea typeface="微软雅黑" panose="020B0503020204020204" charset="-122"/>
              </a:rPr>
              <a:t>单击添加文字标题</a:t>
            </a:r>
            <a:endParaRPr lang="zh-CN" altLang="en-US" sz="2700" dirty="0">
              <a:solidFill>
                <a:srgbClr val="FFFFFF"/>
              </a:solidFill>
              <a:latin typeface="微软雅黑" panose="020B0503020204020204" charset="-122"/>
              <a:ea typeface="微软雅黑" panose="020B0503020204020204" charset="-122"/>
            </a:endParaRPr>
          </a:p>
        </p:txBody>
      </p:sp>
      <p:sp>
        <p:nvSpPr>
          <p:cNvPr id="40" name="TextBox 92"/>
          <p:cNvSpPr txBox="1">
            <a:spLocks noChangeArrowheads="1"/>
          </p:cNvSpPr>
          <p:nvPr/>
        </p:nvSpPr>
        <p:spPr bwMode="auto">
          <a:xfrm>
            <a:off x="4410897" y="1854480"/>
            <a:ext cx="3463324" cy="497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621" tIns="40811" rIns="81621" bIns="40811">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2700" dirty="0">
                <a:solidFill>
                  <a:srgbClr val="FFFFFF"/>
                </a:solidFill>
                <a:latin typeface="微软雅黑" panose="020B0503020204020204" charset="-122"/>
                <a:ea typeface="微软雅黑" panose="020B0503020204020204" charset="-122"/>
              </a:rPr>
              <a:t>单击添加文字标题</a:t>
            </a:r>
          </a:p>
        </p:txBody>
      </p:sp>
      <p:sp>
        <p:nvSpPr>
          <p:cNvPr id="41" name="TextBox 93"/>
          <p:cNvSpPr txBox="1">
            <a:spLocks noChangeArrowheads="1"/>
          </p:cNvSpPr>
          <p:nvPr/>
        </p:nvSpPr>
        <p:spPr bwMode="auto">
          <a:xfrm>
            <a:off x="4410897" y="2537899"/>
            <a:ext cx="3904572" cy="497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621" tIns="40811" rIns="81621" bIns="40811">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2700" dirty="0">
                <a:solidFill>
                  <a:srgbClr val="FFFFFF"/>
                </a:solidFill>
                <a:latin typeface="微软雅黑" panose="020B0503020204020204" charset="-122"/>
                <a:ea typeface="微软雅黑" panose="020B0503020204020204" charset="-122"/>
              </a:rPr>
              <a:t>单击添加文字标题</a:t>
            </a:r>
          </a:p>
        </p:txBody>
      </p:sp>
      <p:sp>
        <p:nvSpPr>
          <p:cNvPr id="42" name="TextBox 94"/>
          <p:cNvSpPr txBox="1">
            <a:spLocks noChangeArrowheads="1"/>
          </p:cNvSpPr>
          <p:nvPr/>
        </p:nvSpPr>
        <p:spPr bwMode="auto">
          <a:xfrm>
            <a:off x="4410898" y="3246320"/>
            <a:ext cx="3185559" cy="497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621" tIns="40811" rIns="81621" bIns="40811">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2700" dirty="0">
                <a:solidFill>
                  <a:srgbClr val="FFFFFF"/>
                </a:solidFill>
                <a:latin typeface="微软雅黑" panose="020B0503020204020204" charset="-122"/>
                <a:ea typeface="微软雅黑" panose="020B0503020204020204" charset="-122"/>
              </a:rPr>
              <a:t>单击添加文字标题</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drap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nodeType="afterEffect">
                                  <p:stCondLst>
                                    <p:cond delay="0"/>
                                  </p:stCondLst>
                                  <p:iterate type="lt">
                                    <p:tmPct val="10000"/>
                                  </p:iterate>
                                  <p:childTnLst>
                                    <p:set>
                                      <p:cBhvr>
                                        <p:cTn id="6" dur="1" fill="hold">
                                          <p:stCondLst>
                                            <p:cond delay="0"/>
                                          </p:stCondLst>
                                        </p:cTn>
                                        <p:tgtEl>
                                          <p:spTgt spid="18">
                                            <p:txEl>
                                              <p:pRg st="0" end="0"/>
                                            </p:txEl>
                                          </p:spTgt>
                                        </p:tgtEl>
                                        <p:attrNameLst>
                                          <p:attrName>style.visibility</p:attrName>
                                        </p:attrNameLst>
                                      </p:cBhvr>
                                      <p:to>
                                        <p:strVal val="visible"/>
                                      </p:to>
                                    </p:set>
                                    <p:anim calcmode="lin" valueType="num">
                                      <p:cBhvr>
                                        <p:cTn id="7" dur="500" fill="hold"/>
                                        <p:tgtEl>
                                          <p:spTgt spid="18">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8">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8">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8">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8">
                                            <p:txEl>
                                              <p:pRg st="0" end="0"/>
                                            </p:txEl>
                                          </p:spTgt>
                                        </p:tgtEl>
                                      </p:cBhvr>
                                    </p:animEffect>
                                  </p:childTnLst>
                                </p:cTn>
                              </p:par>
                            </p:childTnLst>
                          </p:cTn>
                        </p:par>
                        <p:par>
                          <p:cTn id="12" fill="hold">
                            <p:stCondLst>
                              <p:cond delay="550"/>
                            </p:stCondLst>
                            <p:childTnLst>
                              <p:par>
                                <p:cTn id="13" presetID="31" presetClass="entr" presetSubtype="0"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p:cTn id="15" dur="300" fill="hold"/>
                                        <p:tgtEl>
                                          <p:spTgt spid="19"/>
                                        </p:tgtEl>
                                        <p:attrNameLst>
                                          <p:attrName>ppt_w</p:attrName>
                                        </p:attrNameLst>
                                      </p:cBhvr>
                                      <p:tavLst>
                                        <p:tav tm="0">
                                          <p:val>
                                            <p:fltVal val="0"/>
                                          </p:val>
                                        </p:tav>
                                        <p:tav tm="100000">
                                          <p:val>
                                            <p:strVal val="#ppt_w"/>
                                          </p:val>
                                        </p:tav>
                                      </p:tavLst>
                                    </p:anim>
                                    <p:anim calcmode="lin" valueType="num">
                                      <p:cBhvr>
                                        <p:cTn id="16" dur="300" fill="hold"/>
                                        <p:tgtEl>
                                          <p:spTgt spid="19"/>
                                        </p:tgtEl>
                                        <p:attrNameLst>
                                          <p:attrName>ppt_h</p:attrName>
                                        </p:attrNameLst>
                                      </p:cBhvr>
                                      <p:tavLst>
                                        <p:tav tm="0">
                                          <p:val>
                                            <p:fltVal val="0"/>
                                          </p:val>
                                        </p:tav>
                                        <p:tav tm="100000">
                                          <p:val>
                                            <p:strVal val="#ppt_h"/>
                                          </p:val>
                                        </p:tav>
                                      </p:tavLst>
                                    </p:anim>
                                    <p:anim calcmode="lin" valueType="num">
                                      <p:cBhvr>
                                        <p:cTn id="17" dur="300" fill="hold"/>
                                        <p:tgtEl>
                                          <p:spTgt spid="19"/>
                                        </p:tgtEl>
                                        <p:attrNameLst>
                                          <p:attrName>style.rotation</p:attrName>
                                        </p:attrNameLst>
                                      </p:cBhvr>
                                      <p:tavLst>
                                        <p:tav tm="0">
                                          <p:val>
                                            <p:fltVal val="90"/>
                                          </p:val>
                                        </p:tav>
                                        <p:tav tm="100000">
                                          <p:val>
                                            <p:fltVal val="0"/>
                                          </p:val>
                                        </p:tav>
                                      </p:tavLst>
                                    </p:anim>
                                    <p:animEffect transition="in" filter="fade">
                                      <p:cBhvr>
                                        <p:cTn id="18" dur="300"/>
                                        <p:tgtEl>
                                          <p:spTgt spid="19"/>
                                        </p:tgtEl>
                                      </p:cBhvr>
                                    </p:animEffect>
                                  </p:childTnLst>
                                </p:cTn>
                              </p:par>
                            </p:childTnLst>
                          </p:cTn>
                        </p:par>
                        <p:par>
                          <p:cTn id="19" fill="hold">
                            <p:stCondLst>
                              <p:cond delay="1050"/>
                            </p:stCondLst>
                            <p:childTnLst>
                              <p:par>
                                <p:cTn id="20" presetID="42" presetClass="entr" presetSubtype="0" fill="hold" grpId="0" nodeType="after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400"/>
                                        <p:tgtEl>
                                          <p:spTgt spid="20"/>
                                        </p:tgtEl>
                                      </p:cBhvr>
                                    </p:animEffect>
                                    <p:anim calcmode="lin" valueType="num">
                                      <p:cBhvr>
                                        <p:cTn id="23" dur="400" fill="hold"/>
                                        <p:tgtEl>
                                          <p:spTgt spid="20"/>
                                        </p:tgtEl>
                                        <p:attrNameLst>
                                          <p:attrName>ppt_x</p:attrName>
                                        </p:attrNameLst>
                                      </p:cBhvr>
                                      <p:tavLst>
                                        <p:tav tm="0">
                                          <p:val>
                                            <p:strVal val="#ppt_x"/>
                                          </p:val>
                                        </p:tav>
                                        <p:tav tm="100000">
                                          <p:val>
                                            <p:strVal val="#ppt_x"/>
                                          </p:val>
                                        </p:tav>
                                      </p:tavLst>
                                    </p:anim>
                                    <p:anim calcmode="lin" valueType="num">
                                      <p:cBhvr>
                                        <p:cTn id="24" dur="4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1550"/>
                            </p:stCondLst>
                            <p:childTnLst>
                              <p:par>
                                <p:cTn id="26" presetID="22" presetClass="entr" presetSubtype="8" fill="hold" grpId="0" nodeType="after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wipe(left)">
                                      <p:cBhvr>
                                        <p:cTn id="28" dur="500"/>
                                        <p:tgtEl>
                                          <p:spTgt spid="21"/>
                                        </p:tgtEl>
                                      </p:cBhvr>
                                    </p:animEffect>
                                  </p:childTnLst>
                                </p:cTn>
                              </p:par>
                            </p:childTnLst>
                          </p:cTn>
                        </p:par>
                        <p:par>
                          <p:cTn id="29" fill="hold">
                            <p:stCondLst>
                              <p:cond delay="2050"/>
                            </p:stCondLst>
                            <p:childTnLst>
                              <p:par>
                                <p:cTn id="30" presetID="22" presetClass="entr" presetSubtype="1"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up)">
                                      <p:cBhvr>
                                        <p:cTn id="32" dur="500"/>
                                        <p:tgtEl>
                                          <p:spTgt spid="22"/>
                                        </p:tgtEl>
                                      </p:cBhvr>
                                    </p:animEffect>
                                  </p:childTnLst>
                                </p:cTn>
                              </p:par>
                            </p:childTnLst>
                          </p:cTn>
                        </p:par>
                        <p:par>
                          <p:cTn id="33" fill="hold">
                            <p:stCondLst>
                              <p:cond delay="2550"/>
                            </p:stCondLst>
                            <p:childTnLst>
                              <p:par>
                                <p:cTn id="34" presetID="22" presetClass="entr" presetSubtype="8" fill="hold" grpId="0" nodeType="after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wipe(left)">
                                      <p:cBhvr>
                                        <p:cTn id="36" dur="500"/>
                                        <p:tgtEl>
                                          <p:spTgt spid="23"/>
                                        </p:tgtEl>
                                      </p:cBhvr>
                                    </p:animEffect>
                                  </p:childTnLst>
                                </p:cTn>
                              </p:par>
                              <p:par>
                                <p:cTn id="37" presetID="22" presetClass="entr" presetSubtype="8" fill="hold" grpId="0" nodeType="withEffect">
                                  <p:stCondLst>
                                    <p:cond delay="100"/>
                                  </p:stCondLst>
                                  <p:childTnLst>
                                    <p:set>
                                      <p:cBhvr>
                                        <p:cTn id="38" dur="1" fill="hold">
                                          <p:stCondLst>
                                            <p:cond delay="0"/>
                                          </p:stCondLst>
                                        </p:cTn>
                                        <p:tgtEl>
                                          <p:spTgt spid="27"/>
                                        </p:tgtEl>
                                        <p:attrNameLst>
                                          <p:attrName>style.visibility</p:attrName>
                                        </p:attrNameLst>
                                      </p:cBhvr>
                                      <p:to>
                                        <p:strVal val="visible"/>
                                      </p:to>
                                    </p:set>
                                    <p:animEffect transition="in" filter="wipe(left)">
                                      <p:cBhvr>
                                        <p:cTn id="39" dur="500"/>
                                        <p:tgtEl>
                                          <p:spTgt spid="27"/>
                                        </p:tgtEl>
                                      </p:cBhvr>
                                    </p:animEffect>
                                  </p:childTnLst>
                                </p:cTn>
                              </p:par>
                              <p:par>
                                <p:cTn id="40" presetID="22" presetClass="entr" presetSubtype="8" fill="hold" grpId="0" nodeType="withEffect">
                                  <p:stCondLst>
                                    <p:cond delay="200"/>
                                  </p:stCondLst>
                                  <p:childTnLst>
                                    <p:set>
                                      <p:cBhvr>
                                        <p:cTn id="41" dur="1" fill="hold">
                                          <p:stCondLst>
                                            <p:cond delay="0"/>
                                          </p:stCondLst>
                                        </p:cTn>
                                        <p:tgtEl>
                                          <p:spTgt spid="31"/>
                                        </p:tgtEl>
                                        <p:attrNameLst>
                                          <p:attrName>style.visibility</p:attrName>
                                        </p:attrNameLst>
                                      </p:cBhvr>
                                      <p:to>
                                        <p:strVal val="visible"/>
                                      </p:to>
                                    </p:set>
                                    <p:animEffect transition="in" filter="wipe(left)">
                                      <p:cBhvr>
                                        <p:cTn id="42" dur="500"/>
                                        <p:tgtEl>
                                          <p:spTgt spid="31"/>
                                        </p:tgtEl>
                                      </p:cBhvr>
                                    </p:animEffect>
                                  </p:childTnLst>
                                </p:cTn>
                              </p:par>
                              <p:par>
                                <p:cTn id="43" presetID="22" presetClass="entr" presetSubtype="8" fill="hold" grpId="0" nodeType="withEffect">
                                  <p:stCondLst>
                                    <p:cond delay="300"/>
                                  </p:stCondLst>
                                  <p:childTnLst>
                                    <p:set>
                                      <p:cBhvr>
                                        <p:cTn id="44" dur="1" fill="hold">
                                          <p:stCondLst>
                                            <p:cond delay="0"/>
                                          </p:stCondLst>
                                        </p:cTn>
                                        <p:tgtEl>
                                          <p:spTgt spid="35"/>
                                        </p:tgtEl>
                                        <p:attrNameLst>
                                          <p:attrName>style.visibility</p:attrName>
                                        </p:attrNameLst>
                                      </p:cBhvr>
                                      <p:to>
                                        <p:strVal val="visible"/>
                                      </p:to>
                                    </p:set>
                                    <p:animEffect transition="in" filter="wipe(left)">
                                      <p:cBhvr>
                                        <p:cTn id="45" dur="500"/>
                                        <p:tgtEl>
                                          <p:spTgt spid="35"/>
                                        </p:tgtEl>
                                      </p:cBhvr>
                                    </p:animEffect>
                                  </p:childTnLst>
                                </p:cTn>
                              </p:par>
                            </p:childTnLst>
                          </p:cTn>
                        </p:par>
                        <p:par>
                          <p:cTn id="46" fill="hold">
                            <p:stCondLst>
                              <p:cond delay="3050"/>
                            </p:stCondLst>
                            <p:childTnLst>
                              <p:par>
                                <p:cTn id="47" presetID="52" presetClass="entr" presetSubtype="0" fill="hold" nodeType="afterEffect">
                                  <p:stCondLst>
                                    <p:cond delay="0"/>
                                  </p:stCondLst>
                                  <p:childTnLst>
                                    <p:set>
                                      <p:cBhvr>
                                        <p:cTn id="48" dur="1" fill="hold">
                                          <p:stCondLst>
                                            <p:cond delay="0"/>
                                          </p:stCondLst>
                                        </p:cTn>
                                        <p:tgtEl>
                                          <p:spTgt spid="24"/>
                                        </p:tgtEl>
                                        <p:attrNameLst>
                                          <p:attrName>style.visibility</p:attrName>
                                        </p:attrNameLst>
                                      </p:cBhvr>
                                      <p:to>
                                        <p:strVal val="visible"/>
                                      </p:to>
                                    </p:set>
                                    <p:animScale>
                                      <p:cBhvr>
                                        <p:cTn id="49" dur="1000" decel="50000" fill="hold">
                                          <p:stCondLst>
                                            <p:cond delay="0"/>
                                          </p:stCondLst>
                                        </p:cTn>
                                        <p:tgtEl>
                                          <p:spTgt spid="2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50" dur="1000" decel="50000" fill="hold">
                                          <p:stCondLst>
                                            <p:cond delay="0"/>
                                          </p:stCondLst>
                                        </p:cTn>
                                        <p:tgtEl>
                                          <p:spTgt spid="24"/>
                                        </p:tgtEl>
                                        <p:attrNameLst>
                                          <p:attrName>ppt_x</p:attrName>
                                          <p:attrName>ppt_y</p:attrName>
                                        </p:attrNameLst>
                                      </p:cBhvr>
                                      <p:rCtr x="0" y="0"/>
                                    </p:animMotion>
                                    <p:animEffect transition="in" filter="fade">
                                      <p:cBhvr>
                                        <p:cTn id="51" dur="1000"/>
                                        <p:tgtEl>
                                          <p:spTgt spid="24"/>
                                        </p:tgtEl>
                                      </p:cBhvr>
                                    </p:animEffect>
                                  </p:childTnLst>
                                </p:cTn>
                              </p:par>
                              <p:par>
                                <p:cTn id="52" presetID="52" presetClass="entr" presetSubtype="0" fill="hold" nodeType="withEffect">
                                  <p:stCondLst>
                                    <p:cond delay="100"/>
                                  </p:stCondLst>
                                  <p:childTnLst>
                                    <p:set>
                                      <p:cBhvr>
                                        <p:cTn id="53" dur="1" fill="hold">
                                          <p:stCondLst>
                                            <p:cond delay="0"/>
                                          </p:stCondLst>
                                        </p:cTn>
                                        <p:tgtEl>
                                          <p:spTgt spid="28"/>
                                        </p:tgtEl>
                                        <p:attrNameLst>
                                          <p:attrName>style.visibility</p:attrName>
                                        </p:attrNameLst>
                                      </p:cBhvr>
                                      <p:to>
                                        <p:strVal val="visible"/>
                                      </p:to>
                                    </p:set>
                                    <p:animScale>
                                      <p:cBhvr>
                                        <p:cTn id="54" dur="1000" decel="50000" fill="hold">
                                          <p:stCondLst>
                                            <p:cond delay="0"/>
                                          </p:stCondLst>
                                        </p:cTn>
                                        <p:tgtEl>
                                          <p:spTgt spid="2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55" dur="1000" decel="50000" fill="hold">
                                          <p:stCondLst>
                                            <p:cond delay="0"/>
                                          </p:stCondLst>
                                        </p:cTn>
                                        <p:tgtEl>
                                          <p:spTgt spid="28"/>
                                        </p:tgtEl>
                                        <p:attrNameLst>
                                          <p:attrName>ppt_x</p:attrName>
                                          <p:attrName>ppt_y</p:attrName>
                                        </p:attrNameLst>
                                      </p:cBhvr>
                                      <p:rCtr x="0" y="0"/>
                                    </p:animMotion>
                                    <p:animEffect transition="in" filter="fade">
                                      <p:cBhvr>
                                        <p:cTn id="56" dur="1000"/>
                                        <p:tgtEl>
                                          <p:spTgt spid="28"/>
                                        </p:tgtEl>
                                      </p:cBhvr>
                                    </p:animEffect>
                                  </p:childTnLst>
                                </p:cTn>
                              </p:par>
                              <p:par>
                                <p:cTn id="57" presetID="52" presetClass="entr" presetSubtype="0" fill="hold" nodeType="withEffect">
                                  <p:stCondLst>
                                    <p:cond delay="200"/>
                                  </p:stCondLst>
                                  <p:childTnLst>
                                    <p:set>
                                      <p:cBhvr>
                                        <p:cTn id="58" dur="1" fill="hold">
                                          <p:stCondLst>
                                            <p:cond delay="0"/>
                                          </p:stCondLst>
                                        </p:cTn>
                                        <p:tgtEl>
                                          <p:spTgt spid="32"/>
                                        </p:tgtEl>
                                        <p:attrNameLst>
                                          <p:attrName>style.visibility</p:attrName>
                                        </p:attrNameLst>
                                      </p:cBhvr>
                                      <p:to>
                                        <p:strVal val="visible"/>
                                      </p:to>
                                    </p:set>
                                    <p:animScale>
                                      <p:cBhvr>
                                        <p:cTn id="59" dur="1000" decel="50000" fill="hold">
                                          <p:stCondLst>
                                            <p:cond delay="0"/>
                                          </p:stCondLst>
                                        </p:cTn>
                                        <p:tgtEl>
                                          <p:spTgt spid="3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60" dur="1000" decel="50000" fill="hold">
                                          <p:stCondLst>
                                            <p:cond delay="0"/>
                                          </p:stCondLst>
                                        </p:cTn>
                                        <p:tgtEl>
                                          <p:spTgt spid="32"/>
                                        </p:tgtEl>
                                        <p:attrNameLst>
                                          <p:attrName>ppt_x</p:attrName>
                                          <p:attrName>ppt_y</p:attrName>
                                        </p:attrNameLst>
                                      </p:cBhvr>
                                      <p:rCtr x="0" y="0"/>
                                    </p:animMotion>
                                    <p:animEffect transition="in" filter="fade">
                                      <p:cBhvr>
                                        <p:cTn id="61" dur="1000"/>
                                        <p:tgtEl>
                                          <p:spTgt spid="32"/>
                                        </p:tgtEl>
                                      </p:cBhvr>
                                    </p:animEffect>
                                  </p:childTnLst>
                                </p:cTn>
                              </p:par>
                              <p:par>
                                <p:cTn id="62" presetID="52" presetClass="entr" presetSubtype="0" fill="hold" nodeType="withEffect">
                                  <p:stCondLst>
                                    <p:cond delay="300"/>
                                  </p:stCondLst>
                                  <p:childTnLst>
                                    <p:set>
                                      <p:cBhvr>
                                        <p:cTn id="63" dur="1" fill="hold">
                                          <p:stCondLst>
                                            <p:cond delay="0"/>
                                          </p:stCondLst>
                                        </p:cTn>
                                        <p:tgtEl>
                                          <p:spTgt spid="36"/>
                                        </p:tgtEl>
                                        <p:attrNameLst>
                                          <p:attrName>style.visibility</p:attrName>
                                        </p:attrNameLst>
                                      </p:cBhvr>
                                      <p:to>
                                        <p:strVal val="visible"/>
                                      </p:to>
                                    </p:set>
                                    <p:animScale>
                                      <p:cBhvr>
                                        <p:cTn id="64" dur="1000" decel="50000" fill="hold">
                                          <p:stCondLst>
                                            <p:cond delay="0"/>
                                          </p:stCondLst>
                                        </p:cTn>
                                        <p:tgtEl>
                                          <p:spTgt spid="3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65" dur="1000" decel="50000" fill="hold">
                                          <p:stCondLst>
                                            <p:cond delay="0"/>
                                          </p:stCondLst>
                                        </p:cTn>
                                        <p:tgtEl>
                                          <p:spTgt spid="36"/>
                                        </p:tgtEl>
                                        <p:attrNameLst>
                                          <p:attrName>ppt_x</p:attrName>
                                          <p:attrName>ppt_y</p:attrName>
                                        </p:attrNameLst>
                                      </p:cBhvr>
                                      <p:rCtr x="0" y="0"/>
                                    </p:animMotion>
                                    <p:animEffect transition="in" filter="fade">
                                      <p:cBhvr>
                                        <p:cTn id="66" dur="1000"/>
                                        <p:tgtEl>
                                          <p:spTgt spid="36"/>
                                        </p:tgtEl>
                                      </p:cBhvr>
                                    </p:animEffect>
                                  </p:childTnLst>
                                </p:cTn>
                              </p:par>
                            </p:childTnLst>
                          </p:cTn>
                        </p:par>
                        <p:par>
                          <p:cTn id="67" fill="hold">
                            <p:stCondLst>
                              <p:cond delay="4050"/>
                            </p:stCondLst>
                            <p:childTnLst>
                              <p:par>
                                <p:cTn id="68" presetID="22" presetClass="entr" presetSubtype="8" fill="hold" grpId="0" nodeType="afterEffect">
                                  <p:stCondLst>
                                    <p:cond delay="0"/>
                                  </p:stCondLst>
                                  <p:childTnLst>
                                    <p:set>
                                      <p:cBhvr>
                                        <p:cTn id="69" dur="1" fill="hold">
                                          <p:stCondLst>
                                            <p:cond delay="0"/>
                                          </p:stCondLst>
                                        </p:cTn>
                                        <p:tgtEl>
                                          <p:spTgt spid="39"/>
                                        </p:tgtEl>
                                        <p:attrNameLst>
                                          <p:attrName>style.visibility</p:attrName>
                                        </p:attrNameLst>
                                      </p:cBhvr>
                                      <p:to>
                                        <p:strVal val="visible"/>
                                      </p:to>
                                    </p:set>
                                    <p:animEffect transition="in" filter="wipe(left)">
                                      <p:cBhvr>
                                        <p:cTn id="70" dur="500"/>
                                        <p:tgtEl>
                                          <p:spTgt spid="39"/>
                                        </p:tgtEl>
                                      </p:cBhvr>
                                    </p:animEffect>
                                  </p:childTnLst>
                                </p:cTn>
                              </p:par>
                              <p:par>
                                <p:cTn id="71" presetID="22" presetClass="entr" presetSubtype="8" fill="hold" grpId="0" nodeType="withEffect">
                                  <p:stCondLst>
                                    <p:cond delay="100"/>
                                  </p:stCondLst>
                                  <p:childTnLst>
                                    <p:set>
                                      <p:cBhvr>
                                        <p:cTn id="72" dur="1" fill="hold">
                                          <p:stCondLst>
                                            <p:cond delay="0"/>
                                          </p:stCondLst>
                                        </p:cTn>
                                        <p:tgtEl>
                                          <p:spTgt spid="40"/>
                                        </p:tgtEl>
                                        <p:attrNameLst>
                                          <p:attrName>style.visibility</p:attrName>
                                        </p:attrNameLst>
                                      </p:cBhvr>
                                      <p:to>
                                        <p:strVal val="visible"/>
                                      </p:to>
                                    </p:set>
                                    <p:animEffect transition="in" filter="wipe(left)">
                                      <p:cBhvr>
                                        <p:cTn id="73" dur="500"/>
                                        <p:tgtEl>
                                          <p:spTgt spid="40"/>
                                        </p:tgtEl>
                                      </p:cBhvr>
                                    </p:animEffect>
                                  </p:childTnLst>
                                </p:cTn>
                              </p:par>
                              <p:par>
                                <p:cTn id="74" presetID="22" presetClass="entr" presetSubtype="8" fill="hold" grpId="0" nodeType="withEffect">
                                  <p:stCondLst>
                                    <p:cond delay="200"/>
                                  </p:stCondLst>
                                  <p:childTnLst>
                                    <p:set>
                                      <p:cBhvr>
                                        <p:cTn id="75" dur="1" fill="hold">
                                          <p:stCondLst>
                                            <p:cond delay="0"/>
                                          </p:stCondLst>
                                        </p:cTn>
                                        <p:tgtEl>
                                          <p:spTgt spid="41"/>
                                        </p:tgtEl>
                                        <p:attrNameLst>
                                          <p:attrName>style.visibility</p:attrName>
                                        </p:attrNameLst>
                                      </p:cBhvr>
                                      <p:to>
                                        <p:strVal val="visible"/>
                                      </p:to>
                                    </p:set>
                                    <p:animEffect transition="in" filter="wipe(left)">
                                      <p:cBhvr>
                                        <p:cTn id="76" dur="500"/>
                                        <p:tgtEl>
                                          <p:spTgt spid="41"/>
                                        </p:tgtEl>
                                      </p:cBhvr>
                                    </p:animEffect>
                                  </p:childTnLst>
                                </p:cTn>
                              </p:par>
                              <p:par>
                                <p:cTn id="77" presetID="22" presetClass="entr" presetSubtype="8" fill="hold" grpId="0" nodeType="withEffect">
                                  <p:stCondLst>
                                    <p:cond delay="30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autoUpdateAnimBg="0"/>
      <p:bldP spid="20" grpId="0" animBg="1"/>
      <p:bldP spid="21" grpId="0" animBg="1"/>
      <p:bldP spid="22" grpId="0" animBg="1"/>
      <p:bldP spid="23" grpId="0" animBg="1"/>
      <p:bldP spid="27" grpId="0" animBg="1"/>
      <p:bldP spid="31" grpId="0" animBg="1"/>
      <p:bldP spid="35" grpId="0" animBg="1"/>
      <p:bldP spid="39" grpId="0" autoUpdateAnimBg="0"/>
      <p:bldP spid="40" grpId="0" autoUpdateAnimBg="0"/>
      <p:bldP spid="41" grpId="0" autoUpdateAnimBg="0"/>
      <p:bldP spid="42"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2" cstate="screen"/>
          <a:stretch>
            <a:fillRect/>
          </a:stretch>
        </p:blipFill>
        <p:spPr>
          <a:xfrm>
            <a:off x="0" y="0"/>
            <a:ext cx="9144000" cy="5143500"/>
          </a:xfrm>
          <a:prstGeom prst="rect">
            <a:avLst/>
          </a:prstGeom>
        </p:spPr>
      </p:pic>
      <p:pic>
        <p:nvPicPr>
          <p:cNvPr id="3" name="图片 2"/>
          <p:cNvPicPr>
            <a:picLocks noChangeAspect="1"/>
          </p:cNvPicPr>
          <p:nvPr/>
        </p:nvPicPr>
        <p:blipFill>
          <a:blip r:embed="rId3" cstate="screen"/>
          <a:stretch>
            <a:fillRect/>
          </a:stretch>
        </p:blipFill>
        <p:spPr>
          <a:xfrm>
            <a:off x="0" y="3813354"/>
            <a:ext cx="9144000" cy="1330146"/>
          </a:xfrm>
          <a:prstGeom prst="rect">
            <a:avLst/>
          </a:prstGeom>
        </p:spPr>
      </p:pic>
      <p:sp>
        <p:nvSpPr>
          <p:cNvPr id="18" name="TextBox 5"/>
          <p:cNvSpPr>
            <a:spLocks noChangeArrowheads="1"/>
          </p:cNvSpPr>
          <p:nvPr/>
        </p:nvSpPr>
        <p:spPr bwMode="auto">
          <a:xfrm>
            <a:off x="1740788" y="1239605"/>
            <a:ext cx="182610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zh-CN" altLang="en-US" sz="3600" b="1" dirty="0" smtClean="0">
                <a:solidFill>
                  <a:srgbClr val="2782A7"/>
                </a:solidFill>
                <a:latin typeface="微软雅黑" panose="020B0503020204020204" charset="-122"/>
                <a:ea typeface="微软雅黑" panose="020B0503020204020204" charset="-122"/>
                <a:sym typeface="Bebas Neue" pitchFamily="2" charset="0"/>
              </a:rPr>
              <a:t>过渡页</a:t>
            </a:r>
            <a:endParaRPr lang="en-US" sz="3600" b="1" dirty="0">
              <a:solidFill>
                <a:srgbClr val="2782A7"/>
              </a:solidFill>
              <a:latin typeface="微软雅黑" panose="020B0503020204020204" charset="-122"/>
              <a:ea typeface="微软雅黑" panose="020B0503020204020204" charset="-122"/>
              <a:sym typeface="Bebas Neue" pitchFamily="2" charset="0"/>
            </a:endParaRPr>
          </a:p>
        </p:txBody>
      </p:sp>
      <p:sp>
        <p:nvSpPr>
          <p:cNvPr id="19" name="Rectangle 5"/>
          <p:cNvSpPr>
            <a:spLocks noChangeArrowheads="1"/>
          </p:cNvSpPr>
          <p:nvPr/>
        </p:nvSpPr>
        <p:spPr bwMode="auto">
          <a:xfrm>
            <a:off x="867263" y="1248059"/>
            <a:ext cx="996777" cy="897731"/>
          </a:xfrm>
          <a:prstGeom prst="rect">
            <a:avLst/>
          </a:prstGeom>
          <a:solidFill>
            <a:srgbClr val="2782A7"/>
          </a:solidFill>
          <a:ln>
            <a:noFill/>
          </a:ln>
        </p:spPr>
        <p:txBody>
          <a:bodyPr lIns="81621" tIns="40811" rIns="81621" bIns="40811"/>
          <a:lstStyle/>
          <a:p>
            <a:pPr>
              <a:buFont typeface="Arial" panose="020B0604020202020204" pitchFamily="34" charset="0"/>
              <a:buNone/>
            </a:pPr>
            <a:endParaRPr lang="zh-CN" altLang="en-US">
              <a:solidFill>
                <a:srgbClr val="2782A7"/>
              </a:solidFill>
              <a:latin typeface="Arial" panose="020B0604020202020204" pitchFamily="34" charset="0"/>
              <a:ea typeface="宋体" panose="02010600030101010101" pitchFamily="2" charset="-122"/>
            </a:endParaRPr>
          </a:p>
        </p:txBody>
      </p:sp>
      <p:sp>
        <p:nvSpPr>
          <p:cNvPr id="20" name="Freeform 6"/>
          <p:cNvSpPr/>
          <p:nvPr/>
        </p:nvSpPr>
        <p:spPr bwMode="auto">
          <a:xfrm>
            <a:off x="1006939" y="1392124"/>
            <a:ext cx="761868" cy="719138"/>
          </a:xfrm>
          <a:custGeom>
            <a:avLst/>
            <a:gdLst>
              <a:gd name="T0" fmla="*/ 734716 w 1173"/>
              <a:gd name="T1" fmla="*/ 348495 h 1472"/>
              <a:gd name="T2" fmla="*/ 711330 w 1173"/>
              <a:gd name="T3" fmla="*/ 30615 h 1472"/>
              <a:gd name="T4" fmla="*/ 693141 w 1173"/>
              <a:gd name="T5" fmla="*/ 35175 h 1472"/>
              <a:gd name="T6" fmla="*/ 651565 w 1173"/>
              <a:gd name="T7" fmla="*/ 44295 h 1472"/>
              <a:gd name="T8" fmla="*/ 596997 w 1173"/>
              <a:gd name="T9" fmla="*/ 35175 h 1472"/>
              <a:gd name="T10" fmla="*/ 408609 w 1173"/>
              <a:gd name="T11" fmla="*/ 3257 h 1472"/>
              <a:gd name="T12" fmla="*/ 0 w 1173"/>
              <a:gd name="T13" fmla="*/ 500270 h 1472"/>
              <a:gd name="T14" fmla="*/ 417703 w 1173"/>
              <a:gd name="T15" fmla="*/ 955593 h 1472"/>
              <a:gd name="T16" fmla="*/ 762000 w 1173"/>
              <a:gd name="T17" fmla="*/ 707412 h 1472"/>
              <a:gd name="T18" fmla="*/ 706783 w 1173"/>
              <a:gd name="T19" fmla="*/ 674843 h 1472"/>
              <a:gd name="T20" fmla="*/ 449535 w 1173"/>
              <a:gd name="T21" fmla="*/ 891757 h 1472"/>
              <a:gd name="T22" fmla="*/ 188389 w 1173"/>
              <a:gd name="T23" fmla="*/ 472260 h 1472"/>
              <a:gd name="T24" fmla="*/ 417703 w 1173"/>
              <a:gd name="T25" fmla="*/ 67745 h 1472"/>
              <a:gd name="T26" fmla="*/ 679499 w 1173"/>
              <a:gd name="T27" fmla="*/ 371294 h 1472"/>
              <a:gd name="T28" fmla="*/ 734716 w 1173"/>
              <a:gd name="T29" fmla="*/ 348495 h 14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173" h="1472">
                <a:moveTo>
                  <a:pt x="1131" y="535"/>
                </a:moveTo>
                <a:lnTo>
                  <a:pt x="1095" y="47"/>
                </a:lnTo>
                <a:cubicBezTo>
                  <a:pt x="1090" y="47"/>
                  <a:pt x="1081" y="49"/>
                  <a:pt x="1067" y="54"/>
                </a:cubicBezTo>
                <a:cubicBezTo>
                  <a:pt x="1043" y="64"/>
                  <a:pt x="1022" y="68"/>
                  <a:pt x="1003" y="68"/>
                </a:cubicBezTo>
                <a:cubicBezTo>
                  <a:pt x="975" y="68"/>
                  <a:pt x="947" y="64"/>
                  <a:pt x="919" y="54"/>
                </a:cubicBezTo>
                <a:cubicBezTo>
                  <a:pt x="810" y="17"/>
                  <a:pt x="714" y="0"/>
                  <a:pt x="629" y="5"/>
                </a:cubicBezTo>
                <a:cubicBezTo>
                  <a:pt x="214" y="24"/>
                  <a:pt x="5" y="278"/>
                  <a:pt x="0" y="768"/>
                </a:cubicBezTo>
                <a:cubicBezTo>
                  <a:pt x="5" y="1225"/>
                  <a:pt x="219" y="1458"/>
                  <a:pt x="643" y="1467"/>
                </a:cubicBezTo>
                <a:cubicBezTo>
                  <a:pt x="912" y="1472"/>
                  <a:pt x="1088" y="1345"/>
                  <a:pt x="1173" y="1086"/>
                </a:cubicBezTo>
                <a:lnTo>
                  <a:pt x="1088" y="1036"/>
                </a:lnTo>
                <a:cubicBezTo>
                  <a:pt x="999" y="1258"/>
                  <a:pt x="867" y="1369"/>
                  <a:pt x="692" y="1369"/>
                </a:cubicBezTo>
                <a:cubicBezTo>
                  <a:pt x="424" y="1359"/>
                  <a:pt x="290" y="1145"/>
                  <a:pt x="290" y="725"/>
                </a:cubicBezTo>
                <a:cubicBezTo>
                  <a:pt x="290" y="316"/>
                  <a:pt x="408" y="108"/>
                  <a:pt x="643" y="104"/>
                </a:cubicBezTo>
                <a:cubicBezTo>
                  <a:pt x="827" y="94"/>
                  <a:pt x="961" y="250"/>
                  <a:pt x="1046" y="570"/>
                </a:cubicBezTo>
                <a:lnTo>
                  <a:pt x="1131" y="53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81621" tIns="40811" rIns="81621" bIns="40811"/>
          <a:lstStyle/>
          <a:p>
            <a:pPr>
              <a:buFont typeface="Arial" panose="020B0604020202020204" pitchFamily="34" charset="0"/>
              <a:buNone/>
            </a:pPr>
            <a:endParaRPr lang="zh-CN" altLang="en-US">
              <a:solidFill>
                <a:srgbClr val="024C89"/>
              </a:solidFill>
              <a:latin typeface="Arial" panose="020B0604020202020204" pitchFamily="34" charset="0"/>
              <a:ea typeface="宋体" panose="02010600030101010101" pitchFamily="2" charset="-122"/>
            </a:endParaRPr>
          </a:p>
        </p:txBody>
      </p:sp>
      <p:sp>
        <p:nvSpPr>
          <p:cNvPr id="21" name="Freeform 7"/>
          <p:cNvSpPr>
            <a:spLocks noEditPoints="1"/>
          </p:cNvSpPr>
          <p:nvPr/>
        </p:nvSpPr>
        <p:spPr bwMode="auto">
          <a:xfrm>
            <a:off x="1956101" y="1863611"/>
            <a:ext cx="1423740" cy="217884"/>
          </a:xfrm>
          <a:custGeom>
            <a:avLst/>
            <a:gdLst>
              <a:gd name="T0" fmla="*/ 31788 w 2195"/>
              <a:gd name="T1" fmla="*/ 181488 h 445"/>
              <a:gd name="T2" fmla="*/ 163483 w 2195"/>
              <a:gd name="T3" fmla="*/ 180183 h 445"/>
              <a:gd name="T4" fmla="*/ 98609 w 2195"/>
              <a:gd name="T5" fmla="*/ 289206 h 445"/>
              <a:gd name="T6" fmla="*/ 101204 w 2195"/>
              <a:gd name="T7" fmla="*/ 68548 h 445"/>
              <a:gd name="T8" fmla="*/ 98609 w 2195"/>
              <a:gd name="T9" fmla="*/ 289206 h 445"/>
              <a:gd name="T10" fmla="*/ 431413 w 2195"/>
              <a:gd name="T11" fmla="*/ 283331 h 445"/>
              <a:gd name="T12" fmla="*/ 400922 w 2195"/>
              <a:gd name="T13" fmla="*/ 152764 h 445"/>
              <a:gd name="T14" fmla="*/ 289339 w 2195"/>
              <a:gd name="T15" fmla="*/ 154069 h 445"/>
              <a:gd name="T16" fmla="*/ 259496 w 2195"/>
              <a:gd name="T17" fmla="*/ 284636 h 445"/>
              <a:gd name="T18" fmla="*/ 289339 w 2195"/>
              <a:gd name="T19" fmla="*/ 72465 h 445"/>
              <a:gd name="T20" fmla="*/ 358754 w 2195"/>
              <a:gd name="T21" fmla="*/ 66589 h 445"/>
              <a:gd name="T22" fmla="*/ 581921 w 2195"/>
              <a:gd name="T23" fmla="*/ 265704 h 445"/>
              <a:gd name="T24" fmla="*/ 555971 w 2195"/>
              <a:gd name="T25" fmla="*/ 287901 h 445"/>
              <a:gd name="T26" fmla="*/ 512506 w 2195"/>
              <a:gd name="T27" fmla="*/ 98578 h 445"/>
              <a:gd name="T28" fmla="*/ 483312 w 2195"/>
              <a:gd name="T29" fmla="*/ 72465 h 445"/>
              <a:gd name="T30" fmla="*/ 512506 w 2195"/>
              <a:gd name="T31" fmla="*/ 15668 h 445"/>
              <a:gd name="T32" fmla="*/ 542996 w 2195"/>
              <a:gd name="T33" fmla="*/ 72465 h 445"/>
              <a:gd name="T34" fmla="*/ 581921 w 2195"/>
              <a:gd name="T35" fmla="*/ 98578 h 445"/>
              <a:gd name="T36" fmla="*/ 542996 w 2195"/>
              <a:gd name="T37" fmla="*/ 241549 h 445"/>
              <a:gd name="T38" fmla="*/ 581921 w 2195"/>
              <a:gd name="T39" fmla="*/ 265704 h 445"/>
              <a:gd name="T40" fmla="*/ 787572 w 2195"/>
              <a:gd name="T41" fmla="*/ 162556 h 445"/>
              <a:gd name="T42" fmla="*/ 661716 w 2195"/>
              <a:gd name="T43" fmla="*/ 162556 h 445"/>
              <a:gd name="T44" fmla="*/ 819360 w 2195"/>
              <a:gd name="T45" fmla="*/ 226534 h 445"/>
              <a:gd name="T46" fmla="*/ 626684 w 2195"/>
              <a:gd name="T47" fmla="*/ 181488 h 445"/>
              <a:gd name="T48" fmla="*/ 820658 w 2195"/>
              <a:gd name="T49" fmla="*/ 181488 h 445"/>
              <a:gd name="T50" fmla="*/ 660419 w 2195"/>
              <a:gd name="T51" fmla="*/ 188670 h 445"/>
              <a:gd name="T52" fmla="*/ 787572 w 2195"/>
              <a:gd name="T53" fmla="*/ 218047 h 445"/>
              <a:gd name="T54" fmla="*/ 1054853 w 2195"/>
              <a:gd name="T55" fmla="*/ 283331 h 445"/>
              <a:gd name="T56" fmla="*/ 1025011 w 2195"/>
              <a:gd name="T57" fmla="*/ 152764 h 445"/>
              <a:gd name="T58" fmla="*/ 913428 w 2195"/>
              <a:gd name="T59" fmla="*/ 154069 h 445"/>
              <a:gd name="T60" fmla="*/ 882937 w 2195"/>
              <a:gd name="T61" fmla="*/ 284636 h 445"/>
              <a:gd name="T62" fmla="*/ 913428 w 2195"/>
              <a:gd name="T63" fmla="*/ 72465 h 445"/>
              <a:gd name="T64" fmla="*/ 982843 w 2195"/>
              <a:gd name="T65" fmla="*/ 66589 h 445"/>
              <a:gd name="T66" fmla="*/ 1206010 w 2195"/>
              <a:gd name="T67" fmla="*/ 265704 h 445"/>
              <a:gd name="T68" fmla="*/ 1179412 w 2195"/>
              <a:gd name="T69" fmla="*/ 287901 h 445"/>
              <a:gd name="T70" fmla="*/ 1136595 w 2195"/>
              <a:gd name="T71" fmla="*/ 98578 h 445"/>
              <a:gd name="T72" fmla="*/ 1107401 w 2195"/>
              <a:gd name="T73" fmla="*/ 72465 h 445"/>
              <a:gd name="T74" fmla="*/ 1136595 w 2195"/>
              <a:gd name="T75" fmla="*/ 15668 h 445"/>
              <a:gd name="T76" fmla="*/ 1166437 w 2195"/>
              <a:gd name="T77" fmla="*/ 72465 h 445"/>
              <a:gd name="T78" fmla="*/ 1206010 w 2195"/>
              <a:gd name="T79" fmla="*/ 98578 h 445"/>
              <a:gd name="T80" fmla="*/ 1166437 w 2195"/>
              <a:gd name="T81" fmla="*/ 241549 h 445"/>
              <a:gd name="T82" fmla="*/ 1206010 w 2195"/>
              <a:gd name="T83" fmla="*/ 265704 h 445"/>
              <a:gd name="T84" fmla="*/ 1414256 w 2195"/>
              <a:gd name="T85" fmla="*/ 123386 h 445"/>
              <a:gd name="T86" fmla="*/ 1256612 w 2195"/>
              <a:gd name="T87" fmla="*/ 126650 h 445"/>
              <a:gd name="T88" fmla="*/ 1390901 w 2195"/>
              <a:gd name="T89" fmla="*/ 229798 h 445"/>
              <a:gd name="T90" fmla="*/ 1278020 w 2195"/>
              <a:gd name="T91" fmla="*/ 218047 h 445"/>
              <a:gd name="T92" fmla="*/ 1337704 w 2195"/>
              <a:gd name="T93" fmla="*/ 289206 h 445"/>
              <a:gd name="T94" fmla="*/ 1346138 w 2195"/>
              <a:gd name="T95" fmla="*/ 164515 h 445"/>
              <a:gd name="T96" fmla="*/ 1334461 w 2195"/>
              <a:gd name="T97" fmla="*/ 94661 h 44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195" h="445">
                <a:moveTo>
                  <a:pt x="154" y="142"/>
                </a:moveTo>
                <a:cubicBezTo>
                  <a:pt x="86" y="144"/>
                  <a:pt x="51" y="189"/>
                  <a:pt x="49" y="278"/>
                </a:cubicBezTo>
                <a:cubicBezTo>
                  <a:pt x="51" y="361"/>
                  <a:pt x="86" y="405"/>
                  <a:pt x="154" y="407"/>
                </a:cubicBezTo>
                <a:cubicBezTo>
                  <a:pt x="218" y="405"/>
                  <a:pt x="251" y="361"/>
                  <a:pt x="252" y="276"/>
                </a:cubicBezTo>
                <a:cubicBezTo>
                  <a:pt x="248" y="193"/>
                  <a:pt x="215" y="148"/>
                  <a:pt x="154" y="142"/>
                </a:cubicBezTo>
                <a:close/>
                <a:moveTo>
                  <a:pt x="152" y="443"/>
                </a:moveTo>
                <a:cubicBezTo>
                  <a:pt x="55" y="437"/>
                  <a:pt x="5" y="383"/>
                  <a:pt x="0" y="280"/>
                </a:cubicBezTo>
                <a:cubicBezTo>
                  <a:pt x="3" y="166"/>
                  <a:pt x="55" y="107"/>
                  <a:pt x="156" y="105"/>
                </a:cubicBezTo>
                <a:cubicBezTo>
                  <a:pt x="250" y="109"/>
                  <a:pt x="299" y="165"/>
                  <a:pt x="303" y="274"/>
                </a:cubicBezTo>
                <a:cubicBezTo>
                  <a:pt x="302" y="385"/>
                  <a:pt x="251" y="442"/>
                  <a:pt x="152" y="443"/>
                </a:cubicBezTo>
                <a:close/>
                <a:moveTo>
                  <a:pt x="665" y="227"/>
                </a:moveTo>
                <a:lnTo>
                  <a:pt x="665" y="434"/>
                </a:lnTo>
                <a:lnTo>
                  <a:pt x="618" y="434"/>
                </a:lnTo>
                <a:lnTo>
                  <a:pt x="618" y="234"/>
                </a:lnTo>
                <a:cubicBezTo>
                  <a:pt x="616" y="174"/>
                  <a:pt x="591" y="144"/>
                  <a:pt x="542" y="142"/>
                </a:cubicBezTo>
                <a:cubicBezTo>
                  <a:pt x="484" y="150"/>
                  <a:pt x="452" y="181"/>
                  <a:pt x="446" y="236"/>
                </a:cubicBezTo>
                <a:lnTo>
                  <a:pt x="446" y="434"/>
                </a:lnTo>
                <a:lnTo>
                  <a:pt x="400" y="436"/>
                </a:lnTo>
                <a:lnTo>
                  <a:pt x="400" y="111"/>
                </a:lnTo>
                <a:lnTo>
                  <a:pt x="446" y="111"/>
                </a:lnTo>
                <a:lnTo>
                  <a:pt x="446" y="160"/>
                </a:lnTo>
                <a:cubicBezTo>
                  <a:pt x="472" y="123"/>
                  <a:pt x="507" y="104"/>
                  <a:pt x="553" y="102"/>
                </a:cubicBezTo>
                <a:cubicBezTo>
                  <a:pt x="628" y="102"/>
                  <a:pt x="665" y="144"/>
                  <a:pt x="665" y="227"/>
                </a:cubicBezTo>
                <a:close/>
                <a:moveTo>
                  <a:pt x="897" y="407"/>
                </a:moveTo>
                <a:lnTo>
                  <a:pt x="906" y="432"/>
                </a:lnTo>
                <a:cubicBezTo>
                  <a:pt x="891" y="438"/>
                  <a:pt x="875" y="441"/>
                  <a:pt x="857" y="441"/>
                </a:cubicBezTo>
                <a:cubicBezTo>
                  <a:pt x="811" y="442"/>
                  <a:pt x="788" y="419"/>
                  <a:pt x="790" y="370"/>
                </a:cubicBezTo>
                <a:lnTo>
                  <a:pt x="790" y="151"/>
                </a:lnTo>
                <a:lnTo>
                  <a:pt x="745" y="151"/>
                </a:lnTo>
                <a:lnTo>
                  <a:pt x="745" y="111"/>
                </a:lnTo>
                <a:lnTo>
                  <a:pt x="790" y="111"/>
                </a:lnTo>
                <a:lnTo>
                  <a:pt x="790" y="24"/>
                </a:lnTo>
                <a:lnTo>
                  <a:pt x="837" y="0"/>
                </a:lnTo>
                <a:lnTo>
                  <a:pt x="837" y="111"/>
                </a:lnTo>
                <a:lnTo>
                  <a:pt x="897" y="111"/>
                </a:lnTo>
                <a:lnTo>
                  <a:pt x="897" y="151"/>
                </a:lnTo>
                <a:lnTo>
                  <a:pt x="837" y="151"/>
                </a:lnTo>
                <a:lnTo>
                  <a:pt x="837" y="370"/>
                </a:lnTo>
                <a:cubicBezTo>
                  <a:pt x="835" y="398"/>
                  <a:pt x="847" y="411"/>
                  <a:pt x="872" y="410"/>
                </a:cubicBezTo>
                <a:cubicBezTo>
                  <a:pt x="881" y="410"/>
                  <a:pt x="890" y="409"/>
                  <a:pt x="897" y="407"/>
                </a:cubicBezTo>
                <a:close/>
                <a:moveTo>
                  <a:pt x="1020" y="249"/>
                </a:moveTo>
                <a:lnTo>
                  <a:pt x="1214" y="249"/>
                </a:lnTo>
                <a:cubicBezTo>
                  <a:pt x="1211" y="184"/>
                  <a:pt x="1179" y="150"/>
                  <a:pt x="1118" y="147"/>
                </a:cubicBezTo>
                <a:cubicBezTo>
                  <a:pt x="1057" y="153"/>
                  <a:pt x="1024" y="187"/>
                  <a:pt x="1020" y="249"/>
                </a:cubicBezTo>
                <a:close/>
                <a:moveTo>
                  <a:pt x="1214" y="334"/>
                </a:moveTo>
                <a:lnTo>
                  <a:pt x="1263" y="347"/>
                </a:lnTo>
                <a:cubicBezTo>
                  <a:pt x="1245" y="413"/>
                  <a:pt x="1198" y="445"/>
                  <a:pt x="1120" y="443"/>
                </a:cubicBezTo>
                <a:cubicBezTo>
                  <a:pt x="1021" y="439"/>
                  <a:pt x="969" y="384"/>
                  <a:pt x="966" y="278"/>
                </a:cubicBezTo>
                <a:cubicBezTo>
                  <a:pt x="971" y="167"/>
                  <a:pt x="1021" y="109"/>
                  <a:pt x="1118" y="105"/>
                </a:cubicBezTo>
                <a:cubicBezTo>
                  <a:pt x="1213" y="107"/>
                  <a:pt x="1262" y="165"/>
                  <a:pt x="1265" y="278"/>
                </a:cubicBezTo>
                <a:cubicBezTo>
                  <a:pt x="1265" y="284"/>
                  <a:pt x="1265" y="288"/>
                  <a:pt x="1265" y="289"/>
                </a:cubicBezTo>
                <a:lnTo>
                  <a:pt x="1018" y="289"/>
                </a:lnTo>
                <a:cubicBezTo>
                  <a:pt x="1021" y="362"/>
                  <a:pt x="1054" y="401"/>
                  <a:pt x="1118" y="405"/>
                </a:cubicBezTo>
                <a:cubicBezTo>
                  <a:pt x="1169" y="405"/>
                  <a:pt x="1200" y="382"/>
                  <a:pt x="1214" y="334"/>
                </a:cubicBezTo>
                <a:close/>
                <a:moveTo>
                  <a:pt x="1626" y="227"/>
                </a:moveTo>
                <a:lnTo>
                  <a:pt x="1626" y="434"/>
                </a:lnTo>
                <a:lnTo>
                  <a:pt x="1580" y="434"/>
                </a:lnTo>
                <a:lnTo>
                  <a:pt x="1580" y="234"/>
                </a:lnTo>
                <a:cubicBezTo>
                  <a:pt x="1578" y="174"/>
                  <a:pt x="1553" y="144"/>
                  <a:pt x="1504" y="142"/>
                </a:cubicBezTo>
                <a:cubicBezTo>
                  <a:pt x="1446" y="150"/>
                  <a:pt x="1414" y="181"/>
                  <a:pt x="1408" y="236"/>
                </a:cubicBezTo>
                <a:lnTo>
                  <a:pt x="1408" y="434"/>
                </a:lnTo>
                <a:lnTo>
                  <a:pt x="1361" y="436"/>
                </a:lnTo>
                <a:lnTo>
                  <a:pt x="1361" y="111"/>
                </a:lnTo>
                <a:lnTo>
                  <a:pt x="1408" y="111"/>
                </a:lnTo>
                <a:lnTo>
                  <a:pt x="1408" y="160"/>
                </a:lnTo>
                <a:cubicBezTo>
                  <a:pt x="1433" y="123"/>
                  <a:pt x="1469" y="104"/>
                  <a:pt x="1515" y="102"/>
                </a:cubicBezTo>
                <a:cubicBezTo>
                  <a:pt x="1589" y="102"/>
                  <a:pt x="1626" y="144"/>
                  <a:pt x="1626" y="227"/>
                </a:cubicBezTo>
                <a:close/>
                <a:moveTo>
                  <a:pt x="1859" y="407"/>
                </a:moveTo>
                <a:lnTo>
                  <a:pt x="1868" y="432"/>
                </a:lnTo>
                <a:cubicBezTo>
                  <a:pt x="1853" y="438"/>
                  <a:pt x="1836" y="441"/>
                  <a:pt x="1818" y="441"/>
                </a:cubicBezTo>
                <a:cubicBezTo>
                  <a:pt x="1772" y="442"/>
                  <a:pt x="1750" y="419"/>
                  <a:pt x="1752" y="370"/>
                </a:cubicBezTo>
                <a:lnTo>
                  <a:pt x="1752" y="151"/>
                </a:lnTo>
                <a:lnTo>
                  <a:pt x="1707" y="151"/>
                </a:lnTo>
                <a:lnTo>
                  <a:pt x="1707" y="111"/>
                </a:lnTo>
                <a:lnTo>
                  <a:pt x="1752" y="111"/>
                </a:lnTo>
                <a:lnTo>
                  <a:pt x="1752" y="24"/>
                </a:lnTo>
                <a:lnTo>
                  <a:pt x="1798" y="0"/>
                </a:lnTo>
                <a:lnTo>
                  <a:pt x="1798" y="111"/>
                </a:lnTo>
                <a:lnTo>
                  <a:pt x="1859" y="111"/>
                </a:lnTo>
                <a:lnTo>
                  <a:pt x="1859" y="151"/>
                </a:lnTo>
                <a:lnTo>
                  <a:pt x="1798" y="151"/>
                </a:lnTo>
                <a:lnTo>
                  <a:pt x="1798" y="370"/>
                </a:lnTo>
                <a:cubicBezTo>
                  <a:pt x="1797" y="398"/>
                  <a:pt x="1809" y="411"/>
                  <a:pt x="1834" y="410"/>
                </a:cubicBezTo>
                <a:cubicBezTo>
                  <a:pt x="1843" y="410"/>
                  <a:pt x="1851" y="409"/>
                  <a:pt x="1859" y="407"/>
                </a:cubicBezTo>
                <a:close/>
                <a:moveTo>
                  <a:pt x="2131" y="203"/>
                </a:moveTo>
                <a:lnTo>
                  <a:pt x="2180" y="189"/>
                </a:lnTo>
                <a:cubicBezTo>
                  <a:pt x="2167" y="133"/>
                  <a:pt x="2125" y="104"/>
                  <a:pt x="2055" y="102"/>
                </a:cubicBezTo>
                <a:cubicBezTo>
                  <a:pt x="1982" y="105"/>
                  <a:pt x="1943" y="136"/>
                  <a:pt x="1937" y="194"/>
                </a:cubicBezTo>
                <a:cubicBezTo>
                  <a:pt x="1934" y="249"/>
                  <a:pt x="1976" y="281"/>
                  <a:pt x="2062" y="292"/>
                </a:cubicBezTo>
                <a:cubicBezTo>
                  <a:pt x="2118" y="302"/>
                  <a:pt x="2146" y="322"/>
                  <a:pt x="2144" y="352"/>
                </a:cubicBezTo>
                <a:cubicBezTo>
                  <a:pt x="2143" y="387"/>
                  <a:pt x="2115" y="406"/>
                  <a:pt x="2062" y="407"/>
                </a:cubicBezTo>
                <a:cubicBezTo>
                  <a:pt x="2013" y="409"/>
                  <a:pt x="1982" y="384"/>
                  <a:pt x="1970" y="334"/>
                </a:cubicBezTo>
                <a:lnTo>
                  <a:pt x="1924" y="347"/>
                </a:lnTo>
                <a:cubicBezTo>
                  <a:pt x="1941" y="413"/>
                  <a:pt x="1988" y="445"/>
                  <a:pt x="2062" y="443"/>
                </a:cubicBezTo>
                <a:cubicBezTo>
                  <a:pt x="2148" y="442"/>
                  <a:pt x="2192" y="410"/>
                  <a:pt x="2193" y="350"/>
                </a:cubicBezTo>
                <a:cubicBezTo>
                  <a:pt x="2195" y="298"/>
                  <a:pt x="2155" y="265"/>
                  <a:pt x="2075" y="252"/>
                </a:cubicBezTo>
                <a:cubicBezTo>
                  <a:pt x="2014" y="241"/>
                  <a:pt x="1985" y="222"/>
                  <a:pt x="1986" y="194"/>
                </a:cubicBezTo>
                <a:cubicBezTo>
                  <a:pt x="1990" y="162"/>
                  <a:pt x="2014" y="146"/>
                  <a:pt x="2057" y="145"/>
                </a:cubicBezTo>
                <a:cubicBezTo>
                  <a:pt x="2097" y="145"/>
                  <a:pt x="2122" y="164"/>
                  <a:pt x="2131" y="203"/>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lIns="81621" tIns="40811" rIns="81621" bIns="40811"/>
          <a:lstStyle/>
          <a:p>
            <a:pPr>
              <a:buFont typeface="Arial" panose="020B0604020202020204" pitchFamily="34" charset="0"/>
              <a:buNone/>
            </a:pPr>
            <a:endParaRPr lang="zh-CN" altLang="en-US">
              <a:solidFill>
                <a:srgbClr val="024C89"/>
              </a:solidFill>
              <a:latin typeface="Arial" panose="020B0604020202020204" pitchFamily="34" charset="0"/>
              <a:ea typeface="宋体" panose="02010600030101010101" pitchFamily="2" charset="-122"/>
            </a:endParaRPr>
          </a:p>
        </p:txBody>
      </p:sp>
      <p:sp>
        <p:nvSpPr>
          <p:cNvPr id="23" name="Freeform 10"/>
          <p:cNvSpPr/>
          <p:nvPr/>
        </p:nvSpPr>
        <p:spPr bwMode="auto">
          <a:xfrm>
            <a:off x="867262" y="2769796"/>
            <a:ext cx="7344491" cy="783704"/>
          </a:xfrm>
          <a:custGeom>
            <a:avLst/>
            <a:gdLst>
              <a:gd name="T0" fmla="*/ 64938 w 6425"/>
              <a:gd name="T1" fmla="*/ 0 h 911"/>
              <a:gd name="T2" fmla="*/ 4420639 w 6425"/>
              <a:gd name="T3" fmla="*/ 0 h 911"/>
              <a:gd name="T4" fmla="*/ 4486275 w 6425"/>
              <a:gd name="T5" fmla="*/ 65148 h 911"/>
              <a:gd name="T6" fmla="*/ 4486275 w 6425"/>
              <a:gd name="T7" fmla="*/ 573027 h 911"/>
              <a:gd name="T8" fmla="*/ 4420639 w 6425"/>
              <a:gd name="T9" fmla="*/ 638175 h 911"/>
              <a:gd name="T10" fmla="*/ 64938 w 6425"/>
              <a:gd name="T11" fmla="*/ 638175 h 911"/>
              <a:gd name="T12" fmla="*/ 0 w 6425"/>
              <a:gd name="T13" fmla="*/ 573027 h 911"/>
              <a:gd name="T14" fmla="*/ 0 w 6425"/>
              <a:gd name="T15" fmla="*/ 65148 h 911"/>
              <a:gd name="T16" fmla="*/ 64938 w 6425"/>
              <a:gd name="T17" fmla="*/ 0 h 9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425" h="911">
                <a:moveTo>
                  <a:pt x="93" y="0"/>
                </a:moveTo>
                <a:lnTo>
                  <a:pt x="6331" y="0"/>
                </a:lnTo>
                <a:cubicBezTo>
                  <a:pt x="6383" y="0"/>
                  <a:pt x="6425" y="42"/>
                  <a:pt x="6425" y="93"/>
                </a:cubicBezTo>
                <a:lnTo>
                  <a:pt x="6425" y="818"/>
                </a:lnTo>
                <a:cubicBezTo>
                  <a:pt x="6425" y="869"/>
                  <a:pt x="6383" y="911"/>
                  <a:pt x="6331" y="911"/>
                </a:cubicBezTo>
                <a:lnTo>
                  <a:pt x="93" y="911"/>
                </a:lnTo>
                <a:cubicBezTo>
                  <a:pt x="42" y="911"/>
                  <a:pt x="0" y="869"/>
                  <a:pt x="0" y="818"/>
                </a:cubicBezTo>
                <a:lnTo>
                  <a:pt x="0" y="93"/>
                </a:lnTo>
                <a:cubicBezTo>
                  <a:pt x="0" y="42"/>
                  <a:pt x="42" y="0"/>
                  <a:pt x="93" y="0"/>
                </a:cubicBezTo>
                <a:close/>
              </a:path>
            </a:pathLst>
          </a:custGeom>
          <a:solidFill>
            <a:srgbClr val="2782A7"/>
          </a:solidFill>
          <a:ln>
            <a:noFill/>
          </a:ln>
        </p:spPr>
        <p:txBody>
          <a:bodyPr lIns="81621" tIns="40811" rIns="81621" bIns="40811"/>
          <a:lstStyle/>
          <a:p>
            <a:pPr>
              <a:buFont typeface="Arial" panose="020B0604020202020204" pitchFamily="34" charset="0"/>
              <a:buNone/>
            </a:pPr>
            <a:endParaRPr lang="zh-CN" altLang="en-US">
              <a:solidFill>
                <a:srgbClr val="024C89"/>
              </a:solidFill>
              <a:latin typeface="Arial" panose="020B0604020202020204" pitchFamily="34" charset="0"/>
              <a:ea typeface="宋体" panose="02010600030101010101" pitchFamily="2" charset="-122"/>
            </a:endParaRPr>
          </a:p>
        </p:txBody>
      </p:sp>
      <p:grpSp>
        <p:nvGrpSpPr>
          <p:cNvPr id="24" name="组合 58"/>
          <p:cNvGrpSpPr/>
          <p:nvPr/>
        </p:nvGrpSpPr>
        <p:grpSpPr bwMode="auto">
          <a:xfrm>
            <a:off x="1970228" y="2845614"/>
            <a:ext cx="697743" cy="707886"/>
            <a:chOff x="0" y="0"/>
            <a:chExt cx="588963" cy="674358"/>
          </a:xfrm>
        </p:grpSpPr>
        <p:sp>
          <p:nvSpPr>
            <p:cNvPr id="25" name="Oval 16"/>
            <p:cNvSpPr>
              <a:spLocks noChangeArrowheads="1"/>
            </p:cNvSpPr>
            <p:nvPr/>
          </p:nvSpPr>
          <p:spPr bwMode="auto">
            <a:xfrm>
              <a:off x="0" y="27890"/>
              <a:ext cx="588963" cy="59055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buFont typeface="Arial" panose="020B0604020202020204" pitchFamily="34" charset="0"/>
                <a:buNone/>
              </a:pPr>
              <a:endParaRPr lang="zh-CN" altLang="en-US" sz="2500">
                <a:solidFill>
                  <a:srgbClr val="024C89"/>
                </a:solidFill>
                <a:latin typeface="Arial" panose="020B0604020202020204" pitchFamily="34" charset="0"/>
                <a:ea typeface="宋体" panose="02010600030101010101" pitchFamily="2" charset="-122"/>
              </a:endParaRPr>
            </a:p>
          </p:txBody>
        </p:sp>
        <p:sp>
          <p:nvSpPr>
            <p:cNvPr id="26" name="TextBox 60"/>
            <p:cNvSpPr txBox="1">
              <a:spLocks noChangeArrowheads="1"/>
            </p:cNvSpPr>
            <p:nvPr/>
          </p:nvSpPr>
          <p:spPr bwMode="auto">
            <a:xfrm>
              <a:off x="70201" y="0"/>
              <a:ext cx="422435" cy="674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en-US" altLang="zh-CN" sz="4000" b="1" dirty="0" smtClean="0">
                  <a:solidFill>
                    <a:srgbClr val="2782A7"/>
                  </a:solidFill>
                  <a:latin typeface="微软雅黑" panose="020B0503020204020204" charset="-122"/>
                  <a:ea typeface="微软雅黑" panose="020B0503020204020204" charset="-122"/>
                </a:rPr>
                <a:t>4</a:t>
              </a:r>
              <a:endParaRPr lang="zh-CN" altLang="en-US" sz="4000" b="1" dirty="0">
                <a:solidFill>
                  <a:srgbClr val="2782A7"/>
                </a:solidFill>
                <a:latin typeface="微软雅黑" panose="020B0503020204020204" charset="-122"/>
                <a:ea typeface="微软雅黑" panose="020B0503020204020204" charset="-122"/>
              </a:endParaRPr>
            </a:p>
          </p:txBody>
        </p:sp>
      </p:grpSp>
      <p:sp>
        <p:nvSpPr>
          <p:cNvPr id="39" name="TextBox 91"/>
          <p:cNvSpPr txBox="1">
            <a:spLocks noChangeArrowheads="1"/>
          </p:cNvSpPr>
          <p:nvPr/>
        </p:nvSpPr>
        <p:spPr bwMode="auto">
          <a:xfrm>
            <a:off x="2821211" y="2840745"/>
            <a:ext cx="4335270" cy="697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1621" tIns="40811" rIns="81621" bIns="40811">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4000" b="1" dirty="0" smtClean="0">
                <a:solidFill>
                  <a:srgbClr val="FFFFFF"/>
                </a:solidFill>
                <a:latin typeface="微软雅黑" panose="020B0503020204020204" charset="-122"/>
                <a:ea typeface="微软雅黑" panose="020B0503020204020204" charset="-122"/>
              </a:rPr>
              <a:t>单击添加文字标题</a:t>
            </a:r>
            <a:endParaRPr lang="zh-CN" altLang="en-US" sz="4000" b="1" dirty="0">
              <a:solidFill>
                <a:srgbClr val="FFFFFF"/>
              </a:solidFill>
              <a:latin typeface="微软雅黑" panose="020B0503020204020204" charset="-122"/>
              <a:ea typeface="微软雅黑" panose="020B0503020204020204" charset="-122"/>
            </a:endParaRPr>
          </a:p>
        </p:txBody>
      </p:sp>
      <p:pic>
        <p:nvPicPr>
          <p:cNvPr id="43" name="图片 42"/>
          <p:cNvPicPr>
            <a:picLocks noChangeAspect="1"/>
          </p:cNvPicPr>
          <p:nvPr/>
        </p:nvPicPr>
        <p:blipFill>
          <a:blip r:embed="rId4" cstate="screen"/>
          <a:stretch>
            <a:fillRect/>
          </a:stretch>
        </p:blipFill>
        <p:spPr>
          <a:xfrm>
            <a:off x="3910775" y="1027124"/>
            <a:ext cx="1403724" cy="1449138"/>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drap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1000"/>
                                        <p:tgtEl>
                                          <p:spTgt spid="43"/>
                                        </p:tgtEl>
                                      </p:cBhvr>
                                    </p:animEffect>
                                    <p:anim calcmode="lin" valueType="num">
                                      <p:cBhvr>
                                        <p:cTn id="8" dur="1000" fill="hold"/>
                                        <p:tgtEl>
                                          <p:spTgt spid="43"/>
                                        </p:tgtEl>
                                        <p:attrNameLst>
                                          <p:attrName>ppt_x</p:attrName>
                                        </p:attrNameLst>
                                      </p:cBhvr>
                                      <p:tavLst>
                                        <p:tav tm="0">
                                          <p:val>
                                            <p:strVal val="#ppt_x"/>
                                          </p:val>
                                        </p:tav>
                                        <p:tav tm="100000">
                                          <p:val>
                                            <p:strVal val="#ppt_x"/>
                                          </p:val>
                                        </p:tav>
                                      </p:tavLst>
                                    </p:anim>
                                    <p:anim calcmode="lin" valueType="num">
                                      <p:cBhvr>
                                        <p:cTn id="9" dur="1000" fill="hold"/>
                                        <p:tgtEl>
                                          <p:spTgt spid="4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1" presetClass="entr" presetSubtype="0" fill="hold" nodeType="afterEffect">
                                  <p:stCondLst>
                                    <p:cond delay="0"/>
                                  </p:stCondLst>
                                  <p:iterate type="lt">
                                    <p:tmPct val="10000"/>
                                  </p:iterate>
                                  <p:childTnLst>
                                    <p:set>
                                      <p:cBhvr>
                                        <p:cTn id="12" dur="1" fill="hold">
                                          <p:stCondLst>
                                            <p:cond delay="0"/>
                                          </p:stCondLst>
                                        </p:cTn>
                                        <p:tgtEl>
                                          <p:spTgt spid="18">
                                            <p:txEl>
                                              <p:pRg st="0" end="0"/>
                                            </p:txEl>
                                          </p:spTgt>
                                        </p:tgtEl>
                                        <p:attrNameLst>
                                          <p:attrName>style.visibility</p:attrName>
                                        </p:attrNameLst>
                                      </p:cBhvr>
                                      <p:to>
                                        <p:strVal val="visible"/>
                                      </p:to>
                                    </p:set>
                                    <p:anim calcmode="lin" valueType="num">
                                      <p:cBhvr>
                                        <p:cTn id="13" dur="500" fill="hold"/>
                                        <p:tgtEl>
                                          <p:spTgt spid="18">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18">
                                            <p:txEl>
                                              <p:pRg st="0" end="0"/>
                                            </p:txEl>
                                          </p:spTgt>
                                        </p:tgtEl>
                                        <p:attrNameLst>
                                          <p:attrName>ppt_y</p:attrName>
                                        </p:attrNameLst>
                                      </p:cBhvr>
                                      <p:tavLst>
                                        <p:tav tm="0">
                                          <p:val>
                                            <p:strVal val="#ppt_y"/>
                                          </p:val>
                                        </p:tav>
                                        <p:tav tm="100000">
                                          <p:val>
                                            <p:strVal val="#ppt_y"/>
                                          </p:val>
                                        </p:tav>
                                      </p:tavLst>
                                    </p:anim>
                                    <p:anim calcmode="lin" valueType="num">
                                      <p:cBhvr>
                                        <p:cTn id="15" dur="500" fill="hold"/>
                                        <p:tgtEl>
                                          <p:spTgt spid="18">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18">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18">
                                            <p:txEl>
                                              <p:pRg st="0" end="0"/>
                                            </p:txEl>
                                          </p:spTgt>
                                        </p:tgtEl>
                                      </p:cBhvr>
                                    </p:animEffect>
                                  </p:childTnLst>
                                </p:cTn>
                              </p:par>
                            </p:childTnLst>
                          </p:cTn>
                        </p:par>
                        <p:par>
                          <p:cTn id="18" fill="hold">
                            <p:stCondLst>
                              <p:cond delay="600"/>
                            </p:stCondLst>
                            <p:childTnLst>
                              <p:par>
                                <p:cTn id="19" presetID="31" presetClass="entr" presetSubtype="0"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p:cTn id="21" dur="300" fill="hold"/>
                                        <p:tgtEl>
                                          <p:spTgt spid="19"/>
                                        </p:tgtEl>
                                        <p:attrNameLst>
                                          <p:attrName>ppt_w</p:attrName>
                                        </p:attrNameLst>
                                      </p:cBhvr>
                                      <p:tavLst>
                                        <p:tav tm="0">
                                          <p:val>
                                            <p:fltVal val="0"/>
                                          </p:val>
                                        </p:tav>
                                        <p:tav tm="100000">
                                          <p:val>
                                            <p:strVal val="#ppt_w"/>
                                          </p:val>
                                        </p:tav>
                                      </p:tavLst>
                                    </p:anim>
                                    <p:anim calcmode="lin" valueType="num">
                                      <p:cBhvr>
                                        <p:cTn id="22" dur="300" fill="hold"/>
                                        <p:tgtEl>
                                          <p:spTgt spid="19"/>
                                        </p:tgtEl>
                                        <p:attrNameLst>
                                          <p:attrName>ppt_h</p:attrName>
                                        </p:attrNameLst>
                                      </p:cBhvr>
                                      <p:tavLst>
                                        <p:tav tm="0">
                                          <p:val>
                                            <p:fltVal val="0"/>
                                          </p:val>
                                        </p:tav>
                                        <p:tav tm="100000">
                                          <p:val>
                                            <p:strVal val="#ppt_h"/>
                                          </p:val>
                                        </p:tav>
                                      </p:tavLst>
                                    </p:anim>
                                    <p:anim calcmode="lin" valueType="num">
                                      <p:cBhvr>
                                        <p:cTn id="23" dur="300" fill="hold"/>
                                        <p:tgtEl>
                                          <p:spTgt spid="19"/>
                                        </p:tgtEl>
                                        <p:attrNameLst>
                                          <p:attrName>style.rotation</p:attrName>
                                        </p:attrNameLst>
                                      </p:cBhvr>
                                      <p:tavLst>
                                        <p:tav tm="0">
                                          <p:val>
                                            <p:fltVal val="90"/>
                                          </p:val>
                                        </p:tav>
                                        <p:tav tm="100000">
                                          <p:val>
                                            <p:fltVal val="0"/>
                                          </p:val>
                                        </p:tav>
                                      </p:tavLst>
                                    </p:anim>
                                    <p:animEffect transition="in" filter="fade">
                                      <p:cBhvr>
                                        <p:cTn id="24" dur="300"/>
                                        <p:tgtEl>
                                          <p:spTgt spid="19"/>
                                        </p:tgtEl>
                                      </p:cBhvr>
                                    </p:animEffect>
                                  </p:childTnLst>
                                </p:cTn>
                              </p:par>
                            </p:childTnLst>
                          </p:cTn>
                        </p:par>
                        <p:par>
                          <p:cTn id="25" fill="hold">
                            <p:stCondLst>
                              <p:cond delay="1100"/>
                            </p:stCondLst>
                            <p:childTnLst>
                              <p:par>
                                <p:cTn id="26" presetID="42" presetClass="entr" presetSubtype="0" fill="hold" grpId="0" nodeType="after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400"/>
                                        <p:tgtEl>
                                          <p:spTgt spid="20"/>
                                        </p:tgtEl>
                                      </p:cBhvr>
                                    </p:animEffect>
                                    <p:anim calcmode="lin" valueType="num">
                                      <p:cBhvr>
                                        <p:cTn id="29" dur="400" fill="hold"/>
                                        <p:tgtEl>
                                          <p:spTgt spid="20"/>
                                        </p:tgtEl>
                                        <p:attrNameLst>
                                          <p:attrName>ppt_x</p:attrName>
                                        </p:attrNameLst>
                                      </p:cBhvr>
                                      <p:tavLst>
                                        <p:tav tm="0">
                                          <p:val>
                                            <p:strVal val="#ppt_x"/>
                                          </p:val>
                                        </p:tav>
                                        <p:tav tm="100000">
                                          <p:val>
                                            <p:strVal val="#ppt_x"/>
                                          </p:val>
                                        </p:tav>
                                      </p:tavLst>
                                    </p:anim>
                                    <p:anim calcmode="lin" valueType="num">
                                      <p:cBhvr>
                                        <p:cTn id="30" dur="400" fill="hold"/>
                                        <p:tgtEl>
                                          <p:spTgt spid="20"/>
                                        </p:tgtEl>
                                        <p:attrNameLst>
                                          <p:attrName>ppt_y</p:attrName>
                                        </p:attrNameLst>
                                      </p:cBhvr>
                                      <p:tavLst>
                                        <p:tav tm="0">
                                          <p:val>
                                            <p:strVal val="#ppt_y+.1"/>
                                          </p:val>
                                        </p:tav>
                                        <p:tav tm="100000">
                                          <p:val>
                                            <p:strVal val="#ppt_y"/>
                                          </p:val>
                                        </p:tav>
                                      </p:tavLst>
                                    </p:anim>
                                  </p:childTnLst>
                                </p:cTn>
                              </p:par>
                            </p:childTnLst>
                          </p:cTn>
                        </p:par>
                        <p:par>
                          <p:cTn id="31" fill="hold">
                            <p:stCondLst>
                              <p:cond delay="1600"/>
                            </p:stCondLst>
                            <p:childTnLst>
                              <p:par>
                                <p:cTn id="32" presetID="22" presetClass="entr" presetSubtype="8" fill="hold" grpId="0" nodeType="after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wipe(left)">
                                      <p:cBhvr>
                                        <p:cTn id="34" dur="500"/>
                                        <p:tgtEl>
                                          <p:spTgt spid="21"/>
                                        </p:tgtEl>
                                      </p:cBhvr>
                                    </p:animEffect>
                                  </p:childTnLst>
                                </p:cTn>
                              </p:par>
                            </p:childTnLst>
                          </p:cTn>
                        </p:par>
                        <p:par>
                          <p:cTn id="35" fill="hold">
                            <p:stCondLst>
                              <p:cond delay="2100"/>
                            </p:stCondLst>
                            <p:childTnLst>
                              <p:par>
                                <p:cTn id="36" presetID="22" presetClass="entr" presetSubtype="8" fill="hold" grpId="0" nodeType="after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wipe(left)">
                                      <p:cBhvr>
                                        <p:cTn id="38" dur="500"/>
                                        <p:tgtEl>
                                          <p:spTgt spid="23"/>
                                        </p:tgtEl>
                                      </p:cBhvr>
                                    </p:animEffect>
                                  </p:childTnLst>
                                </p:cTn>
                              </p:par>
                            </p:childTnLst>
                          </p:cTn>
                        </p:par>
                        <p:par>
                          <p:cTn id="39" fill="hold">
                            <p:stCondLst>
                              <p:cond delay="2600"/>
                            </p:stCondLst>
                            <p:childTnLst>
                              <p:par>
                                <p:cTn id="40" presetID="52" presetClass="entr" presetSubtype="0" fill="hold" nodeType="afterEffect">
                                  <p:stCondLst>
                                    <p:cond delay="0"/>
                                  </p:stCondLst>
                                  <p:childTnLst>
                                    <p:set>
                                      <p:cBhvr>
                                        <p:cTn id="41" dur="1" fill="hold">
                                          <p:stCondLst>
                                            <p:cond delay="0"/>
                                          </p:stCondLst>
                                        </p:cTn>
                                        <p:tgtEl>
                                          <p:spTgt spid="24"/>
                                        </p:tgtEl>
                                        <p:attrNameLst>
                                          <p:attrName>style.visibility</p:attrName>
                                        </p:attrNameLst>
                                      </p:cBhvr>
                                      <p:to>
                                        <p:strVal val="visible"/>
                                      </p:to>
                                    </p:set>
                                    <p:animScale>
                                      <p:cBhvr>
                                        <p:cTn id="42" dur="1000" decel="50000" fill="hold">
                                          <p:stCondLst>
                                            <p:cond delay="0"/>
                                          </p:stCondLst>
                                        </p:cTn>
                                        <p:tgtEl>
                                          <p:spTgt spid="2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43" dur="1000" decel="50000" fill="hold">
                                          <p:stCondLst>
                                            <p:cond delay="0"/>
                                          </p:stCondLst>
                                        </p:cTn>
                                        <p:tgtEl>
                                          <p:spTgt spid="24"/>
                                        </p:tgtEl>
                                        <p:attrNameLst>
                                          <p:attrName>ppt_x</p:attrName>
                                          <p:attrName>ppt_y</p:attrName>
                                        </p:attrNameLst>
                                      </p:cBhvr>
                                      <p:rCtr x="0" y="0"/>
                                    </p:animMotion>
                                    <p:animEffect transition="in" filter="fade">
                                      <p:cBhvr>
                                        <p:cTn id="44" dur="1000"/>
                                        <p:tgtEl>
                                          <p:spTgt spid="24"/>
                                        </p:tgtEl>
                                      </p:cBhvr>
                                    </p:animEffect>
                                  </p:childTnLst>
                                </p:cTn>
                              </p:par>
                            </p:childTnLst>
                          </p:cTn>
                        </p:par>
                        <p:par>
                          <p:cTn id="45" fill="hold">
                            <p:stCondLst>
                              <p:cond delay="3600"/>
                            </p:stCondLst>
                            <p:childTnLst>
                              <p:par>
                                <p:cTn id="46" presetID="22" presetClass="entr" presetSubtype="8"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wipe(left)">
                                      <p:cBhvr>
                                        <p:cTn id="48"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autoUpdateAnimBg="0"/>
      <p:bldP spid="20" grpId="0" animBg="1"/>
      <p:bldP spid="21" grpId="0" animBg="1"/>
      <p:bldP spid="23" grpId="0" animBg="1"/>
      <p:bldP spid="39"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9"/>
          <p:cNvGrpSpPr/>
          <p:nvPr/>
        </p:nvGrpSpPr>
        <p:grpSpPr bwMode="auto">
          <a:xfrm>
            <a:off x="1115616" y="1294604"/>
            <a:ext cx="3181350" cy="3132535"/>
            <a:chOff x="0" y="0"/>
            <a:chExt cx="3725013" cy="3667701"/>
          </a:xfrm>
        </p:grpSpPr>
        <p:grpSp>
          <p:nvGrpSpPr>
            <p:cNvPr id="4" name="Group 10"/>
            <p:cNvGrpSpPr/>
            <p:nvPr/>
          </p:nvGrpSpPr>
          <p:grpSpPr bwMode="auto">
            <a:xfrm>
              <a:off x="0" y="0"/>
              <a:ext cx="3725013" cy="3667701"/>
              <a:chOff x="0" y="0"/>
              <a:chExt cx="3725013" cy="3667701"/>
            </a:xfrm>
          </p:grpSpPr>
          <p:sp>
            <p:nvSpPr>
              <p:cNvPr id="10" name="Freeform 24"/>
              <p:cNvSpPr>
                <a:spLocks noChangeArrowheads="1"/>
              </p:cNvSpPr>
              <p:nvPr/>
            </p:nvSpPr>
            <p:spPr bwMode="auto">
              <a:xfrm>
                <a:off x="0" y="0"/>
                <a:ext cx="1855343" cy="2020101"/>
              </a:xfrm>
              <a:custGeom>
                <a:avLst/>
                <a:gdLst>
                  <a:gd name="T0" fmla="*/ 259 w 259"/>
                  <a:gd name="T1" fmla="*/ 282 h 282"/>
                  <a:gd name="T2" fmla="*/ 259 w 259"/>
                  <a:gd name="T3" fmla="*/ 0 h 282"/>
                  <a:gd name="T4" fmla="*/ 129 w 259"/>
                  <a:gd name="T5" fmla="*/ 98 h 282"/>
                  <a:gd name="T6" fmla="*/ 0 w 259"/>
                  <a:gd name="T7" fmla="*/ 196 h 282"/>
                  <a:gd name="T8" fmla="*/ 259 w 259"/>
                  <a:gd name="T9" fmla="*/ 282 h 282"/>
                  <a:gd name="T10" fmla="*/ 0 60000 65536"/>
                  <a:gd name="T11" fmla="*/ 0 60000 65536"/>
                  <a:gd name="T12" fmla="*/ 0 60000 65536"/>
                  <a:gd name="T13" fmla="*/ 0 60000 65536"/>
                  <a:gd name="T14" fmla="*/ 0 60000 65536"/>
                  <a:gd name="T15" fmla="*/ 0 w 259"/>
                  <a:gd name="T16" fmla="*/ 0 h 282"/>
                  <a:gd name="T17" fmla="*/ 259 w 259"/>
                  <a:gd name="T18" fmla="*/ 282 h 282"/>
                </a:gdLst>
                <a:ahLst/>
                <a:cxnLst>
                  <a:cxn ang="T10">
                    <a:pos x="T0" y="T1"/>
                  </a:cxn>
                  <a:cxn ang="T11">
                    <a:pos x="T2" y="T3"/>
                  </a:cxn>
                  <a:cxn ang="T12">
                    <a:pos x="T4" y="T5"/>
                  </a:cxn>
                  <a:cxn ang="T13">
                    <a:pos x="T6" y="T7"/>
                  </a:cxn>
                  <a:cxn ang="T14">
                    <a:pos x="T8" y="T9"/>
                  </a:cxn>
                </a:cxnLst>
                <a:rect l="T15" t="T16" r="T17" b="T18"/>
                <a:pathLst>
                  <a:path w="259" h="282">
                    <a:moveTo>
                      <a:pt x="259" y="282"/>
                    </a:moveTo>
                    <a:lnTo>
                      <a:pt x="259" y="0"/>
                    </a:lnTo>
                    <a:lnTo>
                      <a:pt x="129" y="98"/>
                    </a:lnTo>
                    <a:lnTo>
                      <a:pt x="0" y="196"/>
                    </a:lnTo>
                    <a:lnTo>
                      <a:pt x="259" y="282"/>
                    </a:ln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方正兰亭细黑_GBK" charset="-122"/>
                  <a:ea typeface="微软雅黑" panose="020B0503020204020204" charset="-122"/>
                  <a:cs typeface="+mn-cs"/>
                  <a:sym typeface="宋体" panose="02010600030101010101" pitchFamily="2" charset="-122"/>
                </a:endParaRPr>
              </a:p>
            </p:txBody>
          </p:sp>
          <p:sp>
            <p:nvSpPr>
              <p:cNvPr id="11" name="Freeform 25"/>
              <p:cNvSpPr>
                <a:spLocks noChangeArrowheads="1"/>
              </p:cNvSpPr>
              <p:nvPr/>
            </p:nvSpPr>
            <p:spPr bwMode="auto">
              <a:xfrm>
                <a:off x="1855343" y="0"/>
                <a:ext cx="1869670" cy="2020101"/>
              </a:xfrm>
              <a:custGeom>
                <a:avLst/>
                <a:gdLst>
                  <a:gd name="T0" fmla="*/ 0 w 261"/>
                  <a:gd name="T1" fmla="*/ 0 h 282"/>
                  <a:gd name="T2" fmla="*/ 0 w 261"/>
                  <a:gd name="T3" fmla="*/ 282 h 282"/>
                  <a:gd name="T4" fmla="*/ 261 w 261"/>
                  <a:gd name="T5" fmla="*/ 196 h 282"/>
                  <a:gd name="T6" fmla="*/ 132 w 261"/>
                  <a:gd name="T7" fmla="*/ 98 h 282"/>
                  <a:gd name="T8" fmla="*/ 0 w 261"/>
                  <a:gd name="T9" fmla="*/ 0 h 282"/>
                  <a:gd name="T10" fmla="*/ 0 60000 65536"/>
                  <a:gd name="T11" fmla="*/ 0 60000 65536"/>
                  <a:gd name="T12" fmla="*/ 0 60000 65536"/>
                  <a:gd name="T13" fmla="*/ 0 60000 65536"/>
                  <a:gd name="T14" fmla="*/ 0 60000 65536"/>
                  <a:gd name="T15" fmla="*/ 0 w 261"/>
                  <a:gd name="T16" fmla="*/ 0 h 282"/>
                  <a:gd name="T17" fmla="*/ 261 w 261"/>
                  <a:gd name="T18" fmla="*/ 282 h 282"/>
                </a:gdLst>
                <a:ahLst/>
                <a:cxnLst>
                  <a:cxn ang="T10">
                    <a:pos x="T0" y="T1"/>
                  </a:cxn>
                  <a:cxn ang="T11">
                    <a:pos x="T2" y="T3"/>
                  </a:cxn>
                  <a:cxn ang="T12">
                    <a:pos x="T4" y="T5"/>
                  </a:cxn>
                  <a:cxn ang="T13">
                    <a:pos x="T6" y="T7"/>
                  </a:cxn>
                  <a:cxn ang="T14">
                    <a:pos x="T8" y="T9"/>
                  </a:cxn>
                </a:cxnLst>
                <a:rect l="T15" t="T16" r="T17" b="T18"/>
                <a:pathLst>
                  <a:path w="261" h="282">
                    <a:moveTo>
                      <a:pt x="0" y="0"/>
                    </a:moveTo>
                    <a:lnTo>
                      <a:pt x="0" y="282"/>
                    </a:lnTo>
                    <a:lnTo>
                      <a:pt x="261" y="196"/>
                    </a:lnTo>
                    <a:lnTo>
                      <a:pt x="132" y="98"/>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方正兰亭细黑_GBK" charset="-122"/>
                  <a:ea typeface="微软雅黑" panose="020B0503020204020204" charset="-122"/>
                  <a:cs typeface="+mn-cs"/>
                  <a:sym typeface="宋体" panose="02010600030101010101" pitchFamily="2" charset="-122"/>
                </a:endParaRPr>
              </a:p>
            </p:txBody>
          </p:sp>
          <p:sp>
            <p:nvSpPr>
              <p:cNvPr id="12" name="Freeform 26"/>
              <p:cNvSpPr>
                <a:spLocks noChangeArrowheads="1"/>
              </p:cNvSpPr>
              <p:nvPr/>
            </p:nvSpPr>
            <p:spPr bwMode="auto">
              <a:xfrm>
                <a:off x="1855343" y="1404042"/>
                <a:ext cx="1869670" cy="2263659"/>
              </a:xfrm>
              <a:custGeom>
                <a:avLst/>
                <a:gdLst>
                  <a:gd name="T0" fmla="*/ 261 w 261"/>
                  <a:gd name="T1" fmla="*/ 0 h 316"/>
                  <a:gd name="T2" fmla="*/ 0 w 261"/>
                  <a:gd name="T3" fmla="*/ 86 h 316"/>
                  <a:gd name="T4" fmla="*/ 160 w 261"/>
                  <a:gd name="T5" fmla="*/ 316 h 316"/>
                  <a:gd name="T6" fmla="*/ 211 w 261"/>
                  <a:gd name="T7" fmla="*/ 158 h 316"/>
                  <a:gd name="T8" fmla="*/ 261 w 261"/>
                  <a:gd name="T9" fmla="*/ 0 h 316"/>
                  <a:gd name="T10" fmla="*/ 0 60000 65536"/>
                  <a:gd name="T11" fmla="*/ 0 60000 65536"/>
                  <a:gd name="T12" fmla="*/ 0 60000 65536"/>
                  <a:gd name="T13" fmla="*/ 0 60000 65536"/>
                  <a:gd name="T14" fmla="*/ 0 60000 65536"/>
                  <a:gd name="T15" fmla="*/ 0 w 261"/>
                  <a:gd name="T16" fmla="*/ 0 h 316"/>
                  <a:gd name="T17" fmla="*/ 261 w 261"/>
                  <a:gd name="T18" fmla="*/ 316 h 316"/>
                </a:gdLst>
                <a:ahLst/>
                <a:cxnLst>
                  <a:cxn ang="T10">
                    <a:pos x="T0" y="T1"/>
                  </a:cxn>
                  <a:cxn ang="T11">
                    <a:pos x="T2" y="T3"/>
                  </a:cxn>
                  <a:cxn ang="T12">
                    <a:pos x="T4" y="T5"/>
                  </a:cxn>
                  <a:cxn ang="T13">
                    <a:pos x="T6" y="T7"/>
                  </a:cxn>
                  <a:cxn ang="T14">
                    <a:pos x="T8" y="T9"/>
                  </a:cxn>
                </a:cxnLst>
                <a:rect l="T15" t="T16" r="T17" b="T18"/>
                <a:pathLst>
                  <a:path w="261" h="316">
                    <a:moveTo>
                      <a:pt x="261" y="0"/>
                    </a:moveTo>
                    <a:lnTo>
                      <a:pt x="0" y="86"/>
                    </a:lnTo>
                    <a:lnTo>
                      <a:pt x="160" y="316"/>
                    </a:lnTo>
                    <a:lnTo>
                      <a:pt x="211" y="158"/>
                    </a:lnTo>
                    <a:lnTo>
                      <a:pt x="261" y="0"/>
                    </a:ln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方正兰亭细黑_GBK" charset="-122"/>
                  <a:ea typeface="微软雅黑" panose="020B0503020204020204" charset="-122"/>
                  <a:cs typeface="+mn-cs"/>
                  <a:sym typeface="宋体" panose="02010600030101010101" pitchFamily="2" charset="-122"/>
                </a:endParaRPr>
              </a:p>
            </p:txBody>
          </p:sp>
          <p:sp>
            <p:nvSpPr>
              <p:cNvPr id="13" name="Freeform 27"/>
              <p:cNvSpPr>
                <a:spLocks noChangeArrowheads="1"/>
              </p:cNvSpPr>
              <p:nvPr/>
            </p:nvSpPr>
            <p:spPr bwMode="auto">
              <a:xfrm>
                <a:off x="702021" y="2020101"/>
                <a:ext cx="2299479" cy="1647600"/>
              </a:xfrm>
              <a:custGeom>
                <a:avLst/>
                <a:gdLst>
                  <a:gd name="T0" fmla="*/ 321 w 321"/>
                  <a:gd name="T1" fmla="*/ 230 h 230"/>
                  <a:gd name="T2" fmla="*/ 161 w 321"/>
                  <a:gd name="T3" fmla="*/ 0 h 230"/>
                  <a:gd name="T4" fmla="*/ 0 w 321"/>
                  <a:gd name="T5" fmla="*/ 230 h 230"/>
                  <a:gd name="T6" fmla="*/ 161 w 321"/>
                  <a:gd name="T7" fmla="*/ 230 h 230"/>
                  <a:gd name="T8" fmla="*/ 321 w 321"/>
                  <a:gd name="T9" fmla="*/ 230 h 230"/>
                  <a:gd name="T10" fmla="*/ 0 60000 65536"/>
                  <a:gd name="T11" fmla="*/ 0 60000 65536"/>
                  <a:gd name="T12" fmla="*/ 0 60000 65536"/>
                  <a:gd name="T13" fmla="*/ 0 60000 65536"/>
                  <a:gd name="T14" fmla="*/ 0 60000 65536"/>
                  <a:gd name="T15" fmla="*/ 0 w 321"/>
                  <a:gd name="T16" fmla="*/ 0 h 230"/>
                  <a:gd name="T17" fmla="*/ 321 w 321"/>
                  <a:gd name="T18" fmla="*/ 230 h 230"/>
                </a:gdLst>
                <a:ahLst/>
                <a:cxnLst>
                  <a:cxn ang="T10">
                    <a:pos x="T0" y="T1"/>
                  </a:cxn>
                  <a:cxn ang="T11">
                    <a:pos x="T2" y="T3"/>
                  </a:cxn>
                  <a:cxn ang="T12">
                    <a:pos x="T4" y="T5"/>
                  </a:cxn>
                  <a:cxn ang="T13">
                    <a:pos x="T6" y="T7"/>
                  </a:cxn>
                  <a:cxn ang="T14">
                    <a:pos x="T8" y="T9"/>
                  </a:cxn>
                </a:cxnLst>
                <a:rect l="T15" t="T16" r="T17" b="T18"/>
                <a:pathLst>
                  <a:path w="321" h="230">
                    <a:moveTo>
                      <a:pt x="321" y="230"/>
                    </a:moveTo>
                    <a:lnTo>
                      <a:pt x="161" y="0"/>
                    </a:lnTo>
                    <a:lnTo>
                      <a:pt x="0" y="230"/>
                    </a:lnTo>
                    <a:lnTo>
                      <a:pt x="161" y="230"/>
                    </a:lnTo>
                    <a:lnTo>
                      <a:pt x="321" y="230"/>
                    </a:lnTo>
                    <a:close/>
                  </a:path>
                </a:pathLst>
              </a:custGeom>
              <a:solidFill>
                <a:schemeClr val="accent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方正兰亭细黑_GBK" charset="-122"/>
                  <a:ea typeface="微软雅黑" panose="020B0503020204020204" charset="-122"/>
                  <a:cs typeface="+mn-cs"/>
                  <a:sym typeface="宋体" panose="02010600030101010101" pitchFamily="2" charset="-122"/>
                </a:endParaRPr>
              </a:p>
            </p:txBody>
          </p:sp>
          <p:sp>
            <p:nvSpPr>
              <p:cNvPr id="14" name="Freeform 28"/>
              <p:cNvSpPr>
                <a:spLocks noChangeArrowheads="1"/>
              </p:cNvSpPr>
              <p:nvPr/>
            </p:nvSpPr>
            <p:spPr bwMode="auto">
              <a:xfrm>
                <a:off x="0" y="1404042"/>
                <a:ext cx="1855343" cy="2263659"/>
              </a:xfrm>
              <a:custGeom>
                <a:avLst/>
                <a:gdLst>
                  <a:gd name="T0" fmla="*/ 98 w 259"/>
                  <a:gd name="T1" fmla="*/ 316 h 316"/>
                  <a:gd name="T2" fmla="*/ 259 w 259"/>
                  <a:gd name="T3" fmla="*/ 86 h 316"/>
                  <a:gd name="T4" fmla="*/ 0 w 259"/>
                  <a:gd name="T5" fmla="*/ 0 h 316"/>
                  <a:gd name="T6" fmla="*/ 50 w 259"/>
                  <a:gd name="T7" fmla="*/ 158 h 316"/>
                  <a:gd name="T8" fmla="*/ 98 w 259"/>
                  <a:gd name="T9" fmla="*/ 316 h 316"/>
                  <a:gd name="T10" fmla="*/ 0 60000 65536"/>
                  <a:gd name="T11" fmla="*/ 0 60000 65536"/>
                  <a:gd name="T12" fmla="*/ 0 60000 65536"/>
                  <a:gd name="T13" fmla="*/ 0 60000 65536"/>
                  <a:gd name="T14" fmla="*/ 0 60000 65536"/>
                  <a:gd name="T15" fmla="*/ 0 w 259"/>
                  <a:gd name="T16" fmla="*/ 0 h 316"/>
                  <a:gd name="T17" fmla="*/ 259 w 259"/>
                  <a:gd name="T18" fmla="*/ 316 h 316"/>
                </a:gdLst>
                <a:ahLst/>
                <a:cxnLst>
                  <a:cxn ang="T10">
                    <a:pos x="T0" y="T1"/>
                  </a:cxn>
                  <a:cxn ang="T11">
                    <a:pos x="T2" y="T3"/>
                  </a:cxn>
                  <a:cxn ang="T12">
                    <a:pos x="T4" y="T5"/>
                  </a:cxn>
                  <a:cxn ang="T13">
                    <a:pos x="T6" y="T7"/>
                  </a:cxn>
                  <a:cxn ang="T14">
                    <a:pos x="T8" y="T9"/>
                  </a:cxn>
                </a:cxnLst>
                <a:rect l="T15" t="T16" r="T17" b="T18"/>
                <a:pathLst>
                  <a:path w="259" h="316">
                    <a:moveTo>
                      <a:pt x="98" y="316"/>
                    </a:moveTo>
                    <a:lnTo>
                      <a:pt x="259" y="86"/>
                    </a:lnTo>
                    <a:lnTo>
                      <a:pt x="0" y="0"/>
                    </a:lnTo>
                    <a:lnTo>
                      <a:pt x="50" y="158"/>
                    </a:lnTo>
                    <a:lnTo>
                      <a:pt x="98" y="316"/>
                    </a:lnTo>
                    <a:close/>
                  </a:path>
                </a:pathLst>
              </a:custGeo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方正兰亭细黑_GBK" charset="-122"/>
                  <a:ea typeface="微软雅黑" panose="020B0503020204020204" charset="-122"/>
                  <a:cs typeface="+mn-cs"/>
                  <a:sym typeface="宋体" panose="02010600030101010101" pitchFamily="2" charset="-122"/>
                </a:endParaRPr>
              </a:p>
            </p:txBody>
          </p:sp>
        </p:grpSp>
        <p:pic>
          <p:nvPicPr>
            <p:cNvPr id="5" name="图片 34"/>
            <p:cNvPicPr>
              <a:picLocks noChangeAspect="1" noChangeArrowheads="1"/>
            </p:cNvPicPr>
            <p:nvPr/>
          </p:nvPicPr>
          <p:blipFill>
            <a:blip r:embed="rId3" cstate="screen"/>
            <a:srcRect/>
            <a:stretch>
              <a:fillRect/>
            </a:stretch>
          </p:blipFill>
          <p:spPr bwMode="auto">
            <a:xfrm>
              <a:off x="2194017" y="1010050"/>
              <a:ext cx="416768" cy="416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图片 35"/>
            <p:cNvPicPr>
              <a:picLocks noChangeAspect="1" noChangeArrowheads="1"/>
            </p:cNvPicPr>
            <p:nvPr/>
          </p:nvPicPr>
          <p:blipFill>
            <a:blip r:embed="rId4" cstate="screen"/>
            <a:srcRect/>
            <a:stretch>
              <a:fillRect/>
            </a:stretch>
          </p:blipFill>
          <p:spPr bwMode="auto">
            <a:xfrm>
              <a:off x="2440279" y="2054285"/>
              <a:ext cx="415025" cy="41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图片 36"/>
            <p:cNvPicPr>
              <a:picLocks noChangeAspect="1" noChangeArrowheads="1"/>
            </p:cNvPicPr>
            <p:nvPr/>
          </p:nvPicPr>
          <p:blipFill>
            <a:blip r:embed="rId5" cstate="screen"/>
            <a:srcRect/>
            <a:stretch>
              <a:fillRect/>
            </a:stretch>
          </p:blipFill>
          <p:spPr bwMode="auto">
            <a:xfrm>
              <a:off x="1600584" y="2683307"/>
              <a:ext cx="411010" cy="411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图片 37"/>
            <p:cNvPicPr>
              <a:picLocks noChangeAspect="1" noChangeArrowheads="1"/>
            </p:cNvPicPr>
            <p:nvPr/>
          </p:nvPicPr>
          <p:blipFill>
            <a:blip r:embed="rId6"/>
            <a:srcRect/>
            <a:stretch>
              <a:fillRect/>
            </a:stretch>
          </p:blipFill>
          <p:spPr bwMode="auto">
            <a:xfrm>
              <a:off x="669158" y="1957035"/>
              <a:ext cx="609524" cy="609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图片 38"/>
            <p:cNvPicPr>
              <a:picLocks noChangeAspect="1" noChangeArrowheads="1"/>
            </p:cNvPicPr>
            <p:nvPr/>
          </p:nvPicPr>
          <p:blipFill>
            <a:blip r:embed="rId7" cstate="screen"/>
            <a:srcRect/>
            <a:stretch>
              <a:fillRect/>
            </a:stretch>
          </p:blipFill>
          <p:spPr bwMode="auto">
            <a:xfrm>
              <a:off x="1070362" y="984835"/>
              <a:ext cx="435092" cy="435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15" name="Straight Connector 54"/>
          <p:cNvCxnSpPr/>
          <p:nvPr/>
        </p:nvCxnSpPr>
        <p:spPr>
          <a:xfrm>
            <a:off x="4474093" y="1391766"/>
            <a:ext cx="0" cy="3124200"/>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16" name="Group 22"/>
          <p:cNvGrpSpPr/>
          <p:nvPr/>
        </p:nvGrpSpPr>
        <p:grpSpPr bwMode="auto">
          <a:xfrm>
            <a:off x="4868066" y="1389434"/>
            <a:ext cx="850106" cy="377429"/>
            <a:chOff x="0" y="0"/>
            <a:chExt cx="1131895" cy="504056"/>
          </a:xfrm>
        </p:grpSpPr>
        <p:sp>
          <p:nvSpPr>
            <p:cNvPr id="17" name="矩形 46"/>
            <p:cNvSpPr>
              <a:spLocks noChangeArrowheads="1"/>
            </p:cNvSpPr>
            <p:nvPr/>
          </p:nvSpPr>
          <p:spPr bwMode="auto">
            <a:xfrm>
              <a:off x="0" y="0"/>
              <a:ext cx="1080120" cy="50405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1800" b="0" i="0" u="none" strike="noStrike" kern="1200" cap="none" spc="0" normalizeH="0" baseline="0" noProof="0">
                <a:ln>
                  <a:noFill/>
                </a:ln>
                <a:solidFill>
                  <a:srgbClr val="FFFFFF"/>
                </a:solidFill>
                <a:effectLst/>
                <a:uLnTx/>
                <a:uFillTx/>
                <a:latin typeface="微软雅黑" panose="020B0503020204020204" charset="-122"/>
                <a:ea typeface="微软雅黑" panose="020B0503020204020204" charset="-122"/>
                <a:cs typeface="+mn-cs"/>
                <a:sym typeface="宋体" panose="02010600030101010101" pitchFamily="2" charset="-122"/>
              </a:endParaRPr>
            </a:p>
          </p:txBody>
        </p:sp>
        <p:sp>
          <p:nvSpPr>
            <p:cNvPr id="18" name="文本框 47"/>
            <p:cNvSpPr>
              <a:spLocks noChangeArrowheads="1"/>
            </p:cNvSpPr>
            <p:nvPr/>
          </p:nvSpPr>
          <p:spPr bwMode="auto">
            <a:xfrm>
              <a:off x="51774" y="41772"/>
              <a:ext cx="1080121" cy="431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500" b="1" i="0" u="none" strike="noStrike" kern="1200" cap="none" spc="0" normalizeH="0" baseline="0" noProof="0" dirty="0" smtClean="0">
                  <a:ln>
                    <a:noFill/>
                  </a:ln>
                  <a:solidFill>
                    <a:prstClr val="white"/>
                  </a:solidFill>
                  <a:effectLst/>
                  <a:uLnTx/>
                  <a:uFillTx/>
                  <a:latin typeface="微软雅黑" panose="020B0503020204020204" charset="-122"/>
                  <a:ea typeface="微软雅黑" panose="020B0503020204020204" charset="-122"/>
                  <a:cs typeface="+mn-cs"/>
                  <a:sym typeface="方正兰亭细黑_GBK" charset="-122"/>
                </a:rPr>
                <a:t>作用一</a:t>
              </a:r>
              <a:endParaRPr kumimoji="0" lang="zh-CN" altLang="en-US" sz="15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sym typeface="方正兰亭细黑_GBK" charset="-122"/>
              </a:endParaRPr>
            </a:p>
          </p:txBody>
        </p:sp>
      </p:grpSp>
      <p:sp>
        <p:nvSpPr>
          <p:cNvPr id="19" name="矩形 60"/>
          <p:cNvSpPr>
            <a:spLocks noChangeArrowheads="1"/>
          </p:cNvSpPr>
          <p:nvPr/>
        </p:nvSpPr>
        <p:spPr bwMode="auto">
          <a:xfrm>
            <a:off x="5860203" y="1347614"/>
            <a:ext cx="2502322" cy="509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11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rPr>
              <a:t>单击此处添加文本单击此处添加</a:t>
            </a:r>
            <a:r>
              <a:rPr kumimoji="0" lang="zh-CN" altLang="en-US" sz="1100" b="0" i="0" u="none" strike="noStrike" kern="1200" cap="none" spc="0" normalizeH="0" baseline="0" noProof="0" dirty="0" smtClean="0">
                <a:ln>
                  <a:noFill/>
                </a:ln>
                <a:solidFill>
                  <a:prstClr val="black">
                    <a:lumMod val="85000"/>
                    <a:lumOff val="15000"/>
                  </a:prstClr>
                </a:solidFill>
                <a:effectLst/>
                <a:uLnTx/>
                <a:uFillTx/>
                <a:latin typeface="微软雅黑" panose="020B0503020204020204" charset="-122"/>
                <a:ea typeface="微软雅黑" panose="020B0503020204020204" charset="-122"/>
                <a:cs typeface="+mn-cs"/>
              </a:rPr>
              <a:t>文本</a:t>
            </a:r>
            <a:endParaRPr kumimoji="0" lang="en-US" altLang="zh-CN" sz="1100" b="0" i="0" u="none" strike="noStrike" kern="1200" cap="none" spc="0" normalizeH="0" baseline="0" noProof="0" dirty="0" smtClean="0">
              <a:ln>
                <a:noFill/>
              </a:ln>
              <a:solidFill>
                <a:prstClr val="black">
                  <a:lumMod val="85000"/>
                  <a:lumOff val="15000"/>
                </a:prstClr>
              </a:solidFill>
              <a:effectLst/>
              <a:uLnTx/>
              <a:uFillTx/>
              <a:latin typeface="微软雅黑" panose="020B0503020204020204" charset="-122"/>
              <a:ea typeface="微软雅黑" panose="020B0503020204020204" charset="-122"/>
              <a:cs typeface="+mn-cs"/>
            </a:endParaRPr>
          </a:p>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1100" b="0" i="0" u="none" strike="noStrike" kern="1200" cap="none" spc="0" normalizeH="0" baseline="0" noProof="0" dirty="0" smtClean="0">
                <a:ln>
                  <a:noFill/>
                </a:ln>
                <a:solidFill>
                  <a:prstClr val="black">
                    <a:lumMod val="85000"/>
                    <a:lumOff val="15000"/>
                  </a:prstClr>
                </a:solidFill>
                <a:effectLst/>
                <a:uLnTx/>
                <a:uFillTx/>
                <a:latin typeface="微软雅黑" panose="020B0503020204020204" charset="-122"/>
                <a:ea typeface="微软雅黑" panose="020B0503020204020204" charset="-122"/>
                <a:cs typeface="+mn-cs"/>
              </a:rPr>
              <a:t>单击</a:t>
            </a:r>
            <a:r>
              <a:rPr kumimoji="0" lang="zh-CN" altLang="en-US" sz="11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rPr>
              <a:t>此处添加文本单击此处添加</a:t>
            </a:r>
            <a:r>
              <a:rPr kumimoji="0" lang="zh-CN" altLang="en-US" sz="1100" b="0" i="0" u="none" strike="noStrike" kern="1200" cap="none" spc="0" normalizeH="0" baseline="0" noProof="0" dirty="0" smtClean="0">
                <a:ln>
                  <a:noFill/>
                </a:ln>
                <a:solidFill>
                  <a:prstClr val="black">
                    <a:lumMod val="85000"/>
                    <a:lumOff val="15000"/>
                  </a:prstClr>
                </a:solidFill>
                <a:effectLst/>
                <a:uLnTx/>
                <a:uFillTx/>
                <a:latin typeface="微软雅黑" panose="020B0503020204020204" charset="-122"/>
                <a:ea typeface="微软雅黑" panose="020B0503020204020204" charset="-122"/>
                <a:cs typeface="+mn-cs"/>
              </a:rPr>
              <a:t>文本</a:t>
            </a:r>
            <a:endParaRPr kumimoji="0" lang="en-US" altLang="zh-CN" sz="11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endParaRPr>
          </a:p>
        </p:txBody>
      </p:sp>
      <p:grpSp>
        <p:nvGrpSpPr>
          <p:cNvPr id="20" name="Group 22"/>
          <p:cNvGrpSpPr/>
          <p:nvPr/>
        </p:nvGrpSpPr>
        <p:grpSpPr bwMode="auto">
          <a:xfrm>
            <a:off x="4868066" y="2051360"/>
            <a:ext cx="850106" cy="377429"/>
            <a:chOff x="0" y="0"/>
            <a:chExt cx="1131895" cy="504056"/>
          </a:xfrm>
        </p:grpSpPr>
        <p:sp>
          <p:nvSpPr>
            <p:cNvPr id="21" name="矩形 46"/>
            <p:cNvSpPr>
              <a:spLocks noChangeArrowheads="1"/>
            </p:cNvSpPr>
            <p:nvPr/>
          </p:nvSpPr>
          <p:spPr bwMode="auto">
            <a:xfrm>
              <a:off x="0" y="0"/>
              <a:ext cx="1080120" cy="50405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1800" b="0" i="0" u="none" strike="noStrike" kern="1200" cap="none" spc="0" normalizeH="0" baseline="0" noProof="0">
                <a:ln>
                  <a:noFill/>
                </a:ln>
                <a:solidFill>
                  <a:srgbClr val="FFFFFF"/>
                </a:solidFill>
                <a:effectLst/>
                <a:uLnTx/>
                <a:uFillTx/>
                <a:latin typeface="微软雅黑" panose="020B0503020204020204" charset="-122"/>
                <a:ea typeface="微软雅黑" panose="020B0503020204020204" charset="-122"/>
                <a:cs typeface="+mn-cs"/>
                <a:sym typeface="宋体" panose="02010600030101010101" pitchFamily="2" charset="-122"/>
              </a:endParaRPr>
            </a:p>
          </p:txBody>
        </p:sp>
        <p:sp>
          <p:nvSpPr>
            <p:cNvPr id="22" name="文本框 47"/>
            <p:cNvSpPr>
              <a:spLocks noChangeArrowheads="1"/>
            </p:cNvSpPr>
            <p:nvPr/>
          </p:nvSpPr>
          <p:spPr bwMode="auto">
            <a:xfrm>
              <a:off x="51774" y="41772"/>
              <a:ext cx="1080121" cy="431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5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sym typeface="方正兰亭细黑_GBK" charset="-122"/>
                </a:rPr>
                <a:t>作用</a:t>
              </a:r>
              <a:r>
                <a:rPr kumimoji="0" lang="zh-CN" altLang="en-US" sz="1500" b="1" i="0" u="none" strike="noStrike" kern="1200" cap="none" spc="0" normalizeH="0" baseline="0" noProof="0" dirty="0" smtClean="0">
                  <a:ln>
                    <a:noFill/>
                  </a:ln>
                  <a:solidFill>
                    <a:prstClr val="white"/>
                  </a:solidFill>
                  <a:effectLst/>
                  <a:uLnTx/>
                  <a:uFillTx/>
                  <a:latin typeface="微软雅黑" panose="020B0503020204020204" charset="-122"/>
                  <a:ea typeface="微软雅黑" panose="020B0503020204020204" charset="-122"/>
                  <a:cs typeface="+mn-cs"/>
                  <a:sym typeface="方正兰亭细黑_GBK" charset="-122"/>
                </a:rPr>
                <a:t>二</a:t>
              </a:r>
              <a:endParaRPr kumimoji="0" lang="zh-CN" altLang="en-US" sz="15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sym typeface="方正兰亭细黑_GBK" charset="-122"/>
              </a:endParaRPr>
            </a:p>
          </p:txBody>
        </p:sp>
      </p:grpSp>
      <p:sp>
        <p:nvSpPr>
          <p:cNvPr id="23" name="矩形 60"/>
          <p:cNvSpPr>
            <a:spLocks noChangeArrowheads="1"/>
          </p:cNvSpPr>
          <p:nvPr/>
        </p:nvSpPr>
        <p:spPr bwMode="auto">
          <a:xfrm>
            <a:off x="5860203" y="2009540"/>
            <a:ext cx="2502322" cy="487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11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rPr>
              <a:t>单击此处添加文本单击此处添加</a:t>
            </a:r>
            <a:r>
              <a:rPr kumimoji="0" lang="zh-CN" altLang="en-US" sz="1100" b="0" i="0" u="none" strike="noStrike" kern="1200" cap="none" spc="0" normalizeH="0" baseline="0" noProof="0" dirty="0" smtClean="0">
                <a:ln>
                  <a:noFill/>
                </a:ln>
                <a:solidFill>
                  <a:prstClr val="black">
                    <a:lumMod val="85000"/>
                    <a:lumOff val="15000"/>
                  </a:prstClr>
                </a:solidFill>
                <a:effectLst/>
                <a:uLnTx/>
                <a:uFillTx/>
                <a:latin typeface="微软雅黑" panose="020B0503020204020204" charset="-122"/>
                <a:ea typeface="微软雅黑" panose="020B0503020204020204" charset="-122"/>
                <a:cs typeface="+mn-cs"/>
              </a:rPr>
              <a:t>文本</a:t>
            </a:r>
            <a:endParaRPr kumimoji="0" lang="en-US" altLang="zh-CN" sz="1100" b="0" i="0" u="none" strike="noStrike" kern="1200" cap="none" spc="0" normalizeH="0" baseline="0" noProof="0" dirty="0" smtClean="0">
              <a:ln>
                <a:noFill/>
              </a:ln>
              <a:solidFill>
                <a:prstClr val="black">
                  <a:lumMod val="85000"/>
                  <a:lumOff val="15000"/>
                </a:prstClr>
              </a:solidFill>
              <a:effectLst/>
              <a:uLnTx/>
              <a:uFillTx/>
              <a:latin typeface="微软雅黑" panose="020B0503020204020204" charset="-122"/>
              <a:ea typeface="微软雅黑" panose="020B0503020204020204" charset="-122"/>
              <a:cs typeface="+mn-cs"/>
            </a:endParaRPr>
          </a:p>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1100" b="0" i="0" u="none" strike="noStrike" kern="1200" cap="none" spc="0" normalizeH="0" baseline="0" noProof="0" dirty="0" smtClean="0">
                <a:ln>
                  <a:noFill/>
                </a:ln>
                <a:solidFill>
                  <a:prstClr val="black">
                    <a:lumMod val="85000"/>
                    <a:lumOff val="15000"/>
                  </a:prstClr>
                </a:solidFill>
                <a:effectLst/>
                <a:uLnTx/>
                <a:uFillTx/>
                <a:latin typeface="微软雅黑" panose="020B0503020204020204" charset="-122"/>
                <a:ea typeface="微软雅黑" panose="020B0503020204020204" charset="-122"/>
                <a:cs typeface="+mn-cs"/>
              </a:rPr>
              <a:t>单击</a:t>
            </a:r>
            <a:r>
              <a:rPr kumimoji="0" lang="zh-CN" altLang="en-US" sz="11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rPr>
              <a:t>此处添加文本单击此处添加</a:t>
            </a:r>
            <a:r>
              <a:rPr kumimoji="0" lang="zh-CN" altLang="en-US" sz="1100" b="0" i="0" u="none" strike="noStrike" kern="1200" cap="none" spc="0" normalizeH="0" baseline="0" noProof="0" dirty="0" smtClean="0">
                <a:ln>
                  <a:noFill/>
                </a:ln>
                <a:solidFill>
                  <a:prstClr val="black">
                    <a:lumMod val="85000"/>
                    <a:lumOff val="15000"/>
                  </a:prstClr>
                </a:solidFill>
                <a:effectLst/>
                <a:uLnTx/>
                <a:uFillTx/>
                <a:latin typeface="微软雅黑" panose="020B0503020204020204" charset="-122"/>
                <a:ea typeface="微软雅黑" panose="020B0503020204020204" charset="-122"/>
                <a:cs typeface="+mn-cs"/>
              </a:rPr>
              <a:t>文本</a:t>
            </a:r>
            <a:endParaRPr kumimoji="0" lang="en-US" altLang="zh-CN" sz="11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endParaRPr>
          </a:p>
        </p:txBody>
      </p:sp>
      <p:grpSp>
        <p:nvGrpSpPr>
          <p:cNvPr id="24" name="Group 22"/>
          <p:cNvGrpSpPr/>
          <p:nvPr/>
        </p:nvGrpSpPr>
        <p:grpSpPr bwMode="auto">
          <a:xfrm>
            <a:off x="4868066" y="2722889"/>
            <a:ext cx="850106" cy="377429"/>
            <a:chOff x="0" y="0"/>
            <a:chExt cx="1131895" cy="504056"/>
          </a:xfrm>
        </p:grpSpPr>
        <p:sp>
          <p:nvSpPr>
            <p:cNvPr id="25" name="矩形 46"/>
            <p:cNvSpPr>
              <a:spLocks noChangeArrowheads="1"/>
            </p:cNvSpPr>
            <p:nvPr/>
          </p:nvSpPr>
          <p:spPr bwMode="auto">
            <a:xfrm>
              <a:off x="0" y="0"/>
              <a:ext cx="1080120" cy="504056"/>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1800" b="0" i="0" u="none" strike="noStrike" kern="1200" cap="none" spc="0" normalizeH="0" baseline="0" noProof="0">
                <a:ln>
                  <a:noFill/>
                </a:ln>
                <a:solidFill>
                  <a:srgbClr val="FFFFFF"/>
                </a:solidFill>
                <a:effectLst/>
                <a:uLnTx/>
                <a:uFillTx/>
                <a:latin typeface="微软雅黑" panose="020B0503020204020204" charset="-122"/>
                <a:ea typeface="微软雅黑" panose="020B0503020204020204" charset="-122"/>
                <a:cs typeface="+mn-cs"/>
                <a:sym typeface="宋体" panose="02010600030101010101" pitchFamily="2" charset="-122"/>
              </a:endParaRPr>
            </a:p>
          </p:txBody>
        </p:sp>
        <p:sp>
          <p:nvSpPr>
            <p:cNvPr id="26" name="文本框 47"/>
            <p:cNvSpPr>
              <a:spLocks noChangeArrowheads="1"/>
            </p:cNvSpPr>
            <p:nvPr/>
          </p:nvSpPr>
          <p:spPr bwMode="auto">
            <a:xfrm>
              <a:off x="51774" y="41772"/>
              <a:ext cx="1080121" cy="431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5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sym typeface="方正兰亭细黑_GBK" charset="-122"/>
                </a:rPr>
                <a:t>作用</a:t>
              </a:r>
              <a:r>
                <a:rPr kumimoji="0" lang="zh-CN" altLang="en-US" sz="1500" b="1" i="0" u="none" strike="noStrike" kern="1200" cap="none" spc="0" normalizeH="0" baseline="0" noProof="0" dirty="0" smtClean="0">
                  <a:ln>
                    <a:noFill/>
                  </a:ln>
                  <a:solidFill>
                    <a:prstClr val="white"/>
                  </a:solidFill>
                  <a:effectLst/>
                  <a:uLnTx/>
                  <a:uFillTx/>
                  <a:latin typeface="微软雅黑" panose="020B0503020204020204" charset="-122"/>
                  <a:ea typeface="微软雅黑" panose="020B0503020204020204" charset="-122"/>
                  <a:cs typeface="+mn-cs"/>
                  <a:sym typeface="方正兰亭细黑_GBK" charset="-122"/>
                </a:rPr>
                <a:t>三</a:t>
              </a:r>
              <a:endParaRPr kumimoji="0" lang="zh-CN" altLang="en-US" sz="15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sym typeface="方正兰亭细黑_GBK" charset="-122"/>
              </a:endParaRPr>
            </a:p>
          </p:txBody>
        </p:sp>
      </p:grpSp>
      <p:sp>
        <p:nvSpPr>
          <p:cNvPr id="27" name="矩形 60"/>
          <p:cNvSpPr>
            <a:spLocks noChangeArrowheads="1"/>
          </p:cNvSpPr>
          <p:nvPr/>
        </p:nvSpPr>
        <p:spPr bwMode="auto">
          <a:xfrm>
            <a:off x="5860203" y="2681069"/>
            <a:ext cx="2502322" cy="487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11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rPr>
              <a:t>单击此处添加文本单击此处添加</a:t>
            </a:r>
            <a:r>
              <a:rPr kumimoji="0" lang="zh-CN" altLang="en-US" sz="1100" b="0" i="0" u="none" strike="noStrike" kern="1200" cap="none" spc="0" normalizeH="0" baseline="0" noProof="0" dirty="0" smtClean="0">
                <a:ln>
                  <a:noFill/>
                </a:ln>
                <a:solidFill>
                  <a:prstClr val="black">
                    <a:lumMod val="85000"/>
                    <a:lumOff val="15000"/>
                  </a:prstClr>
                </a:solidFill>
                <a:effectLst/>
                <a:uLnTx/>
                <a:uFillTx/>
                <a:latin typeface="微软雅黑" panose="020B0503020204020204" charset="-122"/>
                <a:ea typeface="微软雅黑" panose="020B0503020204020204" charset="-122"/>
                <a:cs typeface="+mn-cs"/>
              </a:rPr>
              <a:t>文本</a:t>
            </a:r>
            <a:endParaRPr kumimoji="0" lang="en-US" altLang="zh-CN" sz="1100" b="0" i="0" u="none" strike="noStrike" kern="1200" cap="none" spc="0" normalizeH="0" baseline="0" noProof="0" dirty="0" smtClean="0">
              <a:ln>
                <a:noFill/>
              </a:ln>
              <a:solidFill>
                <a:prstClr val="black">
                  <a:lumMod val="85000"/>
                  <a:lumOff val="15000"/>
                </a:prstClr>
              </a:solidFill>
              <a:effectLst/>
              <a:uLnTx/>
              <a:uFillTx/>
              <a:latin typeface="微软雅黑" panose="020B0503020204020204" charset="-122"/>
              <a:ea typeface="微软雅黑" panose="020B0503020204020204" charset="-122"/>
              <a:cs typeface="+mn-cs"/>
            </a:endParaRPr>
          </a:p>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1100" b="0" i="0" u="none" strike="noStrike" kern="1200" cap="none" spc="0" normalizeH="0" baseline="0" noProof="0" dirty="0" smtClean="0">
                <a:ln>
                  <a:noFill/>
                </a:ln>
                <a:solidFill>
                  <a:prstClr val="black">
                    <a:lumMod val="85000"/>
                    <a:lumOff val="15000"/>
                  </a:prstClr>
                </a:solidFill>
                <a:effectLst/>
                <a:uLnTx/>
                <a:uFillTx/>
                <a:latin typeface="微软雅黑" panose="020B0503020204020204" charset="-122"/>
                <a:ea typeface="微软雅黑" panose="020B0503020204020204" charset="-122"/>
                <a:cs typeface="+mn-cs"/>
              </a:rPr>
              <a:t>单击</a:t>
            </a:r>
            <a:r>
              <a:rPr kumimoji="0" lang="zh-CN" altLang="en-US" sz="11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rPr>
              <a:t>此处添加文本单击此处添加</a:t>
            </a:r>
            <a:r>
              <a:rPr kumimoji="0" lang="zh-CN" altLang="en-US" sz="1100" b="0" i="0" u="none" strike="noStrike" kern="1200" cap="none" spc="0" normalizeH="0" baseline="0" noProof="0" dirty="0" smtClean="0">
                <a:ln>
                  <a:noFill/>
                </a:ln>
                <a:solidFill>
                  <a:prstClr val="black">
                    <a:lumMod val="85000"/>
                    <a:lumOff val="15000"/>
                  </a:prstClr>
                </a:solidFill>
                <a:effectLst/>
                <a:uLnTx/>
                <a:uFillTx/>
                <a:latin typeface="微软雅黑" panose="020B0503020204020204" charset="-122"/>
                <a:ea typeface="微软雅黑" panose="020B0503020204020204" charset="-122"/>
                <a:cs typeface="+mn-cs"/>
              </a:rPr>
              <a:t>文本</a:t>
            </a:r>
            <a:endParaRPr kumimoji="0" lang="en-US" altLang="zh-CN" sz="11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endParaRPr>
          </a:p>
        </p:txBody>
      </p:sp>
      <p:grpSp>
        <p:nvGrpSpPr>
          <p:cNvPr id="28" name="Group 22"/>
          <p:cNvGrpSpPr/>
          <p:nvPr/>
        </p:nvGrpSpPr>
        <p:grpSpPr bwMode="auto">
          <a:xfrm>
            <a:off x="4868066" y="3370961"/>
            <a:ext cx="850106" cy="377429"/>
            <a:chOff x="0" y="0"/>
            <a:chExt cx="1131895" cy="504056"/>
          </a:xfrm>
        </p:grpSpPr>
        <p:sp>
          <p:nvSpPr>
            <p:cNvPr id="29" name="矩形 46"/>
            <p:cNvSpPr>
              <a:spLocks noChangeArrowheads="1"/>
            </p:cNvSpPr>
            <p:nvPr/>
          </p:nvSpPr>
          <p:spPr bwMode="auto">
            <a:xfrm>
              <a:off x="0" y="0"/>
              <a:ext cx="1080120" cy="504056"/>
            </a:xfrm>
            <a:prstGeom prst="rect">
              <a:avLst/>
            </a:prstGeo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1800" b="0" i="0" u="none" strike="noStrike" kern="1200" cap="none" spc="0" normalizeH="0" baseline="0" noProof="0">
                <a:ln>
                  <a:noFill/>
                </a:ln>
                <a:solidFill>
                  <a:srgbClr val="FFFFFF"/>
                </a:solidFill>
                <a:effectLst/>
                <a:uLnTx/>
                <a:uFillTx/>
                <a:latin typeface="微软雅黑" panose="020B0503020204020204" charset="-122"/>
                <a:ea typeface="微软雅黑" panose="020B0503020204020204" charset="-122"/>
                <a:cs typeface="+mn-cs"/>
                <a:sym typeface="宋体" panose="02010600030101010101" pitchFamily="2" charset="-122"/>
              </a:endParaRPr>
            </a:p>
          </p:txBody>
        </p:sp>
        <p:sp>
          <p:nvSpPr>
            <p:cNvPr id="30" name="文本框 47"/>
            <p:cNvSpPr>
              <a:spLocks noChangeArrowheads="1"/>
            </p:cNvSpPr>
            <p:nvPr/>
          </p:nvSpPr>
          <p:spPr bwMode="auto">
            <a:xfrm>
              <a:off x="51774" y="41772"/>
              <a:ext cx="1080121" cy="431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5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sym typeface="方正兰亭细黑_GBK" charset="-122"/>
                </a:rPr>
                <a:t>作用</a:t>
              </a:r>
              <a:r>
                <a:rPr kumimoji="0" lang="zh-CN" altLang="en-US" sz="1500" b="1" i="0" u="none" strike="noStrike" kern="1200" cap="none" spc="0" normalizeH="0" baseline="0" noProof="0" dirty="0" smtClean="0">
                  <a:ln>
                    <a:noFill/>
                  </a:ln>
                  <a:solidFill>
                    <a:prstClr val="white"/>
                  </a:solidFill>
                  <a:effectLst/>
                  <a:uLnTx/>
                  <a:uFillTx/>
                  <a:latin typeface="微软雅黑" panose="020B0503020204020204" charset="-122"/>
                  <a:ea typeface="微软雅黑" panose="020B0503020204020204" charset="-122"/>
                  <a:cs typeface="+mn-cs"/>
                  <a:sym typeface="方正兰亭细黑_GBK" charset="-122"/>
                </a:rPr>
                <a:t>四</a:t>
              </a:r>
              <a:endParaRPr kumimoji="0" lang="zh-CN" altLang="en-US" sz="15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sym typeface="方正兰亭细黑_GBK" charset="-122"/>
              </a:endParaRPr>
            </a:p>
          </p:txBody>
        </p:sp>
      </p:grpSp>
      <p:sp>
        <p:nvSpPr>
          <p:cNvPr id="31" name="矩形 60"/>
          <p:cNvSpPr>
            <a:spLocks noChangeArrowheads="1"/>
          </p:cNvSpPr>
          <p:nvPr/>
        </p:nvSpPr>
        <p:spPr bwMode="auto">
          <a:xfrm>
            <a:off x="5860203" y="3329141"/>
            <a:ext cx="2502322" cy="487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11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rPr>
              <a:t>单击此处添加文本单击此处添加</a:t>
            </a:r>
            <a:r>
              <a:rPr kumimoji="0" lang="zh-CN" altLang="en-US" sz="1100" b="0" i="0" u="none" strike="noStrike" kern="1200" cap="none" spc="0" normalizeH="0" baseline="0" noProof="0" dirty="0" smtClean="0">
                <a:ln>
                  <a:noFill/>
                </a:ln>
                <a:solidFill>
                  <a:prstClr val="black">
                    <a:lumMod val="85000"/>
                    <a:lumOff val="15000"/>
                  </a:prstClr>
                </a:solidFill>
                <a:effectLst/>
                <a:uLnTx/>
                <a:uFillTx/>
                <a:latin typeface="微软雅黑" panose="020B0503020204020204" charset="-122"/>
                <a:ea typeface="微软雅黑" panose="020B0503020204020204" charset="-122"/>
                <a:cs typeface="+mn-cs"/>
              </a:rPr>
              <a:t>文本</a:t>
            </a:r>
            <a:endParaRPr kumimoji="0" lang="en-US" altLang="zh-CN" sz="1100" b="0" i="0" u="none" strike="noStrike" kern="1200" cap="none" spc="0" normalizeH="0" baseline="0" noProof="0" dirty="0" smtClean="0">
              <a:ln>
                <a:noFill/>
              </a:ln>
              <a:solidFill>
                <a:prstClr val="black">
                  <a:lumMod val="85000"/>
                  <a:lumOff val="15000"/>
                </a:prstClr>
              </a:solidFill>
              <a:effectLst/>
              <a:uLnTx/>
              <a:uFillTx/>
              <a:latin typeface="微软雅黑" panose="020B0503020204020204" charset="-122"/>
              <a:ea typeface="微软雅黑" panose="020B0503020204020204" charset="-122"/>
              <a:cs typeface="+mn-cs"/>
            </a:endParaRPr>
          </a:p>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1100" b="0" i="0" u="none" strike="noStrike" kern="1200" cap="none" spc="0" normalizeH="0" baseline="0" noProof="0" dirty="0" smtClean="0">
                <a:ln>
                  <a:noFill/>
                </a:ln>
                <a:solidFill>
                  <a:prstClr val="black">
                    <a:lumMod val="85000"/>
                    <a:lumOff val="15000"/>
                  </a:prstClr>
                </a:solidFill>
                <a:effectLst/>
                <a:uLnTx/>
                <a:uFillTx/>
                <a:latin typeface="微软雅黑" panose="020B0503020204020204" charset="-122"/>
                <a:ea typeface="微软雅黑" panose="020B0503020204020204" charset="-122"/>
                <a:cs typeface="+mn-cs"/>
              </a:rPr>
              <a:t>单击</a:t>
            </a:r>
            <a:r>
              <a:rPr kumimoji="0" lang="zh-CN" altLang="en-US" sz="11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rPr>
              <a:t>此处添加文本单击此处添加</a:t>
            </a:r>
            <a:r>
              <a:rPr kumimoji="0" lang="zh-CN" altLang="en-US" sz="1100" b="0" i="0" u="none" strike="noStrike" kern="1200" cap="none" spc="0" normalizeH="0" baseline="0" noProof="0" dirty="0" smtClean="0">
                <a:ln>
                  <a:noFill/>
                </a:ln>
                <a:solidFill>
                  <a:prstClr val="black">
                    <a:lumMod val="85000"/>
                    <a:lumOff val="15000"/>
                  </a:prstClr>
                </a:solidFill>
                <a:effectLst/>
                <a:uLnTx/>
                <a:uFillTx/>
                <a:latin typeface="微软雅黑" panose="020B0503020204020204" charset="-122"/>
                <a:ea typeface="微软雅黑" panose="020B0503020204020204" charset="-122"/>
                <a:cs typeface="+mn-cs"/>
              </a:rPr>
              <a:t>文本</a:t>
            </a:r>
            <a:endParaRPr kumimoji="0" lang="en-US" altLang="zh-CN" sz="11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endParaRPr>
          </a:p>
        </p:txBody>
      </p:sp>
      <p:grpSp>
        <p:nvGrpSpPr>
          <p:cNvPr id="32" name="Group 22"/>
          <p:cNvGrpSpPr/>
          <p:nvPr/>
        </p:nvGrpSpPr>
        <p:grpSpPr bwMode="auto">
          <a:xfrm>
            <a:off x="4868066" y="4028723"/>
            <a:ext cx="850106" cy="377429"/>
            <a:chOff x="0" y="0"/>
            <a:chExt cx="1131895" cy="504056"/>
          </a:xfrm>
        </p:grpSpPr>
        <p:sp>
          <p:nvSpPr>
            <p:cNvPr id="33" name="矩形 46"/>
            <p:cNvSpPr>
              <a:spLocks noChangeArrowheads="1"/>
            </p:cNvSpPr>
            <p:nvPr/>
          </p:nvSpPr>
          <p:spPr bwMode="auto">
            <a:xfrm>
              <a:off x="0" y="0"/>
              <a:ext cx="1080120" cy="504056"/>
            </a:xfrm>
            <a:prstGeom prst="rect">
              <a:avLst/>
            </a:prstGeom>
            <a:solidFill>
              <a:schemeClr val="accent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1800" b="0" i="0" u="none" strike="noStrike" kern="1200" cap="none" spc="0" normalizeH="0" baseline="0" noProof="0">
                <a:ln>
                  <a:noFill/>
                </a:ln>
                <a:solidFill>
                  <a:srgbClr val="FFFFFF"/>
                </a:solidFill>
                <a:effectLst/>
                <a:uLnTx/>
                <a:uFillTx/>
                <a:latin typeface="微软雅黑" panose="020B0503020204020204" charset="-122"/>
                <a:ea typeface="微软雅黑" panose="020B0503020204020204" charset="-122"/>
                <a:cs typeface="+mn-cs"/>
                <a:sym typeface="宋体" panose="02010600030101010101" pitchFamily="2" charset="-122"/>
              </a:endParaRPr>
            </a:p>
          </p:txBody>
        </p:sp>
        <p:sp>
          <p:nvSpPr>
            <p:cNvPr id="34" name="文本框 47"/>
            <p:cNvSpPr>
              <a:spLocks noChangeArrowheads="1"/>
            </p:cNvSpPr>
            <p:nvPr/>
          </p:nvSpPr>
          <p:spPr bwMode="auto">
            <a:xfrm>
              <a:off x="51774" y="41772"/>
              <a:ext cx="1080121" cy="431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5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sym typeface="方正兰亭细黑_GBK" charset="-122"/>
                </a:rPr>
                <a:t>作用</a:t>
              </a:r>
              <a:r>
                <a:rPr kumimoji="0" lang="zh-CN" altLang="en-US" sz="1500" b="1" i="0" u="none" strike="noStrike" kern="1200" cap="none" spc="0" normalizeH="0" baseline="0" noProof="0" dirty="0" smtClean="0">
                  <a:ln>
                    <a:noFill/>
                  </a:ln>
                  <a:solidFill>
                    <a:prstClr val="white"/>
                  </a:solidFill>
                  <a:effectLst/>
                  <a:uLnTx/>
                  <a:uFillTx/>
                  <a:latin typeface="微软雅黑" panose="020B0503020204020204" charset="-122"/>
                  <a:ea typeface="微软雅黑" panose="020B0503020204020204" charset="-122"/>
                  <a:cs typeface="+mn-cs"/>
                  <a:sym typeface="方正兰亭细黑_GBK" charset="-122"/>
                </a:rPr>
                <a:t>五</a:t>
              </a:r>
              <a:endParaRPr kumimoji="0" lang="zh-CN" altLang="en-US" sz="15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sym typeface="方正兰亭细黑_GBK" charset="-122"/>
              </a:endParaRPr>
            </a:p>
          </p:txBody>
        </p:sp>
      </p:grpSp>
      <p:sp>
        <p:nvSpPr>
          <p:cNvPr id="35" name="矩形 60"/>
          <p:cNvSpPr>
            <a:spLocks noChangeArrowheads="1"/>
          </p:cNvSpPr>
          <p:nvPr/>
        </p:nvSpPr>
        <p:spPr bwMode="auto">
          <a:xfrm>
            <a:off x="5860203" y="3986903"/>
            <a:ext cx="2502322" cy="487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11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rPr>
              <a:t>单击此处添加文本单击此处添加</a:t>
            </a:r>
            <a:r>
              <a:rPr kumimoji="0" lang="zh-CN" altLang="en-US" sz="1100" b="0" i="0" u="none" strike="noStrike" kern="1200" cap="none" spc="0" normalizeH="0" baseline="0" noProof="0" dirty="0" smtClean="0">
                <a:ln>
                  <a:noFill/>
                </a:ln>
                <a:solidFill>
                  <a:prstClr val="black">
                    <a:lumMod val="85000"/>
                    <a:lumOff val="15000"/>
                  </a:prstClr>
                </a:solidFill>
                <a:effectLst/>
                <a:uLnTx/>
                <a:uFillTx/>
                <a:latin typeface="微软雅黑" panose="020B0503020204020204" charset="-122"/>
                <a:ea typeface="微软雅黑" panose="020B0503020204020204" charset="-122"/>
                <a:cs typeface="+mn-cs"/>
              </a:rPr>
              <a:t>文本</a:t>
            </a:r>
            <a:endParaRPr kumimoji="0" lang="en-US" altLang="zh-CN" sz="1100" b="0" i="0" u="none" strike="noStrike" kern="1200" cap="none" spc="0" normalizeH="0" baseline="0" noProof="0" dirty="0" smtClean="0">
              <a:ln>
                <a:noFill/>
              </a:ln>
              <a:solidFill>
                <a:prstClr val="black">
                  <a:lumMod val="85000"/>
                  <a:lumOff val="15000"/>
                </a:prstClr>
              </a:solidFill>
              <a:effectLst/>
              <a:uLnTx/>
              <a:uFillTx/>
              <a:latin typeface="微软雅黑" panose="020B0503020204020204" charset="-122"/>
              <a:ea typeface="微软雅黑" panose="020B0503020204020204" charset="-122"/>
              <a:cs typeface="+mn-cs"/>
            </a:endParaRPr>
          </a:p>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1100" b="0" i="0" u="none" strike="noStrike" kern="1200" cap="none" spc="0" normalizeH="0" baseline="0" noProof="0" dirty="0" smtClean="0">
                <a:ln>
                  <a:noFill/>
                </a:ln>
                <a:solidFill>
                  <a:prstClr val="black">
                    <a:lumMod val="85000"/>
                    <a:lumOff val="15000"/>
                  </a:prstClr>
                </a:solidFill>
                <a:effectLst/>
                <a:uLnTx/>
                <a:uFillTx/>
                <a:latin typeface="微软雅黑" panose="020B0503020204020204" charset="-122"/>
                <a:ea typeface="微软雅黑" panose="020B0503020204020204" charset="-122"/>
                <a:cs typeface="+mn-cs"/>
              </a:rPr>
              <a:t>单击</a:t>
            </a:r>
            <a:r>
              <a:rPr kumimoji="0" lang="zh-CN" altLang="en-US" sz="11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rPr>
              <a:t>此处添加文本单击此处添加</a:t>
            </a:r>
            <a:r>
              <a:rPr kumimoji="0" lang="zh-CN" altLang="en-US" sz="1100" b="0" i="0" u="none" strike="noStrike" kern="1200" cap="none" spc="0" normalizeH="0" baseline="0" noProof="0" dirty="0" smtClean="0">
                <a:ln>
                  <a:noFill/>
                </a:ln>
                <a:solidFill>
                  <a:prstClr val="black">
                    <a:lumMod val="85000"/>
                    <a:lumOff val="15000"/>
                  </a:prstClr>
                </a:solidFill>
                <a:effectLst/>
                <a:uLnTx/>
                <a:uFillTx/>
                <a:latin typeface="微软雅黑" panose="020B0503020204020204" charset="-122"/>
                <a:ea typeface="微软雅黑" panose="020B0503020204020204" charset="-122"/>
                <a:cs typeface="+mn-cs"/>
              </a:rPr>
              <a:t>文本</a:t>
            </a:r>
            <a:endParaRPr kumimoji="0" lang="en-US" altLang="zh-CN" sz="11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endParaRPr>
          </a:p>
        </p:txBody>
      </p:sp>
      <p:sp>
        <p:nvSpPr>
          <p:cNvPr id="36" name="TextBox 35"/>
          <p:cNvSpPr txBox="1"/>
          <p:nvPr/>
        </p:nvSpPr>
        <p:spPr>
          <a:xfrm>
            <a:off x="-41955" y="-2540818"/>
            <a:ext cx="24878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smtClean="0">
                <a:ln>
                  <a:noFill/>
                </a:ln>
                <a:solidFill>
                  <a:prstClr val="black"/>
                </a:solidFill>
                <a:effectLst/>
                <a:uLnTx/>
                <a:uFillTx/>
                <a:latin typeface="Arial" panose="020B0604020202020204"/>
                <a:ea typeface="微软雅黑" panose="020B0503020204020204" charset="-122"/>
                <a:cs typeface="+mn-cs"/>
              </a:rPr>
              <a:t> </a:t>
            </a:r>
            <a:endParaRPr kumimoji="0" lang="zh-CN" altLang="en-US" sz="1800" b="0" i="0" u="none" strike="noStrike" kern="1200" cap="none" spc="0" normalizeH="0" baseline="0" noProof="0" dirty="0">
              <a:ln>
                <a:noFill/>
              </a:ln>
              <a:solidFill>
                <a:prstClr val="black"/>
              </a:solidFill>
              <a:effectLst/>
              <a:uLnTx/>
              <a:uFillTx/>
              <a:latin typeface="Arial" panose="020B0604020202020204"/>
              <a:ea typeface="微软雅黑" panose="020B0503020204020204" charset="-122"/>
              <a:cs typeface="+mn-cs"/>
            </a:endParaRPr>
          </a:p>
        </p:txBody>
      </p:sp>
      <p:sp>
        <p:nvSpPr>
          <p:cNvPr id="2" name="标题 1"/>
          <p:cNvSpPr>
            <a:spLocks noGrp="1"/>
          </p:cNvSpPr>
          <p:nvPr>
            <p:ph type="title"/>
          </p:nvPr>
        </p:nvSpPr>
        <p:spPr/>
        <p:txBody>
          <a:bodyPr/>
          <a:lstStyle/>
          <a:p>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drap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22" presetClass="entr" presetSubtype="4" fill="hold"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down)">
                                      <p:cBhvr>
                                        <p:cTn id="14" dur="500"/>
                                        <p:tgtEl>
                                          <p:spTgt spid="15"/>
                                        </p:tgtEl>
                                      </p:cBhvr>
                                    </p:animEffect>
                                  </p:childTnLst>
                                </p:cTn>
                              </p:par>
                            </p:childTnLst>
                          </p:cTn>
                        </p:par>
                        <p:par>
                          <p:cTn id="15" fill="hold">
                            <p:stCondLst>
                              <p:cond delay="1500"/>
                            </p:stCondLst>
                            <p:childTnLst>
                              <p:par>
                                <p:cTn id="16" presetID="10" presetClass="entr" presetSubtype="0" fill="hold" nodeType="after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childTnLst>
                          </p:cTn>
                        </p:par>
                        <p:par>
                          <p:cTn id="19" fill="hold">
                            <p:stCondLst>
                              <p:cond delay="2000"/>
                            </p:stCondLst>
                            <p:childTnLst>
                              <p:par>
                                <p:cTn id="20" presetID="2" presetClass="entr" presetSubtype="2" decel="100000"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additive="base">
                                        <p:cTn id="22" dur="500" fill="hold"/>
                                        <p:tgtEl>
                                          <p:spTgt spid="19"/>
                                        </p:tgtEl>
                                        <p:attrNameLst>
                                          <p:attrName>ppt_x</p:attrName>
                                        </p:attrNameLst>
                                      </p:cBhvr>
                                      <p:tavLst>
                                        <p:tav tm="0">
                                          <p:val>
                                            <p:strVal val="1+#ppt_w/2"/>
                                          </p:val>
                                        </p:tav>
                                        <p:tav tm="100000">
                                          <p:val>
                                            <p:strVal val="#ppt_x"/>
                                          </p:val>
                                        </p:tav>
                                      </p:tavLst>
                                    </p:anim>
                                    <p:anim calcmode="lin" valueType="num">
                                      <p:cBhvr additive="base">
                                        <p:cTn id="23" dur="500" fill="hold"/>
                                        <p:tgtEl>
                                          <p:spTgt spid="19"/>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childTnLst>
                          </p:cTn>
                        </p:par>
                        <p:par>
                          <p:cTn id="28" fill="hold">
                            <p:stCondLst>
                              <p:cond delay="3000"/>
                            </p:stCondLst>
                            <p:childTnLst>
                              <p:par>
                                <p:cTn id="29" presetID="2" presetClass="entr" presetSubtype="2" decel="100000" fill="hold" grpId="0" nodeType="after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additive="base">
                                        <p:cTn id="31" dur="500" fill="hold"/>
                                        <p:tgtEl>
                                          <p:spTgt spid="23"/>
                                        </p:tgtEl>
                                        <p:attrNameLst>
                                          <p:attrName>ppt_x</p:attrName>
                                        </p:attrNameLst>
                                      </p:cBhvr>
                                      <p:tavLst>
                                        <p:tav tm="0">
                                          <p:val>
                                            <p:strVal val="1+#ppt_w/2"/>
                                          </p:val>
                                        </p:tav>
                                        <p:tav tm="100000">
                                          <p:val>
                                            <p:strVal val="#ppt_x"/>
                                          </p:val>
                                        </p:tav>
                                      </p:tavLst>
                                    </p:anim>
                                    <p:anim calcmode="lin" valueType="num">
                                      <p:cBhvr additive="base">
                                        <p:cTn id="32" dur="500" fill="hold"/>
                                        <p:tgtEl>
                                          <p:spTgt spid="23"/>
                                        </p:tgtEl>
                                        <p:attrNameLst>
                                          <p:attrName>ppt_y</p:attrName>
                                        </p:attrNameLst>
                                      </p:cBhvr>
                                      <p:tavLst>
                                        <p:tav tm="0">
                                          <p:val>
                                            <p:strVal val="#ppt_y"/>
                                          </p:val>
                                        </p:tav>
                                        <p:tav tm="100000">
                                          <p:val>
                                            <p:strVal val="#ppt_y"/>
                                          </p:val>
                                        </p:tav>
                                      </p:tavLst>
                                    </p:anim>
                                  </p:childTnLst>
                                </p:cTn>
                              </p:par>
                            </p:childTnLst>
                          </p:cTn>
                        </p:par>
                        <p:par>
                          <p:cTn id="33" fill="hold">
                            <p:stCondLst>
                              <p:cond delay="3500"/>
                            </p:stCondLst>
                            <p:childTnLst>
                              <p:par>
                                <p:cTn id="34" presetID="10" presetClass="entr" presetSubtype="0"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fade">
                                      <p:cBhvr>
                                        <p:cTn id="36" dur="500"/>
                                        <p:tgtEl>
                                          <p:spTgt spid="24"/>
                                        </p:tgtEl>
                                      </p:cBhvr>
                                    </p:animEffect>
                                  </p:childTnLst>
                                </p:cTn>
                              </p:par>
                            </p:childTnLst>
                          </p:cTn>
                        </p:par>
                        <p:par>
                          <p:cTn id="37" fill="hold">
                            <p:stCondLst>
                              <p:cond delay="4000"/>
                            </p:stCondLst>
                            <p:childTnLst>
                              <p:par>
                                <p:cTn id="38" presetID="2" presetClass="entr" presetSubtype="2" decel="100000" fill="hold" grpId="0" nodeType="afterEffect">
                                  <p:stCondLst>
                                    <p:cond delay="0"/>
                                  </p:stCondLst>
                                  <p:childTnLst>
                                    <p:set>
                                      <p:cBhvr>
                                        <p:cTn id="39" dur="1" fill="hold">
                                          <p:stCondLst>
                                            <p:cond delay="0"/>
                                          </p:stCondLst>
                                        </p:cTn>
                                        <p:tgtEl>
                                          <p:spTgt spid="27"/>
                                        </p:tgtEl>
                                        <p:attrNameLst>
                                          <p:attrName>style.visibility</p:attrName>
                                        </p:attrNameLst>
                                      </p:cBhvr>
                                      <p:to>
                                        <p:strVal val="visible"/>
                                      </p:to>
                                    </p:set>
                                    <p:anim calcmode="lin" valueType="num">
                                      <p:cBhvr additive="base">
                                        <p:cTn id="40" dur="500" fill="hold"/>
                                        <p:tgtEl>
                                          <p:spTgt spid="27"/>
                                        </p:tgtEl>
                                        <p:attrNameLst>
                                          <p:attrName>ppt_x</p:attrName>
                                        </p:attrNameLst>
                                      </p:cBhvr>
                                      <p:tavLst>
                                        <p:tav tm="0">
                                          <p:val>
                                            <p:strVal val="1+#ppt_w/2"/>
                                          </p:val>
                                        </p:tav>
                                        <p:tav tm="100000">
                                          <p:val>
                                            <p:strVal val="#ppt_x"/>
                                          </p:val>
                                        </p:tav>
                                      </p:tavLst>
                                    </p:anim>
                                    <p:anim calcmode="lin" valueType="num">
                                      <p:cBhvr additive="base">
                                        <p:cTn id="41" dur="500" fill="hold"/>
                                        <p:tgtEl>
                                          <p:spTgt spid="27"/>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10" presetClass="entr" presetSubtype="0" fill="hold"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fade">
                                      <p:cBhvr>
                                        <p:cTn id="45" dur="500"/>
                                        <p:tgtEl>
                                          <p:spTgt spid="28"/>
                                        </p:tgtEl>
                                      </p:cBhvr>
                                    </p:animEffect>
                                  </p:childTnLst>
                                </p:cTn>
                              </p:par>
                            </p:childTnLst>
                          </p:cTn>
                        </p:par>
                        <p:par>
                          <p:cTn id="46" fill="hold">
                            <p:stCondLst>
                              <p:cond delay="5000"/>
                            </p:stCondLst>
                            <p:childTnLst>
                              <p:par>
                                <p:cTn id="47" presetID="2" presetClass="entr" presetSubtype="2" decel="100000" fill="hold" grpId="0"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additive="base">
                                        <p:cTn id="49" dur="500" fill="hold"/>
                                        <p:tgtEl>
                                          <p:spTgt spid="31"/>
                                        </p:tgtEl>
                                        <p:attrNameLst>
                                          <p:attrName>ppt_x</p:attrName>
                                        </p:attrNameLst>
                                      </p:cBhvr>
                                      <p:tavLst>
                                        <p:tav tm="0">
                                          <p:val>
                                            <p:strVal val="1+#ppt_w/2"/>
                                          </p:val>
                                        </p:tav>
                                        <p:tav tm="100000">
                                          <p:val>
                                            <p:strVal val="#ppt_x"/>
                                          </p:val>
                                        </p:tav>
                                      </p:tavLst>
                                    </p:anim>
                                    <p:anim calcmode="lin" valueType="num">
                                      <p:cBhvr additive="base">
                                        <p:cTn id="50" dur="500" fill="hold"/>
                                        <p:tgtEl>
                                          <p:spTgt spid="31"/>
                                        </p:tgtEl>
                                        <p:attrNameLst>
                                          <p:attrName>ppt_y</p:attrName>
                                        </p:attrNameLst>
                                      </p:cBhvr>
                                      <p:tavLst>
                                        <p:tav tm="0">
                                          <p:val>
                                            <p:strVal val="#ppt_y"/>
                                          </p:val>
                                        </p:tav>
                                        <p:tav tm="100000">
                                          <p:val>
                                            <p:strVal val="#ppt_y"/>
                                          </p:val>
                                        </p:tav>
                                      </p:tavLst>
                                    </p:anim>
                                  </p:childTnLst>
                                </p:cTn>
                              </p:par>
                            </p:childTnLst>
                          </p:cTn>
                        </p:par>
                        <p:par>
                          <p:cTn id="51" fill="hold">
                            <p:stCondLst>
                              <p:cond delay="5500"/>
                            </p:stCondLst>
                            <p:childTnLst>
                              <p:par>
                                <p:cTn id="52" presetID="10" presetClass="entr" presetSubtype="0" fill="hold" nodeType="afterEffect">
                                  <p:stCondLst>
                                    <p:cond delay="0"/>
                                  </p:stCondLst>
                                  <p:childTnLst>
                                    <p:set>
                                      <p:cBhvr>
                                        <p:cTn id="53" dur="1" fill="hold">
                                          <p:stCondLst>
                                            <p:cond delay="0"/>
                                          </p:stCondLst>
                                        </p:cTn>
                                        <p:tgtEl>
                                          <p:spTgt spid="32"/>
                                        </p:tgtEl>
                                        <p:attrNameLst>
                                          <p:attrName>style.visibility</p:attrName>
                                        </p:attrNameLst>
                                      </p:cBhvr>
                                      <p:to>
                                        <p:strVal val="visible"/>
                                      </p:to>
                                    </p:set>
                                    <p:animEffect transition="in" filter="fade">
                                      <p:cBhvr>
                                        <p:cTn id="54" dur="500"/>
                                        <p:tgtEl>
                                          <p:spTgt spid="32"/>
                                        </p:tgtEl>
                                      </p:cBhvr>
                                    </p:animEffect>
                                  </p:childTnLst>
                                </p:cTn>
                              </p:par>
                            </p:childTnLst>
                          </p:cTn>
                        </p:par>
                        <p:par>
                          <p:cTn id="55" fill="hold">
                            <p:stCondLst>
                              <p:cond delay="6000"/>
                            </p:stCondLst>
                            <p:childTnLst>
                              <p:par>
                                <p:cTn id="56" presetID="2" presetClass="entr" presetSubtype="2" decel="100000" fill="hold" grpId="0" nodeType="afterEffect">
                                  <p:stCondLst>
                                    <p:cond delay="0"/>
                                  </p:stCondLst>
                                  <p:childTnLst>
                                    <p:set>
                                      <p:cBhvr>
                                        <p:cTn id="57" dur="1" fill="hold">
                                          <p:stCondLst>
                                            <p:cond delay="0"/>
                                          </p:stCondLst>
                                        </p:cTn>
                                        <p:tgtEl>
                                          <p:spTgt spid="35"/>
                                        </p:tgtEl>
                                        <p:attrNameLst>
                                          <p:attrName>style.visibility</p:attrName>
                                        </p:attrNameLst>
                                      </p:cBhvr>
                                      <p:to>
                                        <p:strVal val="visible"/>
                                      </p:to>
                                    </p:set>
                                    <p:anim calcmode="lin" valueType="num">
                                      <p:cBhvr additive="base">
                                        <p:cTn id="58" dur="500" fill="hold"/>
                                        <p:tgtEl>
                                          <p:spTgt spid="35"/>
                                        </p:tgtEl>
                                        <p:attrNameLst>
                                          <p:attrName>ppt_x</p:attrName>
                                        </p:attrNameLst>
                                      </p:cBhvr>
                                      <p:tavLst>
                                        <p:tav tm="0">
                                          <p:val>
                                            <p:strVal val="1+#ppt_w/2"/>
                                          </p:val>
                                        </p:tav>
                                        <p:tav tm="100000">
                                          <p:val>
                                            <p:strVal val="#ppt_x"/>
                                          </p:val>
                                        </p:tav>
                                      </p:tavLst>
                                    </p:anim>
                                    <p:anim calcmode="lin" valueType="num">
                                      <p:cBhvr additive="base">
                                        <p:cTn id="59" dur="500" fill="hold"/>
                                        <p:tgtEl>
                                          <p:spTgt spid="35"/>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10" presetClass="entr" presetSubtype="0"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3" grpId="0"/>
      <p:bldP spid="27" grpId="0"/>
      <p:bldP spid="31" grpId="0"/>
      <p:bldP spid="35" grpId="0"/>
      <p:bldP spid="3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图片 9"/>
          <p:cNvPicPr>
            <a:picLocks noChangeAspect="1" noChangeArrowheads="1"/>
          </p:cNvPicPr>
          <p:nvPr/>
        </p:nvPicPr>
        <p:blipFill>
          <a:blip r:embed="rId3" cstate="screen"/>
          <a:stretch>
            <a:fillRect/>
          </a:stretch>
        </p:blipFill>
        <p:spPr bwMode="auto">
          <a:xfrm>
            <a:off x="778268" y="1100641"/>
            <a:ext cx="2622561" cy="1568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 name="图片 10"/>
          <p:cNvPicPr>
            <a:picLocks noChangeAspect="1" noChangeArrowheads="1"/>
          </p:cNvPicPr>
          <p:nvPr/>
        </p:nvPicPr>
        <p:blipFill>
          <a:blip r:embed="rId4" cstate="screen"/>
          <a:stretch>
            <a:fillRect/>
          </a:stretch>
        </p:blipFill>
        <p:spPr bwMode="auto">
          <a:xfrm>
            <a:off x="778267" y="2779138"/>
            <a:ext cx="2622561" cy="1759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 name="矩形 11"/>
          <p:cNvSpPr>
            <a:spLocks noChangeArrowheads="1"/>
          </p:cNvSpPr>
          <p:nvPr/>
        </p:nvSpPr>
        <p:spPr bwMode="auto">
          <a:xfrm>
            <a:off x="3827606" y="1059582"/>
            <a:ext cx="5064874" cy="1391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1100" b="0" i="0" u="none" strike="noStrike" kern="1200" cap="none" spc="0" normalizeH="0" baseline="0" noProof="0" dirty="0">
                <a:ln>
                  <a:noFill/>
                </a:ln>
                <a:solidFill>
                  <a:sysClr val="windowText" lastClr="000000"/>
                </a:solidFill>
                <a:effectLst/>
                <a:uLnTx/>
                <a:uFillTx/>
                <a:latin typeface="微软雅黑" panose="020B0503020204020204" charset="-122"/>
                <a:ea typeface="微软雅黑" panose="020B0503020204020204" charset="-122"/>
                <a:cs typeface="+mn-cs"/>
              </a:rPr>
              <a:t>您的内容打在这里，或者通过复制您的文本后，在此框中选择粘贴，并选择只保留文字。您的内容打在这里，或者通过复制您的文本后，在此框中选择粘贴，并选择只保留文字</a:t>
            </a:r>
            <a:r>
              <a:rPr kumimoji="0" lang="zh-CN" altLang="en-US" sz="1100" b="0" i="0" u="none" strike="noStrike" kern="1200" cap="none" spc="0" normalizeH="0" baseline="0" noProof="0" dirty="0" smtClean="0">
                <a:ln>
                  <a:noFill/>
                </a:ln>
                <a:solidFill>
                  <a:sysClr val="windowText" lastClr="000000"/>
                </a:solidFill>
                <a:effectLst/>
                <a:uLnTx/>
                <a:uFillTx/>
                <a:latin typeface="微软雅黑" panose="020B0503020204020204" charset="-122"/>
                <a:ea typeface="微软雅黑" panose="020B0503020204020204" charset="-122"/>
                <a:cs typeface="+mn-cs"/>
              </a:rPr>
              <a:t>。</a:t>
            </a:r>
            <a:endParaRPr kumimoji="0" lang="en-US" altLang="zh-CN" sz="1100" b="0" i="0" u="none" strike="noStrike" kern="1200" cap="none" spc="0" normalizeH="0" baseline="0" noProof="0" dirty="0" smtClean="0">
              <a:ln>
                <a:noFill/>
              </a:ln>
              <a:solidFill>
                <a:sysClr val="windowText" lastClr="000000"/>
              </a:solidFill>
              <a:effectLst/>
              <a:uLnTx/>
              <a:uFillTx/>
              <a:latin typeface="微软雅黑" panose="020B0503020204020204" charset="-122"/>
              <a:ea typeface="微软雅黑" panose="020B0503020204020204" charset="-122"/>
              <a:cs typeface="+mn-cs"/>
            </a:endParaRPr>
          </a:p>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1100" b="0" i="0" u="none" strike="noStrike" kern="1200" cap="none" spc="0" normalizeH="0" baseline="0" noProof="0" dirty="0">
                <a:ln>
                  <a:noFill/>
                </a:ln>
                <a:solidFill>
                  <a:sysClr val="windowText" lastClr="000000"/>
                </a:solidFill>
                <a:effectLst/>
                <a:uLnTx/>
                <a:uFillTx/>
                <a:latin typeface="微软雅黑" panose="020B0503020204020204" charset="-122"/>
                <a:ea typeface="微软雅黑" panose="020B0503020204020204" charset="-122"/>
                <a:cs typeface="+mn-cs"/>
              </a:rPr>
              <a:t>您的内容打在这里，或者通过复制您的文本后，在此框中选择粘贴，并选择只保留文字。您的内容打在这里，或者通过复制您的文本后，在此框中选择粘贴，并选择只保留文字</a:t>
            </a:r>
            <a:r>
              <a:rPr kumimoji="0" lang="zh-CN" altLang="en-US" sz="1100" b="0" i="0" u="none" strike="noStrike" kern="1200" cap="none" spc="0" normalizeH="0" baseline="0" noProof="0" dirty="0" smtClean="0">
                <a:ln>
                  <a:noFill/>
                </a:ln>
                <a:solidFill>
                  <a:sysClr val="windowText" lastClr="000000"/>
                </a:solidFill>
                <a:effectLst/>
                <a:uLnTx/>
                <a:uFillTx/>
                <a:latin typeface="微软雅黑" panose="020B0503020204020204" charset="-122"/>
                <a:ea typeface="微软雅黑" panose="020B0503020204020204" charset="-122"/>
                <a:cs typeface="+mn-cs"/>
              </a:rPr>
              <a:t>。</a:t>
            </a:r>
            <a:endParaRPr kumimoji="0" lang="en-US" altLang="zh-CN" sz="1100" b="0" i="0" u="none" strike="noStrike" kern="1200" cap="none" spc="0" normalizeH="0" baseline="0" noProof="0" dirty="0">
              <a:ln>
                <a:noFill/>
              </a:ln>
              <a:solidFill>
                <a:sysClr val="windowText" lastClr="000000"/>
              </a:solidFill>
              <a:effectLst/>
              <a:uLnTx/>
              <a:uFillTx/>
              <a:latin typeface="微软雅黑" panose="020B0503020204020204" charset="-122"/>
              <a:ea typeface="微软雅黑" panose="020B0503020204020204" charset="-122"/>
              <a:cs typeface="+mn-cs"/>
            </a:endParaRPr>
          </a:p>
        </p:txBody>
      </p:sp>
      <p:grpSp>
        <p:nvGrpSpPr>
          <p:cNvPr id="54" name="Group 14"/>
          <p:cNvGrpSpPr/>
          <p:nvPr/>
        </p:nvGrpSpPr>
        <p:grpSpPr bwMode="auto">
          <a:xfrm>
            <a:off x="4330236" y="2612905"/>
            <a:ext cx="4014824" cy="1667141"/>
            <a:chOff x="0" y="0"/>
            <a:chExt cx="6192688" cy="2571234"/>
          </a:xfrm>
          <a:solidFill>
            <a:schemeClr val="accent1"/>
          </a:solidFill>
        </p:grpSpPr>
        <p:sp>
          <p:nvSpPr>
            <p:cNvPr id="55" name="Rectangle 13"/>
            <p:cNvSpPr>
              <a:spLocks noChangeArrowheads="1"/>
            </p:cNvSpPr>
            <p:nvPr/>
          </p:nvSpPr>
          <p:spPr bwMode="auto">
            <a:xfrm>
              <a:off x="0" y="1364081"/>
              <a:ext cx="172572" cy="1207151"/>
            </a:xfrm>
            <a:prstGeom prst="rect">
              <a:avLst/>
            </a:prstGeom>
            <a:grpFill/>
            <a:ln>
              <a:noFill/>
            </a:ln>
            <a:extLst>
              <a:ext uri="{91240B29-F687-4F45-9708-019B960494DF}">
                <a14:hiddenLine xmlns:a14="http://schemas.microsoft.com/office/drawing/2010/main" w="9525">
                  <a:solidFill>
                    <a:srgbClr val="000000"/>
                  </a:solidFill>
                  <a:bevel/>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1400" b="0" i="0" u="none" strike="noStrike" kern="1200" cap="none" spc="0" normalizeH="0" baseline="0" noProof="0">
                <a:ln>
                  <a:noFill/>
                </a:ln>
                <a:solidFill>
                  <a:srgbClr val="000000"/>
                </a:solidFill>
                <a:effectLst/>
                <a:uLnTx/>
                <a:uFillTx/>
                <a:latin typeface="Calibri" panose="020F0502020204030204" pitchFamily="34" charset="0"/>
                <a:ea typeface="微软雅黑" panose="020B0503020204020204" charset="-122"/>
                <a:cs typeface="+mn-cs"/>
                <a:sym typeface="宋体" panose="02010600030101010101" pitchFamily="2" charset="-122"/>
              </a:endParaRPr>
            </a:p>
          </p:txBody>
        </p:sp>
        <p:sp>
          <p:nvSpPr>
            <p:cNvPr id="56" name="Rectangle 14"/>
            <p:cNvSpPr>
              <a:spLocks noChangeArrowheads="1"/>
            </p:cNvSpPr>
            <p:nvPr/>
          </p:nvSpPr>
          <p:spPr bwMode="auto">
            <a:xfrm>
              <a:off x="241159" y="301788"/>
              <a:ext cx="172572" cy="2269444"/>
            </a:xfrm>
            <a:prstGeom prst="rect">
              <a:avLst/>
            </a:prstGeom>
            <a:grpFill/>
            <a:ln>
              <a:noFill/>
            </a:ln>
            <a:extLst>
              <a:ext uri="{91240B29-F687-4F45-9708-019B960494DF}">
                <a14:hiddenLine xmlns:a14="http://schemas.microsoft.com/office/drawing/2010/main" w="9525">
                  <a:solidFill>
                    <a:srgbClr val="000000"/>
                  </a:solidFill>
                  <a:bevel/>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1400" b="0" i="0" u="none" strike="noStrike" kern="1200" cap="none" spc="0" normalizeH="0" baseline="0" noProof="0">
                <a:ln>
                  <a:noFill/>
                </a:ln>
                <a:solidFill>
                  <a:srgbClr val="000000"/>
                </a:solidFill>
                <a:effectLst/>
                <a:uLnTx/>
                <a:uFillTx/>
                <a:latin typeface="Calibri" panose="020F0502020204030204" pitchFamily="34" charset="0"/>
                <a:ea typeface="微软雅黑" panose="020B0503020204020204" charset="-122"/>
                <a:cs typeface="+mn-cs"/>
                <a:sym typeface="宋体" panose="02010600030101010101" pitchFamily="2" charset="-122"/>
              </a:endParaRPr>
            </a:p>
          </p:txBody>
        </p:sp>
        <p:sp>
          <p:nvSpPr>
            <p:cNvPr id="57" name="Rectangle 15"/>
            <p:cNvSpPr>
              <a:spLocks noChangeArrowheads="1"/>
            </p:cNvSpPr>
            <p:nvPr/>
          </p:nvSpPr>
          <p:spPr bwMode="auto">
            <a:xfrm>
              <a:off x="482317" y="848024"/>
              <a:ext cx="172572" cy="1723209"/>
            </a:xfrm>
            <a:prstGeom prst="rect">
              <a:avLst/>
            </a:prstGeom>
            <a:grpFill/>
            <a:ln>
              <a:noFill/>
            </a:ln>
            <a:extLst>
              <a:ext uri="{91240B29-F687-4F45-9708-019B960494DF}">
                <a14:hiddenLine xmlns:a14="http://schemas.microsoft.com/office/drawing/2010/main" w="9525">
                  <a:solidFill>
                    <a:srgbClr val="000000"/>
                  </a:solidFill>
                  <a:bevel/>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1400" b="0" i="0" u="none" strike="noStrike" kern="1200" cap="none" spc="0" normalizeH="0" baseline="0" noProof="0">
                <a:ln>
                  <a:noFill/>
                </a:ln>
                <a:solidFill>
                  <a:srgbClr val="000000"/>
                </a:solidFill>
                <a:effectLst/>
                <a:uLnTx/>
                <a:uFillTx/>
                <a:latin typeface="Calibri" panose="020F0502020204030204" pitchFamily="34" charset="0"/>
                <a:ea typeface="微软雅黑" panose="020B0503020204020204" charset="-122"/>
                <a:cs typeface="+mn-cs"/>
                <a:sym typeface="宋体" panose="02010600030101010101" pitchFamily="2" charset="-122"/>
              </a:endParaRPr>
            </a:p>
          </p:txBody>
        </p:sp>
        <p:sp>
          <p:nvSpPr>
            <p:cNvPr id="58" name="Rectangle 16"/>
            <p:cNvSpPr>
              <a:spLocks noChangeArrowheads="1"/>
            </p:cNvSpPr>
            <p:nvPr/>
          </p:nvSpPr>
          <p:spPr bwMode="auto">
            <a:xfrm>
              <a:off x="723476" y="1364081"/>
              <a:ext cx="172572" cy="1207151"/>
            </a:xfrm>
            <a:prstGeom prst="rect">
              <a:avLst/>
            </a:prstGeom>
            <a:grpFill/>
            <a:ln>
              <a:noFill/>
            </a:ln>
            <a:extLst>
              <a:ext uri="{91240B29-F687-4F45-9708-019B960494DF}">
                <a14:hiddenLine xmlns:a14="http://schemas.microsoft.com/office/drawing/2010/main" w="9525">
                  <a:solidFill>
                    <a:srgbClr val="000000"/>
                  </a:solidFill>
                  <a:bevel/>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1400" b="0" i="0" u="none" strike="noStrike" kern="1200" cap="none" spc="0" normalizeH="0" baseline="0" noProof="0">
                <a:ln>
                  <a:noFill/>
                </a:ln>
                <a:solidFill>
                  <a:srgbClr val="000000"/>
                </a:solidFill>
                <a:effectLst/>
                <a:uLnTx/>
                <a:uFillTx/>
                <a:latin typeface="Calibri" panose="020F0502020204030204" pitchFamily="34" charset="0"/>
                <a:ea typeface="微软雅黑" panose="020B0503020204020204" charset="-122"/>
                <a:cs typeface="+mn-cs"/>
                <a:sym typeface="宋体" panose="02010600030101010101" pitchFamily="2" charset="-122"/>
              </a:endParaRPr>
            </a:p>
          </p:txBody>
        </p:sp>
        <p:sp>
          <p:nvSpPr>
            <p:cNvPr id="59" name="Rectangle 17"/>
            <p:cNvSpPr>
              <a:spLocks noChangeArrowheads="1"/>
            </p:cNvSpPr>
            <p:nvPr/>
          </p:nvSpPr>
          <p:spPr bwMode="auto">
            <a:xfrm>
              <a:off x="964634" y="1696047"/>
              <a:ext cx="172572" cy="875184"/>
            </a:xfrm>
            <a:prstGeom prst="rect">
              <a:avLst/>
            </a:prstGeom>
            <a:grpFill/>
            <a:ln>
              <a:noFill/>
            </a:ln>
            <a:extLst>
              <a:ext uri="{91240B29-F687-4F45-9708-019B960494DF}">
                <a14:hiddenLine xmlns:a14="http://schemas.microsoft.com/office/drawing/2010/main" w="9525">
                  <a:solidFill>
                    <a:srgbClr val="000000"/>
                  </a:solidFill>
                  <a:bevel/>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1400" b="0" i="0" u="none" strike="noStrike" kern="1200" cap="none" spc="0" normalizeH="0" baseline="0" noProof="0">
                <a:ln>
                  <a:noFill/>
                </a:ln>
                <a:solidFill>
                  <a:srgbClr val="000000"/>
                </a:solidFill>
                <a:effectLst/>
                <a:uLnTx/>
                <a:uFillTx/>
                <a:latin typeface="Calibri" panose="020F0502020204030204" pitchFamily="34" charset="0"/>
                <a:ea typeface="微软雅黑" panose="020B0503020204020204" charset="-122"/>
                <a:cs typeface="+mn-cs"/>
                <a:sym typeface="宋体" panose="02010600030101010101" pitchFamily="2" charset="-122"/>
              </a:endParaRPr>
            </a:p>
          </p:txBody>
        </p:sp>
        <p:sp>
          <p:nvSpPr>
            <p:cNvPr id="60" name="Rectangle 18"/>
            <p:cNvSpPr>
              <a:spLocks noChangeArrowheads="1"/>
            </p:cNvSpPr>
            <p:nvPr/>
          </p:nvSpPr>
          <p:spPr bwMode="auto">
            <a:xfrm>
              <a:off x="1685898" y="353093"/>
              <a:ext cx="174785" cy="2218141"/>
            </a:xfrm>
            <a:prstGeom prst="rect">
              <a:avLst/>
            </a:prstGeom>
            <a:solidFill>
              <a:schemeClr val="accent2"/>
            </a:solidFill>
            <a:ln>
              <a:noFill/>
            </a:ln>
            <a:extLst>
              <a:ext uri="{91240B29-F687-4F45-9708-019B960494DF}">
                <a14:hiddenLine xmlns:a14="http://schemas.microsoft.com/office/drawing/2010/main" w="9525">
                  <a:solidFill>
                    <a:srgbClr val="000000"/>
                  </a:solidFill>
                  <a:bevel/>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1400" b="0" i="0" u="none" strike="noStrike" kern="1200" cap="none" spc="0" normalizeH="0" baseline="0" noProof="0">
                <a:ln>
                  <a:noFill/>
                </a:ln>
                <a:solidFill>
                  <a:srgbClr val="000000"/>
                </a:solidFill>
                <a:effectLst/>
                <a:uLnTx/>
                <a:uFillTx/>
                <a:latin typeface="Calibri" panose="020F0502020204030204" pitchFamily="34" charset="0"/>
                <a:ea typeface="微软雅黑" panose="020B0503020204020204" charset="-122"/>
                <a:cs typeface="+mn-cs"/>
                <a:sym typeface="宋体" panose="02010600030101010101" pitchFamily="2" charset="-122"/>
              </a:endParaRPr>
            </a:p>
          </p:txBody>
        </p:sp>
        <p:sp>
          <p:nvSpPr>
            <p:cNvPr id="61" name="Rectangle 19"/>
            <p:cNvSpPr>
              <a:spLocks noChangeArrowheads="1"/>
            </p:cNvSpPr>
            <p:nvPr/>
          </p:nvSpPr>
          <p:spPr bwMode="auto">
            <a:xfrm>
              <a:off x="1927057" y="848024"/>
              <a:ext cx="174785" cy="1723209"/>
            </a:xfrm>
            <a:prstGeom prst="rect">
              <a:avLst/>
            </a:prstGeom>
            <a:solidFill>
              <a:schemeClr val="accent2"/>
            </a:solidFill>
            <a:ln>
              <a:noFill/>
            </a:ln>
            <a:extLst>
              <a:ext uri="{91240B29-F687-4F45-9708-019B960494DF}">
                <a14:hiddenLine xmlns:a14="http://schemas.microsoft.com/office/drawing/2010/main" w="9525">
                  <a:solidFill>
                    <a:srgbClr val="000000"/>
                  </a:solidFill>
                  <a:bevel/>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1400" b="0" i="0" u="none" strike="noStrike" kern="1200" cap="none" spc="0" normalizeH="0" baseline="0" noProof="0">
                <a:ln>
                  <a:noFill/>
                </a:ln>
                <a:solidFill>
                  <a:srgbClr val="000000"/>
                </a:solidFill>
                <a:effectLst/>
                <a:uLnTx/>
                <a:uFillTx/>
                <a:latin typeface="Calibri" panose="020F0502020204030204" pitchFamily="34" charset="0"/>
                <a:ea typeface="微软雅黑" panose="020B0503020204020204" charset="-122"/>
                <a:cs typeface="+mn-cs"/>
                <a:sym typeface="宋体" panose="02010600030101010101" pitchFamily="2" charset="-122"/>
              </a:endParaRPr>
            </a:p>
          </p:txBody>
        </p:sp>
        <p:sp>
          <p:nvSpPr>
            <p:cNvPr id="62" name="Rectangle 20"/>
            <p:cNvSpPr>
              <a:spLocks noChangeArrowheads="1"/>
            </p:cNvSpPr>
            <p:nvPr/>
          </p:nvSpPr>
          <p:spPr bwMode="auto">
            <a:xfrm>
              <a:off x="2168215" y="1342956"/>
              <a:ext cx="172572" cy="1228277"/>
            </a:xfrm>
            <a:prstGeom prst="rect">
              <a:avLst/>
            </a:prstGeom>
            <a:solidFill>
              <a:schemeClr val="accent2"/>
            </a:solidFill>
            <a:ln>
              <a:noFill/>
            </a:ln>
            <a:extLst>
              <a:ext uri="{91240B29-F687-4F45-9708-019B960494DF}">
                <a14:hiddenLine xmlns:a14="http://schemas.microsoft.com/office/drawing/2010/main" w="9525">
                  <a:solidFill>
                    <a:srgbClr val="000000"/>
                  </a:solidFill>
                  <a:bevel/>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1400" b="0" i="0" u="none" strike="noStrike" kern="1200" cap="none" spc="0" normalizeH="0" baseline="0" noProof="0">
                <a:ln>
                  <a:noFill/>
                </a:ln>
                <a:solidFill>
                  <a:srgbClr val="000000"/>
                </a:solidFill>
                <a:effectLst/>
                <a:uLnTx/>
                <a:uFillTx/>
                <a:latin typeface="Calibri" panose="020F0502020204030204" pitchFamily="34" charset="0"/>
                <a:ea typeface="微软雅黑" panose="020B0503020204020204" charset="-122"/>
                <a:cs typeface="+mn-cs"/>
                <a:sym typeface="宋体" panose="02010600030101010101" pitchFamily="2" charset="-122"/>
              </a:endParaRPr>
            </a:p>
          </p:txBody>
        </p:sp>
        <p:sp>
          <p:nvSpPr>
            <p:cNvPr id="63" name="Rectangle 21"/>
            <p:cNvSpPr>
              <a:spLocks noChangeArrowheads="1"/>
            </p:cNvSpPr>
            <p:nvPr/>
          </p:nvSpPr>
          <p:spPr bwMode="auto">
            <a:xfrm>
              <a:off x="2409374" y="733345"/>
              <a:ext cx="172572" cy="1837888"/>
            </a:xfrm>
            <a:prstGeom prst="rect">
              <a:avLst/>
            </a:prstGeom>
            <a:solidFill>
              <a:schemeClr val="accent2"/>
            </a:solidFill>
            <a:ln>
              <a:noFill/>
            </a:ln>
            <a:extLst>
              <a:ext uri="{91240B29-F687-4F45-9708-019B960494DF}">
                <a14:hiddenLine xmlns:a14="http://schemas.microsoft.com/office/drawing/2010/main" w="9525">
                  <a:solidFill>
                    <a:srgbClr val="000000"/>
                  </a:solidFill>
                  <a:bevel/>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1400" b="0" i="0" u="none" strike="noStrike" kern="1200" cap="none" spc="0" normalizeH="0" baseline="0" noProof="0">
                <a:ln>
                  <a:noFill/>
                </a:ln>
                <a:solidFill>
                  <a:srgbClr val="000000"/>
                </a:solidFill>
                <a:effectLst/>
                <a:uLnTx/>
                <a:uFillTx/>
                <a:latin typeface="Calibri" panose="020F0502020204030204" pitchFamily="34" charset="0"/>
                <a:ea typeface="微软雅黑" panose="020B0503020204020204" charset="-122"/>
                <a:cs typeface="+mn-cs"/>
                <a:sym typeface="宋体" panose="02010600030101010101" pitchFamily="2" charset="-122"/>
              </a:endParaRPr>
            </a:p>
          </p:txBody>
        </p:sp>
        <p:sp>
          <p:nvSpPr>
            <p:cNvPr id="64" name="Rectangle 22"/>
            <p:cNvSpPr>
              <a:spLocks noChangeArrowheads="1"/>
            </p:cNvSpPr>
            <p:nvPr/>
          </p:nvSpPr>
          <p:spPr bwMode="auto">
            <a:xfrm>
              <a:off x="2650532" y="1010990"/>
              <a:ext cx="172572" cy="1560244"/>
            </a:xfrm>
            <a:prstGeom prst="rect">
              <a:avLst/>
            </a:prstGeom>
            <a:solidFill>
              <a:schemeClr val="accent2"/>
            </a:solidFill>
            <a:ln>
              <a:noFill/>
            </a:ln>
            <a:extLst>
              <a:ext uri="{91240B29-F687-4F45-9708-019B960494DF}">
                <a14:hiddenLine xmlns:a14="http://schemas.microsoft.com/office/drawing/2010/main" w="9525">
                  <a:solidFill>
                    <a:srgbClr val="000000"/>
                  </a:solidFill>
                  <a:bevel/>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1400" b="0" i="0" u="none" strike="noStrike" kern="1200" cap="none" spc="0" normalizeH="0" baseline="0" noProof="0">
                <a:ln>
                  <a:noFill/>
                </a:ln>
                <a:solidFill>
                  <a:srgbClr val="000000"/>
                </a:solidFill>
                <a:effectLst/>
                <a:uLnTx/>
                <a:uFillTx/>
                <a:latin typeface="Calibri" panose="020F0502020204030204" pitchFamily="34" charset="0"/>
                <a:ea typeface="微软雅黑" panose="020B0503020204020204" charset="-122"/>
                <a:cs typeface="+mn-cs"/>
                <a:sym typeface="宋体" panose="02010600030101010101" pitchFamily="2" charset="-122"/>
              </a:endParaRPr>
            </a:p>
          </p:txBody>
        </p:sp>
        <p:sp>
          <p:nvSpPr>
            <p:cNvPr id="65" name="Rectangle 23"/>
            <p:cNvSpPr>
              <a:spLocks noChangeArrowheads="1"/>
            </p:cNvSpPr>
            <p:nvPr/>
          </p:nvSpPr>
          <p:spPr bwMode="auto">
            <a:xfrm>
              <a:off x="3374009" y="1364081"/>
              <a:ext cx="168147" cy="1207151"/>
            </a:xfrm>
            <a:prstGeom prst="rect">
              <a:avLst/>
            </a:prstGeom>
            <a:grpFill/>
            <a:ln>
              <a:noFill/>
            </a:ln>
            <a:extLst>
              <a:ext uri="{91240B29-F687-4F45-9708-019B960494DF}">
                <a14:hiddenLine xmlns:a14="http://schemas.microsoft.com/office/drawing/2010/main" w="9525">
                  <a:solidFill>
                    <a:srgbClr val="000000"/>
                  </a:solidFill>
                  <a:bevel/>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1400" b="0" i="0" u="none" strike="noStrike" kern="1200" cap="none" spc="0" normalizeH="0" baseline="0" noProof="0">
                <a:ln>
                  <a:noFill/>
                </a:ln>
                <a:solidFill>
                  <a:srgbClr val="000000"/>
                </a:solidFill>
                <a:effectLst/>
                <a:uLnTx/>
                <a:uFillTx/>
                <a:latin typeface="Calibri" panose="020F0502020204030204" pitchFamily="34" charset="0"/>
                <a:ea typeface="微软雅黑" panose="020B0503020204020204" charset="-122"/>
                <a:cs typeface="+mn-cs"/>
                <a:sym typeface="宋体" panose="02010600030101010101" pitchFamily="2" charset="-122"/>
              </a:endParaRPr>
            </a:p>
          </p:txBody>
        </p:sp>
        <p:sp>
          <p:nvSpPr>
            <p:cNvPr id="66" name="Rectangle 24"/>
            <p:cNvSpPr>
              <a:spLocks noChangeArrowheads="1"/>
            </p:cNvSpPr>
            <p:nvPr/>
          </p:nvSpPr>
          <p:spPr bwMode="auto">
            <a:xfrm>
              <a:off x="3615167" y="516058"/>
              <a:ext cx="168147" cy="2055175"/>
            </a:xfrm>
            <a:prstGeom prst="rect">
              <a:avLst/>
            </a:prstGeom>
            <a:grpFill/>
            <a:ln>
              <a:noFill/>
            </a:ln>
            <a:extLst>
              <a:ext uri="{91240B29-F687-4F45-9708-019B960494DF}">
                <a14:hiddenLine xmlns:a14="http://schemas.microsoft.com/office/drawing/2010/main" w="9525">
                  <a:solidFill>
                    <a:srgbClr val="000000"/>
                  </a:solidFill>
                  <a:bevel/>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1400" b="0" i="0" u="none" strike="noStrike" kern="1200" cap="none" spc="0" normalizeH="0" baseline="0" noProof="0">
                <a:ln>
                  <a:noFill/>
                </a:ln>
                <a:solidFill>
                  <a:srgbClr val="000000"/>
                </a:solidFill>
                <a:effectLst/>
                <a:uLnTx/>
                <a:uFillTx/>
                <a:latin typeface="Calibri" panose="020F0502020204030204" pitchFamily="34" charset="0"/>
                <a:ea typeface="微软雅黑" panose="020B0503020204020204" charset="-122"/>
                <a:cs typeface="+mn-cs"/>
                <a:sym typeface="宋体" panose="02010600030101010101" pitchFamily="2" charset="-122"/>
              </a:endParaRPr>
            </a:p>
          </p:txBody>
        </p:sp>
        <p:sp>
          <p:nvSpPr>
            <p:cNvPr id="67" name="Rectangle 25"/>
            <p:cNvSpPr>
              <a:spLocks noChangeArrowheads="1"/>
            </p:cNvSpPr>
            <p:nvPr/>
          </p:nvSpPr>
          <p:spPr bwMode="auto">
            <a:xfrm>
              <a:off x="3849688" y="187108"/>
              <a:ext cx="174785" cy="2384123"/>
            </a:xfrm>
            <a:prstGeom prst="rect">
              <a:avLst/>
            </a:prstGeom>
            <a:grpFill/>
            <a:ln>
              <a:noFill/>
            </a:ln>
            <a:extLst>
              <a:ext uri="{91240B29-F687-4F45-9708-019B960494DF}">
                <a14:hiddenLine xmlns:a14="http://schemas.microsoft.com/office/drawing/2010/main" w="9525">
                  <a:solidFill>
                    <a:srgbClr val="000000"/>
                  </a:solidFill>
                  <a:bevel/>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1400" b="0" i="0" u="none" strike="noStrike" kern="1200" cap="none" spc="0" normalizeH="0" baseline="0" noProof="0">
                <a:ln>
                  <a:noFill/>
                </a:ln>
                <a:solidFill>
                  <a:srgbClr val="000000"/>
                </a:solidFill>
                <a:effectLst/>
                <a:uLnTx/>
                <a:uFillTx/>
                <a:latin typeface="Calibri" panose="020F0502020204030204" pitchFamily="34" charset="0"/>
                <a:ea typeface="微软雅黑" panose="020B0503020204020204" charset="-122"/>
                <a:cs typeface="+mn-cs"/>
                <a:sym typeface="宋体" panose="02010600030101010101" pitchFamily="2" charset="-122"/>
              </a:endParaRPr>
            </a:p>
          </p:txBody>
        </p:sp>
        <p:sp>
          <p:nvSpPr>
            <p:cNvPr id="68" name="Rectangle 26"/>
            <p:cNvSpPr>
              <a:spLocks noChangeArrowheads="1"/>
            </p:cNvSpPr>
            <p:nvPr/>
          </p:nvSpPr>
          <p:spPr bwMode="auto">
            <a:xfrm>
              <a:off x="4090847" y="920454"/>
              <a:ext cx="172572" cy="1650780"/>
            </a:xfrm>
            <a:prstGeom prst="rect">
              <a:avLst/>
            </a:prstGeom>
            <a:grpFill/>
            <a:ln>
              <a:noFill/>
            </a:ln>
            <a:extLst>
              <a:ext uri="{91240B29-F687-4F45-9708-019B960494DF}">
                <a14:hiddenLine xmlns:a14="http://schemas.microsoft.com/office/drawing/2010/main" w="9525">
                  <a:solidFill>
                    <a:srgbClr val="000000"/>
                  </a:solidFill>
                  <a:bevel/>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1400" b="0" i="0" u="none" strike="noStrike" kern="1200" cap="none" spc="0" normalizeH="0" baseline="0" noProof="0">
                <a:ln>
                  <a:noFill/>
                </a:ln>
                <a:solidFill>
                  <a:srgbClr val="000000"/>
                </a:solidFill>
                <a:effectLst/>
                <a:uLnTx/>
                <a:uFillTx/>
                <a:latin typeface="Calibri" panose="020F0502020204030204" pitchFamily="34" charset="0"/>
                <a:ea typeface="微软雅黑" panose="020B0503020204020204" charset="-122"/>
                <a:cs typeface="+mn-cs"/>
                <a:sym typeface="宋体" panose="02010600030101010101" pitchFamily="2" charset="-122"/>
              </a:endParaRPr>
            </a:p>
          </p:txBody>
        </p:sp>
        <p:sp>
          <p:nvSpPr>
            <p:cNvPr id="69" name="Rectangle 27"/>
            <p:cNvSpPr>
              <a:spLocks noChangeArrowheads="1"/>
            </p:cNvSpPr>
            <p:nvPr/>
          </p:nvSpPr>
          <p:spPr bwMode="auto">
            <a:xfrm>
              <a:off x="4332005" y="374217"/>
              <a:ext cx="172572" cy="2197015"/>
            </a:xfrm>
            <a:prstGeom prst="rect">
              <a:avLst/>
            </a:prstGeom>
            <a:grpFill/>
            <a:ln>
              <a:noFill/>
            </a:ln>
            <a:extLst>
              <a:ext uri="{91240B29-F687-4F45-9708-019B960494DF}">
                <a14:hiddenLine xmlns:a14="http://schemas.microsoft.com/office/drawing/2010/main" w="9525">
                  <a:solidFill>
                    <a:srgbClr val="000000"/>
                  </a:solidFill>
                  <a:bevel/>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1400" b="0" i="0" u="none" strike="noStrike" kern="1200" cap="none" spc="0" normalizeH="0" baseline="0" noProof="0">
                <a:ln>
                  <a:noFill/>
                </a:ln>
                <a:solidFill>
                  <a:srgbClr val="000000"/>
                </a:solidFill>
                <a:effectLst/>
                <a:uLnTx/>
                <a:uFillTx/>
                <a:latin typeface="Calibri" panose="020F0502020204030204" pitchFamily="34" charset="0"/>
                <a:ea typeface="微软雅黑" panose="020B0503020204020204" charset="-122"/>
                <a:cs typeface="+mn-cs"/>
                <a:sym typeface="宋体" panose="02010600030101010101" pitchFamily="2" charset="-122"/>
              </a:endParaRPr>
            </a:p>
          </p:txBody>
        </p:sp>
        <p:sp>
          <p:nvSpPr>
            <p:cNvPr id="70" name="Rectangle 28"/>
            <p:cNvSpPr>
              <a:spLocks noChangeArrowheads="1"/>
            </p:cNvSpPr>
            <p:nvPr/>
          </p:nvSpPr>
          <p:spPr bwMode="auto">
            <a:xfrm>
              <a:off x="5055481" y="754469"/>
              <a:ext cx="172572" cy="1816762"/>
            </a:xfrm>
            <a:prstGeom prst="rect">
              <a:avLst/>
            </a:prstGeom>
            <a:solidFill>
              <a:schemeClr val="accent2"/>
            </a:solidFill>
            <a:ln>
              <a:noFill/>
            </a:ln>
            <a:extLst>
              <a:ext uri="{91240B29-F687-4F45-9708-019B960494DF}">
                <a14:hiddenLine xmlns:a14="http://schemas.microsoft.com/office/drawing/2010/main" w="9525">
                  <a:solidFill>
                    <a:srgbClr val="000000"/>
                  </a:solidFill>
                  <a:bevel/>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1400" b="0" i="0" u="none" strike="noStrike" kern="1200" cap="none" spc="0" normalizeH="0" baseline="0" noProof="0">
                <a:ln>
                  <a:noFill/>
                </a:ln>
                <a:solidFill>
                  <a:srgbClr val="000000"/>
                </a:solidFill>
                <a:effectLst/>
                <a:uLnTx/>
                <a:uFillTx/>
                <a:latin typeface="Calibri" panose="020F0502020204030204" pitchFamily="34" charset="0"/>
                <a:ea typeface="微软雅黑" panose="020B0503020204020204" charset="-122"/>
                <a:cs typeface="+mn-cs"/>
                <a:sym typeface="宋体" panose="02010600030101010101" pitchFamily="2" charset="-122"/>
              </a:endParaRPr>
            </a:p>
          </p:txBody>
        </p:sp>
        <p:sp>
          <p:nvSpPr>
            <p:cNvPr id="71" name="Rectangle 29"/>
            <p:cNvSpPr>
              <a:spLocks noChangeArrowheads="1"/>
            </p:cNvSpPr>
            <p:nvPr/>
          </p:nvSpPr>
          <p:spPr bwMode="auto">
            <a:xfrm>
              <a:off x="5296639" y="1623618"/>
              <a:ext cx="172572" cy="947613"/>
            </a:xfrm>
            <a:prstGeom prst="rect">
              <a:avLst/>
            </a:prstGeom>
            <a:solidFill>
              <a:schemeClr val="accent2"/>
            </a:solidFill>
            <a:ln>
              <a:noFill/>
            </a:ln>
            <a:extLst>
              <a:ext uri="{91240B29-F687-4F45-9708-019B960494DF}">
                <a14:hiddenLine xmlns:a14="http://schemas.microsoft.com/office/drawing/2010/main" w="9525">
                  <a:solidFill>
                    <a:srgbClr val="000000"/>
                  </a:solidFill>
                  <a:bevel/>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1400" b="0" i="0" u="none" strike="noStrike" kern="1200" cap="none" spc="0" normalizeH="0" baseline="0" noProof="0">
                <a:ln>
                  <a:noFill/>
                </a:ln>
                <a:solidFill>
                  <a:srgbClr val="000000"/>
                </a:solidFill>
                <a:effectLst/>
                <a:uLnTx/>
                <a:uFillTx/>
                <a:latin typeface="Calibri" panose="020F0502020204030204" pitchFamily="34" charset="0"/>
                <a:ea typeface="微软雅黑" panose="020B0503020204020204" charset="-122"/>
                <a:cs typeface="+mn-cs"/>
                <a:sym typeface="宋体" panose="02010600030101010101" pitchFamily="2" charset="-122"/>
              </a:endParaRPr>
            </a:p>
          </p:txBody>
        </p:sp>
        <p:sp>
          <p:nvSpPr>
            <p:cNvPr id="72" name="Rectangle 30"/>
            <p:cNvSpPr>
              <a:spLocks noChangeArrowheads="1"/>
            </p:cNvSpPr>
            <p:nvPr/>
          </p:nvSpPr>
          <p:spPr bwMode="auto">
            <a:xfrm>
              <a:off x="5537799" y="1816762"/>
              <a:ext cx="172572" cy="754469"/>
            </a:xfrm>
            <a:prstGeom prst="rect">
              <a:avLst/>
            </a:prstGeom>
            <a:solidFill>
              <a:schemeClr val="accent2"/>
            </a:solidFill>
            <a:ln>
              <a:noFill/>
            </a:ln>
            <a:extLst>
              <a:ext uri="{91240B29-F687-4F45-9708-019B960494DF}">
                <a14:hiddenLine xmlns:a14="http://schemas.microsoft.com/office/drawing/2010/main" w="9525">
                  <a:solidFill>
                    <a:srgbClr val="000000"/>
                  </a:solidFill>
                  <a:bevel/>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1400" b="0" i="0" u="none" strike="noStrike" kern="1200" cap="none" spc="0" normalizeH="0" baseline="0" noProof="0">
                <a:ln>
                  <a:noFill/>
                </a:ln>
                <a:solidFill>
                  <a:srgbClr val="000000"/>
                </a:solidFill>
                <a:effectLst/>
                <a:uLnTx/>
                <a:uFillTx/>
                <a:latin typeface="Calibri" panose="020F0502020204030204" pitchFamily="34" charset="0"/>
                <a:ea typeface="微软雅黑" panose="020B0503020204020204" charset="-122"/>
                <a:cs typeface="+mn-cs"/>
                <a:sym typeface="宋体" panose="02010600030101010101" pitchFamily="2" charset="-122"/>
              </a:endParaRPr>
            </a:p>
          </p:txBody>
        </p:sp>
        <p:sp>
          <p:nvSpPr>
            <p:cNvPr id="73" name="Rectangle 31"/>
            <p:cNvSpPr>
              <a:spLocks noChangeArrowheads="1"/>
            </p:cNvSpPr>
            <p:nvPr/>
          </p:nvSpPr>
          <p:spPr bwMode="auto">
            <a:xfrm>
              <a:off x="5778956" y="1364081"/>
              <a:ext cx="172572" cy="1207151"/>
            </a:xfrm>
            <a:prstGeom prst="rect">
              <a:avLst/>
            </a:prstGeom>
            <a:solidFill>
              <a:schemeClr val="accent2"/>
            </a:solidFill>
            <a:ln>
              <a:noFill/>
            </a:ln>
            <a:extLst>
              <a:ext uri="{91240B29-F687-4F45-9708-019B960494DF}">
                <a14:hiddenLine xmlns:a14="http://schemas.microsoft.com/office/drawing/2010/main" w="9525">
                  <a:solidFill>
                    <a:srgbClr val="000000"/>
                  </a:solidFill>
                  <a:bevel/>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1400" b="0" i="0" u="none" strike="noStrike" kern="1200" cap="none" spc="0" normalizeH="0" baseline="0" noProof="0">
                <a:ln>
                  <a:noFill/>
                </a:ln>
                <a:solidFill>
                  <a:srgbClr val="000000"/>
                </a:solidFill>
                <a:effectLst/>
                <a:uLnTx/>
                <a:uFillTx/>
                <a:latin typeface="Calibri" panose="020F0502020204030204" pitchFamily="34" charset="0"/>
                <a:ea typeface="微软雅黑" panose="020B0503020204020204" charset="-122"/>
                <a:cs typeface="+mn-cs"/>
                <a:sym typeface="宋体" panose="02010600030101010101" pitchFamily="2" charset="-122"/>
              </a:endParaRPr>
            </a:p>
          </p:txBody>
        </p:sp>
        <p:sp>
          <p:nvSpPr>
            <p:cNvPr id="74" name="Rectangle 32"/>
            <p:cNvSpPr>
              <a:spLocks noChangeArrowheads="1"/>
            </p:cNvSpPr>
            <p:nvPr/>
          </p:nvSpPr>
          <p:spPr bwMode="auto">
            <a:xfrm>
              <a:off x="6020116" y="0"/>
              <a:ext cx="172572" cy="2571231"/>
            </a:xfrm>
            <a:prstGeom prst="rect">
              <a:avLst/>
            </a:prstGeom>
            <a:solidFill>
              <a:schemeClr val="accent2"/>
            </a:solidFill>
            <a:ln>
              <a:noFill/>
            </a:ln>
            <a:extLst>
              <a:ext uri="{91240B29-F687-4F45-9708-019B960494DF}">
                <a14:hiddenLine xmlns:a14="http://schemas.microsoft.com/office/drawing/2010/main" w="9525">
                  <a:solidFill>
                    <a:srgbClr val="000000"/>
                  </a:solidFill>
                  <a:bevel/>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1400" b="0" i="0" u="none" strike="noStrike" kern="1200" cap="none" spc="0" normalizeH="0" baseline="0" noProof="0">
                <a:ln>
                  <a:noFill/>
                </a:ln>
                <a:solidFill>
                  <a:srgbClr val="000000"/>
                </a:solidFill>
                <a:effectLst/>
                <a:uLnTx/>
                <a:uFillTx/>
                <a:latin typeface="Calibri" panose="020F0502020204030204" pitchFamily="34" charset="0"/>
                <a:ea typeface="微软雅黑" panose="020B0503020204020204" charset="-122"/>
                <a:cs typeface="+mn-cs"/>
                <a:sym typeface="宋体" panose="02010600030101010101" pitchFamily="2" charset="-122"/>
              </a:endParaRPr>
            </a:p>
          </p:txBody>
        </p:sp>
      </p:grpSp>
      <p:sp>
        <p:nvSpPr>
          <p:cNvPr id="75" name="文本框 37"/>
          <p:cNvSpPr>
            <a:spLocks noChangeArrowheads="1"/>
          </p:cNvSpPr>
          <p:nvPr/>
        </p:nvSpPr>
        <p:spPr bwMode="auto">
          <a:xfrm>
            <a:off x="4249975" y="4352205"/>
            <a:ext cx="109359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dirty="0" smtClean="0">
                <a:ln>
                  <a:noFill/>
                </a:ln>
                <a:solidFill>
                  <a:srgbClr val="000000"/>
                </a:solidFill>
                <a:effectLst/>
                <a:uLnTx/>
                <a:uFillTx/>
                <a:latin typeface="微软雅黑" panose="020B0503020204020204" charset="-122"/>
                <a:ea typeface="微软雅黑" panose="020B0503020204020204" charset="-122"/>
                <a:cs typeface="+mn-cs"/>
                <a:sym typeface="微软雅黑" panose="020B0503020204020204" charset="-122"/>
              </a:rPr>
              <a:t>添加文字</a:t>
            </a:r>
            <a:endParaRPr kumimoji="0" lang="zh-CN" altLang="en-US" sz="1400" b="1"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sym typeface="微软雅黑" panose="020B0503020204020204" charset="-122"/>
            </a:endParaRPr>
          </a:p>
        </p:txBody>
      </p:sp>
      <p:sp>
        <p:nvSpPr>
          <p:cNvPr id="76" name="文本框 38"/>
          <p:cNvSpPr>
            <a:spLocks noChangeArrowheads="1"/>
          </p:cNvSpPr>
          <p:nvPr/>
        </p:nvSpPr>
        <p:spPr bwMode="auto">
          <a:xfrm>
            <a:off x="5321176" y="4352205"/>
            <a:ext cx="109359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sym typeface="微软雅黑" panose="020B0503020204020204" charset="-122"/>
              </a:rPr>
              <a:t>添加文字</a:t>
            </a:r>
          </a:p>
        </p:txBody>
      </p:sp>
      <p:sp>
        <p:nvSpPr>
          <p:cNvPr id="77" name="文本框 39"/>
          <p:cNvSpPr>
            <a:spLocks noChangeArrowheads="1"/>
          </p:cNvSpPr>
          <p:nvPr/>
        </p:nvSpPr>
        <p:spPr bwMode="auto">
          <a:xfrm>
            <a:off x="6452094" y="4352205"/>
            <a:ext cx="109483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sym typeface="微软雅黑" panose="020B0503020204020204" charset="-122"/>
              </a:rPr>
              <a:t>添加文字</a:t>
            </a:r>
          </a:p>
        </p:txBody>
      </p:sp>
      <p:sp>
        <p:nvSpPr>
          <p:cNvPr id="78" name="文本框 40"/>
          <p:cNvSpPr>
            <a:spLocks noChangeArrowheads="1"/>
          </p:cNvSpPr>
          <p:nvPr/>
        </p:nvSpPr>
        <p:spPr bwMode="auto">
          <a:xfrm>
            <a:off x="7509609" y="4352205"/>
            <a:ext cx="109483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sym typeface="微软雅黑" panose="020B0503020204020204" charset="-122"/>
              </a:rPr>
              <a:t>添加文字</a:t>
            </a:r>
          </a:p>
        </p:txBody>
      </p:sp>
      <p:sp>
        <p:nvSpPr>
          <p:cNvPr id="79" name="TextBox 78"/>
          <p:cNvSpPr txBox="1"/>
          <p:nvPr/>
        </p:nvSpPr>
        <p:spPr>
          <a:xfrm>
            <a:off x="-41955" y="-2540818"/>
            <a:ext cx="24878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smtClean="0">
                <a:ln>
                  <a:noFill/>
                </a:ln>
                <a:solidFill>
                  <a:prstClr val="black"/>
                </a:solidFill>
                <a:effectLst/>
                <a:uLnTx/>
                <a:uFillTx/>
                <a:latin typeface="Arial" panose="020B0604020202020204"/>
                <a:ea typeface="微软雅黑" panose="020B0503020204020204" charset="-122"/>
                <a:cs typeface="+mn-cs"/>
              </a:rPr>
              <a:t> </a:t>
            </a:r>
            <a:endParaRPr kumimoji="0" lang="zh-CN" altLang="en-US" sz="1800" b="0" i="0" u="none" strike="noStrike" kern="1200" cap="none" spc="0" normalizeH="0" baseline="0" noProof="0" dirty="0">
              <a:ln>
                <a:noFill/>
              </a:ln>
              <a:solidFill>
                <a:prstClr val="black"/>
              </a:solidFill>
              <a:effectLst/>
              <a:uLnTx/>
              <a:uFillTx/>
              <a:latin typeface="Arial" panose="020B0604020202020204"/>
              <a:ea typeface="微软雅黑" panose="020B0503020204020204" charset="-122"/>
              <a:cs typeface="+mn-cs"/>
            </a:endParaRPr>
          </a:p>
        </p:txBody>
      </p:sp>
      <p:sp>
        <p:nvSpPr>
          <p:cNvPr id="2" name="标题 1"/>
          <p:cNvSpPr>
            <a:spLocks noGrp="1"/>
          </p:cNvSpPr>
          <p:nvPr>
            <p:ph type="title"/>
          </p:nvPr>
        </p:nvSpPr>
        <p:spPr/>
        <p:txBody>
          <a:bodyPr/>
          <a:lstStyle/>
          <a:p>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drap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1000"/>
                                        <p:tgtEl>
                                          <p:spTgt spid="51"/>
                                        </p:tgtEl>
                                      </p:cBhvr>
                                    </p:animEffect>
                                    <p:anim calcmode="lin" valueType="num">
                                      <p:cBhvr>
                                        <p:cTn id="8" dur="1000" fill="hold"/>
                                        <p:tgtEl>
                                          <p:spTgt spid="51"/>
                                        </p:tgtEl>
                                        <p:attrNameLst>
                                          <p:attrName>ppt_x</p:attrName>
                                        </p:attrNameLst>
                                      </p:cBhvr>
                                      <p:tavLst>
                                        <p:tav tm="0">
                                          <p:val>
                                            <p:strVal val="#ppt_x"/>
                                          </p:val>
                                        </p:tav>
                                        <p:tav tm="100000">
                                          <p:val>
                                            <p:strVal val="#ppt_x"/>
                                          </p:val>
                                        </p:tav>
                                      </p:tavLst>
                                    </p:anim>
                                    <p:anim calcmode="lin" valueType="num">
                                      <p:cBhvr>
                                        <p:cTn id="9" dur="1000" fill="hold"/>
                                        <p:tgtEl>
                                          <p:spTgt spid="51"/>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52"/>
                                        </p:tgtEl>
                                        <p:attrNameLst>
                                          <p:attrName>style.visibility</p:attrName>
                                        </p:attrNameLst>
                                      </p:cBhvr>
                                      <p:to>
                                        <p:strVal val="visible"/>
                                      </p:to>
                                    </p:set>
                                    <p:animEffect transition="in" filter="fade">
                                      <p:cBhvr>
                                        <p:cTn id="12" dur="1000"/>
                                        <p:tgtEl>
                                          <p:spTgt spid="52"/>
                                        </p:tgtEl>
                                      </p:cBhvr>
                                    </p:animEffect>
                                    <p:anim calcmode="lin" valueType="num">
                                      <p:cBhvr>
                                        <p:cTn id="13" dur="1000" fill="hold"/>
                                        <p:tgtEl>
                                          <p:spTgt spid="52"/>
                                        </p:tgtEl>
                                        <p:attrNameLst>
                                          <p:attrName>ppt_x</p:attrName>
                                        </p:attrNameLst>
                                      </p:cBhvr>
                                      <p:tavLst>
                                        <p:tav tm="0">
                                          <p:val>
                                            <p:strVal val="#ppt_x"/>
                                          </p:val>
                                        </p:tav>
                                        <p:tav tm="100000">
                                          <p:val>
                                            <p:strVal val="#ppt_x"/>
                                          </p:val>
                                        </p:tav>
                                      </p:tavLst>
                                    </p:anim>
                                    <p:anim calcmode="lin" valueType="num">
                                      <p:cBhvr>
                                        <p:cTn id="14"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wipe(left)">
                                      <p:cBhvr>
                                        <p:cTn id="19" dur="500"/>
                                        <p:tgtEl>
                                          <p:spTgt spid="53"/>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54"/>
                                        </p:tgtEl>
                                        <p:attrNameLst>
                                          <p:attrName>style.visibility</p:attrName>
                                        </p:attrNameLst>
                                      </p:cBhvr>
                                      <p:to>
                                        <p:strVal val="visible"/>
                                      </p:to>
                                    </p:set>
                                    <p:animEffect transition="in" filter="fade">
                                      <p:cBhvr>
                                        <p:cTn id="24" dur="1000"/>
                                        <p:tgtEl>
                                          <p:spTgt spid="54"/>
                                        </p:tgtEl>
                                      </p:cBhvr>
                                    </p:animEffect>
                                    <p:anim calcmode="lin" valueType="num">
                                      <p:cBhvr>
                                        <p:cTn id="25" dur="1000" fill="hold"/>
                                        <p:tgtEl>
                                          <p:spTgt spid="54"/>
                                        </p:tgtEl>
                                        <p:attrNameLst>
                                          <p:attrName>ppt_x</p:attrName>
                                        </p:attrNameLst>
                                      </p:cBhvr>
                                      <p:tavLst>
                                        <p:tav tm="0">
                                          <p:val>
                                            <p:strVal val="#ppt_x"/>
                                          </p:val>
                                        </p:tav>
                                        <p:tav tm="100000">
                                          <p:val>
                                            <p:strVal val="#ppt_x"/>
                                          </p:val>
                                        </p:tav>
                                      </p:tavLst>
                                    </p:anim>
                                    <p:anim calcmode="lin" valueType="num">
                                      <p:cBhvr>
                                        <p:cTn id="26" dur="1000" fill="hold"/>
                                        <p:tgtEl>
                                          <p:spTgt spid="54"/>
                                        </p:tgtEl>
                                        <p:attrNameLst>
                                          <p:attrName>ppt_y</p:attrName>
                                        </p:attrNameLst>
                                      </p:cBhvr>
                                      <p:tavLst>
                                        <p:tav tm="0">
                                          <p:val>
                                            <p:strVal val="#ppt_y+.1"/>
                                          </p:val>
                                        </p:tav>
                                        <p:tav tm="100000">
                                          <p:val>
                                            <p:strVal val="#ppt_y"/>
                                          </p:val>
                                        </p:tav>
                                      </p:tavLst>
                                    </p:anim>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75"/>
                                        </p:tgtEl>
                                        <p:attrNameLst>
                                          <p:attrName>style.visibility</p:attrName>
                                        </p:attrNameLst>
                                      </p:cBhvr>
                                      <p:to>
                                        <p:strVal val="visible"/>
                                      </p:to>
                                    </p:set>
                                    <p:animEffect transition="in" filter="fade">
                                      <p:cBhvr>
                                        <p:cTn id="30" dur="500"/>
                                        <p:tgtEl>
                                          <p:spTgt spid="75"/>
                                        </p:tgtEl>
                                      </p:cBhvr>
                                    </p:animEffect>
                                  </p:childTnLst>
                                </p:cTn>
                              </p:par>
                            </p:childTnLst>
                          </p:cTn>
                        </p:par>
                        <p:par>
                          <p:cTn id="31" fill="hold">
                            <p:stCondLst>
                              <p:cond delay="1500"/>
                            </p:stCondLst>
                            <p:childTnLst>
                              <p:par>
                                <p:cTn id="32" presetID="10" presetClass="entr" presetSubtype="0" fill="hold" grpId="0" nodeType="afterEffect">
                                  <p:stCondLst>
                                    <p:cond delay="0"/>
                                  </p:stCondLst>
                                  <p:childTnLst>
                                    <p:set>
                                      <p:cBhvr>
                                        <p:cTn id="33" dur="1" fill="hold">
                                          <p:stCondLst>
                                            <p:cond delay="0"/>
                                          </p:stCondLst>
                                        </p:cTn>
                                        <p:tgtEl>
                                          <p:spTgt spid="76"/>
                                        </p:tgtEl>
                                        <p:attrNameLst>
                                          <p:attrName>style.visibility</p:attrName>
                                        </p:attrNameLst>
                                      </p:cBhvr>
                                      <p:to>
                                        <p:strVal val="visible"/>
                                      </p:to>
                                    </p:set>
                                    <p:animEffect transition="in" filter="fade">
                                      <p:cBhvr>
                                        <p:cTn id="34" dur="500"/>
                                        <p:tgtEl>
                                          <p:spTgt spid="76"/>
                                        </p:tgtEl>
                                      </p:cBhvr>
                                    </p:animEffect>
                                  </p:childTnLst>
                                </p:cTn>
                              </p:par>
                            </p:childTnLst>
                          </p:cTn>
                        </p:par>
                        <p:par>
                          <p:cTn id="35" fill="hold">
                            <p:stCondLst>
                              <p:cond delay="2000"/>
                            </p:stCondLst>
                            <p:childTnLst>
                              <p:par>
                                <p:cTn id="36" presetID="10" presetClass="entr" presetSubtype="0" fill="hold" grpId="0"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fade">
                                      <p:cBhvr>
                                        <p:cTn id="38" dur="500"/>
                                        <p:tgtEl>
                                          <p:spTgt spid="77"/>
                                        </p:tgtEl>
                                      </p:cBhvr>
                                    </p:animEffect>
                                  </p:childTnLst>
                                </p:cTn>
                              </p:par>
                            </p:childTnLst>
                          </p:cTn>
                        </p:par>
                        <p:par>
                          <p:cTn id="39" fill="hold">
                            <p:stCondLst>
                              <p:cond delay="2500"/>
                            </p:stCondLst>
                            <p:childTnLst>
                              <p:par>
                                <p:cTn id="40" presetID="10" presetClass="entr" presetSubtype="0" fill="hold" grpId="0" nodeType="afterEffect">
                                  <p:stCondLst>
                                    <p:cond delay="0"/>
                                  </p:stCondLst>
                                  <p:childTnLst>
                                    <p:set>
                                      <p:cBhvr>
                                        <p:cTn id="41" dur="1" fill="hold">
                                          <p:stCondLst>
                                            <p:cond delay="0"/>
                                          </p:stCondLst>
                                        </p:cTn>
                                        <p:tgtEl>
                                          <p:spTgt spid="78"/>
                                        </p:tgtEl>
                                        <p:attrNameLst>
                                          <p:attrName>style.visibility</p:attrName>
                                        </p:attrNameLst>
                                      </p:cBhvr>
                                      <p:to>
                                        <p:strVal val="visible"/>
                                      </p:to>
                                    </p:set>
                                    <p:animEffect transition="in" filter="fade">
                                      <p:cBhvr>
                                        <p:cTn id="42" dur="500"/>
                                        <p:tgtEl>
                                          <p:spTgt spid="78"/>
                                        </p:tgtEl>
                                      </p:cBhvr>
                                    </p:animEffect>
                                  </p:childTnLst>
                                </p:cTn>
                              </p:par>
                            </p:childTnLst>
                          </p:cTn>
                        </p:par>
                        <p:par>
                          <p:cTn id="43" fill="hold">
                            <p:stCondLst>
                              <p:cond delay="3000"/>
                            </p:stCondLst>
                            <p:childTnLst>
                              <p:par>
                                <p:cTn id="44" presetID="10" presetClass="entr" presetSubtype="0" fill="hold" grpId="0" nodeType="afterEffect">
                                  <p:stCondLst>
                                    <p:cond delay="0"/>
                                  </p:stCondLst>
                                  <p:childTnLst>
                                    <p:set>
                                      <p:cBhvr>
                                        <p:cTn id="45" dur="1" fill="hold">
                                          <p:stCondLst>
                                            <p:cond delay="0"/>
                                          </p:stCondLst>
                                        </p:cTn>
                                        <p:tgtEl>
                                          <p:spTgt spid="79"/>
                                        </p:tgtEl>
                                        <p:attrNameLst>
                                          <p:attrName>style.visibility</p:attrName>
                                        </p:attrNameLst>
                                      </p:cBhvr>
                                      <p:to>
                                        <p:strVal val="visible"/>
                                      </p:to>
                                    </p:set>
                                    <p:animEffect transition="in" filter="fade">
                                      <p:cBhvr>
                                        <p:cTn id="46"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75" grpId="0"/>
      <p:bldP spid="76" grpId="0"/>
      <p:bldP spid="77" grpId="0"/>
      <p:bldP spid="78" grpId="0"/>
      <p:bldP spid="7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五边形 2"/>
          <p:cNvSpPr/>
          <p:nvPr/>
        </p:nvSpPr>
        <p:spPr>
          <a:xfrm>
            <a:off x="4645166" y="1301114"/>
            <a:ext cx="2880320" cy="936104"/>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ea"/>
              <a:sym typeface="+mn-lt"/>
            </a:endParaRPr>
          </a:p>
        </p:txBody>
      </p:sp>
      <p:sp>
        <p:nvSpPr>
          <p:cNvPr id="4" name="五边形 3"/>
          <p:cNvSpPr/>
          <p:nvPr/>
        </p:nvSpPr>
        <p:spPr>
          <a:xfrm flipH="1">
            <a:off x="1764846" y="2230704"/>
            <a:ext cx="2880320" cy="936104"/>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ea"/>
              <a:sym typeface="+mn-lt"/>
            </a:endParaRPr>
          </a:p>
        </p:txBody>
      </p:sp>
      <p:sp>
        <p:nvSpPr>
          <p:cNvPr id="5" name="TextBox 4"/>
          <p:cNvSpPr txBox="1"/>
          <p:nvPr/>
        </p:nvSpPr>
        <p:spPr>
          <a:xfrm>
            <a:off x="2196894" y="2557188"/>
            <a:ext cx="2448272" cy="40011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smtClean="0">
                <a:ln>
                  <a:noFill/>
                </a:ln>
                <a:solidFill>
                  <a:prstClr val="white"/>
                </a:solidFill>
                <a:effectLst/>
                <a:uLnTx/>
                <a:uFillTx/>
                <a:latin typeface="Arial" panose="020B0604020202020204"/>
                <a:ea typeface="微软雅黑" panose="020B0503020204020204" charset="-122"/>
                <a:cs typeface="+mn-ea"/>
                <a:sym typeface="+mn-lt"/>
              </a:rPr>
              <a:t>我公司生产的产品</a:t>
            </a:r>
            <a:endParaRPr kumimoji="0" lang="zh-CN" altLang="en-US" sz="2000" b="1" i="0" u="none" strike="noStrike" kern="1200" cap="none" spc="0" normalizeH="0" baseline="0" noProof="0" dirty="0">
              <a:ln>
                <a:noFill/>
              </a:ln>
              <a:solidFill>
                <a:prstClr val="white"/>
              </a:solidFill>
              <a:effectLst/>
              <a:uLnTx/>
              <a:uFillTx/>
              <a:latin typeface="Arial" panose="020B0604020202020204"/>
              <a:ea typeface="微软雅黑" panose="020B0503020204020204" charset="-122"/>
              <a:cs typeface="+mn-ea"/>
              <a:sym typeface="+mn-lt"/>
            </a:endParaRPr>
          </a:p>
        </p:txBody>
      </p:sp>
      <p:sp>
        <p:nvSpPr>
          <p:cNvPr id="6" name="TextBox 5"/>
          <p:cNvSpPr txBox="1"/>
          <p:nvPr/>
        </p:nvSpPr>
        <p:spPr>
          <a:xfrm>
            <a:off x="4645166" y="1569111"/>
            <a:ext cx="244827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smtClean="0">
                <a:ln>
                  <a:noFill/>
                </a:ln>
                <a:solidFill>
                  <a:prstClr val="white"/>
                </a:solidFill>
                <a:effectLst/>
                <a:uLnTx/>
                <a:uFillTx/>
                <a:latin typeface="Arial" panose="020B0604020202020204"/>
                <a:ea typeface="微软雅黑" panose="020B0503020204020204" charset="-122"/>
                <a:cs typeface="+mn-ea"/>
                <a:sym typeface="+mn-lt"/>
              </a:rPr>
              <a:t>其它同作用产品</a:t>
            </a:r>
            <a:endParaRPr kumimoji="0" lang="zh-CN" altLang="en-US" sz="2000" b="1" i="0" u="none" strike="noStrike" kern="1200" cap="none" spc="0" normalizeH="0" baseline="0" noProof="0" dirty="0">
              <a:ln>
                <a:noFill/>
              </a:ln>
              <a:solidFill>
                <a:prstClr val="white"/>
              </a:solidFill>
              <a:effectLst/>
              <a:uLnTx/>
              <a:uFillTx/>
              <a:latin typeface="Arial" panose="020B0604020202020204"/>
              <a:ea typeface="微软雅黑" panose="020B0503020204020204" charset="-122"/>
              <a:cs typeface="+mn-ea"/>
              <a:sym typeface="+mn-lt"/>
            </a:endParaRPr>
          </a:p>
        </p:txBody>
      </p:sp>
      <p:sp>
        <p:nvSpPr>
          <p:cNvPr id="7" name="TextBox 6"/>
          <p:cNvSpPr txBox="1"/>
          <p:nvPr/>
        </p:nvSpPr>
        <p:spPr>
          <a:xfrm>
            <a:off x="1115616" y="1107446"/>
            <a:ext cx="3240359" cy="923330"/>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200" b="0" i="0" u="none" strike="noStrike" kern="1200" cap="none" spc="0" normalizeH="0" baseline="0" noProof="0" dirty="0" smtClean="0">
                <a:ln>
                  <a:noFill/>
                </a:ln>
                <a:solidFill>
                  <a:prstClr val="black">
                    <a:lumMod val="85000"/>
                    <a:lumOff val="15000"/>
                  </a:prstClr>
                </a:solidFill>
                <a:effectLst/>
                <a:uLnTx/>
                <a:uFillTx/>
                <a:latin typeface="Arial" panose="020B0604020202020204"/>
                <a:ea typeface="微软雅黑" panose="020B0503020204020204" charset="-122"/>
                <a:cs typeface="+mn-ea"/>
                <a:sym typeface="+mn-lt"/>
              </a:rPr>
              <a:t>这里输入简单的文字概述</a:t>
            </a:r>
            <a:r>
              <a:rPr kumimoji="0" lang="zh-CN" altLang="en-US" sz="1200" b="0" i="0" u="none" strike="noStrike" kern="1200" cap="none" spc="0" normalizeH="0" baseline="0" noProof="0" dirty="0">
                <a:ln>
                  <a:noFill/>
                </a:ln>
                <a:solidFill>
                  <a:prstClr val="black">
                    <a:lumMod val="85000"/>
                    <a:lumOff val="15000"/>
                  </a:prstClr>
                </a:solidFill>
                <a:effectLst/>
                <a:uLnTx/>
                <a:uFillTx/>
                <a:latin typeface="Arial" panose="020B0604020202020204"/>
                <a:ea typeface="微软雅黑" panose="020B0503020204020204" charset="-122"/>
                <a:cs typeface="+mn-ea"/>
                <a:sym typeface="+mn-lt"/>
              </a:rPr>
              <a:t>这里输入</a:t>
            </a:r>
            <a:r>
              <a:rPr kumimoji="0" lang="zh-CN" altLang="en-US" sz="1200" b="0" i="0" u="none" strike="noStrike" kern="1200" cap="none" spc="0" normalizeH="0" baseline="0" noProof="0" dirty="0" smtClean="0">
                <a:ln>
                  <a:noFill/>
                </a:ln>
                <a:solidFill>
                  <a:prstClr val="black">
                    <a:lumMod val="85000"/>
                    <a:lumOff val="15000"/>
                  </a:prstClr>
                </a:solidFill>
                <a:effectLst/>
                <a:uLnTx/>
                <a:uFillTx/>
                <a:latin typeface="Arial" panose="020B0604020202020204"/>
                <a:ea typeface="微软雅黑" panose="020B0503020204020204" charset="-122"/>
                <a:cs typeface="+mn-ea"/>
                <a:sym typeface="+mn-lt"/>
              </a:rPr>
              <a:t>简单文字概</a:t>
            </a:r>
            <a:endParaRPr kumimoji="0" lang="en-US" altLang="zh-CN" sz="1200" b="0" i="0" u="none" strike="noStrike" kern="1200" cap="none" spc="0" normalizeH="0" baseline="0" noProof="0" dirty="0" smtClean="0">
              <a:ln>
                <a:noFill/>
              </a:ln>
              <a:solidFill>
                <a:prstClr val="black">
                  <a:lumMod val="85000"/>
                  <a:lumOff val="15000"/>
                </a:prstClr>
              </a:solidFill>
              <a:effectLst/>
              <a:uLnTx/>
              <a:uFillTx/>
              <a:latin typeface="Arial" panose="020B0604020202020204"/>
              <a:ea typeface="微软雅黑" panose="020B0503020204020204" charset="-122"/>
              <a:cs typeface="+mn-ea"/>
              <a:sym typeface="+mn-lt"/>
            </a:endParaRP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200" b="0" i="0" u="none" strike="noStrike" kern="1200" cap="none" spc="0" normalizeH="0" baseline="0" noProof="0" dirty="0" smtClean="0">
                <a:ln>
                  <a:noFill/>
                </a:ln>
                <a:solidFill>
                  <a:prstClr val="black">
                    <a:lumMod val="85000"/>
                    <a:lumOff val="15000"/>
                  </a:prstClr>
                </a:solidFill>
                <a:effectLst/>
                <a:uLnTx/>
                <a:uFillTx/>
                <a:latin typeface="Arial" panose="020B0604020202020204"/>
                <a:ea typeface="微软雅黑" panose="020B0503020204020204" charset="-122"/>
                <a:cs typeface="+mn-ea"/>
                <a:sym typeface="+mn-lt"/>
              </a:rPr>
              <a:t>述这里</a:t>
            </a:r>
            <a:r>
              <a:rPr kumimoji="0" lang="zh-CN" altLang="en-US" sz="1200" b="0" i="0" u="none" strike="noStrike" kern="1200" cap="none" spc="0" normalizeH="0" baseline="0" noProof="0" dirty="0">
                <a:ln>
                  <a:noFill/>
                </a:ln>
                <a:solidFill>
                  <a:prstClr val="black">
                    <a:lumMod val="85000"/>
                    <a:lumOff val="15000"/>
                  </a:prstClr>
                </a:solidFill>
                <a:effectLst/>
                <a:uLnTx/>
                <a:uFillTx/>
                <a:latin typeface="Arial" panose="020B0604020202020204"/>
                <a:ea typeface="微软雅黑" panose="020B0503020204020204" charset="-122"/>
                <a:cs typeface="+mn-ea"/>
                <a:sym typeface="+mn-lt"/>
              </a:rPr>
              <a:t>输入简单的文字</a:t>
            </a:r>
            <a:r>
              <a:rPr kumimoji="0" lang="zh-CN" altLang="en-US" sz="1200" b="0" i="0" u="none" strike="noStrike" kern="1200" cap="none" spc="0" normalizeH="0" baseline="0" noProof="0" dirty="0" smtClean="0">
                <a:ln>
                  <a:noFill/>
                </a:ln>
                <a:solidFill>
                  <a:prstClr val="black">
                    <a:lumMod val="85000"/>
                    <a:lumOff val="15000"/>
                  </a:prstClr>
                </a:solidFill>
                <a:effectLst/>
                <a:uLnTx/>
                <a:uFillTx/>
                <a:latin typeface="Arial" panose="020B0604020202020204"/>
                <a:ea typeface="微软雅黑" panose="020B0503020204020204" charset="-122"/>
                <a:cs typeface="+mn-ea"/>
                <a:sym typeface="+mn-lt"/>
              </a:rPr>
              <a:t>概述这里入简单</a:t>
            </a:r>
            <a:r>
              <a:rPr kumimoji="0" lang="zh-CN" altLang="en-US" sz="1200" b="0" i="0" u="none" strike="noStrike" kern="1200" cap="none" spc="0" normalizeH="0" baseline="0" noProof="0" dirty="0">
                <a:ln>
                  <a:noFill/>
                </a:ln>
                <a:solidFill>
                  <a:prstClr val="black">
                    <a:lumMod val="85000"/>
                    <a:lumOff val="15000"/>
                  </a:prstClr>
                </a:solidFill>
                <a:effectLst/>
                <a:uLnTx/>
                <a:uFillTx/>
                <a:latin typeface="Arial" panose="020B0604020202020204"/>
                <a:ea typeface="微软雅黑" panose="020B0503020204020204" charset="-122"/>
                <a:cs typeface="+mn-ea"/>
                <a:sym typeface="+mn-lt"/>
              </a:rPr>
              <a:t>的</a:t>
            </a:r>
            <a:r>
              <a:rPr kumimoji="0" lang="zh-CN" altLang="en-US" sz="1200" b="0" i="0" u="none" strike="noStrike" kern="1200" cap="none" spc="0" normalizeH="0" baseline="0" noProof="0" dirty="0" smtClean="0">
                <a:ln>
                  <a:noFill/>
                </a:ln>
                <a:solidFill>
                  <a:prstClr val="black">
                    <a:lumMod val="85000"/>
                    <a:lumOff val="15000"/>
                  </a:prstClr>
                </a:solidFill>
                <a:effectLst/>
                <a:uLnTx/>
                <a:uFillTx/>
                <a:latin typeface="Arial" panose="020B0604020202020204"/>
                <a:ea typeface="微软雅黑" panose="020B0503020204020204" charset="-122"/>
                <a:cs typeface="+mn-ea"/>
                <a:sym typeface="+mn-lt"/>
              </a:rPr>
              <a:t>文字</a:t>
            </a:r>
            <a:endParaRPr kumimoji="0" lang="en-US" altLang="zh-CN" sz="1200" b="0" i="0" u="none" strike="noStrike" kern="1200" cap="none" spc="0" normalizeH="0" baseline="0" noProof="0" dirty="0" smtClean="0">
              <a:ln>
                <a:noFill/>
              </a:ln>
              <a:solidFill>
                <a:prstClr val="black">
                  <a:lumMod val="85000"/>
                  <a:lumOff val="15000"/>
                </a:prstClr>
              </a:solidFill>
              <a:effectLst/>
              <a:uLnTx/>
              <a:uFillTx/>
              <a:latin typeface="Arial" panose="020B0604020202020204"/>
              <a:ea typeface="微软雅黑" panose="020B0503020204020204" charset="-122"/>
              <a:cs typeface="+mn-ea"/>
              <a:sym typeface="+mn-lt"/>
            </a:endParaRP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200" b="0" i="0" u="none" strike="noStrike" kern="1200" cap="none" spc="0" normalizeH="0" baseline="0" noProof="0" dirty="0" smtClean="0">
                <a:ln>
                  <a:noFill/>
                </a:ln>
                <a:solidFill>
                  <a:prstClr val="black">
                    <a:lumMod val="85000"/>
                    <a:lumOff val="15000"/>
                  </a:prstClr>
                </a:solidFill>
                <a:effectLst/>
                <a:uLnTx/>
                <a:uFillTx/>
                <a:latin typeface="Arial" panose="020B0604020202020204"/>
                <a:ea typeface="微软雅黑" panose="020B0503020204020204" charset="-122"/>
                <a:cs typeface="+mn-ea"/>
                <a:sym typeface="+mn-lt"/>
              </a:rPr>
              <a:t>概述这里输入</a:t>
            </a:r>
            <a:r>
              <a:rPr kumimoji="0" lang="zh-CN" altLang="en-US" sz="1200" b="0" i="0" u="none" strike="noStrike" kern="1200" cap="none" spc="0" normalizeH="0" baseline="0" noProof="0" dirty="0">
                <a:ln>
                  <a:noFill/>
                </a:ln>
                <a:solidFill>
                  <a:prstClr val="black">
                    <a:lumMod val="85000"/>
                    <a:lumOff val="15000"/>
                  </a:prstClr>
                </a:solidFill>
                <a:effectLst/>
                <a:uLnTx/>
                <a:uFillTx/>
                <a:latin typeface="Arial" panose="020B0604020202020204"/>
                <a:ea typeface="微软雅黑" panose="020B0503020204020204" charset="-122"/>
                <a:cs typeface="+mn-ea"/>
                <a:sym typeface="+mn-lt"/>
              </a:rPr>
              <a:t>述简单的文字</a:t>
            </a:r>
            <a:r>
              <a:rPr kumimoji="0" lang="zh-CN" altLang="en-US" sz="1200" b="0" i="0" u="none" strike="noStrike" kern="1200" cap="none" spc="0" normalizeH="0" baseline="0" noProof="0" dirty="0" smtClean="0">
                <a:ln>
                  <a:noFill/>
                </a:ln>
                <a:solidFill>
                  <a:prstClr val="black">
                    <a:lumMod val="85000"/>
                    <a:lumOff val="15000"/>
                  </a:prstClr>
                </a:solidFill>
                <a:effectLst/>
                <a:uLnTx/>
                <a:uFillTx/>
                <a:latin typeface="Arial" panose="020B0604020202020204"/>
                <a:ea typeface="微软雅黑" panose="020B0503020204020204" charset="-122"/>
                <a:cs typeface="+mn-ea"/>
                <a:sym typeface="+mn-lt"/>
              </a:rPr>
              <a:t>概述</a:t>
            </a:r>
            <a:endParaRPr kumimoji="0" lang="zh-CN" altLang="en-US" sz="1200" b="0" i="0" u="none" strike="noStrike" kern="1200" cap="none" spc="0" normalizeH="0" baseline="0" noProof="0" dirty="0">
              <a:ln>
                <a:noFill/>
              </a:ln>
              <a:solidFill>
                <a:prstClr val="black">
                  <a:lumMod val="85000"/>
                  <a:lumOff val="15000"/>
                </a:prstClr>
              </a:solidFill>
              <a:effectLst/>
              <a:uLnTx/>
              <a:uFillTx/>
              <a:latin typeface="Arial" panose="020B0604020202020204"/>
              <a:ea typeface="微软雅黑" panose="020B0503020204020204" charset="-122"/>
              <a:cs typeface="+mn-ea"/>
              <a:sym typeface="+mn-lt"/>
            </a:endParaRPr>
          </a:p>
        </p:txBody>
      </p:sp>
      <p:sp>
        <p:nvSpPr>
          <p:cNvPr id="8" name="TextBox 7"/>
          <p:cNvSpPr txBox="1"/>
          <p:nvPr/>
        </p:nvSpPr>
        <p:spPr>
          <a:xfrm>
            <a:off x="4861190" y="2495633"/>
            <a:ext cx="3240359" cy="923330"/>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200" b="0" i="0" u="none" strike="noStrike" kern="1200" cap="none" spc="0" normalizeH="0" baseline="0" noProof="0" dirty="0" smtClean="0">
                <a:ln>
                  <a:noFill/>
                </a:ln>
                <a:solidFill>
                  <a:prstClr val="black">
                    <a:lumMod val="85000"/>
                    <a:lumOff val="15000"/>
                  </a:prstClr>
                </a:solidFill>
                <a:effectLst/>
                <a:uLnTx/>
                <a:uFillTx/>
                <a:latin typeface="Arial" panose="020B0604020202020204"/>
                <a:ea typeface="微软雅黑" panose="020B0503020204020204" charset="-122"/>
                <a:cs typeface="+mn-ea"/>
                <a:sym typeface="+mn-lt"/>
              </a:rPr>
              <a:t>这里输入简单的文字概述</a:t>
            </a:r>
            <a:r>
              <a:rPr kumimoji="0" lang="zh-CN" altLang="en-US" sz="1200" b="0" i="0" u="none" strike="noStrike" kern="1200" cap="none" spc="0" normalizeH="0" baseline="0" noProof="0" dirty="0">
                <a:ln>
                  <a:noFill/>
                </a:ln>
                <a:solidFill>
                  <a:prstClr val="black">
                    <a:lumMod val="85000"/>
                    <a:lumOff val="15000"/>
                  </a:prstClr>
                </a:solidFill>
                <a:effectLst/>
                <a:uLnTx/>
                <a:uFillTx/>
                <a:latin typeface="Arial" panose="020B0604020202020204"/>
                <a:ea typeface="微软雅黑" panose="020B0503020204020204" charset="-122"/>
                <a:cs typeface="+mn-ea"/>
                <a:sym typeface="+mn-lt"/>
              </a:rPr>
              <a:t>这里输入</a:t>
            </a:r>
            <a:r>
              <a:rPr kumimoji="0" lang="zh-CN" altLang="en-US" sz="1200" b="0" i="0" u="none" strike="noStrike" kern="1200" cap="none" spc="0" normalizeH="0" baseline="0" noProof="0" dirty="0" smtClean="0">
                <a:ln>
                  <a:noFill/>
                </a:ln>
                <a:solidFill>
                  <a:prstClr val="black">
                    <a:lumMod val="85000"/>
                    <a:lumOff val="15000"/>
                  </a:prstClr>
                </a:solidFill>
                <a:effectLst/>
                <a:uLnTx/>
                <a:uFillTx/>
                <a:latin typeface="Arial" panose="020B0604020202020204"/>
                <a:ea typeface="微软雅黑" panose="020B0503020204020204" charset="-122"/>
                <a:cs typeface="+mn-ea"/>
                <a:sym typeface="+mn-lt"/>
              </a:rPr>
              <a:t>简单文字概</a:t>
            </a:r>
            <a:endParaRPr kumimoji="0" lang="en-US" altLang="zh-CN" sz="1200" b="0" i="0" u="none" strike="noStrike" kern="1200" cap="none" spc="0" normalizeH="0" baseline="0" noProof="0" dirty="0" smtClean="0">
              <a:ln>
                <a:noFill/>
              </a:ln>
              <a:solidFill>
                <a:prstClr val="black">
                  <a:lumMod val="85000"/>
                  <a:lumOff val="15000"/>
                </a:prstClr>
              </a:solidFill>
              <a:effectLst/>
              <a:uLnTx/>
              <a:uFillTx/>
              <a:latin typeface="Arial" panose="020B0604020202020204"/>
              <a:ea typeface="微软雅黑" panose="020B0503020204020204" charset="-122"/>
              <a:cs typeface="+mn-ea"/>
              <a:sym typeface="+mn-lt"/>
            </a:endParaRP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200" b="0" i="0" u="none" strike="noStrike" kern="1200" cap="none" spc="0" normalizeH="0" baseline="0" noProof="0" dirty="0" smtClean="0">
                <a:ln>
                  <a:noFill/>
                </a:ln>
                <a:solidFill>
                  <a:prstClr val="black">
                    <a:lumMod val="85000"/>
                    <a:lumOff val="15000"/>
                  </a:prstClr>
                </a:solidFill>
                <a:effectLst/>
                <a:uLnTx/>
                <a:uFillTx/>
                <a:latin typeface="Arial" panose="020B0604020202020204"/>
                <a:ea typeface="微软雅黑" panose="020B0503020204020204" charset="-122"/>
                <a:cs typeface="+mn-ea"/>
                <a:sym typeface="+mn-lt"/>
              </a:rPr>
              <a:t>述这里</a:t>
            </a:r>
            <a:r>
              <a:rPr kumimoji="0" lang="zh-CN" altLang="en-US" sz="1200" b="0" i="0" u="none" strike="noStrike" kern="1200" cap="none" spc="0" normalizeH="0" baseline="0" noProof="0" dirty="0">
                <a:ln>
                  <a:noFill/>
                </a:ln>
                <a:solidFill>
                  <a:prstClr val="black">
                    <a:lumMod val="85000"/>
                    <a:lumOff val="15000"/>
                  </a:prstClr>
                </a:solidFill>
                <a:effectLst/>
                <a:uLnTx/>
                <a:uFillTx/>
                <a:latin typeface="Arial" panose="020B0604020202020204"/>
                <a:ea typeface="微软雅黑" panose="020B0503020204020204" charset="-122"/>
                <a:cs typeface="+mn-ea"/>
                <a:sym typeface="+mn-lt"/>
              </a:rPr>
              <a:t>输入简单的文字</a:t>
            </a:r>
            <a:r>
              <a:rPr kumimoji="0" lang="zh-CN" altLang="en-US" sz="1200" b="0" i="0" u="none" strike="noStrike" kern="1200" cap="none" spc="0" normalizeH="0" baseline="0" noProof="0" dirty="0" smtClean="0">
                <a:ln>
                  <a:noFill/>
                </a:ln>
                <a:solidFill>
                  <a:prstClr val="black">
                    <a:lumMod val="85000"/>
                    <a:lumOff val="15000"/>
                  </a:prstClr>
                </a:solidFill>
                <a:effectLst/>
                <a:uLnTx/>
                <a:uFillTx/>
                <a:latin typeface="Arial" panose="020B0604020202020204"/>
                <a:ea typeface="微软雅黑" panose="020B0503020204020204" charset="-122"/>
                <a:cs typeface="+mn-ea"/>
                <a:sym typeface="+mn-lt"/>
              </a:rPr>
              <a:t>概述这里入简单</a:t>
            </a:r>
            <a:r>
              <a:rPr kumimoji="0" lang="zh-CN" altLang="en-US" sz="1200" b="0" i="0" u="none" strike="noStrike" kern="1200" cap="none" spc="0" normalizeH="0" baseline="0" noProof="0" dirty="0">
                <a:ln>
                  <a:noFill/>
                </a:ln>
                <a:solidFill>
                  <a:prstClr val="black">
                    <a:lumMod val="85000"/>
                    <a:lumOff val="15000"/>
                  </a:prstClr>
                </a:solidFill>
                <a:effectLst/>
                <a:uLnTx/>
                <a:uFillTx/>
                <a:latin typeface="Arial" panose="020B0604020202020204"/>
                <a:ea typeface="微软雅黑" panose="020B0503020204020204" charset="-122"/>
                <a:cs typeface="+mn-ea"/>
                <a:sym typeface="+mn-lt"/>
              </a:rPr>
              <a:t>的</a:t>
            </a:r>
            <a:r>
              <a:rPr kumimoji="0" lang="zh-CN" altLang="en-US" sz="1200" b="0" i="0" u="none" strike="noStrike" kern="1200" cap="none" spc="0" normalizeH="0" baseline="0" noProof="0" dirty="0" smtClean="0">
                <a:ln>
                  <a:noFill/>
                </a:ln>
                <a:solidFill>
                  <a:prstClr val="black">
                    <a:lumMod val="85000"/>
                    <a:lumOff val="15000"/>
                  </a:prstClr>
                </a:solidFill>
                <a:effectLst/>
                <a:uLnTx/>
                <a:uFillTx/>
                <a:latin typeface="Arial" panose="020B0604020202020204"/>
                <a:ea typeface="微软雅黑" panose="020B0503020204020204" charset="-122"/>
                <a:cs typeface="+mn-ea"/>
                <a:sym typeface="+mn-lt"/>
              </a:rPr>
              <a:t>文字</a:t>
            </a:r>
            <a:endParaRPr kumimoji="0" lang="en-US" altLang="zh-CN" sz="1200" b="0" i="0" u="none" strike="noStrike" kern="1200" cap="none" spc="0" normalizeH="0" baseline="0" noProof="0" dirty="0" smtClean="0">
              <a:ln>
                <a:noFill/>
              </a:ln>
              <a:solidFill>
                <a:prstClr val="black">
                  <a:lumMod val="85000"/>
                  <a:lumOff val="15000"/>
                </a:prstClr>
              </a:solidFill>
              <a:effectLst/>
              <a:uLnTx/>
              <a:uFillTx/>
              <a:latin typeface="Arial" panose="020B0604020202020204"/>
              <a:ea typeface="微软雅黑" panose="020B0503020204020204" charset="-122"/>
              <a:cs typeface="+mn-ea"/>
              <a:sym typeface="+mn-lt"/>
            </a:endParaRP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200" b="0" i="0" u="none" strike="noStrike" kern="1200" cap="none" spc="0" normalizeH="0" baseline="0" noProof="0" dirty="0" smtClean="0">
                <a:ln>
                  <a:noFill/>
                </a:ln>
                <a:solidFill>
                  <a:prstClr val="black">
                    <a:lumMod val="85000"/>
                    <a:lumOff val="15000"/>
                  </a:prstClr>
                </a:solidFill>
                <a:effectLst/>
                <a:uLnTx/>
                <a:uFillTx/>
                <a:latin typeface="Arial" panose="020B0604020202020204"/>
                <a:ea typeface="微软雅黑" panose="020B0503020204020204" charset="-122"/>
                <a:cs typeface="+mn-ea"/>
                <a:sym typeface="+mn-lt"/>
              </a:rPr>
              <a:t>概述这里输入</a:t>
            </a:r>
            <a:r>
              <a:rPr kumimoji="0" lang="zh-CN" altLang="en-US" sz="1200" b="0" i="0" u="none" strike="noStrike" kern="1200" cap="none" spc="0" normalizeH="0" baseline="0" noProof="0" dirty="0">
                <a:ln>
                  <a:noFill/>
                </a:ln>
                <a:solidFill>
                  <a:prstClr val="black">
                    <a:lumMod val="85000"/>
                    <a:lumOff val="15000"/>
                  </a:prstClr>
                </a:solidFill>
                <a:effectLst/>
                <a:uLnTx/>
                <a:uFillTx/>
                <a:latin typeface="Arial" panose="020B0604020202020204"/>
                <a:ea typeface="微软雅黑" panose="020B0503020204020204" charset="-122"/>
                <a:cs typeface="+mn-ea"/>
                <a:sym typeface="+mn-lt"/>
              </a:rPr>
              <a:t>述简单的文字</a:t>
            </a:r>
            <a:r>
              <a:rPr kumimoji="0" lang="zh-CN" altLang="en-US" sz="1200" b="0" i="0" u="none" strike="noStrike" kern="1200" cap="none" spc="0" normalizeH="0" baseline="0" noProof="0" dirty="0" smtClean="0">
                <a:ln>
                  <a:noFill/>
                </a:ln>
                <a:solidFill>
                  <a:prstClr val="black">
                    <a:lumMod val="85000"/>
                    <a:lumOff val="15000"/>
                  </a:prstClr>
                </a:solidFill>
                <a:effectLst/>
                <a:uLnTx/>
                <a:uFillTx/>
                <a:latin typeface="Arial" panose="020B0604020202020204"/>
                <a:ea typeface="微软雅黑" panose="020B0503020204020204" charset="-122"/>
                <a:cs typeface="+mn-ea"/>
                <a:sym typeface="+mn-lt"/>
              </a:rPr>
              <a:t>概述</a:t>
            </a:r>
            <a:endParaRPr kumimoji="0" lang="zh-CN" altLang="en-US" sz="1200" b="0" i="0" u="none" strike="noStrike" kern="1200" cap="none" spc="0" normalizeH="0" baseline="0" noProof="0" dirty="0">
              <a:ln>
                <a:noFill/>
              </a:ln>
              <a:solidFill>
                <a:prstClr val="black">
                  <a:lumMod val="85000"/>
                  <a:lumOff val="15000"/>
                </a:prstClr>
              </a:solidFill>
              <a:effectLst/>
              <a:uLnTx/>
              <a:uFillTx/>
              <a:latin typeface="Arial" panose="020B0604020202020204"/>
              <a:ea typeface="微软雅黑" panose="020B0503020204020204" charset="-122"/>
              <a:cs typeface="+mn-ea"/>
              <a:sym typeface="+mn-lt"/>
            </a:endParaRPr>
          </a:p>
        </p:txBody>
      </p:sp>
      <p:sp>
        <p:nvSpPr>
          <p:cNvPr id="9" name="矩形 8"/>
          <p:cNvSpPr/>
          <p:nvPr/>
        </p:nvSpPr>
        <p:spPr>
          <a:xfrm>
            <a:off x="2776862" y="3683989"/>
            <a:ext cx="1692188" cy="22695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ea"/>
              <a:sym typeface="+mn-lt"/>
            </a:endParaRPr>
          </a:p>
        </p:txBody>
      </p:sp>
      <p:sp>
        <p:nvSpPr>
          <p:cNvPr id="10" name="矩形 9"/>
          <p:cNvSpPr/>
          <p:nvPr/>
        </p:nvSpPr>
        <p:spPr>
          <a:xfrm>
            <a:off x="1804754" y="4044029"/>
            <a:ext cx="2652199" cy="22695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ea"/>
              <a:sym typeface="+mn-lt"/>
            </a:endParaRPr>
          </a:p>
        </p:txBody>
      </p:sp>
      <p:sp>
        <p:nvSpPr>
          <p:cNvPr id="11" name="矩形 10"/>
          <p:cNvSpPr/>
          <p:nvPr/>
        </p:nvSpPr>
        <p:spPr>
          <a:xfrm>
            <a:off x="2308810" y="4465144"/>
            <a:ext cx="2160240" cy="22695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ea"/>
              <a:sym typeface="+mn-lt"/>
            </a:endParaRPr>
          </a:p>
        </p:txBody>
      </p:sp>
      <p:sp>
        <p:nvSpPr>
          <p:cNvPr id="12" name="TextBox 11"/>
          <p:cNvSpPr txBox="1"/>
          <p:nvPr/>
        </p:nvSpPr>
        <p:spPr>
          <a:xfrm>
            <a:off x="2985742" y="3683989"/>
            <a:ext cx="119776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100" b="0" i="0" u="none" strike="noStrike" kern="1200" cap="none" spc="0" normalizeH="0" baseline="0" noProof="0" dirty="0" smtClean="0">
                <a:ln>
                  <a:noFill/>
                </a:ln>
                <a:solidFill>
                  <a:prstClr val="white"/>
                </a:solidFill>
                <a:effectLst/>
                <a:uLnTx/>
                <a:uFillTx/>
                <a:latin typeface="Arial" panose="020B0604020202020204"/>
                <a:ea typeface="微软雅黑" panose="020B0503020204020204" charset="-122"/>
                <a:cs typeface="+mn-ea"/>
                <a:sym typeface="+mn-lt"/>
              </a:rPr>
              <a:t>计划完成：</a:t>
            </a:r>
            <a:r>
              <a:rPr kumimoji="0" lang="en-US" altLang="zh-CN" sz="1100" b="0" i="0" u="none" strike="noStrike" kern="1200" cap="none" spc="0" normalizeH="0" baseline="0" noProof="0" dirty="0" smtClean="0">
                <a:ln>
                  <a:noFill/>
                </a:ln>
                <a:solidFill>
                  <a:prstClr val="white"/>
                </a:solidFill>
                <a:effectLst/>
                <a:uLnTx/>
                <a:uFillTx/>
                <a:latin typeface="Arial" panose="020B0604020202020204"/>
                <a:ea typeface="微软雅黑" panose="020B0503020204020204" charset="-122"/>
                <a:cs typeface="+mn-ea"/>
                <a:sym typeface="+mn-lt"/>
              </a:rPr>
              <a:t>56</a:t>
            </a:r>
            <a:r>
              <a:rPr kumimoji="0" lang="zh-CN" altLang="en-US" sz="1100" b="0" i="0" u="none" strike="noStrike" kern="1200" cap="none" spc="0" normalizeH="0" baseline="0" noProof="0" dirty="0" smtClean="0">
                <a:ln>
                  <a:noFill/>
                </a:ln>
                <a:solidFill>
                  <a:prstClr val="white"/>
                </a:solidFill>
                <a:effectLst/>
                <a:uLnTx/>
                <a:uFillTx/>
                <a:latin typeface="Arial" panose="020B0604020202020204"/>
                <a:ea typeface="微软雅黑" panose="020B0503020204020204" charset="-122"/>
                <a:cs typeface="+mn-ea"/>
                <a:sym typeface="+mn-lt"/>
              </a:rPr>
              <a:t>％</a:t>
            </a:r>
            <a:endParaRPr kumimoji="0" lang="zh-CN" altLang="en-US" sz="1100" b="0" i="0" u="none" strike="noStrike" kern="1200" cap="none" spc="0" normalizeH="0" baseline="0" noProof="0" dirty="0">
              <a:ln>
                <a:noFill/>
              </a:ln>
              <a:solidFill>
                <a:prstClr val="white"/>
              </a:solidFill>
              <a:effectLst/>
              <a:uLnTx/>
              <a:uFillTx/>
              <a:latin typeface="Arial" panose="020B0604020202020204"/>
              <a:ea typeface="微软雅黑" panose="020B0503020204020204" charset="-122"/>
              <a:cs typeface="+mn-ea"/>
              <a:sym typeface="+mn-lt"/>
            </a:endParaRPr>
          </a:p>
        </p:txBody>
      </p:sp>
      <p:sp>
        <p:nvSpPr>
          <p:cNvPr id="13" name="TextBox 12"/>
          <p:cNvSpPr txBox="1"/>
          <p:nvPr/>
        </p:nvSpPr>
        <p:spPr>
          <a:xfrm>
            <a:off x="2596842" y="4044029"/>
            <a:ext cx="1563248"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100" b="0" i="0" u="none" strike="noStrike" kern="1200" cap="none" spc="0" normalizeH="0" baseline="0" noProof="0" dirty="0" smtClean="0">
                <a:ln>
                  <a:noFill/>
                </a:ln>
                <a:solidFill>
                  <a:prstClr val="white"/>
                </a:solidFill>
                <a:effectLst/>
                <a:uLnTx/>
                <a:uFillTx/>
                <a:latin typeface="Arial" panose="020B0604020202020204"/>
                <a:ea typeface="微软雅黑" panose="020B0503020204020204" charset="-122"/>
                <a:cs typeface="+mn-ea"/>
                <a:sym typeface="+mn-lt"/>
              </a:rPr>
              <a:t>实际完成数目：</a:t>
            </a:r>
            <a:r>
              <a:rPr kumimoji="0" lang="en-US" altLang="zh-CN" sz="1100" b="0" i="0" u="none" strike="noStrike" kern="1200" cap="none" spc="0" normalizeH="0" baseline="0" noProof="0" dirty="0" smtClean="0">
                <a:ln>
                  <a:noFill/>
                </a:ln>
                <a:solidFill>
                  <a:prstClr val="white"/>
                </a:solidFill>
                <a:effectLst/>
                <a:uLnTx/>
                <a:uFillTx/>
                <a:latin typeface="Arial" panose="020B0604020202020204"/>
                <a:ea typeface="微软雅黑" panose="020B0503020204020204" charset="-122"/>
                <a:cs typeface="+mn-ea"/>
                <a:sym typeface="+mn-lt"/>
              </a:rPr>
              <a:t>820</a:t>
            </a:r>
            <a:r>
              <a:rPr kumimoji="0" lang="zh-CN" altLang="en-US" sz="1100" b="0" i="0" u="none" strike="noStrike" kern="1200" cap="none" spc="0" normalizeH="0" baseline="0" noProof="0" dirty="0" smtClean="0">
                <a:ln>
                  <a:noFill/>
                </a:ln>
                <a:solidFill>
                  <a:prstClr val="white"/>
                </a:solidFill>
                <a:effectLst/>
                <a:uLnTx/>
                <a:uFillTx/>
                <a:latin typeface="Arial" panose="020B0604020202020204"/>
                <a:ea typeface="微软雅黑" panose="020B0503020204020204" charset="-122"/>
                <a:cs typeface="+mn-ea"/>
                <a:sym typeface="+mn-lt"/>
              </a:rPr>
              <a:t>万</a:t>
            </a:r>
            <a:endParaRPr kumimoji="0" lang="zh-CN" altLang="en-US" sz="1100" b="0" i="0" u="none" strike="noStrike" kern="1200" cap="none" spc="0" normalizeH="0" baseline="0" noProof="0" dirty="0">
              <a:ln>
                <a:noFill/>
              </a:ln>
              <a:solidFill>
                <a:prstClr val="white"/>
              </a:solidFill>
              <a:effectLst/>
              <a:uLnTx/>
              <a:uFillTx/>
              <a:latin typeface="Arial" panose="020B0604020202020204"/>
              <a:ea typeface="微软雅黑" panose="020B0503020204020204" charset="-122"/>
              <a:cs typeface="+mn-ea"/>
              <a:sym typeface="+mn-lt"/>
            </a:endParaRPr>
          </a:p>
        </p:txBody>
      </p:sp>
      <p:sp>
        <p:nvSpPr>
          <p:cNvPr id="14" name="TextBox 13"/>
          <p:cNvSpPr txBox="1"/>
          <p:nvPr/>
        </p:nvSpPr>
        <p:spPr>
          <a:xfrm>
            <a:off x="3028890" y="4470380"/>
            <a:ext cx="1140056"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100" b="0" i="0" u="none" strike="noStrike" kern="1200" cap="none" spc="0" normalizeH="0" baseline="0" noProof="0" dirty="0" smtClean="0">
                <a:ln>
                  <a:noFill/>
                </a:ln>
                <a:solidFill>
                  <a:prstClr val="white"/>
                </a:solidFill>
                <a:effectLst/>
                <a:uLnTx/>
                <a:uFillTx/>
                <a:latin typeface="Arial" panose="020B0604020202020204"/>
                <a:ea typeface="微软雅黑" panose="020B0503020204020204" charset="-122"/>
                <a:cs typeface="+mn-ea"/>
                <a:sym typeface="+mn-lt"/>
              </a:rPr>
              <a:t>回款数：</a:t>
            </a:r>
            <a:r>
              <a:rPr kumimoji="0" lang="en-US" altLang="zh-CN" sz="1100" b="0" i="0" u="none" strike="noStrike" kern="1200" cap="none" spc="0" normalizeH="0" baseline="0" noProof="0" dirty="0" smtClean="0">
                <a:ln>
                  <a:noFill/>
                </a:ln>
                <a:solidFill>
                  <a:prstClr val="white"/>
                </a:solidFill>
                <a:effectLst/>
                <a:uLnTx/>
                <a:uFillTx/>
                <a:latin typeface="Arial" panose="020B0604020202020204"/>
                <a:ea typeface="微软雅黑" panose="020B0503020204020204" charset="-122"/>
                <a:cs typeface="+mn-ea"/>
                <a:sym typeface="+mn-lt"/>
              </a:rPr>
              <a:t>640</a:t>
            </a:r>
            <a:r>
              <a:rPr kumimoji="0" lang="zh-CN" altLang="en-US" sz="1100" b="0" i="0" u="none" strike="noStrike" kern="1200" cap="none" spc="0" normalizeH="0" baseline="0" noProof="0" dirty="0" smtClean="0">
                <a:ln>
                  <a:noFill/>
                </a:ln>
                <a:solidFill>
                  <a:prstClr val="white"/>
                </a:solidFill>
                <a:effectLst/>
                <a:uLnTx/>
                <a:uFillTx/>
                <a:latin typeface="Arial" panose="020B0604020202020204"/>
                <a:ea typeface="微软雅黑" panose="020B0503020204020204" charset="-122"/>
                <a:cs typeface="+mn-ea"/>
                <a:sym typeface="+mn-lt"/>
              </a:rPr>
              <a:t>万</a:t>
            </a:r>
            <a:endParaRPr kumimoji="0" lang="zh-CN" altLang="en-US" sz="1100" b="0" i="0" u="none" strike="noStrike" kern="1200" cap="none" spc="0" normalizeH="0" baseline="0" noProof="0" dirty="0">
              <a:ln>
                <a:noFill/>
              </a:ln>
              <a:solidFill>
                <a:prstClr val="white"/>
              </a:solidFill>
              <a:effectLst/>
              <a:uLnTx/>
              <a:uFillTx/>
              <a:latin typeface="Arial" panose="020B0604020202020204"/>
              <a:ea typeface="微软雅黑" panose="020B0503020204020204" charset="-122"/>
              <a:cs typeface="+mn-ea"/>
              <a:sym typeface="+mn-lt"/>
            </a:endParaRPr>
          </a:p>
        </p:txBody>
      </p:sp>
      <p:sp>
        <p:nvSpPr>
          <p:cNvPr id="15" name="矩形 14"/>
          <p:cNvSpPr/>
          <p:nvPr/>
        </p:nvSpPr>
        <p:spPr>
          <a:xfrm>
            <a:off x="4788024" y="3659845"/>
            <a:ext cx="1692188" cy="22695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ea"/>
              <a:sym typeface="+mn-lt"/>
            </a:endParaRPr>
          </a:p>
        </p:txBody>
      </p:sp>
      <p:sp>
        <p:nvSpPr>
          <p:cNvPr id="16" name="矩形 15"/>
          <p:cNvSpPr/>
          <p:nvPr/>
        </p:nvSpPr>
        <p:spPr>
          <a:xfrm>
            <a:off x="4800121" y="4019885"/>
            <a:ext cx="2652199" cy="22695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ea"/>
              <a:sym typeface="+mn-lt"/>
            </a:endParaRPr>
          </a:p>
        </p:txBody>
      </p:sp>
      <p:sp>
        <p:nvSpPr>
          <p:cNvPr id="17" name="矩形 16"/>
          <p:cNvSpPr/>
          <p:nvPr/>
        </p:nvSpPr>
        <p:spPr>
          <a:xfrm>
            <a:off x="4788024" y="4441000"/>
            <a:ext cx="2160240" cy="22695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ea"/>
              <a:sym typeface="+mn-lt"/>
            </a:endParaRPr>
          </a:p>
        </p:txBody>
      </p:sp>
      <p:sp>
        <p:nvSpPr>
          <p:cNvPr id="18" name="TextBox 17"/>
          <p:cNvSpPr txBox="1"/>
          <p:nvPr/>
        </p:nvSpPr>
        <p:spPr>
          <a:xfrm>
            <a:off x="4996904" y="3659845"/>
            <a:ext cx="119776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100" b="0" i="0" u="none" strike="noStrike" kern="1200" cap="none" spc="0" normalizeH="0" baseline="0" noProof="0" dirty="0" smtClean="0">
                <a:ln>
                  <a:noFill/>
                </a:ln>
                <a:solidFill>
                  <a:prstClr val="white"/>
                </a:solidFill>
                <a:effectLst/>
                <a:uLnTx/>
                <a:uFillTx/>
                <a:latin typeface="Arial" panose="020B0604020202020204"/>
                <a:ea typeface="微软雅黑" panose="020B0503020204020204" charset="-122"/>
                <a:cs typeface="+mn-ea"/>
                <a:sym typeface="+mn-lt"/>
              </a:rPr>
              <a:t>计划完成：</a:t>
            </a:r>
            <a:r>
              <a:rPr kumimoji="0" lang="en-US" altLang="zh-CN" sz="1100" b="0" i="0" u="none" strike="noStrike" kern="1200" cap="none" spc="0" normalizeH="0" baseline="0" noProof="0" dirty="0" smtClean="0">
                <a:ln>
                  <a:noFill/>
                </a:ln>
                <a:solidFill>
                  <a:prstClr val="white"/>
                </a:solidFill>
                <a:effectLst/>
                <a:uLnTx/>
                <a:uFillTx/>
                <a:latin typeface="Arial" panose="020B0604020202020204"/>
                <a:ea typeface="微软雅黑" panose="020B0503020204020204" charset="-122"/>
                <a:cs typeface="+mn-ea"/>
                <a:sym typeface="+mn-lt"/>
              </a:rPr>
              <a:t>56</a:t>
            </a:r>
            <a:r>
              <a:rPr kumimoji="0" lang="zh-CN" altLang="en-US" sz="1100" b="0" i="0" u="none" strike="noStrike" kern="1200" cap="none" spc="0" normalizeH="0" baseline="0" noProof="0" dirty="0" smtClean="0">
                <a:ln>
                  <a:noFill/>
                </a:ln>
                <a:solidFill>
                  <a:prstClr val="white"/>
                </a:solidFill>
                <a:effectLst/>
                <a:uLnTx/>
                <a:uFillTx/>
                <a:latin typeface="Arial" panose="020B0604020202020204"/>
                <a:ea typeface="微软雅黑" panose="020B0503020204020204" charset="-122"/>
                <a:cs typeface="+mn-ea"/>
                <a:sym typeface="+mn-lt"/>
              </a:rPr>
              <a:t>％</a:t>
            </a:r>
            <a:endParaRPr kumimoji="0" lang="zh-CN" altLang="en-US" sz="1100" b="0" i="0" u="none" strike="noStrike" kern="1200" cap="none" spc="0" normalizeH="0" baseline="0" noProof="0" dirty="0">
              <a:ln>
                <a:noFill/>
              </a:ln>
              <a:solidFill>
                <a:prstClr val="white"/>
              </a:solidFill>
              <a:effectLst/>
              <a:uLnTx/>
              <a:uFillTx/>
              <a:latin typeface="Arial" panose="020B0604020202020204"/>
              <a:ea typeface="微软雅黑" panose="020B0503020204020204" charset="-122"/>
              <a:cs typeface="+mn-ea"/>
              <a:sym typeface="+mn-lt"/>
            </a:endParaRPr>
          </a:p>
        </p:txBody>
      </p:sp>
      <p:sp>
        <p:nvSpPr>
          <p:cNvPr id="19" name="TextBox 18"/>
          <p:cNvSpPr txBox="1"/>
          <p:nvPr/>
        </p:nvSpPr>
        <p:spPr>
          <a:xfrm>
            <a:off x="5004048" y="4019885"/>
            <a:ext cx="1563248"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100" b="0" i="0" u="none" strike="noStrike" kern="1200" cap="none" spc="0" normalizeH="0" baseline="0" noProof="0" dirty="0" smtClean="0">
                <a:ln>
                  <a:noFill/>
                </a:ln>
                <a:solidFill>
                  <a:prstClr val="white"/>
                </a:solidFill>
                <a:effectLst/>
                <a:uLnTx/>
                <a:uFillTx/>
                <a:latin typeface="Arial" panose="020B0604020202020204"/>
                <a:ea typeface="微软雅黑" panose="020B0503020204020204" charset="-122"/>
                <a:cs typeface="+mn-ea"/>
                <a:sym typeface="+mn-lt"/>
              </a:rPr>
              <a:t>实际完成数目：</a:t>
            </a:r>
            <a:r>
              <a:rPr kumimoji="0" lang="en-US" altLang="zh-CN" sz="1100" b="0" i="0" u="none" strike="noStrike" kern="1200" cap="none" spc="0" normalizeH="0" baseline="0" noProof="0" dirty="0" smtClean="0">
                <a:ln>
                  <a:noFill/>
                </a:ln>
                <a:solidFill>
                  <a:prstClr val="white"/>
                </a:solidFill>
                <a:effectLst/>
                <a:uLnTx/>
                <a:uFillTx/>
                <a:latin typeface="Arial" panose="020B0604020202020204"/>
                <a:ea typeface="微软雅黑" panose="020B0503020204020204" charset="-122"/>
                <a:cs typeface="+mn-ea"/>
                <a:sym typeface="+mn-lt"/>
              </a:rPr>
              <a:t>820</a:t>
            </a:r>
            <a:r>
              <a:rPr kumimoji="0" lang="zh-CN" altLang="en-US" sz="1100" b="0" i="0" u="none" strike="noStrike" kern="1200" cap="none" spc="0" normalizeH="0" baseline="0" noProof="0" dirty="0" smtClean="0">
                <a:ln>
                  <a:noFill/>
                </a:ln>
                <a:solidFill>
                  <a:prstClr val="white"/>
                </a:solidFill>
                <a:effectLst/>
                <a:uLnTx/>
                <a:uFillTx/>
                <a:latin typeface="Arial" panose="020B0604020202020204"/>
                <a:ea typeface="微软雅黑" panose="020B0503020204020204" charset="-122"/>
                <a:cs typeface="+mn-ea"/>
                <a:sym typeface="+mn-lt"/>
              </a:rPr>
              <a:t>万</a:t>
            </a:r>
            <a:endParaRPr kumimoji="0" lang="zh-CN" altLang="en-US" sz="1100" b="0" i="0" u="none" strike="noStrike" kern="1200" cap="none" spc="0" normalizeH="0" baseline="0" noProof="0" dirty="0">
              <a:ln>
                <a:noFill/>
              </a:ln>
              <a:solidFill>
                <a:prstClr val="white"/>
              </a:solidFill>
              <a:effectLst/>
              <a:uLnTx/>
              <a:uFillTx/>
              <a:latin typeface="Arial" panose="020B0604020202020204"/>
              <a:ea typeface="微软雅黑" panose="020B0503020204020204" charset="-122"/>
              <a:cs typeface="+mn-ea"/>
              <a:sym typeface="+mn-lt"/>
            </a:endParaRPr>
          </a:p>
        </p:txBody>
      </p:sp>
      <p:sp>
        <p:nvSpPr>
          <p:cNvPr id="20" name="TextBox 19"/>
          <p:cNvSpPr txBox="1"/>
          <p:nvPr/>
        </p:nvSpPr>
        <p:spPr>
          <a:xfrm>
            <a:off x="5016120" y="4446236"/>
            <a:ext cx="1140056"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100" b="0" i="0" u="none" strike="noStrike" kern="1200" cap="none" spc="0" normalizeH="0" baseline="0" noProof="0" dirty="0" smtClean="0">
                <a:ln>
                  <a:noFill/>
                </a:ln>
                <a:solidFill>
                  <a:prstClr val="white"/>
                </a:solidFill>
                <a:effectLst/>
                <a:uLnTx/>
                <a:uFillTx/>
                <a:latin typeface="Arial" panose="020B0604020202020204"/>
                <a:ea typeface="微软雅黑" panose="020B0503020204020204" charset="-122"/>
                <a:cs typeface="+mn-ea"/>
                <a:sym typeface="+mn-lt"/>
              </a:rPr>
              <a:t>回款数：</a:t>
            </a:r>
            <a:r>
              <a:rPr kumimoji="0" lang="en-US" altLang="zh-CN" sz="1100" b="0" i="0" u="none" strike="noStrike" kern="1200" cap="none" spc="0" normalizeH="0" baseline="0" noProof="0" dirty="0" smtClean="0">
                <a:ln>
                  <a:noFill/>
                </a:ln>
                <a:solidFill>
                  <a:prstClr val="white"/>
                </a:solidFill>
                <a:effectLst/>
                <a:uLnTx/>
                <a:uFillTx/>
                <a:latin typeface="Arial" panose="020B0604020202020204"/>
                <a:ea typeface="微软雅黑" panose="020B0503020204020204" charset="-122"/>
                <a:cs typeface="+mn-ea"/>
                <a:sym typeface="+mn-lt"/>
              </a:rPr>
              <a:t>640</a:t>
            </a:r>
            <a:r>
              <a:rPr kumimoji="0" lang="zh-CN" altLang="en-US" sz="1100" b="0" i="0" u="none" strike="noStrike" kern="1200" cap="none" spc="0" normalizeH="0" baseline="0" noProof="0" dirty="0" smtClean="0">
                <a:ln>
                  <a:noFill/>
                </a:ln>
                <a:solidFill>
                  <a:prstClr val="white"/>
                </a:solidFill>
                <a:effectLst/>
                <a:uLnTx/>
                <a:uFillTx/>
                <a:latin typeface="Arial" panose="020B0604020202020204"/>
                <a:ea typeface="微软雅黑" panose="020B0503020204020204" charset="-122"/>
                <a:cs typeface="+mn-ea"/>
                <a:sym typeface="+mn-lt"/>
              </a:rPr>
              <a:t>万</a:t>
            </a:r>
            <a:endParaRPr kumimoji="0" lang="zh-CN" altLang="en-US" sz="1100" b="0" i="0" u="none" strike="noStrike" kern="1200" cap="none" spc="0" normalizeH="0" baseline="0" noProof="0" dirty="0">
              <a:ln>
                <a:noFill/>
              </a:ln>
              <a:solidFill>
                <a:prstClr val="white"/>
              </a:solidFill>
              <a:effectLst/>
              <a:uLnTx/>
              <a:uFillTx/>
              <a:latin typeface="Arial" panose="020B0604020202020204"/>
              <a:ea typeface="微软雅黑" panose="020B0503020204020204" charset="-122"/>
              <a:cs typeface="+mn-ea"/>
              <a:sym typeface="+mn-lt"/>
            </a:endParaRPr>
          </a:p>
        </p:txBody>
      </p:sp>
      <p:sp>
        <p:nvSpPr>
          <p:cNvPr id="21" name="TextBox 20"/>
          <p:cNvSpPr txBox="1"/>
          <p:nvPr/>
        </p:nvSpPr>
        <p:spPr>
          <a:xfrm>
            <a:off x="-41955" y="-2540818"/>
            <a:ext cx="24878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smtClean="0">
                <a:ln>
                  <a:noFill/>
                </a:ln>
                <a:solidFill>
                  <a:prstClr val="black"/>
                </a:solidFill>
                <a:effectLst/>
                <a:uLnTx/>
                <a:uFillTx/>
                <a:latin typeface="Arial" panose="020B0604020202020204"/>
                <a:ea typeface="微软雅黑" panose="020B0503020204020204" charset="-122"/>
                <a:cs typeface="+mn-cs"/>
              </a:rPr>
              <a:t> </a:t>
            </a:r>
            <a:endParaRPr kumimoji="0" lang="zh-CN" altLang="en-US" sz="1800" b="0" i="0" u="none" strike="noStrike" kern="1200" cap="none" spc="0" normalizeH="0" baseline="0" noProof="0" dirty="0">
              <a:ln>
                <a:noFill/>
              </a:ln>
              <a:solidFill>
                <a:prstClr val="black"/>
              </a:solidFill>
              <a:effectLst/>
              <a:uLnTx/>
              <a:uFillTx/>
              <a:latin typeface="Arial" panose="020B0604020202020204"/>
              <a:ea typeface="微软雅黑" panose="020B0503020204020204" charset="-122"/>
              <a:cs typeface="+mn-cs"/>
            </a:endParaRPr>
          </a:p>
        </p:txBody>
      </p:sp>
      <p:sp>
        <p:nvSpPr>
          <p:cNvPr id="2" name="标题 1"/>
          <p:cNvSpPr>
            <a:spLocks noGrp="1"/>
          </p:cNvSpPr>
          <p:nvPr>
            <p:ph type="title"/>
          </p:nvPr>
        </p:nvSpPr>
        <p:spPr/>
        <p:txBody>
          <a:bodyPr/>
          <a:lstStyle/>
          <a:p>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drap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childTnLst>
                          </p:cTn>
                        </p:par>
                        <p:par>
                          <p:cTn id="11" fill="hold">
                            <p:stCondLst>
                              <p:cond delay="50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5"/>
                                        </p:tgtEl>
                                        <p:attrNameLst>
                                          <p:attrName>ppt_y</p:attrName>
                                        </p:attrNameLst>
                                      </p:cBhvr>
                                      <p:tavLst>
                                        <p:tav tm="0">
                                          <p:val>
                                            <p:strVal val="#ppt_y"/>
                                          </p:val>
                                        </p:tav>
                                        <p:tav tm="100000">
                                          <p:val>
                                            <p:strVal val="#ppt_y"/>
                                          </p:val>
                                        </p:tav>
                                      </p:tavLst>
                                    </p:anim>
                                    <p:anim calcmode="lin" valueType="num">
                                      <p:cBhvr>
                                        <p:cTn id="16"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5"/>
                                        </p:tgtEl>
                                      </p:cBhvr>
                                    </p:animEffect>
                                  </p:childTnLst>
                                </p:cTn>
                              </p:par>
                            </p:childTnLst>
                          </p:cTn>
                        </p:par>
                        <p:par>
                          <p:cTn id="19" fill="hold">
                            <p:stCondLst>
                              <p:cond delay="1350"/>
                            </p:stCondLst>
                            <p:childTnLst>
                              <p:par>
                                <p:cTn id="20" presetID="41" presetClass="entr" presetSubtype="0" fill="hold" grpId="0" nodeType="afterEffect">
                                  <p:stCondLst>
                                    <p:cond delay="0"/>
                                  </p:stCondLst>
                                  <p:iterate type="lt">
                                    <p:tmPct val="10000"/>
                                  </p:iterate>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23" dur="500" fill="hold"/>
                                        <p:tgtEl>
                                          <p:spTgt spid="6"/>
                                        </p:tgtEl>
                                        <p:attrNameLst>
                                          <p:attrName>ppt_y</p:attrName>
                                        </p:attrNameLst>
                                      </p:cBhvr>
                                      <p:tavLst>
                                        <p:tav tm="0">
                                          <p:val>
                                            <p:strVal val="#ppt_y"/>
                                          </p:val>
                                        </p:tav>
                                        <p:tav tm="100000">
                                          <p:val>
                                            <p:strVal val="#ppt_y"/>
                                          </p:val>
                                        </p:tav>
                                      </p:tavLst>
                                    </p:anim>
                                    <p:anim calcmode="lin" valueType="num">
                                      <p:cBhvr>
                                        <p:cTn id="24"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25"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26" dur="500" tmFilter="0,0; .5, 1; 1, 1"/>
                                        <p:tgtEl>
                                          <p:spTgt spid="6"/>
                                        </p:tgtEl>
                                      </p:cBhvr>
                                    </p:animEffect>
                                  </p:childTnLst>
                                </p:cTn>
                              </p:par>
                            </p:childTnLst>
                          </p:cTn>
                        </p:par>
                        <p:par>
                          <p:cTn id="27" fill="hold">
                            <p:stCondLst>
                              <p:cond delay="2150"/>
                            </p:stCondLst>
                            <p:childTnLst>
                              <p:par>
                                <p:cTn id="28" presetID="2" presetClass="entr" presetSubtype="4"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2650"/>
                            </p:stCondLst>
                            <p:childTnLst>
                              <p:par>
                                <p:cTn id="33" presetID="2" presetClass="entr" presetSubtype="4"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additive="base">
                                        <p:cTn id="35" dur="500" fill="hold"/>
                                        <p:tgtEl>
                                          <p:spTgt spid="8"/>
                                        </p:tgtEl>
                                        <p:attrNameLst>
                                          <p:attrName>ppt_x</p:attrName>
                                        </p:attrNameLst>
                                      </p:cBhvr>
                                      <p:tavLst>
                                        <p:tav tm="0">
                                          <p:val>
                                            <p:strVal val="#ppt_x"/>
                                          </p:val>
                                        </p:tav>
                                        <p:tav tm="100000">
                                          <p:val>
                                            <p:strVal val="#ppt_x"/>
                                          </p:val>
                                        </p:tav>
                                      </p:tavLst>
                                    </p:anim>
                                    <p:anim calcmode="lin" valueType="num">
                                      <p:cBhvr additive="base">
                                        <p:cTn id="36" dur="500" fill="hold"/>
                                        <p:tgtEl>
                                          <p:spTgt spid="8"/>
                                        </p:tgtEl>
                                        <p:attrNameLst>
                                          <p:attrName>ppt_y</p:attrName>
                                        </p:attrNameLst>
                                      </p:cBhvr>
                                      <p:tavLst>
                                        <p:tav tm="0">
                                          <p:val>
                                            <p:strVal val="1+#ppt_h/2"/>
                                          </p:val>
                                        </p:tav>
                                        <p:tav tm="100000">
                                          <p:val>
                                            <p:strVal val="#ppt_y"/>
                                          </p:val>
                                        </p:tav>
                                      </p:tavLst>
                                    </p:anim>
                                  </p:childTnLst>
                                </p:cTn>
                              </p:par>
                            </p:childTnLst>
                          </p:cTn>
                        </p:par>
                        <p:par>
                          <p:cTn id="37" fill="hold">
                            <p:stCondLst>
                              <p:cond delay="3150"/>
                            </p:stCondLst>
                            <p:childTnLst>
                              <p:par>
                                <p:cTn id="38" presetID="22" presetClass="entr" presetSubtype="2"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wipe(right)">
                                      <p:cBhvr>
                                        <p:cTn id="40" dur="400"/>
                                        <p:tgtEl>
                                          <p:spTgt spid="9"/>
                                        </p:tgtEl>
                                      </p:cBhvr>
                                    </p:animEffect>
                                  </p:childTnLst>
                                </p:cTn>
                              </p:par>
                              <p:par>
                                <p:cTn id="41" presetID="22" presetClass="entr" presetSubtype="2"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right)">
                                      <p:cBhvr>
                                        <p:cTn id="43" dur="500"/>
                                        <p:tgtEl>
                                          <p:spTgt spid="12"/>
                                        </p:tgtEl>
                                      </p:cBhvr>
                                    </p:animEffect>
                                  </p:childTnLst>
                                </p:cTn>
                              </p:par>
                              <p:par>
                                <p:cTn id="44" presetID="22" presetClass="entr" presetSubtype="2" fill="hold" grpId="0" nodeType="with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wipe(right)">
                                      <p:cBhvr>
                                        <p:cTn id="46" dur="500"/>
                                        <p:tgtEl>
                                          <p:spTgt spid="10"/>
                                        </p:tgtEl>
                                      </p:cBhvr>
                                    </p:animEffect>
                                  </p:childTnLst>
                                </p:cTn>
                              </p:par>
                              <p:par>
                                <p:cTn id="47" presetID="22" presetClass="entr" presetSubtype="2" fill="hold" grpId="0" nodeType="with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wipe(right)">
                                      <p:cBhvr>
                                        <p:cTn id="49" dur="500"/>
                                        <p:tgtEl>
                                          <p:spTgt spid="13"/>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wipe(right)">
                                      <p:cBhvr>
                                        <p:cTn id="52" dur="500"/>
                                        <p:tgtEl>
                                          <p:spTgt spid="14"/>
                                        </p:tgtEl>
                                      </p:cBhvr>
                                    </p:animEffect>
                                  </p:childTnLst>
                                </p:cTn>
                              </p:par>
                              <p:par>
                                <p:cTn id="53" presetID="22" presetClass="entr" presetSubtype="2" fill="hold" grpId="0" nodeType="with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wipe(right)">
                                      <p:cBhvr>
                                        <p:cTn id="55" dur="500"/>
                                        <p:tgtEl>
                                          <p:spTgt spid="11"/>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wipe(left)">
                                      <p:cBhvr>
                                        <p:cTn id="58" dur="500"/>
                                        <p:tgtEl>
                                          <p:spTgt spid="1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wipe(left)">
                                      <p:cBhvr>
                                        <p:cTn id="61" dur="500"/>
                                        <p:tgtEl>
                                          <p:spTgt spid="15"/>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wipe(left)">
                                      <p:cBhvr>
                                        <p:cTn id="64" dur="500"/>
                                        <p:tgtEl>
                                          <p:spTgt spid="16"/>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ipe(left)">
                                      <p:cBhvr>
                                        <p:cTn id="67" dur="500"/>
                                        <p:tgtEl>
                                          <p:spTgt spid="19"/>
                                        </p:tgtEl>
                                      </p:cBhvr>
                                    </p:animEffect>
                                  </p:childTnLst>
                                </p:cTn>
                              </p:par>
                              <p:par>
                                <p:cTn id="68" presetID="22" presetClass="entr" presetSubtype="8"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wipe(left)">
                                      <p:cBhvr>
                                        <p:cTn id="70" dur="500"/>
                                        <p:tgtEl>
                                          <p:spTgt spid="17"/>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left)">
                                      <p:cBhvr>
                                        <p:cTn id="73" dur="500"/>
                                        <p:tgtEl>
                                          <p:spTgt spid="20"/>
                                        </p:tgtEl>
                                      </p:cBhvr>
                                    </p:animEffect>
                                  </p:childTnLst>
                                </p:cTn>
                              </p:par>
                            </p:childTnLst>
                          </p:cTn>
                        </p:par>
                        <p:par>
                          <p:cTn id="74" fill="hold">
                            <p:stCondLst>
                              <p:cond delay="3650"/>
                            </p:stCondLst>
                            <p:childTnLst>
                              <p:par>
                                <p:cTn id="75" presetID="10" presetClass="entr" presetSubtype="0" fill="hold" grpId="0" nodeType="after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p:bldP spid="6" grpId="0"/>
      <p:bldP spid="7" grpId="0"/>
      <p:bldP spid="8" grpId="0"/>
      <p:bldP spid="9" grpId="0" animBg="1"/>
      <p:bldP spid="10" grpId="0" animBg="1"/>
      <p:bldP spid="11" grpId="0" animBg="1"/>
      <p:bldP spid="12" grpId="0"/>
      <p:bldP spid="13" grpId="0"/>
      <p:bldP spid="14" grpId="0"/>
      <p:bldP spid="15" grpId="0" animBg="1"/>
      <p:bldP spid="16" grpId="0" animBg="1"/>
      <p:bldP spid="17" grpId="0" animBg="1"/>
      <p:bldP spid="18" grpId="0"/>
      <p:bldP spid="19"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683568" y="3894291"/>
            <a:ext cx="4032356" cy="621675"/>
            <a:chOff x="244475" y="4459759"/>
            <a:chExt cx="4267200" cy="657921"/>
          </a:xfrm>
          <a:solidFill>
            <a:schemeClr val="accent5"/>
          </a:solidFill>
        </p:grpSpPr>
        <p:sp>
          <p:nvSpPr>
            <p:cNvPr id="4" name="AutoShape 9"/>
            <p:cNvSpPr>
              <a:spLocks noChangeArrowheads="1"/>
            </p:cNvSpPr>
            <p:nvPr/>
          </p:nvSpPr>
          <p:spPr bwMode="gray">
            <a:xfrm>
              <a:off x="244475" y="4459759"/>
              <a:ext cx="4267200" cy="652463"/>
            </a:xfrm>
            <a:prstGeom prst="cube">
              <a:avLst>
                <a:gd name="adj" fmla="val 49880"/>
              </a:avLst>
            </a:prstGeom>
            <a:grp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smtClean="0">
                <a:ln>
                  <a:noFill/>
                </a:ln>
                <a:solidFill>
                  <a:srgbClr val="17347D"/>
                </a:solidFill>
                <a:effectLst/>
                <a:uLnTx/>
                <a:uFillTx/>
                <a:latin typeface="Arial" panose="020B0604020202020204"/>
                <a:ea typeface="宋体" panose="02010600030101010101" pitchFamily="2" charset="-122"/>
                <a:cs typeface="+mn-cs"/>
              </a:endParaRPr>
            </a:p>
          </p:txBody>
        </p:sp>
        <p:sp>
          <p:nvSpPr>
            <p:cNvPr id="5" name="Text Box 14"/>
            <p:cNvSpPr txBox="1">
              <a:spLocks noChangeArrowheads="1"/>
            </p:cNvSpPr>
            <p:nvPr/>
          </p:nvSpPr>
          <p:spPr bwMode="gray">
            <a:xfrm>
              <a:off x="744952" y="4775672"/>
              <a:ext cx="650046" cy="342007"/>
            </a:xfrm>
            <a:prstGeom prst="rect">
              <a:avLst/>
            </a:prstGeom>
            <a:no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292929"/>
                    </a:outerShdw>
                  </a:effectLst>
                </a14:hiddenEffects>
              </a:ext>
            </a:extLst>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500" b="0" i="0" u="none" strike="noStrike" kern="1200" cap="none" spc="0" normalizeH="0" baseline="0" noProof="0" dirty="0" smtClean="0">
                  <a:ln>
                    <a:noFill/>
                  </a:ln>
                  <a:solidFill>
                    <a:srgbClr val="FEFEFE"/>
                  </a:solidFill>
                  <a:effectLst/>
                  <a:uLnTx/>
                  <a:uFillTx/>
                  <a:latin typeface="Arial" panose="020B0604020202020204"/>
                  <a:ea typeface="宋体" panose="02010600030101010101" pitchFamily="2" charset="-122"/>
                  <a:cs typeface="Arial" panose="020B0604020202020204" pitchFamily="34" charset="0"/>
                </a:rPr>
                <a:t>2012</a:t>
              </a:r>
              <a:endParaRPr kumimoji="0" lang="en-US" altLang="zh-CN" sz="1500" b="0" i="0" u="none" strike="noStrike" kern="1200" cap="none" spc="0" normalizeH="0" baseline="0" noProof="0" dirty="0">
                <a:ln>
                  <a:noFill/>
                </a:ln>
                <a:solidFill>
                  <a:srgbClr val="FEFEFE"/>
                </a:solidFill>
                <a:effectLst/>
                <a:uLnTx/>
                <a:uFillTx/>
                <a:latin typeface="Arial" panose="020B0604020202020204"/>
                <a:ea typeface="宋体" panose="02010600030101010101" pitchFamily="2" charset="-122"/>
                <a:cs typeface="Arial" panose="020B0604020202020204" pitchFamily="34" charset="0"/>
              </a:endParaRPr>
            </a:p>
          </p:txBody>
        </p:sp>
        <p:sp>
          <p:nvSpPr>
            <p:cNvPr id="6" name="Text Box 15"/>
            <p:cNvSpPr txBox="1">
              <a:spLocks noChangeArrowheads="1"/>
            </p:cNvSpPr>
            <p:nvPr/>
          </p:nvSpPr>
          <p:spPr bwMode="gray">
            <a:xfrm>
              <a:off x="1535528" y="4775672"/>
              <a:ext cx="650046" cy="342007"/>
            </a:xfrm>
            <a:prstGeom prst="rect">
              <a:avLst/>
            </a:prstGeom>
            <a:no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292929"/>
                    </a:outerShdw>
                  </a:effectLst>
                </a14:hiddenEffects>
              </a:ext>
            </a:extLst>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500" b="0" i="0" u="none" strike="noStrike" kern="1200" cap="none" spc="0" normalizeH="0" baseline="0" noProof="0" dirty="0" smtClean="0">
                  <a:ln>
                    <a:noFill/>
                  </a:ln>
                  <a:solidFill>
                    <a:srgbClr val="FEFEFE"/>
                  </a:solidFill>
                  <a:effectLst/>
                  <a:uLnTx/>
                  <a:uFillTx/>
                  <a:latin typeface="Arial" panose="020B0604020202020204"/>
                  <a:ea typeface="宋体" panose="02010600030101010101" pitchFamily="2" charset="-122"/>
                  <a:cs typeface="Arial" panose="020B0604020202020204" pitchFamily="34" charset="0"/>
                </a:rPr>
                <a:t>2013</a:t>
              </a:r>
              <a:endParaRPr kumimoji="0" lang="en-US" altLang="zh-CN" sz="1500" b="0" i="0" u="none" strike="noStrike" kern="1200" cap="none" spc="0" normalizeH="0" baseline="0" noProof="0" dirty="0">
                <a:ln>
                  <a:noFill/>
                </a:ln>
                <a:solidFill>
                  <a:srgbClr val="FEFEFE"/>
                </a:solidFill>
                <a:effectLst/>
                <a:uLnTx/>
                <a:uFillTx/>
                <a:latin typeface="Arial" panose="020B0604020202020204"/>
                <a:ea typeface="宋体" panose="02010600030101010101" pitchFamily="2" charset="-122"/>
                <a:cs typeface="Arial" panose="020B0604020202020204" pitchFamily="34" charset="0"/>
              </a:endParaRPr>
            </a:p>
          </p:txBody>
        </p:sp>
        <p:sp>
          <p:nvSpPr>
            <p:cNvPr id="7" name="Text Box 16"/>
            <p:cNvSpPr txBox="1">
              <a:spLocks noChangeArrowheads="1"/>
            </p:cNvSpPr>
            <p:nvPr/>
          </p:nvSpPr>
          <p:spPr bwMode="gray">
            <a:xfrm>
              <a:off x="2316576" y="4775672"/>
              <a:ext cx="650046" cy="342007"/>
            </a:xfrm>
            <a:prstGeom prst="rect">
              <a:avLst/>
            </a:prstGeom>
            <a:no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292929"/>
                    </a:outerShdw>
                  </a:effectLst>
                </a14:hiddenEffects>
              </a:ext>
            </a:extLst>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500" b="0" i="0" u="none" strike="noStrike" kern="1200" cap="none" spc="0" normalizeH="0" baseline="0" noProof="0" dirty="0" smtClean="0">
                  <a:ln>
                    <a:noFill/>
                  </a:ln>
                  <a:solidFill>
                    <a:srgbClr val="FEFEFE"/>
                  </a:solidFill>
                  <a:effectLst/>
                  <a:uLnTx/>
                  <a:uFillTx/>
                  <a:latin typeface="Arial" panose="020B0604020202020204"/>
                  <a:ea typeface="宋体" panose="02010600030101010101" pitchFamily="2" charset="-122"/>
                  <a:cs typeface="Arial" panose="020B0604020202020204" pitchFamily="34" charset="0"/>
                </a:rPr>
                <a:t>2014</a:t>
              </a:r>
              <a:endParaRPr kumimoji="0" lang="en-US" altLang="zh-CN" sz="1500" b="0" i="0" u="none" strike="noStrike" kern="1200" cap="none" spc="0" normalizeH="0" baseline="0" noProof="0" dirty="0">
                <a:ln>
                  <a:noFill/>
                </a:ln>
                <a:solidFill>
                  <a:srgbClr val="FEFEFE"/>
                </a:solidFill>
                <a:effectLst/>
                <a:uLnTx/>
                <a:uFillTx/>
                <a:latin typeface="Arial" panose="020B0604020202020204"/>
                <a:ea typeface="宋体" panose="02010600030101010101" pitchFamily="2" charset="-122"/>
                <a:cs typeface="Arial" panose="020B0604020202020204" pitchFamily="34" charset="0"/>
              </a:endParaRPr>
            </a:p>
          </p:txBody>
        </p:sp>
        <p:sp>
          <p:nvSpPr>
            <p:cNvPr id="8" name="Text Box 17"/>
            <p:cNvSpPr txBox="1">
              <a:spLocks noChangeArrowheads="1"/>
            </p:cNvSpPr>
            <p:nvPr/>
          </p:nvSpPr>
          <p:spPr bwMode="gray">
            <a:xfrm>
              <a:off x="3173826" y="4775673"/>
              <a:ext cx="650046" cy="342007"/>
            </a:xfrm>
            <a:prstGeom prst="rect">
              <a:avLst/>
            </a:prstGeom>
            <a:no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292929"/>
                    </a:outerShdw>
                  </a:effectLst>
                </a14:hiddenEffects>
              </a:ext>
            </a:extLst>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500" b="0" i="0" u="none" strike="noStrike" kern="1200" cap="none" spc="0" normalizeH="0" baseline="0" noProof="0" dirty="0" smtClean="0">
                  <a:ln>
                    <a:noFill/>
                  </a:ln>
                  <a:solidFill>
                    <a:srgbClr val="FEFEFE"/>
                  </a:solidFill>
                  <a:effectLst/>
                  <a:uLnTx/>
                  <a:uFillTx/>
                  <a:latin typeface="Arial" panose="020B0604020202020204"/>
                  <a:ea typeface="宋体" panose="02010600030101010101" pitchFamily="2" charset="-122"/>
                  <a:cs typeface="Arial" panose="020B0604020202020204" pitchFamily="34" charset="0"/>
                </a:rPr>
                <a:t>2015</a:t>
              </a:r>
              <a:endParaRPr kumimoji="0" lang="en-US" altLang="zh-CN" sz="1500" b="0" i="0" u="none" strike="noStrike" kern="1200" cap="none" spc="0" normalizeH="0" baseline="0" noProof="0" dirty="0">
                <a:ln>
                  <a:noFill/>
                </a:ln>
                <a:solidFill>
                  <a:srgbClr val="FEFEFE"/>
                </a:solidFill>
                <a:effectLst/>
                <a:uLnTx/>
                <a:uFillTx/>
                <a:latin typeface="Arial" panose="020B0604020202020204"/>
                <a:ea typeface="宋体" panose="02010600030101010101" pitchFamily="2" charset="-122"/>
                <a:cs typeface="Arial" panose="020B0604020202020204" pitchFamily="34" charset="0"/>
              </a:endParaRPr>
            </a:p>
          </p:txBody>
        </p:sp>
      </p:grpSp>
      <p:sp>
        <p:nvSpPr>
          <p:cNvPr id="9" name="Freeform 8"/>
          <p:cNvSpPr/>
          <p:nvPr/>
        </p:nvSpPr>
        <p:spPr bwMode="gray">
          <a:xfrm rot="10800000">
            <a:off x="1072853" y="1045059"/>
            <a:ext cx="2275700" cy="2127057"/>
          </a:xfrm>
          <a:custGeom>
            <a:avLst/>
            <a:gdLst>
              <a:gd name="T0" fmla="*/ 0 w 952"/>
              <a:gd name="T1" fmla="*/ 756 h 947"/>
              <a:gd name="T2" fmla="*/ 191 w 952"/>
              <a:gd name="T3" fmla="*/ 591 h 947"/>
              <a:gd name="T4" fmla="*/ 190 w 952"/>
              <a:gd name="T5" fmla="*/ 672 h 947"/>
              <a:gd name="T6" fmla="*/ 194 w 952"/>
              <a:gd name="T7" fmla="*/ 672 h 947"/>
              <a:gd name="T8" fmla="*/ 205 w 952"/>
              <a:gd name="T9" fmla="*/ 672 h 947"/>
              <a:gd name="T10" fmla="*/ 225 w 952"/>
              <a:gd name="T11" fmla="*/ 671 h 947"/>
              <a:gd name="T12" fmla="*/ 250 w 952"/>
              <a:gd name="T13" fmla="*/ 667 h 947"/>
              <a:gd name="T14" fmla="*/ 281 w 952"/>
              <a:gd name="T15" fmla="*/ 662 h 947"/>
              <a:gd name="T16" fmla="*/ 316 w 952"/>
              <a:gd name="T17" fmla="*/ 653 h 947"/>
              <a:gd name="T18" fmla="*/ 356 w 952"/>
              <a:gd name="T19" fmla="*/ 641 h 947"/>
              <a:gd name="T20" fmla="*/ 399 w 952"/>
              <a:gd name="T21" fmla="*/ 626 h 947"/>
              <a:gd name="T22" fmla="*/ 444 w 952"/>
              <a:gd name="T23" fmla="*/ 605 h 947"/>
              <a:gd name="T24" fmla="*/ 492 w 952"/>
              <a:gd name="T25" fmla="*/ 578 h 947"/>
              <a:gd name="T26" fmla="*/ 540 w 952"/>
              <a:gd name="T27" fmla="*/ 547 h 947"/>
              <a:gd name="T28" fmla="*/ 587 w 952"/>
              <a:gd name="T29" fmla="*/ 508 h 947"/>
              <a:gd name="T30" fmla="*/ 635 w 952"/>
              <a:gd name="T31" fmla="*/ 463 h 947"/>
              <a:gd name="T32" fmla="*/ 689 w 952"/>
              <a:gd name="T33" fmla="*/ 405 h 947"/>
              <a:gd name="T34" fmla="*/ 737 w 952"/>
              <a:gd name="T35" fmla="*/ 350 h 947"/>
              <a:gd name="T36" fmla="*/ 780 w 952"/>
              <a:gd name="T37" fmla="*/ 298 h 947"/>
              <a:gd name="T38" fmla="*/ 816 w 952"/>
              <a:gd name="T39" fmla="*/ 249 h 947"/>
              <a:gd name="T40" fmla="*/ 847 w 952"/>
              <a:gd name="T41" fmla="*/ 204 h 947"/>
              <a:gd name="T42" fmla="*/ 873 w 952"/>
              <a:gd name="T43" fmla="*/ 164 h 947"/>
              <a:gd name="T44" fmla="*/ 895 w 952"/>
              <a:gd name="T45" fmla="*/ 126 h 947"/>
              <a:gd name="T46" fmla="*/ 913 w 952"/>
              <a:gd name="T47" fmla="*/ 94 h 947"/>
              <a:gd name="T48" fmla="*/ 926 w 952"/>
              <a:gd name="T49" fmla="*/ 66 h 947"/>
              <a:gd name="T50" fmla="*/ 936 w 952"/>
              <a:gd name="T51" fmla="*/ 42 h 947"/>
              <a:gd name="T52" fmla="*/ 944 w 952"/>
              <a:gd name="T53" fmla="*/ 24 h 947"/>
              <a:gd name="T54" fmla="*/ 949 w 952"/>
              <a:gd name="T55" fmla="*/ 12 h 947"/>
              <a:gd name="T56" fmla="*/ 952 w 952"/>
              <a:gd name="T57" fmla="*/ 2 h 947"/>
              <a:gd name="T58" fmla="*/ 952 w 952"/>
              <a:gd name="T59" fmla="*/ 0 h 947"/>
              <a:gd name="T60" fmla="*/ 952 w 952"/>
              <a:gd name="T61" fmla="*/ 4 h 947"/>
              <a:gd name="T62" fmla="*/ 950 w 952"/>
              <a:gd name="T63" fmla="*/ 17 h 947"/>
              <a:gd name="T64" fmla="*/ 948 w 952"/>
              <a:gd name="T65" fmla="*/ 36 h 947"/>
              <a:gd name="T66" fmla="*/ 942 w 952"/>
              <a:gd name="T67" fmla="*/ 62 h 947"/>
              <a:gd name="T68" fmla="*/ 936 w 952"/>
              <a:gd name="T69" fmla="*/ 93 h 947"/>
              <a:gd name="T70" fmla="*/ 927 w 952"/>
              <a:gd name="T71" fmla="*/ 130 h 947"/>
              <a:gd name="T72" fmla="*/ 914 w 952"/>
              <a:gd name="T73" fmla="*/ 172 h 947"/>
              <a:gd name="T74" fmla="*/ 899 w 952"/>
              <a:gd name="T75" fmla="*/ 217 h 947"/>
              <a:gd name="T76" fmla="*/ 881 w 952"/>
              <a:gd name="T77" fmla="*/ 264 h 947"/>
              <a:gd name="T78" fmla="*/ 857 w 952"/>
              <a:gd name="T79" fmla="*/ 315 h 947"/>
              <a:gd name="T80" fmla="*/ 830 w 952"/>
              <a:gd name="T81" fmla="*/ 368 h 947"/>
              <a:gd name="T82" fmla="*/ 798 w 952"/>
              <a:gd name="T83" fmla="*/ 421 h 947"/>
              <a:gd name="T84" fmla="*/ 762 w 952"/>
              <a:gd name="T85" fmla="*/ 475 h 947"/>
              <a:gd name="T86" fmla="*/ 719 w 952"/>
              <a:gd name="T87" fmla="*/ 529 h 947"/>
              <a:gd name="T88" fmla="*/ 671 w 952"/>
              <a:gd name="T89" fmla="*/ 582 h 947"/>
              <a:gd name="T90" fmla="*/ 613 w 952"/>
              <a:gd name="T91" fmla="*/ 637 h 947"/>
              <a:gd name="T92" fmla="*/ 555 w 952"/>
              <a:gd name="T93" fmla="*/ 685 h 947"/>
              <a:gd name="T94" fmla="*/ 500 w 952"/>
              <a:gd name="T95" fmla="*/ 726 h 947"/>
              <a:gd name="T96" fmla="*/ 447 w 952"/>
              <a:gd name="T97" fmla="*/ 761 h 947"/>
              <a:gd name="T98" fmla="*/ 396 w 952"/>
              <a:gd name="T99" fmla="*/ 790 h 947"/>
              <a:gd name="T100" fmla="*/ 350 w 952"/>
              <a:gd name="T101" fmla="*/ 813 h 947"/>
              <a:gd name="T102" fmla="*/ 307 w 952"/>
              <a:gd name="T103" fmla="*/ 831 h 947"/>
              <a:gd name="T104" fmla="*/ 270 w 952"/>
              <a:gd name="T105" fmla="*/ 845 h 947"/>
              <a:gd name="T106" fmla="*/ 238 w 952"/>
              <a:gd name="T107" fmla="*/ 855 h 947"/>
              <a:gd name="T108" fmla="*/ 212 w 952"/>
              <a:gd name="T109" fmla="*/ 862 h 947"/>
              <a:gd name="T110" fmla="*/ 192 w 952"/>
              <a:gd name="T111" fmla="*/ 866 h 947"/>
              <a:gd name="T112" fmla="*/ 181 w 952"/>
              <a:gd name="T113" fmla="*/ 868 h 947"/>
              <a:gd name="T114" fmla="*/ 176 w 952"/>
              <a:gd name="T115" fmla="*/ 868 h 947"/>
              <a:gd name="T116" fmla="*/ 167 w 952"/>
              <a:gd name="T117" fmla="*/ 947 h 947"/>
              <a:gd name="T118" fmla="*/ 0 w 952"/>
              <a:gd name="T119" fmla="*/ 756 h 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52" h="947">
                <a:moveTo>
                  <a:pt x="0" y="756"/>
                </a:moveTo>
                <a:lnTo>
                  <a:pt x="191" y="591"/>
                </a:lnTo>
                <a:lnTo>
                  <a:pt x="190" y="672"/>
                </a:lnTo>
                <a:lnTo>
                  <a:pt x="194" y="672"/>
                </a:lnTo>
                <a:lnTo>
                  <a:pt x="205" y="672"/>
                </a:lnTo>
                <a:lnTo>
                  <a:pt x="225" y="671"/>
                </a:lnTo>
                <a:lnTo>
                  <a:pt x="250" y="667"/>
                </a:lnTo>
                <a:lnTo>
                  <a:pt x="281" y="662"/>
                </a:lnTo>
                <a:lnTo>
                  <a:pt x="316" y="653"/>
                </a:lnTo>
                <a:lnTo>
                  <a:pt x="356" y="641"/>
                </a:lnTo>
                <a:lnTo>
                  <a:pt x="399" y="626"/>
                </a:lnTo>
                <a:lnTo>
                  <a:pt x="444" y="605"/>
                </a:lnTo>
                <a:lnTo>
                  <a:pt x="492" y="578"/>
                </a:lnTo>
                <a:lnTo>
                  <a:pt x="540" y="547"/>
                </a:lnTo>
                <a:lnTo>
                  <a:pt x="587" y="508"/>
                </a:lnTo>
                <a:lnTo>
                  <a:pt x="635" y="463"/>
                </a:lnTo>
                <a:lnTo>
                  <a:pt x="689" y="405"/>
                </a:lnTo>
                <a:lnTo>
                  <a:pt x="737" y="350"/>
                </a:lnTo>
                <a:lnTo>
                  <a:pt x="780" y="298"/>
                </a:lnTo>
                <a:lnTo>
                  <a:pt x="816" y="249"/>
                </a:lnTo>
                <a:lnTo>
                  <a:pt x="847" y="204"/>
                </a:lnTo>
                <a:lnTo>
                  <a:pt x="873" y="164"/>
                </a:lnTo>
                <a:lnTo>
                  <a:pt x="895" y="126"/>
                </a:lnTo>
                <a:lnTo>
                  <a:pt x="913" y="94"/>
                </a:lnTo>
                <a:lnTo>
                  <a:pt x="926" y="66"/>
                </a:lnTo>
                <a:lnTo>
                  <a:pt x="936" y="42"/>
                </a:lnTo>
                <a:lnTo>
                  <a:pt x="944" y="24"/>
                </a:lnTo>
                <a:lnTo>
                  <a:pt x="949" y="12"/>
                </a:lnTo>
                <a:lnTo>
                  <a:pt x="952" y="2"/>
                </a:lnTo>
                <a:lnTo>
                  <a:pt x="952" y="0"/>
                </a:lnTo>
                <a:lnTo>
                  <a:pt x="952" y="4"/>
                </a:lnTo>
                <a:lnTo>
                  <a:pt x="950" y="17"/>
                </a:lnTo>
                <a:lnTo>
                  <a:pt x="948" y="36"/>
                </a:lnTo>
                <a:lnTo>
                  <a:pt x="942" y="62"/>
                </a:lnTo>
                <a:lnTo>
                  <a:pt x="936" y="93"/>
                </a:lnTo>
                <a:lnTo>
                  <a:pt x="927" y="130"/>
                </a:lnTo>
                <a:lnTo>
                  <a:pt x="914" y="172"/>
                </a:lnTo>
                <a:lnTo>
                  <a:pt x="899" y="217"/>
                </a:lnTo>
                <a:lnTo>
                  <a:pt x="881" y="264"/>
                </a:lnTo>
                <a:lnTo>
                  <a:pt x="857" y="315"/>
                </a:lnTo>
                <a:lnTo>
                  <a:pt x="830" y="368"/>
                </a:lnTo>
                <a:lnTo>
                  <a:pt x="798" y="421"/>
                </a:lnTo>
                <a:lnTo>
                  <a:pt x="762" y="475"/>
                </a:lnTo>
                <a:lnTo>
                  <a:pt x="719" y="529"/>
                </a:lnTo>
                <a:lnTo>
                  <a:pt x="671" y="582"/>
                </a:lnTo>
                <a:lnTo>
                  <a:pt x="613" y="637"/>
                </a:lnTo>
                <a:lnTo>
                  <a:pt x="555" y="685"/>
                </a:lnTo>
                <a:lnTo>
                  <a:pt x="500" y="726"/>
                </a:lnTo>
                <a:lnTo>
                  <a:pt x="447" y="761"/>
                </a:lnTo>
                <a:lnTo>
                  <a:pt x="396" y="790"/>
                </a:lnTo>
                <a:lnTo>
                  <a:pt x="350" y="813"/>
                </a:lnTo>
                <a:lnTo>
                  <a:pt x="307" y="831"/>
                </a:lnTo>
                <a:lnTo>
                  <a:pt x="270" y="845"/>
                </a:lnTo>
                <a:lnTo>
                  <a:pt x="238" y="855"/>
                </a:lnTo>
                <a:lnTo>
                  <a:pt x="212" y="862"/>
                </a:lnTo>
                <a:lnTo>
                  <a:pt x="192" y="866"/>
                </a:lnTo>
                <a:lnTo>
                  <a:pt x="181" y="868"/>
                </a:lnTo>
                <a:lnTo>
                  <a:pt x="176" y="868"/>
                </a:lnTo>
                <a:lnTo>
                  <a:pt x="167" y="947"/>
                </a:lnTo>
                <a:lnTo>
                  <a:pt x="0" y="756"/>
                </a:lnTo>
                <a:close/>
              </a:path>
            </a:pathLst>
          </a:custGeom>
          <a:solidFill>
            <a:schemeClr val="accent5"/>
          </a:solidFill>
          <a:ln>
            <a:noFill/>
          </a:ln>
          <a:effectLst>
            <a:outerShdw dist="107763" dir="2700000" algn="ctr" rotWithShape="0">
              <a:srgbClr val="00408C">
                <a:alpha val="25000"/>
              </a:srgbClr>
            </a:outerShdw>
          </a:effectLst>
        </p:spPr>
        <p:txBody>
          <a:bodyPr lIns="86402" tIns="43201" rIns="86402" bIns="4320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17347D"/>
              </a:solidFill>
              <a:effectLst/>
              <a:uLnTx/>
              <a:uFillTx/>
              <a:latin typeface="Arial" panose="020B0604020202020204"/>
              <a:ea typeface="宋体" panose="02010600030101010101" pitchFamily="2" charset="-122"/>
              <a:cs typeface="+mn-cs"/>
            </a:endParaRPr>
          </a:p>
        </p:txBody>
      </p:sp>
      <p:sp>
        <p:nvSpPr>
          <p:cNvPr id="10" name="AutoShape 10"/>
          <p:cNvSpPr>
            <a:spLocks noChangeArrowheads="1"/>
          </p:cNvSpPr>
          <p:nvPr/>
        </p:nvSpPr>
        <p:spPr bwMode="ltGray">
          <a:xfrm rot="16200000" flipV="1">
            <a:off x="1042879" y="3445013"/>
            <a:ext cx="901524" cy="441039"/>
          </a:xfrm>
          <a:prstGeom prst="cube">
            <a:avLst>
              <a:gd name="adj" fmla="val 23792"/>
            </a:avLst>
          </a:prstGeom>
          <a:solidFill>
            <a:schemeClr val="accent1"/>
          </a:solidFill>
          <a:ln>
            <a:noFill/>
          </a:ln>
          <a:effectLst/>
        </p:spPr>
        <p:txBody>
          <a:bodyPr wrap="none" lIns="86402" tIns="43201" rIns="86402" bIns="43201"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smtClean="0">
              <a:ln>
                <a:noFill/>
              </a:ln>
              <a:solidFill>
                <a:srgbClr val="17347D"/>
              </a:solidFill>
              <a:effectLst/>
              <a:uLnTx/>
              <a:uFillTx/>
              <a:latin typeface="Arial" panose="020B0604020202020204"/>
              <a:ea typeface="宋体" panose="02010600030101010101" pitchFamily="2" charset="-122"/>
              <a:cs typeface="+mn-cs"/>
            </a:endParaRPr>
          </a:p>
        </p:txBody>
      </p:sp>
      <p:sp>
        <p:nvSpPr>
          <p:cNvPr id="11" name="AutoShape 11"/>
          <p:cNvSpPr>
            <a:spLocks noChangeArrowheads="1"/>
          </p:cNvSpPr>
          <p:nvPr/>
        </p:nvSpPr>
        <p:spPr bwMode="ltGray">
          <a:xfrm rot="16200000" flipV="1">
            <a:off x="1560440" y="3193007"/>
            <a:ext cx="1405537" cy="441039"/>
          </a:xfrm>
          <a:prstGeom prst="cube">
            <a:avLst>
              <a:gd name="adj" fmla="val 23792"/>
            </a:avLst>
          </a:prstGeom>
          <a:solidFill>
            <a:schemeClr val="accent2"/>
          </a:solidFill>
          <a:ln>
            <a:noFill/>
          </a:ln>
          <a:effectLst/>
        </p:spPr>
        <p:txBody>
          <a:bodyPr wrap="none" lIns="86402" tIns="43201" rIns="86402" bIns="43201"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smtClean="0">
              <a:ln>
                <a:noFill/>
              </a:ln>
              <a:solidFill>
                <a:srgbClr val="17347D"/>
              </a:solidFill>
              <a:effectLst/>
              <a:uLnTx/>
              <a:uFillTx/>
              <a:latin typeface="Arial" panose="020B0604020202020204"/>
              <a:ea typeface="宋体" panose="02010600030101010101" pitchFamily="2" charset="-122"/>
              <a:cs typeface="+mn-cs"/>
            </a:endParaRPr>
          </a:p>
        </p:txBody>
      </p:sp>
      <p:sp>
        <p:nvSpPr>
          <p:cNvPr id="12" name="AutoShape 12"/>
          <p:cNvSpPr>
            <a:spLocks noChangeArrowheads="1"/>
          </p:cNvSpPr>
          <p:nvPr/>
        </p:nvSpPr>
        <p:spPr bwMode="ltGray">
          <a:xfrm rot="16200000" flipV="1">
            <a:off x="2073498" y="2977001"/>
            <a:ext cx="1837549" cy="441039"/>
          </a:xfrm>
          <a:prstGeom prst="cube">
            <a:avLst>
              <a:gd name="adj" fmla="val 23792"/>
            </a:avLst>
          </a:prstGeom>
          <a:solidFill>
            <a:schemeClr val="accent3"/>
          </a:solidFill>
          <a:ln>
            <a:noFill/>
          </a:ln>
          <a:effectLst/>
        </p:spPr>
        <p:txBody>
          <a:bodyPr wrap="none" lIns="86402" tIns="43201" rIns="86402" bIns="43201"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smtClean="0">
              <a:ln>
                <a:noFill/>
              </a:ln>
              <a:solidFill>
                <a:srgbClr val="17347D"/>
              </a:solidFill>
              <a:effectLst/>
              <a:uLnTx/>
              <a:uFillTx/>
              <a:latin typeface="Arial" panose="020B0604020202020204"/>
              <a:ea typeface="宋体" panose="02010600030101010101" pitchFamily="2" charset="-122"/>
              <a:cs typeface="+mn-cs"/>
            </a:endParaRPr>
          </a:p>
        </p:txBody>
      </p:sp>
      <p:sp>
        <p:nvSpPr>
          <p:cNvPr id="13" name="AutoShape 13"/>
          <p:cNvSpPr>
            <a:spLocks noChangeArrowheads="1"/>
          </p:cNvSpPr>
          <p:nvPr/>
        </p:nvSpPr>
        <p:spPr bwMode="gray">
          <a:xfrm rot="16200000" flipV="1">
            <a:off x="2316553" y="2436986"/>
            <a:ext cx="2917578" cy="441039"/>
          </a:xfrm>
          <a:prstGeom prst="cube">
            <a:avLst>
              <a:gd name="adj" fmla="val 23792"/>
            </a:avLst>
          </a:prstGeom>
          <a:solidFill>
            <a:schemeClr val="accent4"/>
          </a:solidFill>
          <a:ln>
            <a:noFill/>
          </a:ln>
          <a:effectLst/>
        </p:spPr>
        <p:txBody>
          <a:bodyPr wrap="none" lIns="86402" tIns="43201" rIns="86402" bIns="43201"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smtClean="0">
              <a:ln>
                <a:noFill/>
              </a:ln>
              <a:solidFill>
                <a:srgbClr val="17347D"/>
              </a:solidFill>
              <a:effectLst/>
              <a:uLnTx/>
              <a:uFillTx/>
              <a:latin typeface="Arial" panose="020B0604020202020204"/>
              <a:ea typeface="宋体" panose="02010600030101010101" pitchFamily="2" charset="-122"/>
              <a:cs typeface="+mn-cs"/>
            </a:endParaRPr>
          </a:p>
        </p:txBody>
      </p:sp>
      <p:sp>
        <p:nvSpPr>
          <p:cNvPr id="14" name="Text Box 18"/>
          <p:cNvSpPr txBox="1">
            <a:spLocks noChangeArrowheads="1"/>
          </p:cNvSpPr>
          <p:nvPr/>
        </p:nvSpPr>
        <p:spPr bwMode="black">
          <a:xfrm>
            <a:off x="1248563" y="3300273"/>
            <a:ext cx="418148" cy="3488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292929"/>
                  </a:outerShdw>
                </a:effectLst>
              </a14:hiddenEffects>
            </a:ext>
          </a:extLst>
        </p:spPr>
        <p:txBody>
          <a:bodyPr wrap="none" lIns="86402" tIns="43201" rIns="86402" bIns="43201">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0" noProof="0" dirty="0" smtClean="0">
                <a:ln>
                  <a:noFill/>
                </a:ln>
                <a:solidFill>
                  <a:srgbClr val="FEFEFE"/>
                </a:solidFill>
                <a:effectLst/>
                <a:uLnTx/>
                <a:uFillTx/>
                <a:latin typeface="Arial" panose="020B0604020202020204"/>
                <a:ea typeface="宋体" panose="02010600030101010101" pitchFamily="2" charset="-122"/>
                <a:cs typeface="Arial" panose="020B0604020202020204" pitchFamily="34" charset="0"/>
              </a:rPr>
              <a:t>50</a:t>
            </a:r>
          </a:p>
        </p:txBody>
      </p:sp>
      <p:sp>
        <p:nvSpPr>
          <p:cNvPr id="15" name="Text Box 19"/>
          <p:cNvSpPr txBox="1">
            <a:spLocks noChangeArrowheads="1"/>
          </p:cNvSpPr>
          <p:nvPr/>
        </p:nvSpPr>
        <p:spPr bwMode="black">
          <a:xfrm>
            <a:off x="2004630" y="2823260"/>
            <a:ext cx="418148" cy="3488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292929"/>
                  </a:outerShdw>
                </a:effectLst>
              </a14:hiddenEffects>
            </a:ext>
          </a:extLst>
        </p:spPr>
        <p:txBody>
          <a:bodyPr wrap="none" lIns="86402" tIns="43201" rIns="86402" bIns="43201">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0" noProof="0" dirty="0" smtClean="0">
                <a:ln>
                  <a:noFill/>
                </a:ln>
                <a:solidFill>
                  <a:srgbClr val="FEFEFE"/>
                </a:solidFill>
                <a:effectLst/>
                <a:uLnTx/>
                <a:uFillTx/>
                <a:latin typeface="Arial" panose="020B0604020202020204"/>
                <a:ea typeface="宋体" panose="02010600030101010101" pitchFamily="2" charset="-122"/>
                <a:cs typeface="Arial" panose="020B0604020202020204" pitchFamily="34" charset="0"/>
              </a:rPr>
              <a:t>60</a:t>
            </a:r>
          </a:p>
        </p:txBody>
      </p:sp>
      <p:sp>
        <p:nvSpPr>
          <p:cNvPr id="16" name="Text Box 20"/>
          <p:cNvSpPr txBox="1">
            <a:spLocks noChangeArrowheads="1"/>
          </p:cNvSpPr>
          <p:nvPr/>
        </p:nvSpPr>
        <p:spPr bwMode="black">
          <a:xfrm>
            <a:off x="2733694" y="2382248"/>
            <a:ext cx="418148" cy="3488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292929"/>
                  </a:outerShdw>
                </a:effectLst>
              </a14:hiddenEffects>
            </a:ext>
          </a:extLst>
        </p:spPr>
        <p:txBody>
          <a:bodyPr wrap="none" lIns="86402" tIns="43201" rIns="86402" bIns="43201">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0" noProof="0" dirty="0" smtClean="0">
                <a:ln>
                  <a:noFill/>
                </a:ln>
                <a:solidFill>
                  <a:srgbClr val="FEFEFE"/>
                </a:solidFill>
                <a:effectLst/>
                <a:uLnTx/>
                <a:uFillTx/>
                <a:latin typeface="Arial" panose="020B0604020202020204"/>
                <a:ea typeface="宋体" panose="02010600030101010101" pitchFamily="2" charset="-122"/>
                <a:cs typeface="Arial" panose="020B0604020202020204" pitchFamily="34" charset="0"/>
              </a:rPr>
              <a:t>70</a:t>
            </a:r>
          </a:p>
        </p:txBody>
      </p:sp>
      <p:sp>
        <p:nvSpPr>
          <p:cNvPr id="17" name="Text Box 21"/>
          <p:cNvSpPr txBox="1">
            <a:spLocks noChangeArrowheads="1"/>
          </p:cNvSpPr>
          <p:nvPr/>
        </p:nvSpPr>
        <p:spPr bwMode="black">
          <a:xfrm>
            <a:off x="3501351" y="1302219"/>
            <a:ext cx="430973" cy="3642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292929"/>
                  </a:outerShdw>
                </a:effectLst>
              </a14:hiddenEffects>
            </a:ext>
          </a:extLst>
        </p:spPr>
        <p:txBody>
          <a:bodyPr wrap="none" lIns="86402" tIns="43201" rIns="86402" bIns="43201">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0" noProof="0" dirty="0" smtClean="0">
                <a:ln>
                  <a:noFill/>
                </a:ln>
                <a:solidFill>
                  <a:srgbClr val="FEFEFE"/>
                </a:solidFill>
                <a:effectLst/>
                <a:uLnTx/>
                <a:uFillTx/>
                <a:latin typeface="Arial" panose="020B0604020202020204"/>
                <a:ea typeface="宋体" panose="02010600030101010101" pitchFamily="2" charset="-122"/>
                <a:cs typeface="Arial" panose="020B0604020202020204" pitchFamily="34" charset="0"/>
              </a:rPr>
              <a:t>90</a:t>
            </a:r>
          </a:p>
        </p:txBody>
      </p:sp>
      <p:grpSp>
        <p:nvGrpSpPr>
          <p:cNvPr id="18" name="Group 22"/>
          <p:cNvGrpSpPr/>
          <p:nvPr/>
        </p:nvGrpSpPr>
        <p:grpSpPr bwMode="auto">
          <a:xfrm>
            <a:off x="5037981" y="1962884"/>
            <a:ext cx="850106" cy="377429"/>
            <a:chOff x="0" y="0"/>
            <a:chExt cx="1131895" cy="504056"/>
          </a:xfrm>
        </p:grpSpPr>
        <p:sp>
          <p:nvSpPr>
            <p:cNvPr id="19" name="矩形 46"/>
            <p:cNvSpPr>
              <a:spLocks noChangeArrowheads="1"/>
            </p:cNvSpPr>
            <p:nvPr/>
          </p:nvSpPr>
          <p:spPr bwMode="auto">
            <a:xfrm>
              <a:off x="0" y="0"/>
              <a:ext cx="1080120" cy="50405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1800" b="0" i="0" u="none" strike="noStrike" kern="1200" cap="none" spc="0" normalizeH="0" baseline="0" noProof="0">
                <a:ln>
                  <a:noFill/>
                </a:ln>
                <a:solidFill>
                  <a:srgbClr val="FFFFFF"/>
                </a:solidFill>
                <a:effectLst/>
                <a:uLnTx/>
                <a:uFillTx/>
                <a:latin typeface="微软雅黑" panose="020B0503020204020204" charset="-122"/>
                <a:ea typeface="微软雅黑" panose="020B0503020204020204" charset="-122"/>
                <a:cs typeface="+mn-cs"/>
                <a:sym typeface="宋体" panose="02010600030101010101" pitchFamily="2" charset="-122"/>
              </a:endParaRPr>
            </a:p>
          </p:txBody>
        </p:sp>
        <p:sp>
          <p:nvSpPr>
            <p:cNvPr id="20" name="文本框 47"/>
            <p:cNvSpPr>
              <a:spLocks noChangeArrowheads="1"/>
            </p:cNvSpPr>
            <p:nvPr/>
          </p:nvSpPr>
          <p:spPr bwMode="auto">
            <a:xfrm>
              <a:off x="51774" y="41772"/>
              <a:ext cx="1080121" cy="431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500" b="1" i="0" u="none" strike="noStrike" kern="1200" cap="none" spc="0" normalizeH="0" baseline="0" noProof="0" dirty="0" smtClean="0">
                  <a:ln>
                    <a:noFill/>
                  </a:ln>
                  <a:solidFill>
                    <a:prstClr val="white"/>
                  </a:solidFill>
                  <a:effectLst/>
                  <a:uLnTx/>
                  <a:uFillTx/>
                  <a:latin typeface="微软雅黑" panose="020B0503020204020204" charset="-122"/>
                  <a:ea typeface="微软雅黑" panose="020B0503020204020204" charset="-122"/>
                  <a:cs typeface="+mn-cs"/>
                  <a:sym typeface="方正兰亭细黑_GBK" charset="-122"/>
                </a:rPr>
                <a:t>标题一</a:t>
              </a:r>
              <a:endParaRPr kumimoji="0" lang="zh-CN" altLang="en-US" sz="15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sym typeface="方正兰亭细黑_GBK" charset="-122"/>
              </a:endParaRPr>
            </a:p>
          </p:txBody>
        </p:sp>
      </p:grpSp>
      <p:sp>
        <p:nvSpPr>
          <p:cNvPr id="21" name="矩形 60"/>
          <p:cNvSpPr>
            <a:spLocks noChangeArrowheads="1"/>
          </p:cNvSpPr>
          <p:nvPr/>
        </p:nvSpPr>
        <p:spPr bwMode="auto">
          <a:xfrm>
            <a:off x="6030118" y="1921064"/>
            <a:ext cx="2502322" cy="469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1000" b="0" i="0" u="none" strike="noStrike" kern="1200" cap="none" spc="0" normalizeH="0" baseline="0" noProof="0" dirty="0">
                <a:ln>
                  <a:noFill/>
                </a:ln>
                <a:solidFill>
                  <a:prstClr val="black">
                    <a:lumMod val="50000"/>
                    <a:lumOff val="50000"/>
                  </a:prstClr>
                </a:solidFill>
                <a:effectLst/>
                <a:uLnTx/>
                <a:uFillTx/>
                <a:latin typeface="微软雅黑" panose="020B0503020204020204" charset="-122"/>
                <a:ea typeface="微软雅黑" panose="020B0503020204020204" charset="-122"/>
                <a:cs typeface="+mn-cs"/>
              </a:rPr>
              <a:t>单击此处添加文本单击此处添加</a:t>
            </a:r>
            <a:r>
              <a:rPr kumimoji="0" lang="zh-CN" altLang="en-US" sz="1000" b="0" i="0" u="none" strike="noStrike" kern="1200" cap="none" spc="0" normalizeH="0" baseline="0" noProof="0" dirty="0" smtClean="0">
                <a:ln>
                  <a:noFill/>
                </a:ln>
                <a:solidFill>
                  <a:prstClr val="black">
                    <a:lumMod val="50000"/>
                    <a:lumOff val="50000"/>
                  </a:prstClr>
                </a:solidFill>
                <a:effectLst/>
                <a:uLnTx/>
                <a:uFillTx/>
                <a:latin typeface="微软雅黑" panose="020B0503020204020204" charset="-122"/>
                <a:ea typeface="微软雅黑" panose="020B0503020204020204" charset="-122"/>
                <a:cs typeface="+mn-cs"/>
              </a:rPr>
              <a:t>文本</a:t>
            </a:r>
            <a:endParaRPr kumimoji="0" lang="en-US" altLang="zh-CN" sz="1000" b="0" i="0" u="none" strike="noStrike" kern="1200" cap="none" spc="0" normalizeH="0" baseline="0" noProof="0" dirty="0" smtClean="0">
              <a:ln>
                <a:noFill/>
              </a:ln>
              <a:solidFill>
                <a:prstClr val="black">
                  <a:lumMod val="50000"/>
                  <a:lumOff val="50000"/>
                </a:prstClr>
              </a:solidFill>
              <a:effectLst/>
              <a:uLnTx/>
              <a:uFillTx/>
              <a:latin typeface="微软雅黑" panose="020B0503020204020204" charset="-122"/>
              <a:ea typeface="微软雅黑" panose="020B0503020204020204" charset="-122"/>
              <a:cs typeface="+mn-cs"/>
            </a:endParaRPr>
          </a:p>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1000" b="0" i="0" u="none" strike="noStrike" kern="1200" cap="none" spc="0" normalizeH="0" baseline="0" noProof="0" dirty="0" smtClean="0">
                <a:ln>
                  <a:noFill/>
                </a:ln>
                <a:solidFill>
                  <a:prstClr val="black">
                    <a:lumMod val="50000"/>
                    <a:lumOff val="50000"/>
                  </a:prstClr>
                </a:solidFill>
                <a:effectLst/>
                <a:uLnTx/>
                <a:uFillTx/>
                <a:latin typeface="微软雅黑" panose="020B0503020204020204" charset="-122"/>
                <a:ea typeface="微软雅黑" panose="020B0503020204020204" charset="-122"/>
                <a:cs typeface="+mn-cs"/>
              </a:rPr>
              <a:t>单击</a:t>
            </a:r>
            <a:r>
              <a:rPr kumimoji="0" lang="zh-CN" altLang="en-US" sz="1000" b="0" i="0" u="none" strike="noStrike" kern="1200" cap="none" spc="0" normalizeH="0" baseline="0" noProof="0" dirty="0">
                <a:ln>
                  <a:noFill/>
                </a:ln>
                <a:solidFill>
                  <a:prstClr val="black">
                    <a:lumMod val="50000"/>
                    <a:lumOff val="50000"/>
                  </a:prstClr>
                </a:solidFill>
                <a:effectLst/>
                <a:uLnTx/>
                <a:uFillTx/>
                <a:latin typeface="微软雅黑" panose="020B0503020204020204" charset="-122"/>
                <a:ea typeface="微软雅黑" panose="020B0503020204020204" charset="-122"/>
                <a:cs typeface="+mn-cs"/>
              </a:rPr>
              <a:t>此处添加文本单击此处添加</a:t>
            </a:r>
            <a:r>
              <a:rPr kumimoji="0" lang="zh-CN" altLang="en-US" sz="1000" b="0" i="0" u="none" strike="noStrike" kern="1200" cap="none" spc="0" normalizeH="0" baseline="0" noProof="0" dirty="0" smtClean="0">
                <a:ln>
                  <a:noFill/>
                </a:ln>
                <a:solidFill>
                  <a:prstClr val="black">
                    <a:lumMod val="50000"/>
                    <a:lumOff val="50000"/>
                  </a:prstClr>
                </a:solidFill>
                <a:effectLst/>
                <a:uLnTx/>
                <a:uFillTx/>
                <a:latin typeface="微软雅黑" panose="020B0503020204020204" charset="-122"/>
                <a:ea typeface="微软雅黑" panose="020B0503020204020204" charset="-122"/>
                <a:cs typeface="+mn-cs"/>
              </a:rPr>
              <a:t>文本</a:t>
            </a:r>
            <a:endParaRPr kumimoji="0" lang="en-US" altLang="zh-CN" sz="1000" b="0" i="0" u="none" strike="noStrike" kern="1200" cap="none" spc="0" normalizeH="0" baseline="0" noProof="0" dirty="0">
              <a:ln>
                <a:noFill/>
              </a:ln>
              <a:solidFill>
                <a:prstClr val="black">
                  <a:lumMod val="50000"/>
                  <a:lumOff val="50000"/>
                </a:prstClr>
              </a:solidFill>
              <a:effectLst/>
              <a:uLnTx/>
              <a:uFillTx/>
              <a:latin typeface="微软雅黑" panose="020B0503020204020204" charset="-122"/>
              <a:ea typeface="微软雅黑" panose="020B0503020204020204" charset="-122"/>
              <a:cs typeface="+mn-cs"/>
            </a:endParaRPr>
          </a:p>
        </p:txBody>
      </p:sp>
      <p:grpSp>
        <p:nvGrpSpPr>
          <p:cNvPr id="22" name="Group 22"/>
          <p:cNvGrpSpPr/>
          <p:nvPr/>
        </p:nvGrpSpPr>
        <p:grpSpPr bwMode="auto">
          <a:xfrm>
            <a:off x="5037981" y="2624810"/>
            <a:ext cx="850106" cy="377429"/>
            <a:chOff x="0" y="0"/>
            <a:chExt cx="1131895" cy="504056"/>
          </a:xfrm>
        </p:grpSpPr>
        <p:sp>
          <p:nvSpPr>
            <p:cNvPr id="23" name="矩形 46"/>
            <p:cNvSpPr>
              <a:spLocks noChangeArrowheads="1"/>
            </p:cNvSpPr>
            <p:nvPr/>
          </p:nvSpPr>
          <p:spPr bwMode="auto">
            <a:xfrm>
              <a:off x="0" y="0"/>
              <a:ext cx="1080120" cy="50405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1800" b="0" i="0" u="none" strike="noStrike" kern="1200" cap="none" spc="0" normalizeH="0" baseline="0" noProof="0">
                <a:ln>
                  <a:noFill/>
                </a:ln>
                <a:solidFill>
                  <a:srgbClr val="FFFFFF"/>
                </a:solidFill>
                <a:effectLst/>
                <a:uLnTx/>
                <a:uFillTx/>
                <a:latin typeface="微软雅黑" panose="020B0503020204020204" charset="-122"/>
                <a:ea typeface="微软雅黑" panose="020B0503020204020204" charset="-122"/>
                <a:cs typeface="+mn-cs"/>
                <a:sym typeface="宋体" panose="02010600030101010101" pitchFamily="2" charset="-122"/>
              </a:endParaRPr>
            </a:p>
          </p:txBody>
        </p:sp>
        <p:sp>
          <p:nvSpPr>
            <p:cNvPr id="24" name="文本框 47"/>
            <p:cNvSpPr>
              <a:spLocks noChangeArrowheads="1"/>
            </p:cNvSpPr>
            <p:nvPr/>
          </p:nvSpPr>
          <p:spPr bwMode="auto">
            <a:xfrm>
              <a:off x="51774" y="41772"/>
              <a:ext cx="1080121" cy="431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500" b="1" i="0" u="none" strike="noStrike" kern="1200" cap="none" spc="0" normalizeH="0" baseline="0" noProof="0" dirty="0" smtClean="0">
                  <a:ln>
                    <a:noFill/>
                  </a:ln>
                  <a:solidFill>
                    <a:prstClr val="white"/>
                  </a:solidFill>
                  <a:effectLst/>
                  <a:uLnTx/>
                  <a:uFillTx/>
                  <a:latin typeface="微软雅黑" panose="020B0503020204020204" charset="-122"/>
                  <a:ea typeface="微软雅黑" panose="020B0503020204020204" charset="-122"/>
                  <a:cs typeface="+mn-cs"/>
                  <a:sym typeface="方正兰亭细黑_GBK" charset="-122"/>
                </a:rPr>
                <a:t>标题二</a:t>
              </a:r>
              <a:endParaRPr kumimoji="0" lang="zh-CN" altLang="en-US" sz="15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sym typeface="方正兰亭细黑_GBK" charset="-122"/>
              </a:endParaRPr>
            </a:p>
          </p:txBody>
        </p:sp>
      </p:grpSp>
      <p:sp>
        <p:nvSpPr>
          <p:cNvPr id="25" name="矩形 60"/>
          <p:cNvSpPr>
            <a:spLocks noChangeArrowheads="1"/>
          </p:cNvSpPr>
          <p:nvPr/>
        </p:nvSpPr>
        <p:spPr bwMode="auto">
          <a:xfrm>
            <a:off x="6030118" y="2582990"/>
            <a:ext cx="2502322" cy="469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1000" b="0" i="0" u="none" strike="noStrike" kern="1200" cap="none" spc="0" normalizeH="0" baseline="0" noProof="0" dirty="0">
                <a:ln>
                  <a:noFill/>
                </a:ln>
                <a:solidFill>
                  <a:prstClr val="black">
                    <a:lumMod val="50000"/>
                    <a:lumOff val="50000"/>
                  </a:prstClr>
                </a:solidFill>
                <a:effectLst/>
                <a:uLnTx/>
                <a:uFillTx/>
                <a:latin typeface="微软雅黑" panose="020B0503020204020204" charset="-122"/>
                <a:ea typeface="微软雅黑" panose="020B0503020204020204" charset="-122"/>
                <a:cs typeface="+mn-cs"/>
              </a:rPr>
              <a:t>单击此处添加文本单击此处添加</a:t>
            </a:r>
            <a:r>
              <a:rPr kumimoji="0" lang="zh-CN" altLang="en-US" sz="1000" b="0" i="0" u="none" strike="noStrike" kern="1200" cap="none" spc="0" normalizeH="0" baseline="0" noProof="0" dirty="0" smtClean="0">
                <a:ln>
                  <a:noFill/>
                </a:ln>
                <a:solidFill>
                  <a:prstClr val="black">
                    <a:lumMod val="50000"/>
                    <a:lumOff val="50000"/>
                  </a:prstClr>
                </a:solidFill>
                <a:effectLst/>
                <a:uLnTx/>
                <a:uFillTx/>
                <a:latin typeface="微软雅黑" panose="020B0503020204020204" charset="-122"/>
                <a:ea typeface="微软雅黑" panose="020B0503020204020204" charset="-122"/>
                <a:cs typeface="+mn-cs"/>
              </a:rPr>
              <a:t>文本</a:t>
            </a:r>
            <a:endParaRPr kumimoji="0" lang="en-US" altLang="zh-CN" sz="1000" b="0" i="0" u="none" strike="noStrike" kern="1200" cap="none" spc="0" normalizeH="0" baseline="0" noProof="0" dirty="0" smtClean="0">
              <a:ln>
                <a:noFill/>
              </a:ln>
              <a:solidFill>
                <a:prstClr val="black">
                  <a:lumMod val="50000"/>
                  <a:lumOff val="50000"/>
                </a:prstClr>
              </a:solidFill>
              <a:effectLst/>
              <a:uLnTx/>
              <a:uFillTx/>
              <a:latin typeface="微软雅黑" panose="020B0503020204020204" charset="-122"/>
              <a:ea typeface="微软雅黑" panose="020B0503020204020204" charset="-122"/>
              <a:cs typeface="+mn-cs"/>
            </a:endParaRPr>
          </a:p>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1000" b="0" i="0" u="none" strike="noStrike" kern="1200" cap="none" spc="0" normalizeH="0" baseline="0" noProof="0" dirty="0" smtClean="0">
                <a:ln>
                  <a:noFill/>
                </a:ln>
                <a:solidFill>
                  <a:prstClr val="black">
                    <a:lumMod val="50000"/>
                    <a:lumOff val="50000"/>
                  </a:prstClr>
                </a:solidFill>
                <a:effectLst/>
                <a:uLnTx/>
                <a:uFillTx/>
                <a:latin typeface="微软雅黑" panose="020B0503020204020204" charset="-122"/>
                <a:ea typeface="微软雅黑" panose="020B0503020204020204" charset="-122"/>
                <a:cs typeface="+mn-cs"/>
              </a:rPr>
              <a:t>单击</a:t>
            </a:r>
            <a:r>
              <a:rPr kumimoji="0" lang="zh-CN" altLang="en-US" sz="1000" b="0" i="0" u="none" strike="noStrike" kern="1200" cap="none" spc="0" normalizeH="0" baseline="0" noProof="0" dirty="0">
                <a:ln>
                  <a:noFill/>
                </a:ln>
                <a:solidFill>
                  <a:prstClr val="black">
                    <a:lumMod val="50000"/>
                    <a:lumOff val="50000"/>
                  </a:prstClr>
                </a:solidFill>
                <a:effectLst/>
                <a:uLnTx/>
                <a:uFillTx/>
                <a:latin typeface="微软雅黑" panose="020B0503020204020204" charset="-122"/>
                <a:ea typeface="微软雅黑" panose="020B0503020204020204" charset="-122"/>
                <a:cs typeface="+mn-cs"/>
              </a:rPr>
              <a:t>此处添加文本单击此处添加</a:t>
            </a:r>
            <a:r>
              <a:rPr kumimoji="0" lang="zh-CN" altLang="en-US" sz="1000" b="0" i="0" u="none" strike="noStrike" kern="1200" cap="none" spc="0" normalizeH="0" baseline="0" noProof="0" dirty="0" smtClean="0">
                <a:ln>
                  <a:noFill/>
                </a:ln>
                <a:solidFill>
                  <a:prstClr val="black">
                    <a:lumMod val="50000"/>
                    <a:lumOff val="50000"/>
                  </a:prstClr>
                </a:solidFill>
                <a:effectLst/>
                <a:uLnTx/>
                <a:uFillTx/>
                <a:latin typeface="微软雅黑" panose="020B0503020204020204" charset="-122"/>
                <a:ea typeface="微软雅黑" panose="020B0503020204020204" charset="-122"/>
                <a:cs typeface="+mn-cs"/>
              </a:rPr>
              <a:t>文本</a:t>
            </a:r>
            <a:endParaRPr kumimoji="0" lang="en-US" altLang="zh-CN" sz="1000" b="0" i="0" u="none" strike="noStrike" kern="1200" cap="none" spc="0" normalizeH="0" baseline="0" noProof="0" dirty="0">
              <a:ln>
                <a:noFill/>
              </a:ln>
              <a:solidFill>
                <a:prstClr val="black">
                  <a:lumMod val="50000"/>
                  <a:lumOff val="50000"/>
                </a:prstClr>
              </a:solidFill>
              <a:effectLst/>
              <a:uLnTx/>
              <a:uFillTx/>
              <a:latin typeface="微软雅黑" panose="020B0503020204020204" charset="-122"/>
              <a:ea typeface="微软雅黑" panose="020B0503020204020204" charset="-122"/>
              <a:cs typeface="+mn-cs"/>
            </a:endParaRPr>
          </a:p>
        </p:txBody>
      </p:sp>
      <p:grpSp>
        <p:nvGrpSpPr>
          <p:cNvPr id="26" name="Group 22"/>
          <p:cNvGrpSpPr/>
          <p:nvPr/>
        </p:nvGrpSpPr>
        <p:grpSpPr bwMode="auto">
          <a:xfrm>
            <a:off x="5037981" y="3296339"/>
            <a:ext cx="850106" cy="377429"/>
            <a:chOff x="0" y="0"/>
            <a:chExt cx="1131895" cy="504056"/>
          </a:xfrm>
        </p:grpSpPr>
        <p:sp>
          <p:nvSpPr>
            <p:cNvPr id="27" name="矩形 46"/>
            <p:cNvSpPr>
              <a:spLocks noChangeArrowheads="1"/>
            </p:cNvSpPr>
            <p:nvPr/>
          </p:nvSpPr>
          <p:spPr bwMode="auto">
            <a:xfrm>
              <a:off x="0" y="0"/>
              <a:ext cx="1080120" cy="504056"/>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1800" b="0" i="0" u="none" strike="noStrike" kern="1200" cap="none" spc="0" normalizeH="0" baseline="0" noProof="0">
                <a:ln>
                  <a:noFill/>
                </a:ln>
                <a:solidFill>
                  <a:srgbClr val="FFFFFF"/>
                </a:solidFill>
                <a:effectLst/>
                <a:uLnTx/>
                <a:uFillTx/>
                <a:latin typeface="微软雅黑" panose="020B0503020204020204" charset="-122"/>
                <a:ea typeface="微软雅黑" panose="020B0503020204020204" charset="-122"/>
                <a:cs typeface="+mn-cs"/>
                <a:sym typeface="宋体" panose="02010600030101010101" pitchFamily="2" charset="-122"/>
              </a:endParaRPr>
            </a:p>
          </p:txBody>
        </p:sp>
        <p:sp>
          <p:nvSpPr>
            <p:cNvPr id="28" name="文本框 47"/>
            <p:cNvSpPr>
              <a:spLocks noChangeArrowheads="1"/>
            </p:cNvSpPr>
            <p:nvPr/>
          </p:nvSpPr>
          <p:spPr bwMode="auto">
            <a:xfrm>
              <a:off x="51774" y="41772"/>
              <a:ext cx="1080121" cy="431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500" b="1" i="0" u="none" strike="noStrike" kern="1200" cap="none" spc="0" normalizeH="0" baseline="0" noProof="0" dirty="0" smtClean="0">
                  <a:ln>
                    <a:noFill/>
                  </a:ln>
                  <a:solidFill>
                    <a:prstClr val="white"/>
                  </a:solidFill>
                  <a:effectLst/>
                  <a:uLnTx/>
                  <a:uFillTx/>
                  <a:latin typeface="微软雅黑" panose="020B0503020204020204" charset="-122"/>
                  <a:ea typeface="微软雅黑" panose="020B0503020204020204" charset="-122"/>
                  <a:cs typeface="+mn-cs"/>
                  <a:sym typeface="方正兰亭细黑_GBK" charset="-122"/>
                </a:rPr>
                <a:t>标题三</a:t>
              </a:r>
              <a:endParaRPr kumimoji="0" lang="zh-CN" altLang="en-US" sz="15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sym typeface="方正兰亭细黑_GBK" charset="-122"/>
              </a:endParaRPr>
            </a:p>
          </p:txBody>
        </p:sp>
      </p:grpSp>
      <p:sp>
        <p:nvSpPr>
          <p:cNvPr id="29" name="矩形 60"/>
          <p:cNvSpPr>
            <a:spLocks noChangeArrowheads="1"/>
          </p:cNvSpPr>
          <p:nvPr/>
        </p:nvSpPr>
        <p:spPr bwMode="auto">
          <a:xfrm>
            <a:off x="6030118" y="3254519"/>
            <a:ext cx="2502322" cy="469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1000" b="0" i="0" u="none" strike="noStrike" kern="1200" cap="none" spc="0" normalizeH="0" baseline="0" noProof="0" dirty="0">
                <a:ln>
                  <a:noFill/>
                </a:ln>
                <a:solidFill>
                  <a:prstClr val="black">
                    <a:lumMod val="50000"/>
                    <a:lumOff val="50000"/>
                  </a:prstClr>
                </a:solidFill>
                <a:effectLst/>
                <a:uLnTx/>
                <a:uFillTx/>
                <a:latin typeface="微软雅黑" panose="020B0503020204020204" charset="-122"/>
                <a:ea typeface="微软雅黑" panose="020B0503020204020204" charset="-122"/>
                <a:cs typeface="+mn-cs"/>
              </a:rPr>
              <a:t>单击此处添加文本单击此处添加</a:t>
            </a:r>
            <a:r>
              <a:rPr kumimoji="0" lang="zh-CN" altLang="en-US" sz="1000" b="0" i="0" u="none" strike="noStrike" kern="1200" cap="none" spc="0" normalizeH="0" baseline="0" noProof="0" dirty="0" smtClean="0">
                <a:ln>
                  <a:noFill/>
                </a:ln>
                <a:solidFill>
                  <a:prstClr val="black">
                    <a:lumMod val="50000"/>
                    <a:lumOff val="50000"/>
                  </a:prstClr>
                </a:solidFill>
                <a:effectLst/>
                <a:uLnTx/>
                <a:uFillTx/>
                <a:latin typeface="微软雅黑" panose="020B0503020204020204" charset="-122"/>
                <a:ea typeface="微软雅黑" panose="020B0503020204020204" charset="-122"/>
                <a:cs typeface="+mn-cs"/>
              </a:rPr>
              <a:t>文本</a:t>
            </a:r>
            <a:endParaRPr kumimoji="0" lang="en-US" altLang="zh-CN" sz="1000" b="0" i="0" u="none" strike="noStrike" kern="1200" cap="none" spc="0" normalizeH="0" baseline="0" noProof="0" dirty="0" smtClean="0">
              <a:ln>
                <a:noFill/>
              </a:ln>
              <a:solidFill>
                <a:prstClr val="black">
                  <a:lumMod val="50000"/>
                  <a:lumOff val="50000"/>
                </a:prstClr>
              </a:solidFill>
              <a:effectLst/>
              <a:uLnTx/>
              <a:uFillTx/>
              <a:latin typeface="微软雅黑" panose="020B0503020204020204" charset="-122"/>
              <a:ea typeface="微软雅黑" panose="020B0503020204020204" charset="-122"/>
              <a:cs typeface="+mn-cs"/>
            </a:endParaRPr>
          </a:p>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1000" b="0" i="0" u="none" strike="noStrike" kern="1200" cap="none" spc="0" normalizeH="0" baseline="0" noProof="0" dirty="0" smtClean="0">
                <a:ln>
                  <a:noFill/>
                </a:ln>
                <a:solidFill>
                  <a:prstClr val="black">
                    <a:lumMod val="50000"/>
                    <a:lumOff val="50000"/>
                  </a:prstClr>
                </a:solidFill>
                <a:effectLst/>
                <a:uLnTx/>
                <a:uFillTx/>
                <a:latin typeface="微软雅黑" panose="020B0503020204020204" charset="-122"/>
                <a:ea typeface="微软雅黑" panose="020B0503020204020204" charset="-122"/>
                <a:cs typeface="+mn-cs"/>
              </a:rPr>
              <a:t>单击</a:t>
            </a:r>
            <a:r>
              <a:rPr kumimoji="0" lang="zh-CN" altLang="en-US" sz="1000" b="0" i="0" u="none" strike="noStrike" kern="1200" cap="none" spc="0" normalizeH="0" baseline="0" noProof="0" dirty="0">
                <a:ln>
                  <a:noFill/>
                </a:ln>
                <a:solidFill>
                  <a:prstClr val="black">
                    <a:lumMod val="50000"/>
                    <a:lumOff val="50000"/>
                  </a:prstClr>
                </a:solidFill>
                <a:effectLst/>
                <a:uLnTx/>
                <a:uFillTx/>
                <a:latin typeface="微软雅黑" panose="020B0503020204020204" charset="-122"/>
                <a:ea typeface="微软雅黑" panose="020B0503020204020204" charset="-122"/>
                <a:cs typeface="+mn-cs"/>
              </a:rPr>
              <a:t>此处添加文本单击此处添加</a:t>
            </a:r>
            <a:r>
              <a:rPr kumimoji="0" lang="zh-CN" altLang="en-US" sz="1000" b="0" i="0" u="none" strike="noStrike" kern="1200" cap="none" spc="0" normalizeH="0" baseline="0" noProof="0" dirty="0" smtClean="0">
                <a:ln>
                  <a:noFill/>
                </a:ln>
                <a:solidFill>
                  <a:prstClr val="black">
                    <a:lumMod val="50000"/>
                    <a:lumOff val="50000"/>
                  </a:prstClr>
                </a:solidFill>
                <a:effectLst/>
                <a:uLnTx/>
                <a:uFillTx/>
                <a:latin typeface="微软雅黑" panose="020B0503020204020204" charset="-122"/>
                <a:ea typeface="微软雅黑" panose="020B0503020204020204" charset="-122"/>
                <a:cs typeface="+mn-cs"/>
              </a:rPr>
              <a:t>文本</a:t>
            </a:r>
            <a:endParaRPr kumimoji="0" lang="en-US" altLang="zh-CN" sz="1000" b="0" i="0" u="none" strike="noStrike" kern="1200" cap="none" spc="0" normalizeH="0" baseline="0" noProof="0" dirty="0">
              <a:ln>
                <a:noFill/>
              </a:ln>
              <a:solidFill>
                <a:prstClr val="black">
                  <a:lumMod val="50000"/>
                  <a:lumOff val="50000"/>
                </a:prstClr>
              </a:solidFill>
              <a:effectLst/>
              <a:uLnTx/>
              <a:uFillTx/>
              <a:latin typeface="微软雅黑" panose="020B0503020204020204" charset="-122"/>
              <a:ea typeface="微软雅黑" panose="020B0503020204020204" charset="-122"/>
              <a:cs typeface="+mn-cs"/>
            </a:endParaRPr>
          </a:p>
        </p:txBody>
      </p:sp>
      <p:grpSp>
        <p:nvGrpSpPr>
          <p:cNvPr id="30" name="Group 22"/>
          <p:cNvGrpSpPr/>
          <p:nvPr/>
        </p:nvGrpSpPr>
        <p:grpSpPr bwMode="auto">
          <a:xfrm>
            <a:off x="5037981" y="3944411"/>
            <a:ext cx="850106" cy="377429"/>
            <a:chOff x="0" y="0"/>
            <a:chExt cx="1131895" cy="504056"/>
          </a:xfrm>
        </p:grpSpPr>
        <p:sp>
          <p:nvSpPr>
            <p:cNvPr id="31" name="矩形 46"/>
            <p:cNvSpPr>
              <a:spLocks noChangeArrowheads="1"/>
            </p:cNvSpPr>
            <p:nvPr/>
          </p:nvSpPr>
          <p:spPr bwMode="auto">
            <a:xfrm>
              <a:off x="0" y="0"/>
              <a:ext cx="1080120" cy="504056"/>
            </a:xfrm>
            <a:prstGeom prst="rect">
              <a:avLst/>
            </a:prstGeo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1800" b="0" i="0" u="none" strike="noStrike" kern="1200" cap="none" spc="0" normalizeH="0" baseline="0" noProof="0">
                <a:ln>
                  <a:noFill/>
                </a:ln>
                <a:solidFill>
                  <a:srgbClr val="FFFFFF"/>
                </a:solidFill>
                <a:effectLst/>
                <a:uLnTx/>
                <a:uFillTx/>
                <a:latin typeface="微软雅黑" panose="020B0503020204020204" charset="-122"/>
                <a:ea typeface="微软雅黑" panose="020B0503020204020204" charset="-122"/>
                <a:cs typeface="+mn-cs"/>
                <a:sym typeface="宋体" panose="02010600030101010101" pitchFamily="2" charset="-122"/>
              </a:endParaRPr>
            </a:p>
          </p:txBody>
        </p:sp>
        <p:sp>
          <p:nvSpPr>
            <p:cNvPr id="32" name="文本框 47"/>
            <p:cNvSpPr>
              <a:spLocks noChangeArrowheads="1"/>
            </p:cNvSpPr>
            <p:nvPr/>
          </p:nvSpPr>
          <p:spPr bwMode="auto">
            <a:xfrm>
              <a:off x="51774" y="41772"/>
              <a:ext cx="1080121" cy="431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500" b="1" i="0" u="none" strike="noStrike" kern="1200" cap="none" spc="0" normalizeH="0" baseline="0" noProof="0" dirty="0" smtClean="0">
                  <a:ln>
                    <a:noFill/>
                  </a:ln>
                  <a:solidFill>
                    <a:prstClr val="white"/>
                  </a:solidFill>
                  <a:effectLst/>
                  <a:uLnTx/>
                  <a:uFillTx/>
                  <a:latin typeface="微软雅黑" panose="020B0503020204020204" charset="-122"/>
                  <a:ea typeface="微软雅黑" panose="020B0503020204020204" charset="-122"/>
                  <a:cs typeface="+mn-cs"/>
                  <a:sym typeface="方正兰亭细黑_GBK" charset="-122"/>
                </a:rPr>
                <a:t>标题四</a:t>
              </a:r>
              <a:endParaRPr kumimoji="0" lang="zh-CN" altLang="en-US" sz="15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sym typeface="方正兰亭细黑_GBK" charset="-122"/>
              </a:endParaRPr>
            </a:p>
          </p:txBody>
        </p:sp>
      </p:grpSp>
      <p:sp>
        <p:nvSpPr>
          <p:cNvPr id="33" name="矩形 60"/>
          <p:cNvSpPr>
            <a:spLocks noChangeArrowheads="1"/>
          </p:cNvSpPr>
          <p:nvPr/>
        </p:nvSpPr>
        <p:spPr bwMode="auto">
          <a:xfrm>
            <a:off x="6030118" y="3902591"/>
            <a:ext cx="2502322" cy="469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1000" b="0" i="0" u="none" strike="noStrike" kern="1200" cap="none" spc="0" normalizeH="0" baseline="0" noProof="0" dirty="0">
                <a:ln>
                  <a:noFill/>
                </a:ln>
                <a:solidFill>
                  <a:prstClr val="black">
                    <a:lumMod val="50000"/>
                    <a:lumOff val="50000"/>
                  </a:prstClr>
                </a:solidFill>
                <a:effectLst/>
                <a:uLnTx/>
                <a:uFillTx/>
                <a:latin typeface="微软雅黑" panose="020B0503020204020204" charset="-122"/>
                <a:ea typeface="微软雅黑" panose="020B0503020204020204" charset="-122"/>
                <a:cs typeface="+mn-cs"/>
              </a:rPr>
              <a:t>单击此处添加文本单击此处添加</a:t>
            </a:r>
            <a:r>
              <a:rPr kumimoji="0" lang="zh-CN" altLang="en-US" sz="1000" b="0" i="0" u="none" strike="noStrike" kern="1200" cap="none" spc="0" normalizeH="0" baseline="0" noProof="0" dirty="0" smtClean="0">
                <a:ln>
                  <a:noFill/>
                </a:ln>
                <a:solidFill>
                  <a:prstClr val="black">
                    <a:lumMod val="50000"/>
                    <a:lumOff val="50000"/>
                  </a:prstClr>
                </a:solidFill>
                <a:effectLst/>
                <a:uLnTx/>
                <a:uFillTx/>
                <a:latin typeface="微软雅黑" panose="020B0503020204020204" charset="-122"/>
                <a:ea typeface="微软雅黑" panose="020B0503020204020204" charset="-122"/>
                <a:cs typeface="+mn-cs"/>
              </a:rPr>
              <a:t>文本</a:t>
            </a:r>
            <a:endParaRPr kumimoji="0" lang="en-US" altLang="zh-CN" sz="1000" b="0" i="0" u="none" strike="noStrike" kern="1200" cap="none" spc="0" normalizeH="0" baseline="0" noProof="0" dirty="0" smtClean="0">
              <a:ln>
                <a:noFill/>
              </a:ln>
              <a:solidFill>
                <a:prstClr val="black">
                  <a:lumMod val="50000"/>
                  <a:lumOff val="50000"/>
                </a:prstClr>
              </a:solidFill>
              <a:effectLst/>
              <a:uLnTx/>
              <a:uFillTx/>
              <a:latin typeface="微软雅黑" panose="020B0503020204020204" charset="-122"/>
              <a:ea typeface="微软雅黑" panose="020B0503020204020204" charset="-122"/>
              <a:cs typeface="+mn-cs"/>
            </a:endParaRPr>
          </a:p>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1000" b="0" i="0" u="none" strike="noStrike" kern="1200" cap="none" spc="0" normalizeH="0" baseline="0" noProof="0" dirty="0" smtClean="0">
                <a:ln>
                  <a:noFill/>
                </a:ln>
                <a:solidFill>
                  <a:prstClr val="black">
                    <a:lumMod val="50000"/>
                    <a:lumOff val="50000"/>
                  </a:prstClr>
                </a:solidFill>
                <a:effectLst/>
                <a:uLnTx/>
                <a:uFillTx/>
                <a:latin typeface="微软雅黑" panose="020B0503020204020204" charset="-122"/>
                <a:ea typeface="微软雅黑" panose="020B0503020204020204" charset="-122"/>
                <a:cs typeface="+mn-cs"/>
              </a:rPr>
              <a:t>单击</a:t>
            </a:r>
            <a:r>
              <a:rPr kumimoji="0" lang="zh-CN" altLang="en-US" sz="1000" b="0" i="0" u="none" strike="noStrike" kern="1200" cap="none" spc="0" normalizeH="0" baseline="0" noProof="0" dirty="0">
                <a:ln>
                  <a:noFill/>
                </a:ln>
                <a:solidFill>
                  <a:prstClr val="black">
                    <a:lumMod val="50000"/>
                    <a:lumOff val="50000"/>
                  </a:prstClr>
                </a:solidFill>
                <a:effectLst/>
                <a:uLnTx/>
                <a:uFillTx/>
                <a:latin typeface="微软雅黑" panose="020B0503020204020204" charset="-122"/>
                <a:ea typeface="微软雅黑" panose="020B0503020204020204" charset="-122"/>
                <a:cs typeface="+mn-cs"/>
              </a:rPr>
              <a:t>此处添加文本单击此处添加</a:t>
            </a:r>
            <a:r>
              <a:rPr kumimoji="0" lang="zh-CN" altLang="en-US" sz="1000" b="0" i="0" u="none" strike="noStrike" kern="1200" cap="none" spc="0" normalizeH="0" baseline="0" noProof="0" dirty="0" smtClean="0">
                <a:ln>
                  <a:noFill/>
                </a:ln>
                <a:solidFill>
                  <a:prstClr val="black">
                    <a:lumMod val="50000"/>
                    <a:lumOff val="50000"/>
                  </a:prstClr>
                </a:solidFill>
                <a:effectLst/>
                <a:uLnTx/>
                <a:uFillTx/>
                <a:latin typeface="微软雅黑" panose="020B0503020204020204" charset="-122"/>
                <a:ea typeface="微软雅黑" panose="020B0503020204020204" charset="-122"/>
                <a:cs typeface="+mn-cs"/>
              </a:rPr>
              <a:t>文本</a:t>
            </a:r>
            <a:endParaRPr kumimoji="0" lang="en-US" altLang="zh-CN" sz="1000" b="0" i="0" u="none" strike="noStrike" kern="1200" cap="none" spc="0" normalizeH="0" baseline="0" noProof="0" dirty="0">
              <a:ln>
                <a:noFill/>
              </a:ln>
              <a:solidFill>
                <a:prstClr val="black">
                  <a:lumMod val="50000"/>
                  <a:lumOff val="50000"/>
                </a:prstClr>
              </a:solidFill>
              <a:effectLst/>
              <a:uLnTx/>
              <a:uFillTx/>
              <a:latin typeface="微软雅黑" panose="020B0503020204020204" charset="-122"/>
              <a:ea typeface="微软雅黑" panose="020B0503020204020204" charset="-122"/>
              <a:cs typeface="+mn-cs"/>
            </a:endParaRPr>
          </a:p>
        </p:txBody>
      </p:sp>
      <p:sp>
        <p:nvSpPr>
          <p:cNvPr id="34" name="TextBox 33"/>
          <p:cNvSpPr txBox="1"/>
          <p:nvPr/>
        </p:nvSpPr>
        <p:spPr>
          <a:xfrm>
            <a:off x="-41955" y="-2540818"/>
            <a:ext cx="24878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smtClean="0">
                <a:ln>
                  <a:noFill/>
                </a:ln>
                <a:solidFill>
                  <a:prstClr val="black"/>
                </a:solidFill>
                <a:effectLst/>
                <a:uLnTx/>
                <a:uFillTx/>
                <a:latin typeface="Arial" panose="020B0604020202020204"/>
                <a:ea typeface="微软雅黑" panose="020B0503020204020204" charset="-122"/>
                <a:cs typeface="+mn-cs"/>
              </a:rPr>
              <a:t> </a:t>
            </a:r>
            <a:endParaRPr kumimoji="0" lang="zh-CN" altLang="en-US" sz="1800" b="0" i="0" u="none" strike="noStrike" kern="1200" cap="none" spc="0" normalizeH="0" baseline="0" noProof="0" dirty="0">
              <a:ln>
                <a:noFill/>
              </a:ln>
              <a:solidFill>
                <a:prstClr val="black"/>
              </a:solidFill>
              <a:effectLst/>
              <a:uLnTx/>
              <a:uFillTx/>
              <a:latin typeface="Arial" panose="020B0604020202020204"/>
              <a:ea typeface="微软雅黑" panose="020B0503020204020204" charset="-122"/>
              <a:cs typeface="+mn-cs"/>
            </a:endParaRPr>
          </a:p>
        </p:txBody>
      </p:sp>
      <p:sp>
        <p:nvSpPr>
          <p:cNvPr id="2" name="标题 1"/>
          <p:cNvSpPr>
            <a:spLocks noGrp="1"/>
          </p:cNvSpPr>
          <p:nvPr>
            <p:ph type="title"/>
          </p:nvPr>
        </p:nvSpPr>
        <p:spPr/>
        <p:txBody>
          <a:bodyPr/>
          <a:lstStyle/>
          <a:p>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drap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par>
                                <p:cTn id="13" presetID="22" presetClass="entr" presetSubtype="4" fill="hold" grpId="0" nodeType="withEffect">
                                  <p:stCondLst>
                                    <p:cond delay="100"/>
                                  </p:stCondLst>
                                  <p:childTnLst>
                                    <p:set>
                                      <p:cBhvr>
                                        <p:cTn id="14" dur="1" fill="hold">
                                          <p:stCondLst>
                                            <p:cond delay="0"/>
                                          </p:stCondLst>
                                        </p:cTn>
                                        <p:tgtEl>
                                          <p:spTgt spid="11"/>
                                        </p:tgtEl>
                                        <p:attrNameLst>
                                          <p:attrName>style.visibility</p:attrName>
                                        </p:attrNameLst>
                                      </p:cBhvr>
                                      <p:to>
                                        <p:strVal val="visible"/>
                                      </p:to>
                                    </p:set>
                                    <p:animEffect transition="in" filter="wipe(down)">
                                      <p:cBhvr>
                                        <p:cTn id="15" dur="500"/>
                                        <p:tgtEl>
                                          <p:spTgt spid="11"/>
                                        </p:tgtEl>
                                      </p:cBhvr>
                                    </p:animEffect>
                                  </p:childTnLst>
                                </p:cTn>
                              </p:par>
                              <p:par>
                                <p:cTn id="16" presetID="22" presetClass="entr" presetSubtype="4" fill="hold" grpId="0" nodeType="withEffect">
                                  <p:stCondLst>
                                    <p:cond delay="200"/>
                                  </p:stCondLst>
                                  <p:childTnLst>
                                    <p:set>
                                      <p:cBhvr>
                                        <p:cTn id="17" dur="1" fill="hold">
                                          <p:stCondLst>
                                            <p:cond delay="0"/>
                                          </p:stCondLst>
                                        </p:cTn>
                                        <p:tgtEl>
                                          <p:spTgt spid="12"/>
                                        </p:tgtEl>
                                        <p:attrNameLst>
                                          <p:attrName>style.visibility</p:attrName>
                                        </p:attrNameLst>
                                      </p:cBhvr>
                                      <p:to>
                                        <p:strVal val="visible"/>
                                      </p:to>
                                    </p:set>
                                    <p:animEffect transition="in" filter="wipe(down)">
                                      <p:cBhvr>
                                        <p:cTn id="18" dur="500"/>
                                        <p:tgtEl>
                                          <p:spTgt spid="12"/>
                                        </p:tgtEl>
                                      </p:cBhvr>
                                    </p:animEffect>
                                  </p:childTnLst>
                                </p:cTn>
                              </p:par>
                              <p:par>
                                <p:cTn id="19" presetID="22" presetClass="entr" presetSubtype="4" fill="hold" grpId="0" nodeType="withEffect">
                                  <p:stCondLst>
                                    <p:cond delay="200"/>
                                  </p:stCondLst>
                                  <p:childTnLst>
                                    <p:set>
                                      <p:cBhvr>
                                        <p:cTn id="20" dur="1" fill="hold">
                                          <p:stCondLst>
                                            <p:cond delay="0"/>
                                          </p:stCondLst>
                                        </p:cTn>
                                        <p:tgtEl>
                                          <p:spTgt spid="13"/>
                                        </p:tgtEl>
                                        <p:attrNameLst>
                                          <p:attrName>style.visibility</p:attrName>
                                        </p:attrNameLst>
                                      </p:cBhvr>
                                      <p:to>
                                        <p:strVal val="visible"/>
                                      </p:to>
                                    </p:set>
                                    <p:animEffect transition="in" filter="wipe(down)">
                                      <p:cBhvr>
                                        <p:cTn id="21" dur="500"/>
                                        <p:tgtEl>
                                          <p:spTgt spid="13"/>
                                        </p:tgtEl>
                                      </p:cBhvr>
                                    </p:animEffect>
                                  </p:childTnLst>
                                </p:cTn>
                              </p:par>
                            </p:childTnLst>
                          </p:cTn>
                        </p:par>
                        <p:par>
                          <p:cTn id="22" fill="hold">
                            <p:stCondLst>
                              <p:cond delay="1000"/>
                            </p:stCondLst>
                            <p:childTnLst>
                              <p:par>
                                <p:cTn id="23" presetID="10" presetClass="entr" presetSubtype="0" fill="hold" grpId="0" nodeType="after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500"/>
                                        <p:tgtEl>
                                          <p:spTgt spid="17"/>
                                        </p:tgtEl>
                                      </p:cBhvr>
                                    </p:animEffect>
                                  </p:childTnLst>
                                </p:cTn>
                              </p:par>
                            </p:childTnLst>
                          </p:cTn>
                        </p:par>
                        <p:par>
                          <p:cTn id="35" fill="hold">
                            <p:stCondLst>
                              <p:cond delay="1500"/>
                            </p:stCondLst>
                            <p:childTnLst>
                              <p:par>
                                <p:cTn id="36" presetID="22" presetClass="entr" presetSubtype="4" fill="hold" grpId="0" nodeType="after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down)">
                                      <p:cBhvr>
                                        <p:cTn id="38" dur="500"/>
                                        <p:tgtEl>
                                          <p:spTgt spid="9"/>
                                        </p:tgtEl>
                                      </p:cBhvr>
                                    </p:animEffect>
                                  </p:childTnLst>
                                </p:cTn>
                              </p:par>
                            </p:childTnLst>
                          </p:cTn>
                        </p:par>
                        <p:par>
                          <p:cTn id="39" fill="hold">
                            <p:stCondLst>
                              <p:cond delay="2000"/>
                            </p:stCondLst>
                            <p:childTnLst>
                              <p:par>
                                <p:cTn id="40" presetID="10" presetClass="entr" presetSubtype="0" fill="hold" nodeType="after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500"/>
                                        <p:tgtEl>
                                          <p:spTgt spid="18"/>
                                        </p:tgtEl>
                                      </p:cBhvr>
                                    </p:animEffect>
                                  </p:childTnLst>
                                </p:cTn>
                              </p:par>
                            </p:childTnLst>
                          </p:cTn>
                        </p:par>
                        <p:par>
                          <p:cTn id="43" fill="hold">
                            <p:stCondLst>
                              <p:cond delay="2500"/>
                            </p:stCondLst>
                            <p:childTnLst>
                              <p:par>
                                <p:cTn id="44" presetID="2" presetClass="entr" presetSubtype="2" decel="100000"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 calcmode="lin" valueType="num">
                                      <p:cBhvr additive="base">
                                        <p:cTn id="46" dur="500" fill="hold"/>
                                        <p:tgtEl>
                                          <p:spTgt spid="21"/>
                                        </p:tgtEl>
                                        <p:attrNameLst>
                                          <p:attrName>ppt_x</p:attrName>
                                        </p:attrNameLst>
                                      </p:cBhvr>
                                      <p:tavLst>
                                        <p:tav tm="0">
                                          <p:val>
                                            <p:strVal val="1+#ppt_w/2"/>
                                          </p:val>
                                        </p:tav>
                                        <p:tav tm="100000">
                                          <p:val>
                                            <p:strVal val="#ppt_x"/>
                                          </p:val>
                                        </p:tav>
                                      </p:tavLst>
                                    </p:anim>
                                    <p:anim calcmode="lin" valueType="num">
                                      <p:cBhvr additive="base">
                                        <p:cTn id="47" dur="500" fill="hold"/>
                                        <p:tgtEl>
                                          <p:spTgt spid="21"/>
                                        </p:tgtEl>
                                        <p:attrNameLst>
                                          <p:attrName>ppt_y</p:attrName>
                                        </p:attrNameLst>
                                      </p:cBhvr>
                                      <p:tavLst>
                                        <p:tav tm="0">
                                          <p:val>
                                            <p:strVal val="#ppt_y"/>
                                          </p:val>
                                        </p:tav>
                                        <p:tav tm="100000">
                                          <p:val>
                                            <p:strVal val="#ppt_y"/>
                                          </p:val>
                                        </p:tav>
                                      </p:tavLst>
                                    </p:anim>
                                  </p:childTnLst>
                                </p:cTn>
                              </p:par>
                            </p:childTnLst>
                          </p:cTn>
                        </p:par>
                        <p:par>
                          <p:cTn id="48" fill="hold">
                            <p:stCondLst>
                              <p:cond delay="3000"/>
                            </p:stCondLst>
                            <p:childTnLst>
                              <p:par>
                                <p:cTn id="49" presetID="10" presetClass="entr" presetSubtype="0"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Effect transition="in" filter="fade">
                                      <p:cBhvr>
                                        <p:cTn id="51" dur="500"/>
                                        <p:tgtEl>
                                          <p:spTgt spid="22"/>
                                        </p:tgtEl>
                                      </p:cBhvr>
                                    </p:animEffect>
                                  </p:childTnLst>
                                </p:cTn>
                              </p:par>
                            </p:childTnLst>
                          </p:cTn>
                        </p:par>
                        <p:par>
                          <p:cTn id="52" fill="hold">
                            <p:stCondLst>
                              <p:cond delay="3500"/>
                            </p:stCondLst>
                            <p:childTnLst>
                              <p:par>
                                <p:cTn id="53" presetID="2" presetClass="entr" presetSubtype="2" decel="100000" fill="hold" grpId="0" nodeType="after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500" fill="hold"/>
                                        <p:tgtEl>
                                          <p:spTgt spid="25"/>
                                        </p:tgtEl>
                                        <p:attrNameLst>
                                          <p:attrName>ppt_x</p:attrName>
                                        </p:attrNameLst>
                                      </p:cBhvr>
                                      <p:tavLst>
                                        <p:tav tm="0">
                                          <p:val>
                                            <p:strVal val="1+#ppt_w/2"/>
                                          </p:val>
                                        </p:tav>
                                        <p:tav tm="100000">
                                          <p:val>
                                            <p:strVal val="#ppt_x"/>
                                          </p:val>
                                        </p:tav>
                                      </p:tavLst>
                                    </p:anim>
                                    <p:anim calcmode="lin" valueType="num">
                                      <p:cBhvr additive="base">
                                        <p:cTn id="56" dur="500" fill="hold"/>
                                        <p:tgtEl>
                                          <p:spTgt spid="25"/>
                                        </p:tgtEl>
                                        <p:attrNameLst>
                                          <p:attrName>ppt_y</p:attrName>
                                        </p:attrNameLst>
                                      </p:cBhvr>
                                      <p:tavLst>
                                        <p:tav tm="0">
                                          <p:val>
                                            <p:strVal val="#ppt_y"/>
                                          </p:val>
                                        </p:tav>
                                        <p:tav tm="100000">
                                          <p:val>
                                            <p:strVal val="#ppt_y"/>
                                          </p:val>
                                        </p:tav>
                                      </p:tavLst>
                                    </p:anim>
                                  </p:childTnLst>
                                </p:cTn>
                              </p:par>
                            </p:childTnLst>
                          </p:cTn>
                        </p:par>
                        <p:par>
                          <p:cTn id="57" fill="hold">
                            <p:stCondLst>
                              <p:cond delay="4000"/>
                            </p:stCondLst>
                            <p:childTnLst>
                              <p:par>
                                <p:cTn id="58" presetID="10" presetClass="entr" presetSubtype="0" fill="hold" nodeType="afterEffect">
                                  <p:stCondLst>
                                    <p:cond delay="0"/>
                                  </p:stCondLst>
                                  <p:childTnLst>
                                    <p:set>
                                      <p:cBhvr>
                                        <p:cTn id="59" dur="1" fill="hold">
                                          <p:stCondLst>
                                            <p:cond delay="0"/>
                                          </p:stCondLst>
                                        </p:cTn>
                                        <p:tgtEl>
                                          <p:spTgt spid="26"/>
                                        </p:tgtEl>
                                        <p:attrNameLst>
                                          <p:attrName>style.visibility</p:attrName>
                                        </p:attrNameLst>
                                      </p:cBhvr>
                                      <p:to>
                                        <p:strVal val="visible"/>
                                      </p:to>
                                    </p:set>
                                    <p:animEffect transition="in" filter="fade">
                                      <p:cBhvr>
                                        <p:cTn id="60" dur="500"/>
                                        <p:tgtEl>
                                          <p:spTgt spid="26"/>
                                        </p:tgtEl>
                                      </p:cBhvr>
                                    </p:animEffect>
                                  </p:childTnLst>
                                </p:cTn>
                              </p:par>
                            </p:childTnLst>
                          </p:cTn>
                        </p:par>
                        <p:par>
                          <p:cTn id="61" fill="hold">
                            <p:stCondLst>
                              <p:cond delay="4500"/>
                            </p:stCondLst>
                            <p:childTnLst>
                              <p:par>
                                <p:cTn id="62" presetID="2" presetClass="entr" presetSubtype="2" decel="100000"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 calcmode="lin" valueType="num">
                                      <p:cBhvr additive="base">
                                        <p:cTn id="64" dur="500" fill="hold"/>
                                        <p:tgtEl>
                                          <p:spTgt spid="29"/>
                                        </p:tgtEl>
                                        <p:attrNameLst>
                                          <p:attrName>ppt_x</p:attrName>
                                        </p:attrNameLst>
                                      </p:cBhvr>
                                      <p:tavLst>
                                        <p:tav tm="0">
                                          <p:val>
                                            <p:strVal val="1+#ppt_w/2"/>
                                          </p:val>
                                        </p:tav>
                                        <p:tav tm="100000">
                                          <p:val>
                                            <p:strVal val="#ppt_x"/>
                                          </p:val>
                                        </p:tav>
                                      </p:tavLst>
                                    </p:anim>
                                    <p:anim calcmode="lin" valueType="num">
                                      <p:cBhvr additive="base">
                                        <p:cTn id="65" dur="500" fill="hold"/>
                                        <p:tgtEl>
                                          <p:spTgt spid="29"/>
                                        </p:tgtEl>
                                        <p:attrNameLst>
                                          <p:attrName>ppt_y</p:attrName>
                                        </p:attrNameLst>
                                      </p:cBhvr>
                                      <p:tavLst>
                                        <p:tav tm="0">
                                          <p:val>
                                            <p:strVal val="#ppt_y"/>
                                          </p:val>
                                        </p:tav>
                                        <p:tav tm="100000">
                                          <p:val>
                                            <p:strVal val="#ppt_y"/>
                                          </p:val>
                                        </p:tav>
                                      </p:tavLst>
                                    </p:anim>
                                  </p:childTnLst>
                                </p:cTn>
                              </p:par>
                            </p:childTnLst>
                          </p:cTn>
                        </p:par>
                        <p:par>
                          <p:cTn id="66" fill="hold">
                            <p:stCondLst>
                              <p:cond delay="5000"/>
                            </p:stCondLst>
                            <p:childTnLst>
                              <p:par>
                                <p:cTn id="67" presetID="10" presetClass="entr" presetSubtype="0" fill="hold" nodeType="after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fade">
                                      <p:cBhvr>
                                        <p:cTn id="69" dur="500"/>
                                        <p:tgtEl>
                                          <p:spTgt spid="30"/>
                                        </p:tgtEl>
                                      </p:cBhvr>
                                    </p:animEffect>
                                  </p:childTnLst>
                                </p:cTn>
                              </p:par>
                            </p:childTnLst>
                          </p:cTn>
                        </p:par>
                        <p:par>
                          <p:cTn id="70" fill="hold">
                            <p:stCondLst>
                              <p:cond delay="5500"/>
                            </p:stCondLst>
                            <p:childTnLst>
                              <p:par>
                                <p:cTn id="71" presetID="2" presetClass="entr" presetSubtype="2" decel="100000"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additive="base">
                                        <p:cTn id="73" dur="500" fill="hold"/>
                                        <p:tgtEl>
                                          <p:spTgt spid="33"/>
                                        </p:tgtEl>
                                        <p:attrNameLst>
                                          <p:attrName>ppt_x</p:attrName>
                                        </p:attrNameLst>
                                      </p:cBhvr>
                                      <p:tavLst>
                                        <p:tav tm="0">
                                          <p:val>
                                            <p:strVal val="1+#ppt_w/2"/>
                                          </p:val>
                                        </p:tav>
                                        <p:tav tm="100000">
                                          <p:val>
                                            <p:strVal val="#ppt_x"/>
                                          </p:val>
                                        </p:tav>
                                      </p:tavLst>
                                    </p:anim>
                                    <p:anim calcmode="lin" valueType="num">
                                      <p:cBhvr additive="base">
                                        <p:cTn id="74" dur="500" fill="hold"/>
                                        <p:tgtEl>
                                          <p:spTgt spid="33"/>
                                        </p:tgtEl>
                                        <p:attrNameLst>
                                          <p:attrName>ppt_y</p:attrName>
                                        </p:attrNameLst>
                                      </p:cBhvr>
                                      <p:tavLst>
                                        <p:tav tm="0">
                                          <p:val>
                                            <p:strVal val="#ppt_y"/>
                                          </p:val>
                                        </p:tav>
                                        <p:tav tm="100000">
                                          <p:val>
                                            <p:strVal val="#ppt_y"/>
                                          </p:val>
                                        </p:tav>
                                      </p:tavLst>
                                    </p:anim>
                                  </p:childTnLst>
                                </p:cTn>
                              </p:par>
                            </p:childTnLst>
                          </p:cTn>
                        </p:par>
                        <p:par>
                          <p:cTn id="75" fill="hold">
                            <p:stCondLst>
                              <p:cond delay="6000"/>
                            </p:stCondLst>
                            <p:childTnLst>
                              <p:par>
                                <p:cTn id="76" presetID="10" presetClass="entr" presetSubtype="0" fill="hold" grpId="0" nodeType="afterEffect">
                                  <p:stCondLst>
                                    <p:cond delay="0"/>
                                  </p:stCondLst>
                                  <p:childTnLst>
                                    <p:set>
                                      <p:cBhvr>
                                        <p:cTn id="77" dur="1" fill="hold">
                                          <p:stCondLst>
                                            <p:cond delay="0"/>
                                          </p:stCondLst>
                                        </p:cTn>
                                        <p:tgtEl>
                                          <p:spTgt spid="34"/>
                                        </p:tgtEl>
                                        <p:attrNameLst>
                                          <p:attrName>style.visibility</p:attrName>
                                        </p:attrNameLst>
                                      </p:cBhvr>
                                      <p:to>
                                        <p:strVal val="visible"/>
                                      </p:to>
                                    </p:set>
                                    <p:animEffect transition="in" filter="fade">
                                      <p:cBhvr>
                                        <p:cTn id="78"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p:bldP spid="15" grpId="0"/>
      <p:bldP spid="16" grpId="0"/>
      <p:bldP spid="17" grpId="0"/>
      <p:bldP spid="21" grpId="0"/>
      <p:bldP spid="25" grpId="0"/>
      <p:bldP spid="29" grpId="0"/>
      <p:bldP spid="33" grpId="0"/>
      <p:bldP spid="3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p:cNvSpPr/>
          <p:nvPr/>
        </p:nvSpPr>
        <p:spPr bwMode="auto">
          <a:xfrm>
            <a:off x="1411354" y="3287414"/>
            <a:ext cx="3168650" cy="1368425"/>
          </a:xfrm>
          <a:prstGeom prst="roundRect">
            <a:avLst>
              <a:gd name="adj" fmla="val 0"/>
            </a:avLst>
          </a:prstGeom>
        </p:spPr>
        <p:style>
          <a:lnRef idx="2">
            <a:schemeClr val="accent2"/>
          </a:lnRef>
          <a:fillRef idx="1">
            <a:schemeClr val="lt1"/>
          </a:fillRef>
          <a:effectRef idx="0">
            <a:schemeClr val="accent2"/>
          </a:effectRef>
          <a:fontRef idx="minor">
            <a:schemeClr val="dk1"/>
          </a:fontRef>
        </p:style>
        <p:txBody>
          <a:bodyPr lIns="91430" tIns="45716" rIns="91430" bIns="45716" anchor="ctr"/>
          <a:lstStyle/>
          <a:p>
            <a:pPr marL="0" marR="0" lvl="2" indent="0" algn="ctr" defTabSz="914400" rtl="0" eaLnBrk="0" fontAlgn="ctr" latinLnBrk="0" hangingPunct="0">
              <a:lnSpc>
                <a:spcPct val="100000"/>
              </a:lnSpc>
              <a:spcBef>
                <a:spcPts val="0"/>
              </a:spcBef>
              <a:spcAft>
                <a:spcPts val="0"/>
              </a:spcAft>
              <a:buClr>
                <a:srgbClr val="FF0000"/>
              </a:buClr>
              <a:buSzPct val="70000"/>
              <a:buFont typeface="Wingdings" panose="05000000000000000000" pitchFamily="2" charset="2"/>
              <a:buChar char="n"/>
              <a:tabLst>
                <a:tab pos="135890" algn="l"/>
              </a:tabLst>
              <a:defRPr/>
            </a:pPr>
            <a:endParaRPr kumimoji="0" lang="zh-CN" altLang="en-US" sz="1400" b="0" i="0" u="none" strike="noStrike" kern="1200" cap="none" spc="0" normalizeH="0" baseline="0" noProof="0" dirty="0">
              <a:ln>
                <a:noFill/>
              </a:ln>
              <a:solidFill>
                <a:srgbClr val="0084B4"/>
              </a:solidFill>
              <a:effectLst/>
              <a:uLnTx/>
              <a:uFillTx/>
              <a:latin typeface="微软雅黑" panose="020B0503020204020204" charset="-122"/>
              <a:ea typeface="微软雅黑" panose="020B0503020204020204" charset="-122"/>
              <a:cs typeface="+mn-cs"/>
            </a:endParaRPr>
          </a:p>
        </p:txBody>
      </p:sp>
      <p:sp>
        <p:nvSpPr>
          <p:cNvPr id="4" name="矩形 87"/>
          <p:cNvSpPr>
            <a:spLocks noChangeArrowheads="1"/>
          </p:cNvSpPr>
          <p:nvPr/>
        </p:nvSpPr>
        <p:spPr bwMode="auto">
          <a:xfrm>
            <a:off x="1525430" y="3876049"/>
            <a:ext cx="2940498" cy="524436"/>
          </a:xfrm>
          <a:prstGeom prst="rect">
            <a:avLst/>
          </a:prstGeom>
          <a:noFill/>
          <a:ln w="9525">
            <a:noFill/>
            <a:miter lim="800000"/>
          </a:ln>
        </p:spPr>
        <p:txBody>
          <a:bodyPr lIns="91430" tIns="45716" rIns="91430" bIns="45716">
            <a:spAutoFit/>
          </a:bodyPr>
          <a:lstStyle/>
          <a:p>
            <a:pPr marL="0" marR="0" lvl="0" indent="0" algn="ctr" defTabSz="914400" rtl="0" eaLnBrk="0" fontAlgn="ctr" latinLnBrk="0" hangingPunct="0">
              <a:lnSpc>
                <a:spcPct val="100000"/>
              </a:lnSpc>
              <a:spcBef>
                <a:spcPts val="0"/>
              </a:spcBef>
              <a:spcAft>
                <a:spcPts val="0"/>
              </a:spcAft>
              <a:buClr>
                <a:srgbClr val="FF0000"/>
              </a:buClr>
              <a:buSzPct val="70000"/>
              <a:buFontTx/>
              <a:buNone/>
              <a:defRPr/>
            </a:pPr>
            <a:r>
              <a:rPr kumimoji="0" lang="zh-CN" altLang="en-US" sz="14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rPr>
              <a:t>点击添加文本 点击添加文本</a:t>
            </a:r>
          </a:p>
          <a:p>
            <a:pPr marL="0" marR="0" lvl="0" indent="0" algn="ctr" defTabSz="914400" rtl="0" eaLnBrk="0" fontAlgn="ctr" latinLnBrk="0" hangingPunct="0">
              <a:lnSpc>
                <a:spcPct val="100000"/>
              </a:lnSpc>
              <a:spcBef>
                <a:spcPts val="0"/>
              </a:spcBef>
              <a:spcAft>
                <a:spcPts val="0"/>
              </a:spcAft>
              <a:buClr>
                <a:srgbClr val="FF0000"/>
              </a:buClr>
              <a:buSzPct val="70000"/>
              <a:buFontTx/>
              <a:buNone/>
              <a:defRPr/>
            </a:pPr>
            <a:r>
              <a:rPr kumimoji="0" lang="zh-CN" altLang="en-US" sz="14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rPr>
              <a:t>点击添加文本 点击添加文本</a:t>
            </a:r>
          </a:p>
        </p:txBody>
      </p:sp>
      <p:sp>
        <p:nvSpPr>
          <p:cNvPr id="5" name="圆角矩形 4"/>
          <p:cNvSpPr/>
          <p:nvPr/>
        </p:nvSpPr>
        <p:spPr bwMode="auto">
          <a:xfrm>
            <a:off x="1411354" y="1131590"/>
            <a:ext cx="3168650" cy="1366837"/>
          </a:xfrm>
          <a:prstGeom prst="roundRect">
            <a:avLst>
              <a:gd name="adj" fmla="val 0"/>
            </a:avLst>
          </a:prstGeom>
          <a:noFill/>
        </p:spPr>
        <p:style>
          <a:lnRef idx="2">
            <a:schemeClr val="accent3"/>
          </a:lnRef>
          <a:fillRef idx="1">
            <a:schemeClr val="lt1"/>
          </a:fillRef>
          <a:effectRef idx="0">
            <a:schemeClr val="accent3"/>
          </a:effectRef>
          <a:fontRef idx="minor">
            <a:schemeClr val="dk1"/>
          </a:fontRef>
        </p:style>
        <p:txBody>
          <a:bodyPr lIns="91430" tIns="45716" rIns="91430" bIns="45716" anchor="ctr"/>
          <a:lstStyle/>
          <a:p>
            <a:pPr marL="0" marR="0" lvl="2" indent="0" algn="ctr" defTabSz="914400" rtl="0" eaLnBrk="0" fontAlgn="ctr" latinLnBrk="0" hangingPunct="0">
              <a:lnSpc>
                <a:spcPct val="100000"/>
              </a:lnSpc>
              <a:spcBef>
                <a:spcPts val="0"/>
              </a:spcBef>
              <a:spcAft>
                <a:spcPts val="0"/>
              </a:spcAft>
              <a:buClr>
                <a:srgbClr val="FF0000"/>
              </a:buClr>
              <a:buSzPct val="70000"/>
              <a:buFont typeface="Wingdings" panose="05000000000000000000" pitchFamily="2" charset="2"/>
              <a:buChar char="n"/>
              <a:tabLst>
                <a:tab pos="135890" algn="l"/>
              </a:tabLst>
              <a:defRPr/>
            </a:pPr>
            <a:endParaRPr kumimoji="0" lang="zh-CN" altLang="en-US" sz="14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p:txBody>
      </p:sp>
      <p:sp>
        <p:nvSpPr>
          <p:cNvPr id="6" name="矩形 87"/>
          <p:cNvSpPr>
            <a:spLocks noChangeArrowheads="1"/>
          </p:cNvSpPr>
          <p:nvPr/>
        </p:nvSpPr>
        <p:spPr bwMode="auto">
          <a:xfrm>
            <a:off x="1440954" y="1378878"/>
            <a:ext cx="3109451" cy="523219"/>
          </a:xfrm>
          <a:prstGeom prst="rect">
            <a:avLst/>
          </a:prstGeom>
          <a:noFill/>
          <a:ln w="9525">
            <a:noFill/>
            <a:miter lim="800000"/>
          </a:ln>
        </p:spPr>
        <p:txBody>
          <a:bodyPr lIns="91430" tIns="45716" rIns="91430" bIns="45716">
            <a:spAutoFit/>
          </a:bodyPr>
          <a:lstStyle/>
          <a:p>
            <a:pPr marL="0" marR="0" lvl="0" indent="0" algn="ctr" defTabSz="914400" rtl="0" eaLnBrk="0" fontAlgn="ctr" latinLnBrk="0" hangingPunct="0">
              <a:lnSpc>
                <a:spcPct val="100000"/>
              </a:lnSpc>
              <a:spcBef>
                <a:spcPts val="0"/>
              </a:spcBef>
              <a:spcAft>
                <a:spcPts val="0"/>
              </a:spcAft>
              <a:buClr>
                <a:srgbClr val="FF0000"/>
              </a:buClr>
              <a:buSzPct val="70000"/>
              <a:buFontTx/>
              <a:buNone/>
              <a:defRPr/>
            </a:pPr>
            <a:r>
              <a:rPr kumimoji="0" lang="zh-CN" altLang="en-US" sz="14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rPr>
              <a:t>点击添加文本 点击添加文本</a:t>
            </a:r>
          </a:p>
          <a:p>
            <a:pPr marL="0" marR="0" lvl="0" indent="0" algn="ctr" defTabSz="914400" rtl="0" eaLnBrk="0" fontAlgn="ctr" latinLnBrk="0" hangingPunct="0">
              <a:lnSpc>
                <a:spcPct val="100000"/>
              </a:lnSpc>
              <a:spcBef>
                <a:spcPts val="0"/>
              </a:spcBef>
              <a:spcAft>
                <a:spcPts val="0"/>
              </a:spcAft>
              <a:buClr>
                <a:srgbClr val="FF0000"/>
              </a:buClr>
              <a:buSzPct val="70000"/>
              <a:buFontTx/>
              <a:buNone/>
              <a:defRPr/>
            </a:pPr>
            <a:r>
              <a:rPr kumimoji="0" lang="zh-CN" altLang="en-US" sz="14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rPr>
              <a:t>点击添加文本 点击添加文本</a:t>
            </a:r>
          </a:p>
        </p:txBody>
      </p:sp>
      <p:grpSp>
        <p:nvGrpSpPr>
          <p:cNvPr id="7" name="组合 26"/>
          <p:cNvGrpSpPr>
            <a:grpSpLocks noChangeAspect="1"/>
          </p:cNvGrpSpPr>
          <p:nvPr/>
        </p:nvGrpSpPr>
        <p:grpSpPr bwMode="auto">
          <a:xfrm>
            <a:off x="1774893" y="2241253"/>
            <a:ext cx="2443163" cy="554037"/>
            <a:chOff x="855540" y="3513439"/>
            <a:chExt cx="1399872" cy="987727"/>
          </a:xfrm>
          <a:scene3d>
            <a:camera prst="orthographicFront">
              <a:rot lat="0" lon="0" rev="0"/>
            </a:camera>
            <a:lightRig rig="balanced" dir="t">
              <a:rot lat="0" lon="0" rev="8700000"/>
            </a:lightRig>
          </a:scene3d>
        </p:grpSpPr>
        <p:sp>
          <p:nvSpPr>
            <p:cNvPr id="8" name="矩形 7"/>
            <p:cNvSpPr/>
            <p:nvPr/>
          </p:nvSpPr>
          <p:spPr>
            <a:xfrm>
              <a:off x="855540" y="3513439"/>
              <a:ext cx="1399872" cy="987727"/>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marL="0" marR="0" lvl="0" indent="0" algn="ctr" defTabSz="914400" rtl="0" eaLnBrk="0" fontAlgn="ctr" latinLnBrk="0" hangingPunct="0">
                <a:lnSpc>
                  <a:spcPct val="100000"/>
                </a:lnSpc>
                <a:spcBef>
                  <a:spcPts val="0"/>
                </a:spcBef>
                <a:spcAft>
                  <a:spcPts val="0"/>
                </a:spcAft>
                <a:buClr>
                  <a:srgbClr val="FF0000"/>
                </a:buClr>
                <a:buSzPct val="70000"/>
                <a:buFont typeface="Wingdings" panose="05000000000000000000" pitchFamily="2" charset="2"/>
                <a:buChar char="u"/>
                <a:defRPr/>
              </a:pPr>
              <a:endParaRPr kumimoji="0" lang="zh-CN" altLang="en-US" sz="1700" b="1"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9" name="矩形 14"/>
            <p:cNvSpPr>
              <a:spLocks noChangeArrowheads="1"/>
            </p:cNvSpPr>
            <p:nvPr/>
          </p:nvSpPr>
          <p:spPr bwMode="auto">
            <a:xfrm>
              <a:off x="1004859" y="3703801"/>
              <a:ext cx="1101235" cy="631003"/>
            </a:xfrm>
            <a:prstGeom prst="rect">
              <a:avLst/>
            </a:prstGeom>
            <a:noFill/>
            <a:ln w="9525">
              <a:noFill/>
              <a:miter lim="800000"/>
            </a:ln>
            <a:effectLst/>
            <a:sp3d>
              <a:bevelT w="190500" h="38100"/>
            </a:sp3d>
          </p:spPr>
          <p:txBody>
            <a:bodyPr anchor="ctr">
              <a:spAutoFit/>
            </a:bodyPr>
            <a:lstStyle/>
            <a:p>
              <a:pPr marL="0" marR="0" lvl="0" indent="0" algn="ctr" defTabSz="914400" rtl="0" eaLnBrk="1" fontAlgn="ctr" latinLnBrk="0" hangingPunct="1">
                <a:lnSpc>
                  <a:spcPct val="100000"/>
                </a:lnSpc>
                <a:spcBef>
                  <a:spcPts val="0"/>
                </a:spcBef>
                <a:spcAft>
                  <a:spcPts val="0"/>
                </a:spcAft>
                <a:buClr>
                  <a:srgbClr val="FF0000"/>
                </a:buClr>
                <a:buSzPct val="70000"/>
                <a:buFontTx/>
                <a:buNone/>
                <a:defRPr/>
              </a:pPr>
              <a:r>
                <a:rPr kumimoji="1" lang="zh-CN" altLang="en-US" sz="17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添加标题</a:t>
              </a:r>
            </a:p>
          </p:txBody>
        </p:sp>
      </p:grpSp>
      <p:grpSp>
        <p:nvGrpSpPr>
          <p:cNvPr id="10" name="组合 26"/>
          <p:cNvGrpSpPr>
            <a:grpSpLocks noChangeAspect="1"/>
          </p:cNvGrpSpPr>
          <p:nvPr/>
        </p:nvGrpSpPr>
        <p:grpSpPr bwMode="auto">
          <a:xfrm>
            <a:off x="1774893" y="2998490"/>
            <a:ext cx="2443163" cy="555624"/>
            <a:chOff x="855540" y="3513439"/>
            <a:chExt cx="1399872" cy="987727"/>
          </a:xfrm>
          <a:effectLst/>
          <a:scene3d>
            <a:camera prst="orthographicFront">
              <a:rot lat="0" lon="0" rev="0"/>
            </a:camera>
            <a:lightRig rig="balanced" dir="t">
              <a:rot lat="0" lon="0" rev="8700000"/>
            </a:lightRig>
          </a:scene3d>
        </p:grpSpPr>
        <p:sp>
          <p:nvSpPr>
            <p:cNvPr id="11" name="圆角矩形 10"/>
            <p:cNvSpPr/>
            <p:nvPr/>
          </p:nvSpPr>
          <p:spPr>
            <a:xfrm>
              <a:off x="855540" y="3513439"/>
              <a:ext cx="1399872" cy="987727"/>
            </a:xfrm>
            <a:prstGeom prst="roundRect">
              <a:avLst>
                <a:gd name="adj" fmla="val 0"/>
              </a:avLst>
            </a:prstGeom>
            <a:solidFill>
              <a:schemeClr val="accent2"/>
            </a:solidFill>
            <a:ln>
              <a:noFill/>
            </a:ln>
          </p:spPr>
          <p:style>
            <a:lnRef idx="2">
              <a:schemeClr val="accent3"/>
            </a:lnRef>
            <a:fillRef idx="1">
              <a:schemeClr val="lt1"/>
            </a:fillRef>
            <a:effectRef idx="0">
              <a:schemeClr val="accent3"/>
            </a:effectRef>
            <a:fontRef idx="minor">
              <a:schemeClr val="dk1"/>
            </a:fontRef>
          </p:style>
          <p:txBody>
            <a:bodyPr anchor="ctr"/>
            <a:lstStyle/>
            <a:p>
              <a:pPr marL="0" marR="0" lvl="0" indent="0" algn="ctr" defTabSz="914400" rtl="0" eaLnBrk="0" fontAlgn="ctr" latinLnBrk="0" hangingPunct="0">
                <a:lnSpc>
                  <a:spcPct val="100000"/>
                </a:lnSpc>
                <a:spcBef>
                  <a:spcPts val="0"/>
                </a:spcBef>
                <a:spcAft>
                  <a:spcPts val="0"/>
                </a:spcAft>
                <a:buClr>
                  <a:srgbClr val="FF0000"/>
                </a:buClr>
                <a:buSzPct val="70000"/>
                <a:buFont typeface="Wingdings" panose="05000000000000000000" pitchFamily="2" charset="2"/>
                <a:buChar char="u"/>
                <a:defRPr/>
              </a:pPr>
              <a:endParaRPr kumimoji="0" lang="zh-CN" altLang="en-US" sz="1700" b="1"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12" name="矩形 11"/>
            <p:cNvSpPr>
              <a:spLocks noChangeArrowheads="1"/>
            </p:cNvSpPr>
            <p:nvPr/>
          </p:nvSpPr>
          <p:spPr bwMode="auto">
            <a:xfrm>
              <a:off x="930021" y="3692701"/>
              <a:ext cx="1250910" cy="629201"/>
            </a:xfrm>
            <a:prstGeom prst="rect">
              <a:avLst/>
            </a:prstGeom>
            <a:noFill/>
            <a:ln w="9525">
              <a:noFill/>
              <a:miter lim="800000"/>
            </a:ln>
            <a:effectLst/>
            <a:sp3d>
              <a:bevelT w="190500" h="38100"/>
            </a:sp3d>
          </p:spPr>
          <p:txBody>
            <a:bodyPr anchor="ctr">
              <a:spAutoFit/>
            </a:bodyPr>
            <a:lstStyle/>
            <a:p>
              <a:pPr marL="0" marR="0" lvl="0" indent="0" algn="ctr" defTabSz="914400" rtl="0" eaLnBrk="1" fontAlgn="ctr" latinLnBrk="0" hangingPunct="1">
                <a:lnSpc>
                  <a:spcPct val="100000"/>
                </a:lnSpc>
                <a:spcBef>
                  <a:spcPts val="0"/>
                </a:spcBef>
                <a:spcAft>
                  <a:spcPts val="0"/>
                </a:spcAft>
                <a:buClr>
                  <a:srgbClr val="FF0000"/>
                </a:buClr>
                <a:buSzPct val="70000"/>
                <a:buFontTx/>
                <a:buNone/>
                <a:defRPr/>
              </a:pPr>
              <a:r>
                <a:rPr kumimoji="1" lang="zh-CN" altLang="en-US" sz="17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添加标题</a:t>
              </a:r>
            </a:p>
          </p:txBody>
        </p:sp>
      </p:grpSp>
      <p:sp>
        <p:nvSpPr>
          <p:cNvPr id="13" name="Half Frame 12"/>
          <p:cNvSpPr/>
          <p:nvPr/>
        </p:nvSpPr>
        <p:spPr>
          <a:xfrm rot="8097294">
            <a:off x="4725611" y="2527948"/>
            <a:ext cx="500039" cy="549505"/>
          </a:xfrm>
          <a:prstGeom prst="halfFrame">
            <a:avLst/>
          </a:prstGeom>
          <a:solidFill>
            <a:schemeClr val="accent3"/>
          </a:solidFill>
          <a:effectLst/>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14" name="Half Frame 13"/>
          <p:cNvSpPr/>
          <p:nvPr/>
        </p:nvSpPr>
        <p:spPr>
          <a:xfrm rot="8106864">
            <a:off x="4807211" y="2437558"/>
            <a:ext cx="832484" cy="789227"/>
          </a:xfrm>
          <a:prstGeom prst="halfFrame">
            <a:avLst/>
          </a:prstGeom>
          <a:solidFill>
            <a:schemeClr val="accent4"/>
          </a:solidFill>
          <a:effectLst/>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grpSp>
        <p:nvGrpSpPr>
          <p:cNvPr id="15" name="组合 14"/>
          <p:cNvGrpSpPr/>
          <p:nvPr/>
        </p:nvGrpSpPr>
        <p:grpSpPr>
          <a:xfrm>
            <a:off x="6048773" y="1892001"/>
            <a:ext cx="1979611" cy="1981200"/>
            <a:chOff x="6556158" y="1824136"/>
            <a:chExt cx="1979612" cy="1981200"/>
          </a:xfrm>
          <a:effectLst/>
        </p:grpSpPr>
        <p:sp>
          <p:nvSpPr>
            <p:cNvPr id="16" name="Oval 2"/>
            <p:cNvSpPr>
              <a:spLocks noChangeAspect="1" noChangeArrowheads="1"/>
            </p:cNvSpPr>
            <p:nvPr/>
          </p:nvSpPr>
          <p:spPr bwMode="auto">
            <a:xfrm>
              <a:off x="6556158" y="1824136"/>
              <a:ext cx="1979612" cy="1981200"/>
            </a:xfrm>
            <a:prstGeom prst="ellipse">
              <a:avLst/>
            </a:prstGeom>
            <a:solidFill>
              <a:schemeClr val="accent5"/>
            </a:solidFill>
            <a:effectLst/>
          </p:spPr>
          <p:style>
            <a:lnRef idx="3">
              <a:schemeClr val="lt1"/>
            </a:lnRef>
            <a:fillRef idx="1">
              <a:schemeClr val="accent5"/>
            </a:fillRef>
            <a:effectRef idx="1">
              <a:schemeClr val="accent5"/>
            </a:effectRef>
            <a:fontRef idx="minor">
              <a:schemeClr val="lt1"/>
            </a:fontRef>
          </p:style>
          <p:txBody>
            <a:bodyPr anchor="ctr"/>
            <a:lstStyle/>
            <a:p>
              <a:pPr marL="0" marR="0" lvl="0" indent="0" algn="ctr" defTabSz="914400" rtl="0" eaLnBrk="0" fontAlgn="ctr" latinLnBrk="0" hangingPunct="0">
                <a:lnSpc>
                  <a:spcPct val="100000"/>
                </a:lnSpc>
                <a:spcBef>
                  <a:spcPts val="0"/>
                </a:spcBef>
                <a:spcAft>
                  <a:spcPts val="0"/>
                </a:spcAft>
                <a:buClr>
                  <a:srgbClr val="FF0000"/>
                </a:buClr>
                <a:buSzPct val="70000"/>
                <a:buFontTx/>
                <a:buNone/>
                <a:defRPr/>
              </a:pPr>
              <a:endParaRPr kumimoji="0" lang="fr-FR" altLang="zh-CN" sz="17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sp>
          <p:nvSpPr>
            <p:cNvPr id="17" name="Text Box 29"/>
            <p:cNvSpPr txBox="1">
              <a:spLocks noChangeArrowheads="1"/>
            </p:cNvSpPr>
            <p:nvPr/>
          </p:nvSpPr>
          <p:spPr bwMode="gray">
            <a:xfrm>
              <a:off x="6780134" y="2431876"/>
              <a:ext cx="1531793" cy="859651"/>
            </a:xfrm>
            <a:prstGeom prst="rect">
              <a:avLst/>
            </a:prstGeom>
            <a:noFill/>
            <a:ln>
              <a:noFill/>
            </a:ln>
            <a:effectLst/>
          </p:spPr>
          <p:txBody>
            <a:bodyPr>
              <a:spAutoFit/>
            </a:bodyPr>
            <a:lstStyle/>
            <a:p>
              <a:pPr marL="0" marR="0" lvl="0" indent="0" algn="ctr" defTabSz="914400" rtl="0" eaLnBrk="1" fontAlgn="auto" latinLnBrk="0" hangingPunct="1">
                <a:lnSpc>
                  <a:spcPct val="100000"/>
                </a:lnSpc>
                <a:spcBef>
                  <a:spcPts val="0"/>
                </a:spcBef>
                <a:spcAft>
                  <a:spcPts val="0"/>
                </a:spcAft>
                <a:buClr>
                  <a:prstClr val="black"/>
                </a:buClr>
                <a:buSzPct val="120000"/>
                <a:buFontTx/>
                <a:buNone/>
                <a:defRPr/>
              </a:pPr>
              <a:r>
                <a:rPr kumimoji="0" lang="zh-CN" altLang="en-US" sz="2400" b="0" i="0" u="none" strike="noStrike" kern="1200" cap="none" spc="300" normalizeH="0" baseline="0" noProof="0" dirty="0">
                  <a:ln w="12700" cmpd="sng">
                    <a:noFill/>
                    <a:prstDash val="solid"/>
                    <a:miter lim="800000"/>
                  </a:ln>
                  <a:solidFill>
                    <a:prstClr val="white"/>
                  </a:solidFill>
                  <a:effectLst/>
                  <a:uLnTx/>
                  <a:uFillTx/>
                  <a:latin typeface="微软雅黑" panose="020B0503020204020204" charset="-122"/>
                  <a:ea typeface="微软雅黑" panose="020B0503020204020204" charset="-122"/>
                  <a:cs typeface="+mn-cs"/>
                </a:rPr>
                <a:t>点击添加文本</a:t>
              </a:r>
            </a:p>
          </p:txBody>
        </p:sp>
      </p:grpSp>
      <p:sp>
        <p:nvSpPr>
          <p:cNvPr id="18" name="TextBox 17"/>
          <p:cNvSpPr txBox="1"/>
          <p:nvPr/>
        </p:nvSpPr>
        <p:spPr>
          <a:xfrm>
            <a:off x="-41955" y="-2540818"/>
            <a:ext cx="24878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smtClean="0">
                <a:ln>
                  <a:noFill/>
                </a:ln>
                <a:solidFill>
                  <a:prstClr val="black"/>
                </a:solidFill>
                <a:effectLst/>
                <a:uLnTx/>
                <a:uFillTx/>
                <a:latin typeface="Arial" panose="020B0604020202020204"/>
                <a:ea typeface="微软雅黑" panose="020B0503020204020204" charset="-122"/>
                <a:cs typeface="+mn-cs"/>
              </a:rPr>
              <a:t> </a:t>
            </a:r>
            <a:endParaRPr kumimoji="0" lang="zh-CN" altLang="en-US" sz="1800" b="0" i="0" u="none" strike="noStrike" kern="1200" cap="none" spc="0" normalizeH="0" baseline="0" noProof="0" dirty="0">
              <a:ln>
                <a:noFill/>
              </a:ln>
              <a:solidFill>
                <a:prstClr val="black"/>
              </a:solidFill>
              <a:effectLst/>
              <a:uLnTx/>
              <a:uFillTx/>
              <a:latin typeface="Arial" panose="020B0604020202020204"/>
              <a:ea typeface="微软雅黑" panose="020B0503020204020204" charset="-122"/>
              <a:cs typeface="+mn-cs"/>
            </a:endParaRPr>
          </a:p>
        </p:txBody>
      </p:sp>
      <p:sp>
        <p:nvSpPr>
          <p:cNvPr id="2" name="标题 1"/>
          <p:cNvSpPr>
            <a:spLocks noGrp="1"/>
          </p:cNvSpPr>
          <p:nvPr>
            <p:ph type="title"/>
          </p:nvPr>
        </p:nvSpPr>
        <p:spPr/>
        <p:txBody>
          <a:bodyPr/>
          <a:lstStyle/>
          <a:p>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drap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1000"/>
                                        <p:tgtEl>
                                          <p:spTgt spid="10"/>
                                        </p:tgtEl>
                                      </p:cBhvr>
                                    </p:animEffect>
                                  </p:childTnLst>
                                </p:cTn>
                              </p:par>
                            </p:childTnLst>
                          </p:cTn>
                        </p:par>
                        <p:par>
                          <p:cTn id="11" fill="hold">
                            <p:stCondLst>
                              <p:cond delay="1000"/>
                            </p:stCondLst>
                            <p:childTnLst>
                              <p:par>
                                <p:cTn id="12" presetID="12" presetClass="entr" presetSubtype="4"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750"/>
                                        <p:tgtEl>
                                          <p:spTgt spid="5"/>
                                        </p:tgtEl>
                                        <p:attrNameLst>
                                          <p:attrName>ppt_y</p:attrName>
                                        </p:attrNameLst>
                                      </p:cBhvr>
                                      <p:tavLst>
                                        <p:tav tm="0">
                                          <p:val>
                                            <p:strVal val="#ppt_y+#ppt_h*1.125000"/>
                                          </p:val>
                                        </p:tav>
                                        <p:tav tm="100000">
                                          <p:val>
                                            <p:strVal val="#ppt_y"/>
                                          </p:val>
                                        </p:tav>
                                      </p:tavLst>
                                    </p:anim>
                                    <p:animEffect transition="in" filter="wipe(up)">
                                      <p:cBhvr>
                                        <p:cTn id="15" dur="750"/>
                                        <p:tgtEl>
                                          <p:spTgt spid="5"/>
                                        </p:tgtEl>
                                      </p:cBhvr>
                                    </p:animEffect>
                                  </p:childTnLst>
                                </p:cTn>
                              </p:par>
                              <p:par>
                                <p:cTn id="16" presetID="12" presetClass="entr" presetSubtype="1"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750"/>
                                        <p:tgtEl>
                                          <p:spTgt spid="3"/>
                                        </p:tgtEl>
                                        <p:attrNameLst>
                                          <p:attrName>ppt_y</p:attrName>
                                        </p:attrNameLst>
                                      </p:cBhvr>
                                      <p:tavLst>
                                        <p:tav tm="0">
                                          <p:val>
                                            <p:strVal val="#ppt_y-#ppt_h*1.125000"/>
                                          </p:val>
                                        </p:tav>
                                        <p:tav tm="100000">
                                          <p:val>
                                            <p:strVal val="#ppt_y"/>
                                          </p:val>
                                        </p:tav>
                                      </p:tavLst>
                                    </p:anim>
                                    <p:animEffect transition="in" filter="wipe(down)">
                                      <p:cBhvr>
                                        <p:cTn id="19" dur="750"/>
                                        <p:tgtEl>
                                          <p:spTgt spid="3"/>
                                        </p:tgtEl>
                                      </p:cBhvr>
                                    </p:animEffect>
                                  </p:childTnLst>
                                </p:cTn>
                              </p:par>
                            </p:childTnLst>
                          </p:cTn>
                        </p:par>
                        <p:par>
                          <p:cTn id="20" fill="hold">
                            <p:stCondLst>
                              <p:cond delay="2000"/>
                            </p:stCondLst>
                            <p:childTnLst>
                              <p:par>
                                <p:cTn id="21" presetID="12" presetClass="entr" presetSubtype="4" fill="hold" grpId="0" nodeType="afterEffect">
                                  <p:stCondLst>
                                    <p:cond delay="0"/>
                                  </p:stCondLst>
                                  <p:iterate type="lt">
                                    <p:tmPct val="10000"/>
                                  </p:iterate>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p:tgtEl>
                                          <p:spTgt spid="6"/>
                                        </p:tgtEl>
                                        <p:attrNameLst>
                                          <p:attrName>ppt_y</p:attrName>
                                        </p:attrNameLst>
                                      </p:cBhvr>
                                      <p:tavLst>
                                        <p:tav tm="0">
                                          <p:val>
                                            <p:strVal val="#ppt_y+#ppt_h*1.125000"/>
                                          </p:val>
                                        </p:tav>
                                        <p:tav tm="100000">
                                          <p:val>
                                            <p:strVal val="#ppt_y"/>
                                          </p:val>
                                        </p:tav>
                                      </p:tavLst>
                                    </p:anim>
                                    <p:animEffect transition="in" filter="wipe(up)">
                                      <p:cBhvr>
                                        <p:cTn id="24" dur="500"/>
                                        <p:tgtEl>
                                          <p:spTgt spid="6"/>
                                        </p:tgtEl>
                                      </p:cBhvr>
                                    </p:animEffect>
                                  </p:childTnLst>
                                </p:cTn>
                              </p:par>
                              <p:par>
                                <p:cTn id="25" presetID="12" presetClass="entr" presetSubtype="4" fill="hold" grpId="0" nodeType="withEffect">
                                  <p:stCondLst>
                                    <p:cond delay="0"/>
                                  </p:stCondLst>
                                  <p:iterate type="lt">
                                    <p:tmPct val="10000"/>
                                  </p:iterate>
                                  <p:childTnLst>
                                    <p:set>
                                      <p:cBhvr>
                                        <p:cTn id="26" dur="1" fill="hold">
                                          <p:stCondLst>
                                            <p:cond delay="0"/>
                                          </p:stCondLst>
                                        </p:cTn>
                                        <p:tgtEl>
                                          <p:spTgt spid="4"/>
                                        </p:tgtEl>
                                        <p:attrNameLst>
                                          <p:attrName>style.visibility</p:attrName>
                                        </p:attrNameLst>
                                      </p:cBhvr>
                                      <p:to>
                                        <p:strVal val="visible"/>
                                      </p:to>
                                    </p:set>
                                    <p:anim calcmode="lin" valueType="num">
                                      <p:cBhvr additive="base">
                                        <p:cTn id="27" dur="500"/>
                                        <p:tgtEl>
                                          <p:spTgt spid="4"/>
                                        </p:tgtEl>
                                        <p:attrNameLst>
                                          <p:attrName>ppt_y</p:attrName>
                                        </p:attrNameLst>
                                      </p:cBhvr>
                                      <p:tavLst>
                                        <p:tav tm="0">
                                          <p:val>
                                            <p:strVal val="#ppt_y+#ppt_h*1.125000"/>
                                          </p:val>
                                        </p:tav>
                                        <p:tav tm="100000">
                                          <p:val>
                                            <p:strVal val="#ppt_y"/>
                                          </p:val>
                                        </p:tav>
                                      </p:tavLst>
                                    </p:anim>
                                    <p:animEffect transition="in" filter="wipe(up)">
                                      <p:cBhvr>
                                        <p:cTn id="28" dur="500"/>
                                        <p:tgtEl>
                                          <p:spTgt spid="4"/>
                                        </p:tgtEl>
                                      </p:cBhvr>
                                    </p:animEffect>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left)">
                                      <p:cBhvr>
                                        <p:cTn id="32" dur="500"/>
                                        <p:tgtEl>
                                          <p:spTgt spid="13"/>
                                        </p:tgtEl>
                                      </p:cBhvr>
                                    </p:animEffect>
                                  </p:childTnLst>
                                </p:cTn>
                              </p:par>
                            </p:childTnLst>
                          </p:cTn>
                        </p:par>
                        <p:par>
                          <p:cTn id="33" fill="hold">
                            <p:stCondLst>
                              <p:cond delay="4000"/>
                            </p:stCondLst>
                            <p:childTnLst>
                              <p:par>
                                <p:cTn id="34" presetID="22" presetClass="entr" presetSubtype="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wipe(left)">
                                      <p:cBhvr>
                                        <p:cTn id="36" dur="500"/>
                                        <p:tgtEl>
                                          <p:spTgt spid="14"/>
                                        </p:tgtEl>
                                      </p:cBhvr>
                                    </p:animEffect>
                                  </p:childTnLst>
                                </p:cTn>
                              </p:par>
                            </p:childTnLst>
                          </p:cTn>
                        </p:par>
                        <p:par>
                          <p:cTn id="37" fill="hold">
                            <p:stCondLst>
                              <p:cond delay="4500"/>
                            </p:stCondLst>
                            <p:childTnLst>
                              <p:par>
                                <p:cTn id="38" presetID="23" presetClass="entr" presetSubtype="32" fill="hold" nodeType="after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p:cTn id="40" dur="500" fill="hold"/>
                                        <p:tgtEl>
                                          <p:spTgt spid="15"/>
                                        </p:tgtEl>
                                        <p:attrNameLst>
                                          <p:attrName>ppt_w</p:attrName>
                                        </p:attrNameLst>
                                      </p:cBhvr>
                                      <p:tavLst>
                                        <p:tav tm="0">
                                          <p:val>
                                            <p:strVal val="4*#ppt_w"/>
                                          </p:val>
                                        </p:tav>
                                        <p:tav tm="100000">
                                          <p:val>
                                            <p:strVal val="#ppt_w"/>
                                          </p:val>
                                        </p:tav>
                                      </p:tavLst>
                                    </p:anim>
                                    <p:anim calcmode="lin" valueType="num">
                                      <p:cBhvr>
                                        <p:cTn id="41" dur="500" fill="hold"/>
                                        <p:tgtEl>
                                          <p:spTgt spid="15"/>
                                        </p:tgtEl>
                                        <p:attrNameLst>
                                          <p:attrName>ppt_h</p:attrName>
                                        </p:attrNameLst>
                                      </p:cBhvr>
                                      <p:tavLst>
                                        <p:tav tm="0">
                                          <p:val>
                                            <p:strVal val="4*#ppt_h"/>
                                          </p:val>
                                        </p:tav>
                                        <p:tav tm="100000">
                                          <p:val>
                                            <p:strVal val="#ppt_h"/>
                                          </p:val>
                                        </p:tav>
                                      </p:tavLst>
                                    </p:anim>
                                  </p:childTnLst>
                                </p:cTn>
                              </p:par>
                              <p:par>
                                <p:cTn id="42" presetID="8" presetClass="emph" presetSubtype="0" fill="hold" nodeType="withEffect">
                                  <p:stCondLst>
                                    <p:cond delay="0"/>
                                  </p:stCondLst>
                                  <p:childTnLst>
                                    <p:animRot by="21600000">
                                      <p:cBhvr>
                                        <p:cTn id="43" dur="500" fill="hold"/>
                                        <p:tgtEl>
                                          <p:spTgt spid="15"/>
                                        </p:tgtEl>
                                        <p:attrNameLst>
                                          <p:attrName>r</p:attrName>
                                        </p:attrNameLst>
                                      </p:cBhvr>
                                    </p:animRo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fade">
                                      <p:cBhvr>
                                        <p:cTn id="4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animBg="1"/>
      <p:bldP spid="6" grpId="0"/>
      <p:bldP spid="1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2" cstate="screen"/>
          <a:stretch>
            <a:fillRect/>
          </a:stretch>
        </p:blipFill>
        <p:spPr>
          <a:xfrm>
            <a:off x="0" y="0"/>
            <a:ext cx="9144000" cy="5143500"/>
          </a:xfrm>
          <a:prstGeom prst="rect">
            <a:avLst/>
          </a:prstGeom>
        </p:spPr>
      </p:pic>
      <p:pic>
        <p:nvPicPr>
          <p:cNvPr id="3" name="图片 2"/>
          <p:cNvPicPr>
            <a:picLocks noChangeAspect="1"/>
          </p:cNvPicPr>
          <p:nvPr/>
        </p:nvPicPr>
        <p:blipFill>
          <a:blip r:embed="rId3" cstate="screen"/>
          <a:stretch>
            <a:fillRect/>
          </a:stretch>
        </p:blipFill>
        <p:spPr>
          <a:xfrm>
            <a:off x="0" y="3813354"/>
            <a:ext cx="9144000" cy="1330146"/>
          </a:xfrm>
          <a:prstGeom prst="rect">
            <a:avLst/>
          </a:prstGeom>
        </p:spPr>
      </p:pic>
      <p:pic>
        <p:nvPicPr>
          <p:cNvPr id="2" name="图片 1"/>
          <p:cNvPicPr>
            <a:picLocks noChangeAspect="1"/>
          </p:cNvPicPr>
          <p:nvPr/>
        </p:nvPicPr>
        <p:blipFill>
          <a:blip r:embed="rId4" cstate="screen"/>
          <a:stretch>
            <a:fillRect/>
          </a:stretch>
        </p:blipFill>
        <p:spPr>
          <a:xfrm>
            <a:off x="6395455" y="3496573"/>
            <a:ext cx="2498036" cy="1541245"/>
          </a:xfrm>
          <a:prstGeom prst="rect">
            <a:avLst/>
          </a:prstGeom>
        </p:spPr>
      </p:pic>
      <p:pic>
        <p:nvPicPr>
          <p:cNvPr id="11" name="图片 10"/>
          <p:cNvPicPr>
            <a:picLocks noChangeAspect="1"/>
          </p:cNvPicPr>
          <p:nvPr/>
        </p:nvPicPr>
        <p:blipFill>
          <a:blip r:embed="rId4" cstate="screen"/>
          <a:stretch>
            <a:fillRect/>
          </a:stretch>
        </p:blipFill>
        <p:spPr>
          <a:xfrm>
            <a:off x="6160860" y="3496573"/>
            <a:ext cx="2498036" cy="1541245"/>
          </a:xfrm>
          <a:prstGeom prst="rect">
            <a:avLst/>
          </a:prstGeom>
        </p:spPr>
      </p:pic>
      <p:pic>
        <p:nvPicPr>
          <p:cNvPr id="12" name="图片 11"/>
          <p:cNvPicPr>
            <a:picLocks noChangeAspect="1"/>
          </p:cNvPicPr>
          <p:nvPr/>
        </p:nvPicPr>
        <p:blipFill>
          <a:blip r:embed="rId4" cstate="screen"/>
          <a:stretch>
            <a:fillRect/>
          </a:stretch>
        </p:blipFill>
        <p:spPr>
          <a:xfrm>
            <a:off x="5926265" y="3496572"/>
            <a:ext cx="2498036" cy="1541245"/>
          </a:xfrm>
          <a:prstGeom prst="rect">
            <a:avLst/>
          </a:prstGeom>
        </p:spPr>
      </p:pic>
      <p:pic>
        <p:nvPicPr>
          <p:cNvPr id="13" name="图片 12"/>
          <p:cNvPicPr>
            <a:picLocks noChangeAspect="1"/>
          </p:cNvPicPr>
          <p:nvPr/>
        </p:nvPicPr>
        <p:blipFill>
          <a:blip r:embed="rId5" cstate="screen"/>
          <a:stretch>
            <a:fillRect/>
          </a:stretch>
        </p:blipFill>
        <p:spPr>
          <a:xfrm>
            <a:off x="3516064" y="478058"/>
            <a:ext cx="1836334" cy="1895745"/>
          </a:xfrm>
          <a:prstGeom prst="rect">
            <a:avLst/>
          </a:prstGeom>
        </p:spPr>
      </p:pic>
      <p:sp>
        <p:nvSpPr>
          <p:cNvPr id="14" name="文本框 13"/>
          <p:cNvSpPr txBox="1"/>
          <p:nvPr/>
        </p:nvSpPr>
        <p:spPr>
          <a:xfrm>
            <a:off x="1793124" y="2503099"/>
            <a:ext cx="5642891" cy="707886"/>
          </a:xfrm>
          <a:prstGeom prst="rect">
            <a:avLst/>
          </a:prstGeom>
          <a:noFill/>
        </p:spPr>
        <p:txBody>
          <a:bodyPr wrap="none" rtlCol="0">
            <a:spAutoFit/>
          </a:bodyPr>
          <a:lstStyle/>
          <a:p>
            <a:r>
              <a:rPr lang="zh-CN" altLang="en-US" sz="4000" b="1" dirty="0" smtClean="0">
                <a:solidFill>
                  <a:srgbClr val="C00000"/>
                </a:solidFill>
                <a:latin typeface="+mj-ea"/>
                <a:ea typeface="+mj-ea"/>
              </a:rPr>
              <a:t>感谢您的观看 </a:t>
            </a:r>
            <a:r>
              <a:rPr lang="en-US" altLang="zh-CN" sz="4000" b="1" dirty="0" smtClean="0">
                <a:solidFill>
                  <a:srgbClr val="C00000"/>
                </a:solidFill>
                <a:latin typeface="+mj-ea"/>
                <a:ea typeface="+mj-ea"/>
              </a:rPr>
              <a:t>THANKS</a:t>
            </a:r>
            <a:endParaRPr lang="zh-CN" altLang="en-US" sz="4000" b="1" dirty="0">
              <a:solidFill>
                <a:srgbClr val="C00000"/>
              </a:solidFill>
              <a:latin typeface="+mj-ea"/>
              <a:ea typeface="+mj-ea"/>
            </a:endParaRPr>
          </a:p>
        </p:txBody>
      </p:sp>
      <p:grpSp>
        <p:nvGrpSpPr>
          <p:cNvPr id="17" name="组合 16"/>
          <p:cNvGrpSpPr/>
          <p:nvPr/>
        </p:nvGrpSpPr>
        <p:grpSpPr>
          <a:xfrm>
            <a:off x="2926994" y="3191935"/>
            <a:ext cx="3014475" cy="400110"/>
            <a:chOff x="2926994" y="3191935"/>
            <a:chExt cx="3014475" cy="400110"/>
          </a:xfrm>
        </p:grpSpPr>
        <p:sp>
          <p:nvSpPr>
            <p:cNvPr id="16" name="圆角矩形 15"/>
            <p:cNvSpPr/>
            <p:nvPr/>
          </p:nvSpPr>
          <p:spPr>
            <a:xfrm>
              <a:off x="2926994" y="3236345"/>
              <a:ext cx="3014475" cy="316780"/>
            </a:xfrm>
            <a:prstGeom prst="roundRect">
              <a:avLst>
                <a:gd name="adj" fmla="val 50000"/>
              </a:avLst>
            </a:prstGeom>
            <a:solidFill>
              <a:srgbClr val="0090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3061419" y="3191935"/>
              <a:ext cx="2749471" cy="400110"/>
            </a:xfrm>
            <a:prstGeom prst="rect">
              <a:avLst/>
            </a:prstGeom>
            <a:noFill/>
          </p:spPr>
          <p:txBody>
            <a:bodyPr wrap="none" rtlCol="0">
              <a:spAutoFit/>
            </a:bodyPr>
            <a:lstStyle/>
            <a:p>
              <a:r>
                <a:rPr lang="zh-CN" altLang="en-US" sz="2000" dirty="0" smtClean="0">
                  <a:solidFill>
                    <a:schemeClr val="bg1"/>
                  </a:solidFill>
                  <a:latin typeface="+mj-ea"/>
                  <a:ea typeface="+mj-ea"/>
                </a:rPr>
                <a:t>单击此处添加文字内容</a:t>
              </a:r>
              <a:endParaRPr lang="zh-CN" altLang="en-US" sz="2000" dirty="0">
                <a:solidFill>
                  <a:schemeClr val="bg1"/>
                </a:solidFill>
                <a:latin typeface="+mj-ea"/>
                <a:ea typeface="+mj-ea"/>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drap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50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110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1000"/>
                                        <p:tgtEl>
                                          <p:spTgt spid="2"/>
                                        </p:tgtEl>
                                      </p:cBhvr>
                                    </p:animEffect>
                                    <p:anim calcmode="lin" valueType="num">
                                      <p:cBhvr>
                                        <p:cTn id="28" dur="1000" fill="hold"/>
                                        <p:tgtEl>
                                          <p:spTgt spid="2"/>
                                        </p:tgtEl>
                                        <p:attrNameLst>
                                          <p:attrName>ppt_x</p:attrName>
                                        </p:attrNameLst>
                                      </p:cBhvr>
                                      <p:tavLst>
                                        <p:tav tm="0">
                                          <p:val>
                                            <p:strVal val="#ppt_x"/>
                                          </p:val>
                                        </p:tav>
                                        <p:tav tm="100000">
                                          <p:val>
                                            <p:strVal val="#ppt_x"/>
                                          </p:val>
                                        </p:tav>
                                      </p:tavLst>
                                    </p:anim>
                                    <p:anim calcmode="lin" valueType="num">
                                      <p:cBhvr>
                                        <p:cTn id="29" dur="1000" fill="hold"/>
                                        <p:tgtEl>
                                          <p:spTgt spid="2"/>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1" presetClass="entr" presetSubtype="1" fill="hold"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heel(1)">
                                      <p:cBhvr>
                                        <p:cTn id="33" dur="2000"/>
                                        <p:tgtEl>
                                          <p:spTgt spid="13"/>
                                        </p:tgtEl>
                                      </p:cBhvr>
                                    </p:animEffect>
                                  </p:childTnLst>
                                </p:cTn>
                              </p:par>
                            </p:childTnLst>
                          </p:cTn>
                        </p:par>
                        <p:par>
                          <p:cTn id="34" fill="hold">
                            <p:stCondLst>
                              <p:cond delay="5000"/>
                            </p:stCondLst>
                            <p:childTnLst>
                              <p:par>
                                <p:cTn id="35" presetID="2" presetClass="entr" presetSubtype="4" decel="22600" fill="hold" grpId="0" nodeType="afterEffect">
                                  <p:stCondLst>
                                    <p:cond delay="0"/>
                                  </p:stCondLst>
                                  <p:iterate type="lt">
                                    <p:tmPct val="13000"/>
                                  </p:iterate>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750" fill="hold"/>
                                        <p:tgtEl>
                                          <p:spTgt spid="14"/>
                                        </p:tgtEl>
                                        <p:attrNameLst>
                                          <p:attrName>ppt_x</p:attrName>
                                        </p:attrNameLst>
                                      </p:cBhvr>
                                      <p:tavLst>
                                        <p:tav tm="0">
                                          <p:val>
                                            <p:strVal val="#ppt_x"/>
                                          </p:val>
                                        </p:tav>
                                        <p:tav tm="100000">
                                          <p:val>
                                            <p:strVal val="#ppt_x"/>
                                          </p:val>
                                        </p:tav>
                                      </p:tavLst>
                                    </p:anim>
                                    <p:anim calcmode="lin" valueType="num">
                                      <p:cBhvr additive="base">
                                        <p:cTn id="38" dur="750" fill="hold"/>
                                        <p:tgtEl>
                                          <p:spTgt spid="14"/>
                                        </p:tgtEl>
                                        <p:attrNameLst>
                                          <p:attrName>ppt_y</p:attrName>
                                        </p:attrNameLst>
                                      </p:cBhvr>
                                      <p:tavLst>
                                        <p:tav tm="0">
                                          <p:val>
                                            <p:strVal val="1+#ppt_h/2"/>
                                          </p:val>
                                        </p:tav>
                                        <p:tav tm="100000">
                                          <p:val>
                                            <p:strVal val="#ppt_y"/>
                                          </p:val>
                                        </p:tav>
                                      </p:tavLst>
                                    </p:anim>
                                  </p:childTnLst>
                                </p:cTn>
                              </p:par>
                            </p:childTnLst>
                          </p:cTn>
                        </p:par>
                        <p:par>
                          <p:cTn id="39" fill="hold">
                            <p:stCondLst>
                              <p:cond delay="7019"/>
                            </p:stCondLst>
                            <p:childTnLst>
                              <p:par>
                                <p:cTn id="40" presetID="42" presetClass="entr" presetSubtype="0"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1000"/>
                                        <p:tgtEl>
                                          <p:spTgt spid="17"/>
                                        </p:tgtEl>
                                      </p:cBhvr>
                                    </p:animEffect>
                                    <p:anim calcmode="lin" valueType="num">
                                      <p:cBhvr>
                                        <p:cTn id="43" dur="1000" fill="hold"/>
                                        <p:tgtEl>
                                          <p:spTgt spid="17"/>
                                        </p:tgtEl>
                                        <p:attrNameLst>
                                          <p:attrName>ppt_x</p:attrName>
                                        </p:attrNameLst>
                                      </p:cBhvr>
                                      <p:tavLst>
                                        <p:tav tm="0">
                                          <p:val>
                                            <p:strVal val="#ppt_x"/>
                                          </p:val>
                                        </p:tav>
                                        <p:tav tm="100000">
                                          <p:val>
                                            <p:strVal val="#ppt_x"/>
                                          </p:val>
                                        </p:tav>
                                      </p:tavLst>
                                    </p:anim>
                                    <p:anim calcmode="lin" valueType="num">
                                      <p:cBhvr>
                                        <p:cTn id="4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2" cstate="screen"/>
          <a:stretch>
            <a:fillRect/>
          </a:stretch>
        </p:blipFill>
        <p:spPr>
          <a:xfrm>
            <a:off x="0" y="0"/>
            <a:ext cx="9144000" cy="5143500"/>
          </a:xfrm>
          <a:prstGeom prst="rect">
            <a:avLst/>
          </a:prstGeom>
        </p:spPr>
      </p:pic>
      <p:pic>
        <p:nvPicPr>
          <p:cNvPr id="3" name="图片 2"/>
          <p:cNvPicPr>
            <a:picLocks noChangeAspect="1"/>
          </p:cNvPicPr>
          <p:nvPr/>
        </p:nvPicPr>
        <p:blipFill>
          <a:blip r:embed="rId3" cstate="screen"/>
          <a:stretch>
            <a:fillRect/>
          </a:stretch>
        </p:blipFill>
        <p:spPr>
          <a:xfrm>
            <a:off x="0" y="3813354"/>
            <a:ext cx="9144000" cy="1330146"/>
          </a:xfrm>
          <a:prstGeom prst="rect">
            <a:avLst/>
          </a:prstGeom>
        </p:spPr>
      </p:pic>
      <p:sp>
        <p:nvSpPr>
          <p:cNvPr id="18" name="TextBox 5"/>
          <p:cNvSpPr>
            <a:spLocks noChangeArrowheads="1"/>
          </p:cNvSpPr>
          <p:nvPr/>
        </p:nvSpPr>
        <p:spPr bwMode="auto">
          <a:xfrm>
            <a:off x="1740788" y="1239605"/>
            <a:ext cx="182610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zh-CN" altLang="en-US" sz="3600" b="1" dirty="0" smtClean="0">
                <a:solidFill>
                  <a:srgbClr val="2782A7"/>
                </a:solidFill>
                <a:latin typeface="微软雅黑" panose="020B0503020204020204" charset="-122"/>
                <a:ea typeface="微软雅黑" panose="020B0503020204020204" charset="-122"/>
                <a:sym typeface="Bebas Neue" pitchFamily="2" charset="0"/>
              </a:rPr>
              <a:t>过渡页</a:t>
            </a:r>
            <a:endParaRPr lang="en-US" sz="3600" b="1" dirty="0">
              <a:solidFill>
                <a:srgbClr val="2782A7"/>
              </a:solidFill>
              <a:latin typeface="微软雅黑" panose="020B0503020204020204" charset="-122"/>
              <a:ea typeface="微软雅黑" panose="020B0503020204020204" charset="-122"/>
              <a:sym typeface="Bebas Neue" pitchFamily="2" charset="0"/>
            </a:endParaRPr>
          </a:p>
        </p:txBody>
      </p:sp>
      <p:sp>
        <p:nvSpPr>
          <p:cNvPr id="19" name="Rectangle 5"/>
          <p:cNvSpPr>
            <a:spLocks noChangeArrowheads="1"/>
          </p:cNvSpPr>
          <p:nvPr/>
        </p:nvSpPr>
        <p:spPr bwMode="auto">
          <a:xfrm>
            <a:off x="867263" y="1248059"/>
            <a:ext cx="996777" cy="897731"/>
          </a:xfrm>
          <a:prstGeom prst="rect">
            <a:avLst/>
          </a:prstGeom>
          <a:solidFill>
            <a:srgbClr val="2782A7"/>
          </a:solidFill>
          <a:ln>
            <a:noFill/>
          </a:ln>
        </p:spPr>
        <p:txBody>
          <a:bodyPr lIns="81621" tIns="40811" rIns="81621" bIns="40811"/>
          <a:lstStyle/>
          <a:p>
            <a:pPr>
              <a:buFont typeface="Arial" panose="020B0604020202020204" pitchFamily="34" charset="0"/>
              <a:buNone/>
            </a:pPr>
            <a:endParaRPr lang="zh-CN" altLang="en-US">
              <a:solidFill>
                <a:srgbClr val="2782A7"/>
              </a:solidFill>
              <a:latin typeface="Arial" panose="020B0604020202020204" pitchFamily="34" charset="0"/>
              <a:ea typeface="宋体" panose="02010600030101010101" pitchFamily="2" charset="-122"/>
            </a:endParaRPr>
          </a:p>
        </p:txBody>
      </p:sp>
      <p:sp>
        <p:nvSpPr>
          <p:cNvPr id="20" name="Freeform 6"/>
          <p:cNvSpPr/>
          <p:nvPr/>
        </p:nvSpPr>
        <p:spPr bwMode="auto">
          <a:xfrm>
            <a:off x="1006939" y="1392124"/>
            <a:ext cx="761868" cy="719138"/>
          </a:xfrm>
          <a:custGeom>
            <a:avLst/>
            <a:gdLst>
              <a:gd name="T0" fmla="*/ 734716 w 1173"/>
              <a:gd name="T1" fmla="*/ 348495 h 1472"/>
              <a:gd name="T2" fmla="*/ 711330 w 1173"/>
              <a:gd name="T3" fmla="*/ 30615 h 1472"/>
              <a:gd name="T4" fmla="*/ 693141 w 1173"/>
              <a:gd name="T5" fmla="*/ 35175 h 1472"/>
              <a:gd name="T6" fmla="*/ 651565 w 1173"/>
              <a:gd name="T7" fmla="*/ 44295 h 1472"/>
              <a:gd name="T8" fmla="*/ 596997 w 1173"/>
              <a:gd name="T9" fmla="*/ 35175 h 1472"/>
              <a:gd name="T10" fmla="*/ 408609 w 1173"/>
              <a:gd name="T11" fmla="*/ 3257 h 1472"/>
              <a:gd name="T12" fmla="*/ 0 w 1173"/>
              <a:gd name="T13" fmla="*/ 500270 h 1472"/>
              <a:gd name="T14" fmla="*/ 417703 w 1173"/>
              <a:gd name="T15" fmla="*/ 955593 h 1472"/>
              <a:gd name="T16" fmla="*/ 762000 w 1173"/>
              <a:gd name="T17" fmla="*/ 707412 h 1472"/>
              <a:gd name="T18" fmla="*/ 706783 w 1173"/>
              <a:gd name="T19" fmla="*/ 674843 h 1472"/>
              <a:gd name="T20" fmla="*/ 449535 w 1173"/>
              <a:gd name="T21" fmla="*/ 891757 h 1472"/>
              <a:gd name="T22" fmla="*/ 188389 w 1173"/>
              <a:gd name="T23" fmla="*/ 472260 h 1472"/>
              <a:gd name="T24" fmla="*/ 417703 w 1173"/>
              <a:gd name="T25" fmla="*/ 67745 h 1472"/>
              <a:gd name="T26" fmla="*/ 679499 w 1173"/>
              <a:gd name="T27" fmla="*/ 371294 h 1472"/>
              <a:gd name="T28" fmla="*/ 734716 w 1173"/>
              <a:gd name="T29" fmla="*/ 348495 h 14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173" h="1472">
                <a:moveTo>
                  <a:pt x="1131" y="535"/>
                </a:moveTo>
                <a:lnTo>
                  <a:pt x="1095" y="47"/>
                </a:lnTo>
                <a:cubicBezTo>
                  <a:pt x="1090" y="47"/>
                  <a:pt x="1081" y="49"/>
                  <a:pt x="1067" y="54"/>
                </a:cubicBezTo>
                <a:cubicBezTo>
                  <a:pt x="1043" y="64"/>
                  <a:pt x="1022" y="68"/>
                  <a:pt x="1003" y="68"/>
                </a:cubicBezTo>
                <a:cubicBezTo>
                  <a:pt x="975" y="68"/>
                  <a:pt x="947" y="64"/>
                  <a:pt x="919" y="54"/>
                </a:cubicBezTo>
                <a:cubicBezTo>
                  <a:pt x="810" y="17"/>
                  <a:pt x="714" y="0"/>
                  <a:pt x="629" y="5"/>
                </a:cubicBezTo>
                <a:cubicBezTo>
                  <a:pt x="214" y="24"/>
                  <a:pt x="5" y="278"/>
                  <a:pt x="0" y="768"/>
                </a:cubicBezTo>
                <a:cubicBezTo>
                  <a:pt x="5" y="1225"/>
                  <a:pt x="219" y="1458"/>
                  <a:pt x="643" y="1467"/>
                </a:cubicBezTo>
                <a:cubicBezTo>
                  <a:pt x="912" y="1472"/>
                  <a:pt x="1088" y="1345"/>
                  <a:pt x="1173" y="1086"/>
                </a:cubicBezTo>
                <a:lnTo>
                  <a:pt x="1088" y="1036"/>
                </a:lnTo>
                <a:cubicBezTo>
                  <a:pt x="999" y="1258"/>
                  <a:pt x="867" y="1369"/>
                  <a:pt x="692" y="1369"/>
                </a:cubicBezTo>
                <a:cubicBezTo>
                  <a:pt x="424" y="1359"/>
                  <a:pt x="290" y="1145"/>
                  <a:pt x="290" y="725"/>
                </a:cubicBezTo>
                <a:cubicBezTo>
                  <a:pt x="290" y="316"/>
                  <a:pt x="408" y="108"/>
                  <a:pt x="643" y="104"/>
                </a:cubicBezTo>
                <a:cubicBezTo>
                  <a:pt x="827" y="94"/>
                  <a:pt x="961" y="250"/>
                  <a:pt x="1046" y="570"/>
                </a:cubicBezTo>
                <a:lnTo>
                  <a:pt x="1131" y="53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81621" tIns="40811" rIns="81621" bIns="40811"/>
          <a:lstStyle/>
          <a:p>
            <a:pPr>
              <a:buFont typeface="Arial" panose="020B0604020202020204" pitchFamily="34" charset="0"/>
              <a:buNone/>
            </a:pPr>
            <a:endParaRPr lang="zh-CN" altLang="en-US">
              <a:solidFill>
                <a:srgbClr val="024C89"/>
              </a:solidFill>
              <a:latin typeface="Arial" panose="020B0604020202020204" pitchFamily="34" charset="0"/>
              <a:ea typeface="宋体" panose="02010600030101010101" pitchFamily="2" charset="-122"/>
            </a:endParaRPr>
          </a:p>
        </p:txBody>
      </p:sp>
      <p:sp>
        <p:nvSpPr>
          <p:cNvPr id="21" name="Freeform 7"/>
          <p:cNvSpPr>
            <a:spLocks noEditPoints="1"/>
          </p:cNvSpPr>
          <p:nvPr/>
        </p:nvSpPr>
        <p:spPr bwMode="auto">
          <a:xfrm>
            <a:off x="1956101" y="1863611"/>
            <a:ext cx="1423740" cy="217884"/>
          </a:xfrm>
          <a:custGeom>
            <a:avLst/>
            <a:gdLst>
              <a:gd name="T0" fmla="*/ 31788 w 2195"/>
              <a:gd name="T1" fmla="*/ 181488 h 445"/>
              <a:gd name="T2" fmla="*/ 163483 w 2195"/>
              <a:gd name="T3" fmla="*/ 180183 h 445"/>
              <a:gd name="T4" fmla="*/ 98609 w 2195"/>
              <a:gd name="T5" fmla="*/ 289206 h 445"/>
              <a:gd name="T6" fmla="*/ 101204 w 2195"/>
              <a:gd name="T7" fmla="*/ 68548 h 445"/>
              <a:gd name="T8" fmla="*/ 98609 w 2195"/>
              <a:gd name="T9" fmla="*/ 289206 h 445"/>
              <a:gd name="T10" fmla="*/ 431413 w 2195"/>
              <a:gd name="T11" fmla="*/ 283331 h 445"/>
              <a:gd name="T12" fmla="*/ 400922 w 2195"/>
              <a:gd name="T13" fmla="*/ 152764 h 445"/>
              <a:gd name="T14" fmla="*/ 289339 w 2195"/>
              <a:gd name="T15" fmla="*/ 154069 h 445"/>
              <a:gd name="T16" fmla="*/ 259496 w 2195"/>
              <a:gd name="T17" fmla="*/ 284636 h 445"/>
              <a:gd name="T18" fmla="*/ 289339 w 2195"/>
              <a:gd name="T19" fmla="*/ 72465 h 445"/>
              <a:gd name="T20" fmla="*/ 358754 w 2195"/>
              <a:gd name="T21" fmla="*/ 66589 h 445"/>
              <a:gd name="T22" fmla="*/ 581921 w 2195"/>
              <a:gd name="T23" fmla="*/ 265704 h 445"/>
              <a:gd name="T24" fmla="*/ 555971 w 2195"/>
              <a:gd name="T25" fmla="*/ 287901 h 445"/>
              <a:gd name="T26" fmla="*/ 512506 w 2195"/>
              <a:gd name="T27" fmla="*/ 98578 h 445"/>
              <a:gd name="T28" fmla="*/ 483312 w 2195"/>
              <a:gd name="T29" fmla="*/ 72465 h 445"/>
              <a:gd name="T30" fmla="*/ 512506 w 2195"/>
              <a:gd name="T31" fmla="*/ 15668 h 445"/>
              <a:gd name="T32" fmla="*/ 542996 w 2195"/>
              <a:gd name="T33" fmla="*/ 72465 h 445"/>
              <a:gd name="T34" fmla="*/ 581921 w 2195"/>
              <a:gd name="T35" fmla="*/ 98578 h 445"/>
              <a:gd name="T36" fmla="*/ 542996 w 2195"/>
              <a:gd name="T37" fmla="*/ 241549 h 445"/>
              <a:gd name="T38" fmla="*/ 581921 w 2195"/>
              <a:gd name="T39" fmla="*/ 265704 h 445"/>
              <a:gd name="T40" fmla="*/ 787572 w 2195"/>
              <a:gd name="T41" fmla="*/ 162556 h 445"/>
              <a:gd name="T42" fmla="*/ 661716 w 2195"/>
              <a:gd name="T43" fmla="*/ 162556 h 445"/>
              <a:gd name="T44" fmla="*/ 819360 w 2195"/>
              <a:gd name="T45" fmla="*/ 226534 h 445"/>
              <a:gd name="T46" fmla="*/ 626684 w 2195"/>
              <a:gd name="T47" fmla="*/ 181488 h 445"/>
              <a:gd name="T48" fmla="*/ 820658 w 2195"/>
              <a:gd name="T49" fmla="*/ 181488 h 445"/>
              <a:gd name="T50" fmla="*/ 660419 w 2195"/>
              <a:gd name="T51" fmla="*/ 188670 h 445"/>
              <a:gd name="T52" fmla="*/ 787572 w 2195"/>
              <a:gd name="T53" fmla="*/ 218047 h 445"/>
              <a:gd name="T54" fmla="*/ 1054853 w 2195"/>
              <a:gd name="T55" fmla="*/ 283331 h 445"/>
              <a:gd name="T56" fmla="*/ 1025011 w 2195"/>
              <a:gd name="T57" fmla="*/ 152764 h 445"/>
              <a:gd name="T58" fmla="*/ 913428 w 2195"/>
              <a:gd name="T59" fmla="*/ 154069 h 445"/>
              <a:gd name="T60" fmla="*/ 882937 w 2195"/>
              <a:gd name="T61" fmla="*/ 284636 h 445"/>
              <a:gd name="T62" fmla="*/ 913428 w 2195"/>
              <a:gd name="T63" fmla="*/ 72465 h 445"/>
              <a:gd name="T64" fmla="*/ 982843 w 2195"/>
              <a:gd name="T65" fmla="*/ 66589 h 445"/>
              <a:gd name="T66" fmla="*/ 1206010 w 2195"/>
              <a:gd name="T67" fmla="*/ 265704 h 445"/>
              <a:gd name="T68" fmla="*/ 1179412 w 2195"/>
              <a:gd name="T69" fmla="*/ 287901 h 445"/>
              <a:gd name="T70" fmla="*/ 1136595 w 2195"/>
              <a:gd name="T71" fmla="*/ 98578 h 445"/>
              <a:gd name="T72" fmla="*/ 1107401 w 2195"/>
              <a:gd name="T73" fmla="*/ 72465 h 445"/>
              <a:gd name="T74" fmla="*/ 1136595 w 2195"/>
              <a:gd name="T75" fmla="*/ 15668 h 445"/>
              <a:gd name="T76" fmla="*/ 1166437 w 2195"/>
              <a:gd name="T77" fmla="*/ 72465 h 445"/>
              <a:gd name="T78" fmla="*/ 1206010 w 2195"/>
              <a:gd name="T79" fmla="*/ 98578 h 445"/>
              <a:gd name="T80" fmla="*/ 1166437 w 2195"/>
              <a:gd name="T81" fmla="*/ 241549 h 445"/>
              <a:gd name="T82" fmla="*/ 1206010 w 2195"/>
              <a:gd name="T83" fmla="*/ 265704 h 445"/>
              <a:gd name="T84" fmla="*/ 1414256 w 2195"/>
              <a:gd name="T85" fmla="*/ 123386 h 445"/>
              <a:gd name="T86" fmla="*/ 1256612 w 2195"/>
              <a:gd name="T87" fmla="*/ 126650 h 445"/>
              <a:gd name="T88" fmla="*/ 1390901 w 2195"/>
              <a:gd name="T89" fmla="*/ 229798 h 445"/>
              <a:gd name="T90" fmla="*/ 1278020 w 2195"/>
              <a:gd name="T91" fmla="*/ 218047 h 445"/>
              <a:gd name="T92" fmla="*/ 1337704 w 2195"/>
              <a:gd name="T93" fmla="*/ 289206 h 445"/>
              <a:gd name="T94" fmla="*/ 1346138 w 2195"/>
              <a:gd name="T95" fmla="*/ 164515 h 445"/>
              <a:gd name="T96" fmla="*/ 1334461 w 2195"/>
              <a:gd name="T97" fmla="*/ 94661 h 44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195" h="445">
                <a:moveTo>
                  <a:pt x="154" y="142"/>
                </a:moveTo>
                <a:cubicBezTo>
                  <a:pt x="86" y="144"/>
                  <a:pt x="51" y="189"/>
                  <a:pt x="49" y="278"/>
                </a:cubicBezTo>
                <a:cubicBezTo>
                  <a:pt x="51" y="361"/>
                  <a:pt x="86" y="405"/>
                  <a:pt x="154" y="407"/>
                </a:cubicBezTo>
                <a:cubicBezTo>
                  <a:pt x="218" y="405"/>
                  <a:pt x="251" y="361"/>
                  <a:pt x="252" y="276"/>
                </a:cubicBezTo>
                <a:cubicBezTo>
                  <a:pt x="248" y="193"/>
                  <a:pt x="215" y="148"/>
                  <a:pt x="154" y="142"/>
                </a:cubicBezTo>
                <a:close/>
                <a:moveTo>
                  <a:pt x="152" y="443"/>
                </a:moveTo>
                <a:cubicBezTo>
                  <a:pt x="55" y="437"/>
                  <a:pt x="5" y="383"/>
                  <a:pt x="0" y="280"/>
                </a:cubicBezTo>
                <a:cubicBezTo>
                  <a:pt x="3" y="166"/>
                  <a:pt x="55" y="107"/>
                  <a:pt x="156" y="105"/>
                </a:cubicBezTo>
                <a:cubicBezTo>
                  <a:pt x="250" y="109"/>
                  <a:pt x="299" y="165"/>
                  <a:pt x="303" y="274"/>
                </a:cubicBezTo>
                <a:cubicBezTo>
                  <a:pt x="302" y="385"/>
                  <a:pt x="251" y="442"/>
                  <a:pt x="152" y="443"/>
                </a:cubicBezTo>
                <a:close/>
                <a:moveTo>
                  <a:pt x="665" y="227"/>
                </a:moveTo>
                <a:lnTo>
                  <a:pt x="665" y="434"/>
                </a:lnTo>
                <a:lnTo>
                  <a:pt x="618" y="434"/>
                </a:lnTo>
                <a:lnTo>
                  <a:pt x="618" y="234"/>
                </a:lnTo>
                <a:cubicBezTo>
                  <a:pt x="616" y="174"/>
                  <a:pt x="591" y="144"/>
                  <a:pt x="542" y="142"/>
                </a:cubicBezTo>
                <a:cubicBezTo>
                  <a:pt x="484" y="150"/>
                  <a:pt x="452" y="181"/>
                  <a:pt x="446" y="236"/>
                </a:cubicBezTo>
                <a:lnTo>
                  <a:pt x="446" y="434"/>
                </a:lnTo>
                <a:lnTo>
                  <a:pt x="400" y="436"/>
                </a:lnTo>
                <a:lnTo>
                  <a:pt x="400" y="111"/>
                </a:lnTo>
                <a:lnTo>
                  <a:pt x="446" y="111"/>
                </a:lnTo>
                <a:lnTo>
                  <a:pt x="446" y="160"/>
                </a:lnTo>
                <a:cubicBezTo>
                  <a:pt x="472" y="123"/>
                  <a:pt x="507" y="104"/>
                  <a:pt x="553" y="102"/>
                </a:cubicBezTo>
                <a:cubicBezTo>
                  <a:pt x="628" y="102"/>
                  <a:pt x="665" y="144"/>
                  <a:pt x="665" y="227"/>
                </a:cubicBezTo>
                <a:close/>
                <a:moveTo>
                  <a:pt x="897" y="407"/>
                </a:moveTo>
                <a:lnTo>
                  <a:pt x="906" y="432"/>
                </a:lnTo>
                <a:cubicBezTo>
                  <a:pt x="891" y="438"/>
                  <a:pt x="875" y="441"/>
                  <a:pt x="857" y="441"/>
                </a:cubicBezTo>
                <a:cubicBezTo>
                  <a:pt x="811" y="442"/>
                  <a:pt x="788" y="419"/>
                  <a:pt x="790" y="370"/>
                </a:cubicBezTo>
                <a:lnTo>
                  <a:pt x="790" y="151"/>
                </a:lnTo>
                <a:lnTo>
                  <a:pt x="745" y="151"/>
                </a:lnTo>
                <a:lnTo>
                  <a:pt x="745" y="111"/>
                </a:lnTo>
                <a:lnTo>
                  <a:pt x="790" y="111"/>
                </a:lnTo>
                <a:lnTo>
                  <a:pt x="790" y="24"/>
                </a:lnTo>
                <a:lnTo>
                  <a:pt x="837" y="0"/>
                </a:lnTo>
                <a:lnTo>
                  <a:pt x="837" y="111"/>
                </a:lnTo>
                <a:lnTo>
                  <a:pt x="897" y="111"/>
                </a:lnTo>
                <a:lnTo>
                  <a:pt x="897" y="151"/>
                </a:lnTo>
                <a:lnTo>
                  <a:pt x="837" y="151"/>
                </a:lnTo>
                <a:lnTo>
                  <a:pt x="837" y="370"/>
                </a:lnTo>
                <a:cubicBezTo>
                  <a:pt x="835" y="398"/>
                  <a:pt x="847" y="411"/>
                  <a:pt x="872" y="410"/>
                </a:cubicBezTo>
                <a:cubicBezTo>
                  <a:pt x="881" y="410"/>
                  <a:pt x="890" y="409"/>
                  <a:pt x="897" y="407"/>
                </a:cubicBezTo>
                <a:close/>
                <a:moveTo>
                  <a:pt x="1020" y="249"/>
                </a:moveTo>
                <a:lnTo>
                  <a:pt x="1214" y="249"/>
                </a:lnTo>
                <a:cubicBezTo>
                  <a:pt x="1211" y="184"/>
                  <a:pt x="1179" y="150"/>
                  <a:pt x="1118" y="147"/>
                </a:cubicBezTo>
                <a:cubicBezTo>
                  <a:pt x="1057" y="153"/>
                  <a:pt x="1024" y="187"/>
                  <a:pt x="1020" y="249"/>
                </a:cubicBezTo>
                <a:close/>
                <a:moveTo>
                  <a:pt x="1214" y="334"/>
                </a:moveTo>
                <a:lnTo>
                  <a:pt x="1263" y="347"/>
                </a:lnTo>
                <a:cubicBezTo>
                  <a:pt x="1245" y="413"/>
                  <a:pt x="1198" y="445"/>
                  <a:pt x="1120" y="443"/>
                </a:cubicBezTo>
                <a:cubicBezTo>
                  <a:pt x="1021" y="439"/>
                  <a:pt x="969" y="384"/>
                  <a:pt x="966" y="278"/>
                </a:cubicBezTo>
                <a:cubicBezTo>
                  <a:pt x="971" y="167"/>
                  <a:pt x="1021" y="109"/>
                  <a:pt x="1118" y="105"/>
                </a:cubicBezTo>
                <a:cubicBezTo>
                  <a:pt x="1213" y="107"/>
                  <a:pt x="1262" y="165"/>
                  <a:pt x="1265" y="278"/>
                </a:cubicBezTo>
                <a:cubicBezTo>
                  <a:pt x="1265" y="284"/>
                  <a:pt x="1265" y="288"/>
                  <a:pt x="1265" y="289"/>
                </a:cubicBezTo>
                <a:lnTo>
                  <a:pt x="1018" y="289"/>
                </a:lnTo>
                <a:cubicBezTo>
                  <a:pt x="1021" y="362"/>
                  <a:pt x="1054" y="401"/>
                  <a:pt x="1118" y="405"/>
                </a:cubicBezTo>
                <a:cubicBezTo>
                  <a:pt x="1169" y="405"/>
                  <a:pt x="1200" y="382"/>
                  <a:pt x="1214" y="334"/>
                </a:cubicBezTo>
                <a:close/>
                <a:moveTo>
                  <a:pt x="1626" y="227"/>
                </a:moveTo>
                <a:lnTo>
                  <a:pt x="1626" y="434"/>
                </a:lnTo>
                <a:lnTo>
                  <a:pt x="1580" y="434"/>
                </a:lnTo>
                <a:lnTo>
                  <a:pt x="1580" y="234"/>
                </a:lnTo>
                <a:cubicBezTo>
                  <a:pt x="1578" y="174"/>
                  <a:pt x="1553" y="144"/>
                  <a:pt x="1504" y="142"/>
                </a:cubicBezTo>
                <a:cubicBezTo>
                  <a:pt x="1446" y="150"/>
                  <a:pt x="1414" y="181"/>
                  <a:pt x="1408" y="236"/>
                </a:cubicBezTo>
                <a:lnTo>
                  <a:pt x="1408" y="434"/>
                </a:lnTo>
                <a:lnTo>
                  <a:pt x="1361" y="436"/>
                </a:lnTo>
                <a:lnTo>
                  <a:pt x="1361" y="111"/>
                </a:lnTo>
                <a:lnTo>
                  <a:pt x="1408" y="111"/>
                </a:lnTo>
                <a:lnTo>
                  <a:pt x="1408" y="160"/>
                </a:lnTo>
                <a:cubicBezTo>
                  <a:pt x="1433" y="123"/>
                  <a:pt x="1469" y="104"/>
                  <a:pt x="1515" y="102"/>
                </a:cubicBezTo>
                <a:cubicBezTo>
                  <a:pt x="1589" y="102"/>
                  <a:pt x="1626" y="144"/>
                  <a:pt x="1626" y="227"/>
                </a:cubicBezTo>
                <a:close/>
                <a:moveTo>
                  <a:pt x="1859" y="407"/>
                </a:moveTo>
                <a:lnTo>
                  <a:pt x="1868" y="432"/>
                </a:lnTo>
                <a:cubicBezTo>
                  <a:pt x="1853" y="438"/>
                  <a:pt x="1836" y="441"/>
                  <a:pt x="1818" y="441"/>
                </a:cubicBezTo>
                <a:cubicBezTo>
                  <a:pt x="1772" y="442"/>
                  <a:pt x="1750" y="419"/>
                  <a:pt x="1752" y="370"/>
                </a:cubicBezTo>
                <a:lnTo>
                  <a:pt x="1752" y="151"/>
                </a:lnTo>
                <a:lnTo>
                  <a:pt x="1707" y="151"/>
                </a:lnTo>
                <a:lnTo>
                  <a:pt x="1707" y="111"/>
                </a:lnTo>
                <a:lnTo>
                  <a:pt x="1752" y="111"/>
                </a:lnTo>
                <a:lnTo>
                  <a:pt x="1752" y="24"/>
                </a:lnTo>
                <a:lnTo>
                  <a:pt x="1798" y="0"/>
                </a:lnTo>
                <a:lnTo>
                  <a:pt x="1798" y="111"/>
                </a:lnTo>
                <a:lnTo>
                  <a:pt x="1859" y="111"/>
                </a:lnTo>
                <a:lnTo>
                  <a:pt x="1859" y="151"/>
                </a:lnTo>
                <a:lnTo>
                  <a:pt x="1798" y="151"/>
                </a:lnTo>
                <a:lnTo>
                  <a:pt x="1798" y="370"/>
                </a:lnTo>
                <a:cubicBezTo>
                  <a:pt x="1797" y="398"/>
                  <a:pt x="1809" y="411"/>
                  <a:pt x="1834" y="410"/>
                </a:cubicBezTo>
                <a:cubicBezTo>
                  <a:pt x="1843" y="410"/>
                  <a:pt x="1851" y="409"/>
                  <a:pt x="1859" y="407"/>
                </a:cubicBezTo>
                <a:close/>
                <a:moveTo>
                  <a:pt x="2131" y="203"/>
                </a:moveTo>
                <a:lnTo>
                  <a:pt x="2180" y="189"/>
                </a:lnTo>
                <a:cubicBezTo>
                  <a:pt x="2167" y="133"/>
                  <a:pt x="2125" y="104"/>
                  <a:pt x="2055" y="102"/>
                </a:cubicBezTo>
                <a:cubicBezTo>
                  <a:pt x="1982" y="105"/>
                  <a:pt x="1943" y="136"/>
                  <a:pt x="1937" y="194"/>
                </a:cubicBezTo>
                <a:cubicBezTo>
                  <a:pt x="1934" y="249"/>
                  <a:pt x="1976" y="281"/>
                  <a:pt x="2062" y="292"/>
                </a:cubicBezTo>
                <a:cubicBezTo>
                  <a:pt x="2118" y="302"/>
                  <a:pt x="2146" y="322"/>
                  <a:pt x="2144" y="352"/>
                </a:cubicBezTo>
                <a:cubicBezTo>
                  <a:pt x="2143" y="387"/>
                  <a:pt x="2115" y="406"/>
                  <a:pt x="2062" y="407"/>
                </a:cubicBezTo>
                <a:cubicBezTo>
                  <a:pt x="2013" y="409"/>
                  <a:pt x="1982" y="384"/>
                  <a:pt x="1970" y="334"/>
                </a:cubicBezTo>
                <a:lnTo>
                  <a:pt x="1924" y="347"/>
                </a:lnTo>
                <a:cubicBezTo>
                  <a:pt x="1941" y="413"/>
                  <a:pt x="1988" y="445"/>
                  <a:pt x="2062" y="443"/>
                </a:cubicBezTo>
                <a:cubicBezTo>
                  <a:pt x="2148" y="442"/>
                  <a:pt x="2192" y="410"/>
                  <a:pt x="2193" y="350"/>
                </a:cubicBezTo>
                <a:cubicBezTo>
                  <a:pt x="2195" y="298"/>
                  <a:pt x="2155" y="265"/>
                  <a:pt x="2075" y="252"/>
                </a:cubicBezTo>
                <a:cubicBezTo>
                  <a:pt x="2014" y="241"/>
                  <a:pt x="1985" y="222"/>
                  <a:pt x="1986" y="194"/>
                </a:cubicBezTo>
                <a:cubicBezTo>
                  <a:pt x="1990" y="162"/>
                  <a:pt x="2014" y="146"/>
                  <a:pt x="2057" y="145"/>
                </a:cubicBezTo>
                <a:cubicBezTo>
                  <a:pt x="2097" y="145"/>
                  <a:pt x="2122" y="164"/>
                  <a:pt x="2131" y="203"/>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lIns="81621" tIns="40811" rIns="81621" bIns="40811"/>
          <a:lstStyle/>
          <a:p>
            <a:pPr>
              <a:buFont typeface="Arial" panose="020B0604020202020204" pitchFamily="34" charset="0"/>
              <a:buNone/>
            </a:pPr>
            <a:endParaRPr lang="zh-CN" altLang="en-US">
              <a:solidFill>
                <a:srgbClr val="024C89"/>
              </a:solidFill>
              <a:latin typeface="Arial" panose="020B0604020202020204" pitchFamily="34" charset="0"/>
              <a:ea typeface="宋体" panose="02010600030101010101" pitchFamily="2" charset="-122"/>
            </a:endParaRPr>
          </a:p>
        </p:txBody>
      </p:sp>
      <p:sp>
        <p:nvSpPr>
          <p:cNvPr id="23" name="Freeform 10"/>
          <p:cNvSpPr/>
          <p:nvPr/>
        </p:nvSpPr>
        <p:spPr bwMode="auto">
          <a:xfrm>
            <a:off x="867262" y="2769796"/>
            <a:ext cx="7344491" cy="783704"/>
          </a:xfrm>
          <a:custGeom>
            <a:avLst/>
            <a:gdLst>
              <a:gd name="T0" fmla="*/ 64938 w 6425"/>
              <a:gd name="T1" fmla="*/ 0 h 911"/>
              <a:gd name="T2" fmla="*/ 4420639 w 6425"/>
              <a:gd name="T3" fmla="*/ 0 h 911"/>
              <a:gd name="T4" fmla="*/ 4486275 w 6425"/>
              <a:gd name="T5" fmla="*/ 65148 h 911"/>
              <a:gd name="T6" fmla="*/ 4486275 w 6425"/>
              <a:gd name="T7" fmla="*/ 573027 h 911"/>
              <a:gd name="T8" fmla="*/ 4420639 w 6425"/>
              <a:gd name="T9" fmla="*/ 638175 h 911"/>
              <a:gd name="T10" fmla="*/ 64938 w 6425"/>
              <a:gd name="T11" fmla="*/ 638175 h 911"/>
              <a:gd name="T12" fmla="*/ 0 w 6425"/>
              <a:gd name="T13" fmla="*/ 573027 h 911"/>
              <a:gd name="T14" fmla="*/ 0 w 6425"/>
              <a:gd name="T15" fmla="*/ 65148 h 911"/>
              <a:gd name="T16" fmla="*/ 64938 w 6425"/>
              <a:gd name="T17" fmla="*/ 0 h 9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425" h="911">
                <a:moveTo>
                  <a:pt x="93" y="0"/>
                </a:moveTo>
                <a:lnTo>
                  <a:pt x="6331" y="0"/>
                </a:lnTo>
                <a:cubicBezTo>
                  <a:pt x="6383" y="0"/>
                  <a:pt x="6425" y="42"/>
                  <a:pt x="6425" y="93"/>
                </a:cubicBezTo>
                <a:lnTo>
                  <a:pt x="6425" y="818"/>
                </a:lnTo>
                <a:cubicBezTo>
                  <a:pt x="6425" y="869"/>
                  <a:pt x="6383" y="911"/>
                  <a:pt x="6331" y="911"/>
                </a:cubicBezTo>
                <a:lnTo>
                  <a:pt x="93" y="911"/>
                </a:lnTo>
                <a:cubicBezTo>
                  <a:pt x="42" y="911"/>
                  <a:pt x="0" y="869"/>
                  <a:pt x="0" y="818"/>
                </a:cubicBezTo>
                <a:lnTo>
                  <a:pt x="0" y="93"/>
                </a:lnTo>
                <a:cubicBezTo>
                  <a:pt x="0" y="42"/>
                  <a:pt x="42" y="0"/>
                  <a:pt x="93" y="0"/>
                </a:cubicBezTo>
                <a:close/>
              </a:path>
            </a:pathLst>
          </a:custGeom>
          <a:solidFill>
            <a:srgbClr val="2782A7"/>
          </a:solidFill>
          <a:ln>
            <a:noFill/>
          </a:ln>
        </p:spPr>
        <p:txBody>
          <a:bodyPr lIns="81621" tIns="40811" rIns="81621" bIns="40811"/>
          <a:lstStyle/>
          <a:p>
            <a:pPr>
              <a:buFont typeface="Arial" panose="020B0604020202020204" pitchFamily="34" charset="0"/>
              <a:buNone/>
            </a:pPr>
            <a:endParaRPr lang="zh-CN" altLang="en-US">
              <a:solidFill>
                <a:srgbClr val="024C89"/>
              </a:solidFill>
              <a:latin typeface="Arial" panose="020B0604020202020204" pitchFamily="34" charset="0"/>
              <a:ea typeface="宋体" panose="02010600030101010101" pitchFamily="2" charset="-122"/>
            </a:endParaRPr>
          </a:p>
        </p:txBody>
      </p:sp>
      <p:grpSp>
        <p:nvGrpSpPr>
          <p:cNvPr id="24" name="组合 58"/>
          <p:cNvGrpSpPr/>
          <p:nvPr/>
        </p:nvGrpSpPr>
        <p:grpSpPr bwMode="auto">
          <a:xfrm>
            <a:off x="1970228" y="2845614"/>
            <a:ext cx="697743" cy="707886"/>
            <a:chOff x="0" y="0"/>
            <a:chExt cx="588963" cy="674358"/>
          </a:xfrm>
        </p:grpSpPr>
        <p:sp>
          <p:nvSpPr>
            <p:cNvPr id="25" name="Oval 16"/>
            <p:cNvSpPr>
              <a:spLocks noChangeArrowheads="1"/>
            </p:cNvSpPr>
            <p:nvPr/>
          </p:nvSpPr>
          <p:spPr bwMode="auto">
            <a:xfrm>
              <a:off x="0" y="27890"/>
              <a:ext cx="588963" cy="59055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buFont typeface="Arial" panose="020B0604020202020204" pitchFamily="34" charset="0"/>
                <a:buNone/>
              </a:pPr>
              <a:endParaRPr lang="zh-CN" altLang="en-US" sz="2500">
                <a:solidFill>
                  <a:srgbClr val="024C89"/>
                </a:solidFill>
                <a:latin typeface="Arial" panose="020B0604020202020204" pitchFamily="34" charset="0"/>
                <a:ea typeface="宋体" panose="02010600030101010101" pitchFamily="2" charset="-122"/>
              </a:endParaRPr>
            </a:p>
          </p:txBody>
        </p:sp>
        <p:sp>
          <p:nvSpPr>
            <p:cNvPr id="26" name="TextBox 60"/>
            <p:cNvSpPr txBox="1">
              <a:spLocks noChangeArrowheads="1"/>
            </p:cNvSpPr>
            <p:nvPr/>
          </p:nvSpPr>
          <p:spPr bwMode="auto">
            <a:xfrm>
              <a:off x="59481" y="0"/>
              <a:ext cx="422435" cy="674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en-US" altLang="zh-CN" sz="4000" b="1" dirty="0">
                  <a:solidFill>
                    <a:srgbClr val="2782A7"/>
                  </a:solidFill>
                  <a:latin typeface="微软雅黑" panose="020B0503020204020204" charset="-122"/>
                  <a:ea typeface="微软雅黑" panose="020B0503020204020204" charset="-122"/>
                </a:rPr>
                <a:t>1</a:t>
              </a:r>
              <a:endParaRPr lang="zh-CN" altLang="en-US" sz="4000" b="1" dirty="0">
                <a:solidFill>
                  <a:srgbClr val="2782A7"/>
                </a:solidFill>
                <a:latin typeface="微软雅黑" panose="020B0503020204020204" charset="-122"/>
                <a:ea typeface="微软雅黑" panose="020B0503020204020204" charset="-122"/>
              </a:endParaRPr>
            </a:p>
          </p:txBody>
        </p:sp>
      </p:grpSp>
      <p:sp>
        <p:nvSpPr>
          <p:cNvPr id="39" name="TextBox 91"/>
          <p:cNvSpPr txBox="1">
            <a:spLocks noChangeArrowheads="1"/>
          </p:cNvSpPr>
          <p:nvPr/>
        </p:nvSpPr>
        <p:spPr bwMode="auto">
          <a:xfrm>
            <a:off x="2821211" y="2840745"/>
            <a:ext cx="4335270" cy="697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1621" tIns="40811" rIns="81621" bIns="40811">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4000" b="1" dirty="0" smtClean="0">
                <a:solidFill>
                  <a:srgbClr val="FFFFFF"/>
                </a:solidFill>
                <a:latin typeface="微软雅黑" panose="020B0503020204020204" charset="-122"/>
                <a:ea typeface="微软雅黑" panose="020B0503020204020204" charset="-122"/>
              </a:rPr>
              <a:t>单击添加文字标题</a:t>
            </a:r>
            <a:endParaRPr lang="zh-CN" altLang="en-US" sz="4000" b="1" dirty="0">
              <a:solidFill>
                <a:srgbClr val="FFFFFF"/>
              </a:solidFill>
              <a:latin typeface="微软雅黑" panose="020B0503020204020204" charset="-122"/>
              <a:ea typeface="微软雅黑" panose="020B0503020204020204" charset="-122"/>
            </a:endParaRPr>
          </a:p>
        </p:txBody>
      </p:sp>
      <p:pic>
        <p:nvPicPr>
          <p:cNvPr id="43" name="图片 42"/>
          <p:cNvPicPr>
            <a:picLocks noChangeAspect="1"/>
          </p:cNvPicPr>
          <p:nvPr/>
        </p:nvPicPr>
        <p:blipFill>
          <a:blip r:embed="rId4" cstate="screen"/>
          <a:stretch>
            <a:fillRect/>
          </a:stretch>
        </p:blipFill>
        <p:spPr>
          <a:xfrm>
            <a:off x="3910775" y="1027124"/>
            <a:ext cx="1403724" cy="1449138"/>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drap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1000"/>
                                        <p:tgtEl>
                                          <p:spTgt spid="43"/>
                                        </p:tgtEl>
                                      </p:cBhvr>
                                    </p:animEffect>
                                    <p:anim calcmode="lin" valueType="num">
                                      <p:cBhvr>
                                        <p:cTn id="8" dur="1000" fill="hold"/>
                                        <p:tgtEl>
                                          <p:spTgt spid="43"/>
                                        </p:tgtEl>
                                        <p:attrNameLst>
                                          <p:attrName>ppt_x</p:attrName>
                                        </p:attrNameLst>
                                      </p:cBhvr>
                                      <p:tavLst>
                                        <p:tav tm="0">
                                          <p:val>
                                            <p:strVal val="#ppt_x"/>
                                          </p:val>
                                        </p:tav>
                                        <p:tav tm="100000">
                                          <p:val>
                                            <p:strVal val="#ppt_x"/>
                                          </p:val>
                                        </p:tav>
                                      </p:tavLst>
                                    </p:anim>
                                    <p:anim calcmode="lin" valueType="num">
                                      <p:cBhvr>
                                        <p:cTn id="9" dur="1000" fill="hold"/>
                                        <p:tgtEl>
                                          <p:spTgt spid="4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1" presetClass="entr" presetSubtype="0" fill="hold" nodeType="afterEffect">
                                  <p:stCondLst>
                                    <p:cond delay="0"/>
                                  </p:stCondLst>
                                  <p:iterate type="lt">
                                    <p:tmPct val="10000"/>
                                  </p:iterate>
                                  <p:childTnLst>
                                    <p:set>
                                      <p:cBhvr>
                                        <p:cTn id="12" dur="1" fill="hold">
                                          <p:stCondLst>
                                            <p:cond delay="0"/>
                                          </p:stCondLst>
                                        </p:cTn>
                                        <p:tgtEl>
                                          <p:spTgt spid="18">
                                            <p:txEl>
                                              <p:pRg st="0" end="0"/>
                                            </p:txEl>
                                          </p:spTgt>
                                        </p:tgtEl>
                                        <p:attrNameLst>
                                          <p:attrName>style.visibility</p:attrName>
                                        </p:attrNameLst>
                                      </p:cBhvr>
                                      <p:to>
                                        <p:strVal val="visible"/>
                                      </p:to>
                                    </p:set>
                                    <p:anim calcmode="lin" valueType="num">
                                      <p:cBhvr>
                                        <p:cTn id="13" dur="500" fill="hold"/>
                                        <p:tgtEl>
                                          <p:spTgt spid="18">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18">
                                            <p:txEl>
                                              <p:pRg st="0" end="0"/>
                                            </p:txEl>
                                          </p:spTgt>
                                        </p:tgtEl>
                                        <p:attrNameLst>
                                          <p:attrName>ppt_y</p:attrName>
                                        </p:attrNameLst>
                                      </p:cBhvr>
                                      <p:tavLst>
                                        <p:tav tm="0">
                                          <p:val>
                                            <p:strVal val="#ppt_y"/>
                                          </p:val>
                                        </p:tav>
                                        <p:tav tm="100000">
                                          <p:val>
                                            <p:strVal val="#ppt_y"/>
                                          </p:val>
                                        </p:tav>
                                      </p:tavLst>
                                    </p:anim>
                                    <p:anim calcmode="lin" valueType="num">
                                      <p:cBhvr>
                                        <p:cTn id="15" dur="500" fill="hold"/>
                                        <p:tgtEl>
                                          <p:spTgt spid="18">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18">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18">
                                            <p:txEl>
                                              <p:pRg st="0" end="0"/>
                                            </p:txEl>
                                          </p:spTgt>
                                        </p:tgtEl>
                                      </p:cBhvr>
                                    </p:animEffect>
                                  </p:childTnLst>
                                </p:cTn>
                              </p:par>
                            </p:childTnLst>
                          </p:cTn>
                        </p:par>
                        <p:par>
                          <p:cTn id="18" fill="hold">
                            <p:stCondLst>
                              <p:cond delay="600"/>
                            </p:stCondLst>
                            <p:childTnLst>
                              <p:par>
                                <p:cTn id="19" presetID="31" presetClass="entr" presetSubtype="0"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p:cTn id="21" dur="300" fill="hold"/>
                                        <p:tgtEl>
                                          <p:spTgt spid="19"/>
                                        </p:tgtEl>
                                        <p:attrNameLst>
                                          <p:attrName>ppt_w</p:attrName>
                                        </p:attrNameLst>
                                      </p:cBhvr>
                                      <p:tavLst>
                                        <p:tav tm="0">
                                          <p:val>
                                            <p:fltVal val="0"/>
                                          </p:val>
                                        </p:tav>
                                        <p:tav tm="100000">
                                          <p:val>
                                            <p:strVal val="#ppt_w"/>
                                          </p:val>
                                        </p:tav>
                                      </p:tavLst>
                                    </p:anim>
                                    <p:anim calcmode="lin" valueType="num">
                                      <p:cBhvr>
                                        <p:cTn id="22" dur="300" fill="hold"/>
                                        <p:tgtEl>
                                          <p:spTgt spid="19"/>
                                        </p:tgtEl>
                                        <p:attrNameLst>
                                          <p:attrName>ppt_h</p:attrName>
                                        </p:attrNameLst>
                                      </p:cBhvr>
                                      <p:tavLst>
                                        <p:tav tm="0">
                                          <p:val>
                                            <p:fltVal val="0"/>
                                          </p:val>
                                        </p:tav>
                                        <p:tav tm="100000">
                                          <p:val>
                                            <p:strVal val="#ppt_h"/>
                                          </p:val>
                                        </p:tav>
                                      </p:tavLst>
                                    </p:anim>
                                    <p:anim calcmode="lin" valueType="num">
                                      <p:cBhvr>
                                        <p:cTn id="23" dur="300" fill="hold"/>
                                        <p:tgtEl>
                                          <p:spTgt spid="19"/>
                                        </p:tgtEl>
                                        <p:attrNameLst>
                                          <p:attrName>style.rotation</p:attrName>
                                        </p:attrNameLst>
                                      </p:cBhvr>
                                      <p:tavLst>
                                        <p:tav tm="0">
                                          <p:val>
                                            <p:fltVal val="90"/>
                                          </p:val>
                                        </p:tav>
                                        <p:tav tm="100000">
                                          <p:val>
                                            <p:fltVal val="0"/>
                                          </p:val>
                                        </p:tav>
                                      </p:tavLst>
                                    </p:anim>
                                    <p:animEffect transition="in" filter="fade">
                                      <p:cBhvr>
                                        <p:cTn id="24" dur="300"/>
                                        <p:tgtEl>
                                          <p:spTgt spid="19"/>
                                        </p:tgtEl>
                                      </p:cBhvr>
                                    </p:animEffect>
                                  </p:childTnLst>
                                </p:cTn>
                              </p:par>
                            </p:childTnLst>
                          </p:cTn>
                        </p:par>
                        <p:par>
                          <p:cTn id="25" fill="hold">
                            <p:stCondLst>
                              <p:cond delay="1100"/>
                            </p:stCondLst>
                            <p:childTnLst>
                              <p:par>
                                <p:cTn id="26" presetID="42" presetClass="entr" presetSubtype="0" fill="hold" grpId="0" nodeType="after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400"/>
                                        <p:tgtEl>
                                          <p:spTgt spid="20"/>
                                        </p:tgtEl>
                                      </p:cBhvr>
                                    </p:animEffect>
                                    <p:anim calcmode="lin" valueType="num">
                                      <p:cBhvr>
                                        <p:cTn id="29" dur="400" fill="hold"/>
                                        <p:tgtEl>
                                          <p:spTgt spid="20"/>
                                        </p:tgtEl>
                                        <p:attrNameLst>
                                          <p:attrName>ppt_x</p:attrName>
                                        </p:attrNameLst>
                                      </p:cBhvr>
                                      <p:tavLst>
                                        <p:tav tm="0">
                                          <p:val>
                                            <p:strVal val="#ppt_x"/>
                                          </p:val>
                                        </p:tav>
                                        <p:tav tm="100000">
                                          <p:val>
                                            <p:strVal val="#ppt_x"/>
                                          </p:val>
                                        </p:tav>
                                      </p:tavLst>
                                    </p:anim>
                                    <p:anim calcmode="lin" valueType="num">
                                      <p:cBhvr>
                                        <p:cTn id="30" dur="400" fill="hold"/>
                                        <p:tgtEl>
                                          <p:spTgt spid="20"/>
                                        </p:tgtEl>
                                        <p:attrNameLst>
                                          <p:attrName>ppt_y</p:attrName>
                                        </p:attrNameLst>
                                      </p:cBhvr>
                                      <p:tavLst>
                                        <p:tav tm="0">
                                          <p:val>
                                            <p:strVal val="#ppt_y+.1"/>
                                          </p:val>
                                        </p:tav>
                                        <p:tav tm="100000">
                                          <p:val>
                                            <p:strVal val="#ppt_y"/>
                                          </p:val>
                                        </p:tav>
                                      </p:tavLst>
                                    </p:anim>
                                  </p:childTnLst>
                                </p:cTn>
                              </p:par>
                            </p:childTnLst>
                          </p:cTn>
                        </p:par>
                        <p:par>
                          <p:cTn id="31" fill="hold">
                            <p:stCondLst>
                              <p:cond delay="1600"/>
                            </p:stCondLst>
                            <p:childTnLst>
                              <p:par>
                                <p:cTn id="32" presetID="22" presetClass="entr" presetSubtype="8" fill="hold" grpId="0" nodeType="after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wipe(left)">
                                      <p:cBhvr>
                                        <p:cTn id="34" dur="500"/>
                                        <p:tgtEl>
                                          <p:spTgt spid="21"/>
                                        </p:tgtEl>
                                      </p:cBhvr>
                                    </p:animEffect>
                                  </p:childTnLst>
                                </p:cTn>
                              </p:par>
                            </p:childTnLst>
                          </p:cTn>
                        </p:par>
                        <p:par>
                          <p:cTn id="35" fill="hold">
                            <p:stCondLst>
                              <p:cond delay="2100"/>
                            </p:stCondLst>
                            <p:childTnLst>
                              <p:par>
                                <p:cTn id="36" presetID="22" presetClass="entr" presetSubtype="8" fill="hold" grpId="0" nodeType="after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wipe(left)">
                                      <p:cBhvr>
                                        <p:cTn id="38" dur="500"/>
                                        <p:tgtEl>
                                          <p:spTgt spid="23"/>
                                        </p:tgtEl>
                                      </p:cBhvr>
                                    </p:animEffect>
                                  </p:childTnLst>
                                </p:cTn>
                              </p:par>
                            </p:childTnLst>
                          </p:cTn>
                        </p:par>
                        <p:par>
                          <p:cTn id="39" fill="hold">
                            <p:stCondLst>
                              <p:cond delay="2600"/>
                            </p:stCondLst>
                            <p:childTnLst>
                              <p:par>
                                <p:cTn id="40" presetID="52" presetClass="entr" presetSubtype="0" fill="hold" nodeType="afterEffect">
                                  <p:stCondLst>
                                    <p:cond delay="0"/>
                                  </p:stCondLst>
                                  <p:childTnLst>
                                    <p:set>
                                      <p:cBhvr>
                                        <p:cTn id="41" dur="1" fill="hold">
                                          <p:stCondLst>
                                            <p:cond delay="0"/>
                                          </p:stCondLst>
                                        </p:cTn>
                                        <p:tgtEl>
                                          <p:spTgt spid="24"/>
                                        </p:tgtEl>
                                        <p:attrNameLst>
                                          <p:attrName>style.visibility</p:attrName>
                                        </p:attrNameLst>
                                      </p:cBhvr>
                                      <p:to>
                                        <p:strVal val="visible"/>
                                      </p:to>
                                    </p:set>
                                    <p:animScale>
                                      <p:cBhvr>
                                        <p:cTn id="42" dur="1000" decel="50000" fill="hold">
                                          <p:stCondLst>
                                            <p:cond delay="0"/>
                                          </p:stCondLst>
                                        </p:cTn>
                                        <p:tgtEl>
                                          <p:spTgt spid="2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43" dur="1000" decel="50000" fill="hold">
                                          <p:stCondLst>
                                            <p:cond delay="0"/>
                                          </p:stCondLst>
                                        </p:cTn>
                                        <p:tgtEl>
                                          <p:spTgt spid="24"/>
                                        </p:tgtEl>
                                        <p:attrNameLst>
                                          <p:attrName>ppt_x</p:attrName>
                                          <p:attrName>ppt_y</p:attrName>
                                        </p:attrNameLst>
                                      </p:cBhvr>
                                      <p:rCtr x="0" y="0"/>
                                    </p:animMotion>
                                    <p:animEffect transition="in" filter="fade">
                                      <p:cBhvr>
                                        <p:cTn id="44" dur="1000"/>
                                        <p:tgtEl>
                                          <p:spTgt spid="24"/>
                                        </p:tgtEl>
                                      </p:cBhvr>
                                    </p:animEffect>
                                  </p:childTnLst>
                                </p:cTn>
                              </p:par>
                            </p:childTnLst>
                          </p:cTn>
                        </p:par>
                        <p:par>
                          <p:cTn id="45" fill="hold">
                            <p:stCondLst>
                              <p:cond delay="3600"/>
                            </p:stCondLst>
                            <p:childTnLst>
                              <p:par>
                                <p:cTn id="46" presetID="22" presetClass="entr" presetSubtype="8"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wipe(left)">
                                      <p:cBhvr>
                                        <p:cTn id="48"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autoUpdateAnimBg="0"/>
      <p:bldP spid="20" grpId="0" animBg="1"/>
      <p:bldP spid="21" grpId="0" animBg="1"/>
      <p:bldP spid="23" grpId="0" animBg="1"/>
      <p:bldP spid="39"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896888" y="1075863"/>
            <a:ext cx="4771456" cy="1081843"/>
          </a:xfrm>
          <a:prstGeom prst="rect">
            <a:avLst/>
          </a:prstGeom>
          <a:solidFill>
            <a:srgbClr val="E8E8E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68567" tIns="34284" rIns="68567" bIns="34284"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4" name="矩形 3"/>
          <p:cNvSpPr/>
          <p:nvPr/>
        </p:nvSpPr>
        <p:spPr>
          <a:xfrm>
            <a:off x="3520857" y="915566"/>
            <a:ext cx="3515183" cy="3476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67" tIns="34284" rIns="68567" bIns="34284"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smtClean="0">
                <a:ln>
                  <a:noFill/>
                </a:ln>
                <a:solidFill>
                  <a:prstClr val="white"/>
                </a:solidFill>
                <a:effectLst/>
                <a:uLnTx/>
                <a:uFillTx/>
                <a:latin typeface="微软雅黑" panose="020B0503020204020204" charset="-122"/>
                <a:ea typeface="微软雅黑" panose="020B0503020204020204" charset="-122"/>
                <a:cs typeface="+mn-cs"/>
              </a:rPr>
              <a:t>点击添加标题</a:t>
            </a: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5" name="六边形 4"/>
          <p:cNvSpPr/>
          <p:nvPr/>
        </p:nvSpPr>
        <p:spPr>
          <a:xfrm>
            <a:off x="1032359" y="2265716"/>
            <a:ext cx="1190447" cy="1026114"/>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67" tIns="34284" rIns="68567" bIns="34284"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概述</a:t>
            </a:r>
          </a:p>
        </p:txBody>
      </p:sp>
      <p:cxnSp>
        <p:nvCxnSpPr>
          <p:cNvPr id="6" name="直接箭头连接符 5"/>
          <p:cNvCxnSpPr>
            <a:stCxn id="5" idx="5"/>
          </p:cNvCxnSpPr>
          <p:nvPr/>
        </p:nvCxnSpPr>
        <p:spPr>
          <a:xfrm flipV="1">
            <a:off x="1966244" y="1563639"/>
            <a:ext cx="930645" cy="702078"/>
          </a:xfrm>
          <a:prstGeom prst="straightConnector1">
            <a:avLst/>
          </a:prstGeom>
          <a:ln>
            <a:solidFill>
              <a:srgbClr val="414455"/>
            </a:solidFill>
            <a:tailEnd type="arrow"/>
          </a:ln>
        </p:spPr>
        <p:style>
          <a:lnRef idx="1">
            <a:schemeClr val="accent1"/>
          </a:lnRef>
          <a:fillRef idx="0">
            <a:schemeClr val="accent1"/>
          </a:fillRef>
          <a:effectRef idx="0">
            <a:schemeClr val="accent1"/>
          </a:effectRef>
          <a:fontRef idx="minor">
            <a:schemeClr val="tx1"/>
          </a:fontRef>
        </p:style>
      </p:cxnSp>
      <p:cxnSp>
        <p:nvCxnSpPr>
          <p:cNvPr id="7" name="直接箭头连接符 6"/>
          <p:cNvCxnSpPr>
            <a:stCxn id="5" idx="0"/>
          </p:cNvCxnSpPr>
          <p:nvPr/>
        </p:nvCxnSpPr>
        <p:spPr>
          <a:xfrm>
            <a:off x="2222806" y="2778773"/>
            <a:ext cx="674083" cy="0"/>
          </a:xfrm>
          <a:prstGeom prst="straightConnector1">
            <a:avLst/>
          </a:prstGeom>
          <a:ln>
            <a:solidFill>
              <a:srgbClr val="414455"/>
            </a:solidFill>
            <a:tailEnd type="arrow"/>
          </a:ln>
        </p:spPr>
        <p:style>
          <a:lnRef idx="1">
            <a:schemeClr val="accent1"/>
          </a:lnRef>
          <a:fillRef idx="0">
            <a:schemeClr val="accent1"/>
          </a:fillRef>
          <a:effectRef idx="0">
            <a:schemeClr val="accent1"/>
          </a:effectRef>
          <a:fontRef idx="minor">
            <a:schemeClr val="tx1"/>
          </a:fontRef>
        </p:style>
      </p:cxnSp>
      <p:cxnSp>
        <p:nvCxnSpPr>
          <p:cNvPr id="8" name="直接箭头连接符 7"/>
          <p:cNvCxnSpPr>
            <a:stCxn id="5" idx="1"/>
          </p:cNvCxnSpPr>
          <p:nvPr/>
        </p:nvCxnSpPr>
        <p:spPr>
          <a:xfrm>
            <a:off x="1966244" y="3291830"/>
            <a:ext cx="930645" cy="702078"/>
          </a:xfrm>
          <a:prstGeom prst="straightConnector1">
            <a:avLst/>
          </a:prstGeom>
          <a:ln>
            <a:solidFill>
              <a:srgbClr val="414455"/>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058927" y="1293609"/>
            <a:ext cx="4537095" cy="789447"/>
          </a:xfrm>
          <a:prstGeom prst="rect">
            <a:avLst/>
          </a:prstGeom>
          <a:noFill/>
        </p:spPr>
        <p:txBody>
          <a:bodyPr wrap="square" lIns="68567" tIns="34284" rIns="68567" bIns="34284" rtlCol="0">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ysClr val="windowText" lastClr="000000"/>
                </a:solidFill>
                <a:effectLst/>
                <a:uLnTx/>
                <a:uFillTx/>
                <a:latin typeface="微软雅黑" panose="020B0503020204020204" charset="-122"/>
                <a:ea typeface="微软雅黑" panose="020B0503020204020204" charset="-122"/>
                <a:cs typeface="+mn-cs"/>
              </a:rPr>
              <a:t>您的内容打在这里，或者通过复制您的文本后，在此框中选择粘贴，并选择只保留文字。您的内容打在这里，或者通过复制您的文本后，在此框中选择粘贴，并选择只保留文字。</a:t>
            </a:r>
          </a:p>
        </p:txBody>
      </p:sp>
      <p:sp>
        <p:nvSpPr>
          <p:cNvPr id="10" name="矩形 9"/>
          <p:cNvSpPr/>
          <p:nvPr/>
        </p:nvSpPr>
        <p:spPr>
          <a:xfrm>
            <a:off x="2896888" y="2426013"/>
            <a:ext cx="4771456" cy="1081843"/>
          </a:xfrm>
          <a:prstGeom prst="rect">
            <a:avLst/>
          </a:prstGeom>
          <a:solidFill>
            <a:srgbClr val="E8E8E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68567" tIns="34284" rIns="68567" bIns="34284"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11" name="矩形 10"/>
          <p:cNvSpPr/>
          <p:nvPr/>
        </p:nvSpPr>
        <p:spPr>
          <a:xfrm>
            <a:off x="3520857" y="2265716"/>
            <a:ext cx="3515183" cy="34766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67" tIns="34284" rIns="68567" bIns="34284"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smtClean="0">
                <a:ln>
                  <a:noFill/>
                </a:ln>
                <a:solidFill>
                  <a:prstClr val="white"/>
                </a:solidFill>
                <a:effectLst/>
                <a:uLnTx/>
                <a:uFillTx/>
                <a:latin typeface="微软雅黑" panose="020B0503020204020204" charset="-122"/>
                <a:ea typeface="微软雅黑" panose="020B0503020204020204" charset="-122"/>
                <a:cs typeface="+mn-cs"/>
              </a:rPr>
              <a:t>点击添加标题</a:t>
            </a: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12" name="TextBox 11"/>
          <p:cNvSpPr txBox="1"/>
          <p:nvPr/>
        </p:nvSpPr>
        <p:spPr>
          <a:xfrm>
            <a:off x="3058927" y="2643759"/>
            <a:ext cx="4537095" cy="789447"/>
          </a:xfrm>
          <a:prstGeom prst="rect">
            <a:avLst/>
          </a:prstGeom>
          <a:noFill/>
        </p:spPr>
        <p:txBody>
          <a:bodyPr wrap="square" lIns="68567" tIns="34284" rIns="68567" bIns="34284" rtlCol="0">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ysClr val="windowText" lastClr="000000"/>
                </a:solidFill>
                <a:effectLst/>
                <a:uLnTx/>
                <a:uFillTx/>
                <a:latin typeface="微软雅黑" panose="020B0503020204020204" charset="-122"/>
                <a:ea typeface="微软雅黑" panose="020B0503020204020204" charset="-122"/>
                <a:cs typeface="+mn-cs"/>
              </a:rPr>
              <a:t>您的内容打在这里，或者通过复制您的文本后，在此框中选择粘贴，并选择只保留文字。您的内容打在这里，或者通过复制您的文本后，在此框中选择粘贴，并选择只保留</a:t>
            </a:r>
            <a:r>
              <a:rPr kumimoji="0" lang="zh-CN" altLang="en-US" sz="1200" b="0" i="0" u="none" strike="noStrike" kern="1200" cap="none" spc="0" normalizeH="0" baseline="0" noProof="0">
                <a:ln>
                  <a:noFill/>
                </a:ln>
                <a:solidFill>
                  <a:sysClr val="windowText" lastClr="000000"/>
                </a:solidFill>
                <a:effectLst/>
                <a:uLnTx/>
                <a:uFillTx/>
                <a:latin typeface="微软雅黑" panose="020B0503020204020204" charset="-122"/>
                <a:ea typeface="微软雅黑" panose="020B0503020204020204" charset="-122"/>
                <a:cs typeface="+mn-cs"/>
              </a:rPr>
              <a:t>文字。</a:t>
            </a:r>
          </a:p>
        </p:txBody>
      </p:sp>
      <p:sp>
        <p:nvSpPr>
          <p:cNvPr id="13" name="矩形 12"/>
          <p:cNvSpPr/>
          <p:nvPr/>
        </p:nvSpPr>
        <p:spPr>
          <a:xfrm>
            <a:off x="2896888" y="3776163"/>
            <a:ext cx="4771456" cy="1081843"/>
          </a:xfrm>
          <a:prstGeom prst="rect">
            <a:avLst/>
          </a:prstGeom>
          <a:solidFill>
            <a:srgbClr val="E8E8E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68567" tIns="34284" rIns="68567" bIns="34284"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14" name="矩形 13"/>
          <p:cNvSpPr/>
          <p:nvPr/>
        </p:nvSpPr>
        <p:spPr>
          <a:xfrm>
            <a:off x="3520857" y="3615867"/>
            <a:ext cx="3515183" cy="3476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67" tIns="34284" rIns="68567" bIns="34284"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smtClean="0">
                <a:ln>
                  <a:noFill/>
                </a:ln>
                <a:solidFill>
                  <a:prstClr val="white"/>
                </a:solidFill>
                <a:effectLst/>
                <a:uLnTx/>
                <a:uFillTx/>
                <a:latin typeface="微软雅黑" panose="020B0503020204020204" charset="-122"/>
                <a:ea typeface="微软雅黑" panose="020B0503020204020204" charset="-122"/>
                <a:cs typeface="+mn-cs"/>
              </a:rPr>
              <a:t>点击添加标题</a:t>
            </a: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15" name="TextBox 14"/>
          <p:cNvSpPr txBox="1"/>
          <p:nvPr/>
        </p:nvSpPr>
        <p:spPr>
          <a:xfrm>
            <a:off x="3058927" y="3993909"/>
            <a:ext cx="4537095" cy="789447"/>
          </a:xfrm>
          <a:prstGeom prst="rect">
            <a:avLst/>
          </a:prstGeom>
          <a:noFill/>
        </p:spPr>
        <p:txBody>
          <a:bodyPr wrap="square" lIns="68567" tIns="34284" rIns="68567" bIns="34284" rtlCol="0">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ysClr val="windowText" lastClr="000000"/>
                </a:solidFill>
                <a:effectLst/>
                <a:uLnTx/>
                <a:uFillTx/>
                <a:latin typeface="微软雅黑" panose="020B0503020204020204" charset="-122"/>
                <a:ea typeface="微软雅黑" panose="020B0503020204020204" charset="-122"/>
                <a:cs typeface="+mn-cs"/>
              </a:rPr>
              <a:t>您的内容打在这里，或者通过复制您的文本后，在此框中选择粘贴，并选择只保留文字。您的内容打在这里，或者通过复制您的文本后，在此框中选择粘贴，并选择只保留</a:t>
            </a:r>
            <a:r>
              <a:rPr kumimoji="0" lang="zh-CN" altLang="en-US" sz="1200" b="0" i="0" u="none" strike="noStrike" kern="1200" cap="none" spc="0" normalizeH="0" baseline="0" noProof="0">
                <a:ln>
                  <a:noFill/>
                </a:ln>
                <a:solidFill>
                  <a:sysClr val="windowText" lastClr="000000"/>
                </a:solidFill>
                <a:effectLst/>
                <a:uLnTx/>
                <a:uFillTx/>
                <a:latin typeface="微软雅黑" panose="020B0503020204020204" charset="-122"/>
                <a:ea typeface="微软雅黑" panose="020B0503020204020204" charset="-122"/>
                <a:cs typeface="+mn-cs"/>
              </a:rPr>
              <a:t>文字。</a:t>
            </a:r>
          </a:p>
        </p:txBody>
      </p:sp>
      <p:sp>
        <p:nvSpPr>
          <p:cNvPr id="2" name="标题 1"/>
          <p:cNvSpPr>
            <a:spLocks noGrp="1"/>
          </p:cNvSpPr>
          <p:nvPr>
            <p:ph type="title"/>
          </p:nvPr>
        </p:nvSpPr>
        <p:spPr/>
        <p:txBody>
          <a:bodyPr/>
          <a:lstStyle/>
          <a:p>
            <a:endParaRPr lang="zh-CN" alt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drape"/>
      </p:transition>
    </mc:Choice>
    <mc:Fallback xmlns="">
      <p:transition spd="slow"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par>
                                    <p:cTn id="12" presetID="22" presetClass="entr" presetSubtype="8" fill="hold"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left)">
                                          <p:cBhvr>
                                            <p:cTn id="14" dur="500"/>
                                            <p:tgtEl>
                                              <p:spTgt spid="7"/>
                                            </p:tgtEl>
                                          </p:cBhvr>
                                        </p:animEffect>
                                      </p:childTnLst>
                                    </p:cTn>
                                  </p:par>
                                  <p:par>
                                    <p:cTn id="15" presetID="22" presetClass="entr" presetSubtype="8"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par>
                              <p:cTn id="18" fill="hold">
                                <p:stCondLst>
                                  <p:cond delay="1000"/>
                                </p:stCondLst>
                                <p:childTnLst>
                                  <p:par>
                                    <p:cTn id="19" presetID="16" presetClass="entr" presetSubtype="37"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barn(outVertical)">
                                          <p:cBhvr>
                                            <p:cTn id="21" dur="500"/>
                                            <p:tgtEl>
                                              <p:spTgt spid="4"/>
                                            </p:tgtEl>
                                          </p:cBhvr>
                                        </p:animEffect>
                                      </p:childTnLst>
                                    </p:cTn>
                                  </p:par>
                                </p:childTnLst>
                              </p:cTn>
                            </p:par>
                            <p:par>
                              <p:cTn id="22" fill="hold">
                                <p:stCondLst>
                                  <p:cond delay="1500"/>
                                </p:stCondLst>
                                <p:childTnLst>
                                  <p:par>
                                    <p:cTn id="23" presetID="2" presetClass="entr" presetSubtype="1" fill="hold" grpId="0" nodeType="afterEffect" p14:presetBounceEnd="50000">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14:bounceEnd="50000">
                                          <p:cBhvr additive="base">
                                            <p:cTn id="25" dur="500" fill="hold"/>
                                            <p:tgtEl>
                                              <p:spTgt spid="3"/>
                                            </p:tgtEl>
                                            <p:attrNameLst>
                                              <p:attrName>ppt_x</p:attrName>
                                            </p:attrNameLst>
                                          </p:cBhvr>
                                          <p:tavLst>
                                            <p:tav tm="0">
                                              <p:val>
                                                <p:strVal val="#ppt_x"/>
                                              </p:val>
                                            </p:tav>
                                            <p:tav tm="100000">
                                              <p:val>
                                                <p:strVal val="#ppt_x"/>
                                              </p:val>
                                            </p:tav>
                                          </p:tavLst>
                                        </p:anim>
                                        <p:anim calcmode="lin" valueType="num" p14:bounceEnd="50000">
                                          <p:cBhvr additive="base">
                                            <p:cTn id="26" dur="500" fill="hold"/>
                                            <p:tgtEl>
                                              <p:spTgt spid="3"/>
                                            </p:tgtEl>
                                            <p:attrNameLst>
                                              <p:attrName>ppt_y</p:attrName>
                                            </p:attrNameLst>
                                          </p:cBhvr>
                                          <p:tavLst>
                                            <p:tav tm="0">
                                              <p:val>
                                                <p:strVal val="0-#ppt_h/2"/>
                                              </p:val>
                                            </p:tav>
                                            <p:tav tm="100000">
                                              <p:val>
                                                <p:strVal val="#ppt_y"/>
                                              </p:val>
                                            </p:tav>
                                          </p:tavLst>
                                        </p:anim>
                                      </p:childTnLst>
                                    </p:cTn>
                                  </p:par>
                                </p:childTnLst>
                              </p:cTn>
                            </p:par>
                            <p:par>
                              <p:cTn id="27" fill="hold">
                                <p:stCondLst>
                                  <p:cond delay="2000"/>
                                </p:stCondLst>
                                <p:childTnLst>
                                  <p:par>
                                    <p:cTn id="28" presetID="22" presetClass="entr" presetSubtype="8" fill="hold" grpId="0" nodeType="afterEffect">
                                      <p:stCondLst>
                                        <p:cond delay="0"/>
                                      </p:stCondLst>
                                      <p:iterate type="lt">
                                        <p:tmPct val="30000"/>
                                      </p:iterate>
                                      <p:childTnLst>
                                        <p:set>
                                          <p:cBhvr>
                                            <p:cTn id="29" dur="1" fill="hold">
                                              <p:stCondLst>
                                                <p:cond delay="0"/>
                                              </p:stCondLst>
                                            </p:cTn>
                                            <p:tgtEl>
                                              <p:spTgt spid="9"/>
                                            </p:tgtEl>
                                            <p:attrNameLst>
                                              <p:attrName>style.visibility</p:attrName>
                                            </p:attrNameLst>
                                          </p:cBhvr>
                                          <p:to>
                                            <p:strVal val="visible"/>
                                          </p:to>
                                        </p:set>
                                        <p:animEffect transition="in" filter="wipe(left)">
                                          <p:cBhvr>
                                            <p:cTn id="30" dur="100"/>
                                            <p:tgtEl>
                                              <p:spTgt spid="9"/>
                                            </p:tgtEl>
                                          </p:cBhvr>
                                        </p:animEffect>
                                      </p:childTnLst>
                                    </p:cTn>
                                  </p:par>
                                  <p:par>
                                    <p:cTn id="31" presetID="36" presetClass="emph" presetSubtype="0" fill="hold" grpId="1" nodeType="withEffect">
                                      <p:stCondLst>
                                        <p:cond delay="0"/>
                                      </p:stCondLst>
                                      <p:iterate type="lt">
                                        <p:tmPct val="30000"/>
                                      </p:iterate>
                                      <p:childTnLst>
                                        <p:animScale>
                                          <p:cBhvr>
                                            <p:cTn id="32" dur="50" autoRev="1" fill="hold">
                                              <p:stCondLst>
                                                <p:cond delay="0"/>
                                              </p:stCondLst>
                                            </p:cTn>
                                            <p:tgtEl>
                                              <p:spTgt spid="9"/>
                                            </p:tgtEl>
                                          </p:cBhvr>
                                          <p:to x="80000" y="100000"/>
                                        </p:animScale>
                                        <p:anim by="(#ppt_w*0.10)" calcmode="lin" valueType="num">
                                          <p:cBhvr>
                                            <p:cTn id="33" dur="50" autoRev="1" fill="hold">
                                              <p:stCondLst>
                                                <p:cond delay="0"/>
                                              </p:stCondLst>
                                            </p:cTn>
                                            <p:tgtEl>
                                              <p:spTgt spid="9"/>
                                            </p:tgtEl>
                                            <p:attrNameLst>
                                              <p:attrName>ppt_x</p:attrName>
                                            </p:attrNameLst>
                                          </p:cBhvr>
                                        </p:anim>
                                        <p:anim by="(-#ppt_w*0.10)" calcmode="lin" valueType="num">
                                          <p:cBhvr>
                                            <p:cTn id="34" dur="50" autoRev="1" fill="hold">
                                              <p:stCondLst>
                                                <p:cond delay="0"/>
                                              </p:stCondLst>
                                            </p:cTn>
                                            <p:tgtEl>
                                              <p:spTgt spid="9"/>
                                            </p:tgtEl>
                                            <p:attrNameLst>
                                              <p:attrName>ppt_y</p:attrName>
                                            </p:attrNameLst>
                                          </p:cBhvr>
                                        </p:anim>
                                        <p:animRot by="-480000">
                                          <p:cBhvr>
                                            <p:cTn id="35" dur="50" autoRev="1" fill="hold">
                                              <p:stCondLst>
                                                <p:cond delay="0"/>
                                              </p:stCondLst>
                                            </p:cTn>
                                            <p:tgtEl>
                                              <p:spTgt spid="9"/>
                                            </p:tgtEl>
                                            <p:attrNameLst>
                                              <p:attrName>r</p:attrName>
                                            </p:attrNameLst>
                                          </p:cBhvr>
                                        </p:animRot>
                                      </p:childTnLst>
                                    </p:cTn>
                                  </p:par>
                                </p:childTnLst>
                              </p:cTn>
                            </p:par>
                            <p:par>
                              <p:cTn id="36" fill="hold">
                                <p:stCondLst>
                                  <p:cond delay="4409"/>
                                </p:stCondLst>
                                <p:childTnLst>
                                  <p:par>
                                    <p:cTn id="37" presetID="16" presetClass="entr" presetSubtype="37"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barn(outVertical)">
                                          <p:cBhvr>
                                            <p:cTn id="39" dur="500"/>
                                            <p:tgtEl>
                                              <p:spTgt spid="11"/>
                                            </p:tgtEl>
                                          </p:cBhvr>
                                        </p:animEffect>
                                      </p:childTnLst>
                                    </p:cTn>
                                  </p:par>
                                </p:childTnLst>
                              </p:cTn>
                            </p:par>
                            <p:par>
                              <p:cTn id="40" fill="hold">
                                <p:stCondLst>
                                  <p:cond delay="4909"/>
                                </p:stCondLst>
                                <p:childTnLst>
                                  <p:par>
                                    <p:cTn id="41" presetID="2" presetClass="entr" presetSubtype="1" fill="hold" grpId="0" nodeType="afterEffect" p14:presetBounceEnd="50000">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14:bounceEnd="50000">
                                          <p:cBhvr additive="base">
                                            <p:cTn id="43" dur="500" fill="hold"/>
                                            <p:tgtEl>
                                              <p:spTgt spid="10"/>
                                            </p:tgtEl>
                                            <p:attrNameLst>
                                              <p:attrName>ppt_x</p:attrName>
                                            </p:attrNameLst>
                                          </p:cBhvr>
                                          <p:tavLst>
                                            <p:tav tm="0">
                                              <p:val>
                                                <p:strVal val="#ppt_x"/>
                                              </p:val>
                                            </p:tav>
                                            <p:tav tm="100000">
                                              <p:val>
                                                <p:strVal val="#ppt_x"/>
                                              </p:val>
                                            </p:tav>
                                          </p:tavLst>
                                        </p:anim>
                                        <p:anim calcmode="lin" valueType="num" p14:bounceEnd="50000">
                                          <p:cBhvr additive="base">
                                            <p:cTn id="44" dur="500" fill="hold"/>
                                            <p:tgtEl>
                                              <p:spTgt spid="10"/>
                                            </p:tgtEl>
                                            <p:attrNameLst>
                                              <p:attrName>ppt_y</p:attrName>
                                            </p:attrNameLst>
                                          </p:cBhvr>
                                          <p:tavLst>
                                            <p:tav tm="0">
                                              <p:val>
                                                <p:strVal val="0-#ppt_h/2"/>
                                              </p:val>
                                            </p:tav>
                                            <p:tav tm="100000">
                                              <p:val>
                                                <p:strVal val="#ppt_y"/>
                                              </p:val>
                                            </p:tav>
                                          </p:tavLst>
                                        </p:anim>
                                      </p:childTnLst>
                                    </p:cTn>
                                  </p:par>
                                </p:childTnLst>
                              </p:cTn>
                            </p:par>
                            <p:par>
                              <p:cTn id="45" fill="hold">
                                <p:stCondLst>
                                  <p:cond delay="5409"/>
                                </p:stCondLst>
                                <p:childTnLst>
                                  <p:par>
                                    <p:cTn id="46" presetID="22" presetClass="entr" presetSubtype="8" fill="hold" grpId="0" nodeType="afterEffect">
                                      <p:stCondLst>
                                        <p:cond delay="0"/>
                                      </p:stCondLst>
                                      <p:iterate type="lt">
                                        <p:tmPct val="30000"/>
                                      </p:iterate>
                                      <p:childTnLst>
                                        <p:set>
                                          <p:cBhvr>
                                            <p:cTn id="47" dur="1" fill="hold">
                                              <p:stCondLst>
                                                <p:cond delay="0"/>
                                              </p:stCondLst>
                                            </p:cTn>
                                            <p:tgtEl>
                                              <p:spTgt spid="12"/>
                                            </p:tgtEl>
                                            <p:attrNameLst>
                                              <p:attrName>style.visibility</p:attrName>
                                            </p:attrNameLst>
                                          </p:cBhvr>
                                          <p:to>
                                            <p:strVal val="visible"/>
                                          </p:to>
                                        </p:set>
                                        <p:animEffect transition="in" filter="wipe(left)">
                                          <p:cBhvr>
                                            <p:cTn id="48" dur="100"/>
                                            <p:tgtEl>
                                              <p:spTgt spid="12"/>
                                            </p:tgtEl>
                                          </p:cBhvr>
                                        </p:animEffect>
                                      </p:childTnLst>
                                    </p:cTn>
                                  </p:par>
                                  <p:par>
                                    <p:cTn id="49" presetID="36" presetClass="emph" presetSubtype="0" fill="hold" grpId="1" nodeType="withEffect">
                                      <p:stCondLst>
                                        <p:cond delay="0"/>
                                      </p:stCondLst>
                                      <p:iterate type="lt">
                                        <p:tmPct val="30000"/>
                                      </p:iterate>
                                      <p:childTnLst>
                                        <p:animScale>
                                          <p:cBhvr>
                                            <p:cTn id="50" dur="50" autoRev="1" fill="hold">
                                              <p:stCondLst>
                                                <p:cond delay="0"/>
                                              </p:stCondLst>
                                            </p:cTn>
                                            <p:tgtEl>
                                              <p:spTgt spid="12"/>
                                            </p:tgtEl>
                                          </p:cBhvr>
                                          <p:to x="80000" y="100000"/>
                                        </p:animScale>
                                        <p:anim by="(#ppt_w*0.10)" calcmode="lin" valueType="num">
                                          <p:cBhvr>
                                            <p:cTn id="51" dur="50" autoRev="1" fill="hold">
                                              <p:stCondLst>
                                                <p:cond delay="0"/>
                                              </p:stCondLst>
                                            </p:cTn>
                                            <p:tgtEl>
                                              <p:spTgt spid="12"/>
                                            </p:tgtEl>
                                            <p:attrNameLst>
                                              <p:attrName>ppt_x</p:attrName>
                                            </p:attrNameLst>
                                          </p:cBhvr>
                                        </p:anim>
                                        <p:anim by="(-#ppt_w*0.10)" calcmode="lin" valueType="num">
                                          <p:cBhvr>
                                            <p:cTn id="52" dur="50" autoRev="1" fill="hold">
                                              <p:stCondLst>
                                                <p:cond delay="0"/>
                                              </p:stCondLst>
                                            </p:cTn>
                                            <p:tgtEl>
                                              <p:spTgt spid="12"/>
                                            </p:tgtEl>
                                            <p:attrNameLst>
                                              <p:attrName>ppt_y</p:attrName>
                                            </p:attrNameLst>
                                          </p:cBhvr>
                                        </p:anim>
                                        <p:animRot by="-480000">
                                          <p:cBhvr>
                                            <p:cTn id="53" dur="50" autoRev="1" fill="hold">
                                              <p:stCondLst>
                                                <p:cond delay="0"/>
                                              </p:stCondLst>
                                            </p:cTn>
                                            <p:tgtEl>
                                              <p:spTgt spid="12"/>
                                            </p:tgtEl>
                                            <p:attrNameLst>
                                              <p:attrName>r</p:attrName>
                                            </p:attrNameLst>
                                          </p:cBhvr>
                                        </p:animRot>
                                      </p:childTnLst>
                                    </p:cTn>
                                  </p:par>
                                </p:childTnLst>
                              </p:cTn>
                            </p:par>
                            <p:par>
                              <p:cTn id="54" fill="hold">
                                <p:stCondLst>
                                  <p:cond delay="7820"/>
                                </p:stCondLst>
                                <p:childTnLst>
                                  <p:par>
                                    <p:cTn id="55" presetID="16" presetClass="entr" presetSubtype="37"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barn(outVertical)">
                                          <p:cBhvr>
                                            <p:cTn id="57" dur="500"/>
                                            <p:tgtEl>
                                              <p:spTgt spid="14"/>
                                            </p:tgtEl>
                                          </p:cBhvr>
                                        </p:animEffect>
                                      </p:childTnLst>
                                    </p:cTn>
                                  </p:par>
                                </p:childTnLst>
                              </p:cTn>
                            </p:par>
                            <p:par>
                              <p:cTn id="58" fill="hold">
                                <p:stCondLst>
                                  <p:cond delay="8320"/>
                                </p:stCondLst>
                                <p:childTnLst>
                                  <p:par>
                                    <p:cTn id="59" presetID="2" presetClass="entr" presetSubtype="1" fill="hold" grpId="0" nodeType="afterEffect" p14:presetBounceEnd="50000">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14:bounceEnd="50000">
                                          <p:cBhvr additive="base">
                                            <p:cTn id="61" dur="500" fill="hold"/>
                                            <p:tgtEl>
                                              <p:spTgt spid="13"/>
                                            </p:tgtEl>
                                            <p:attrNameLst>
                                              <p:attrName>ppt_x</p:attrName>
                                            </p:attrNameLst>
                                          </p:cBhvr>
                                          <p:tavLst>
                                            <p:tav tm="0">
                                              <p:val>
                                                <p:strVal val="#ppt_x"/>
                                              </p:val>
                                            </p:tav>
                                            <p:tav tm="100000">
                                              <p:val>
                                                <p:strVal val="#ppt_x"/>
                                              </p:val>
                                            </p:tav>
                                          </p:tavLst>
                                        </p:anim>
                                        <p:anim calcmode="lin" valueType="num" p14:bounceEnd="50000">
                                          <p:cBhvr additive="base">
                                            <p:cTn id="62" dur="500" fill="hold"/>
                                            <p:tgtEl>
                                              <p:spTgt spid="13"/>
                                            </p:tgtEl>
                                            <p:attrNameLst>
                                              <p:attrName>ppt_y</p:attrName>
                                            </p:attrNameLst>
                                          </p:cBhvr>
                                          <p:tavLst>
                                            <p:tav tm="0">
                                              <p:val>
                                                <p:strVal val="0-#ppt_h/2"/>
                                              </p:val>
                                            </p:tav>
                                            <p:tav tm="100000">
                                              <p:val>
                                                <p:strVal val="#ppt_y"/>
                                              </p:val>
                                            </p:tav>
                                          </p:tavLst>
                                        </p:anim>
                                      </p:childTnLst>
                                    </p:cTn>
                                  </p:par>
                                </p:childTnLst>
                              </p:cTn>
                            </p:par>
                            <p:par>
                              <p:cTn id="63" fill="hold">
                                <p:stCondLst>
                                  <p:cond delay="8820"/>
                                </p:stCondLst>
                                <p:childTnLst>
                                  <p:par>
                                    <p:cTn id="64" presetID="22" presetClass="entr" presetSubtype="8" fill="hold" grpId="0" nodeType="afterEffect">
                                      <p:stCondLst>
                                        <p:cond delay="0"/>
                                      </p:stCondLst>
                                      <p:iterate type="lt">
                                        <p:tmPct val="30000"/>
                                      </p:iterate>
                                      <p:childTnLst>
                                        <p:set>
                                          <p:cBhvr>
                                            <p:cTn id="65" dur="1" fill="hold">
                                              <p:stCondLst>
                                                <p:cond delay="0"/>
                                              </p:stCondLst>
                                            </p:cTn>
                                            <p:tgtEl>
                                              <p:spTgt spid="15"/>
                                            </p:tgtEl>
                                            <p:attrNameLst>
                                              <p:attrName>style.visibility</p:attrName>
                                            </p:attrNameLst>
                                          </p:cBhvr>
                                          <p:to>
                                            <p:strVal val="visible"/>
                                          </p:to>
                                        </p:set>
                                        <p:animEffect transition="in" filter="wipe(left)">
                                          <p:cBhvr>
                                            <p:cTn id="66" dur="100"/>
                                            <p:tgtEl>
                                              <p:spTgt spid="15"/>
                                            </p:tgtEl>
                                          </p:cBhvr>
                                        </p:animEffect>
                                      </p:childTnLst>
                                    </p:cTn>
                                  </p:par>
                                  <p:par>
                                    <p:cTn id="67" presetID="36" presetClass="emph" presetSubtype="0" fill="hold" grpId="1" nodeType="withEffect">
                                      <p:stCondLst>
                                        <p:cond delay="0"/>
                                      </p:stCondLst>
                                      <p:iterate type="lt">
                                        <p:tmPct val="30000"/>
                                      </p:iterate>
                                      <p:childTnLst>
                                        <p:animScale>
                                          <p:cBhvr>
                                            <p:cTn id="68" dur="50" autoRev="1" fill="hold">
                                              <p:stCondLst>
                                                <p:cond delay="0"/>
                                              </p:stCondLst>
                                            </p:cTn>
                                            <p:tgtEl>
                                              <p:spTgt spid="15"/>
                                            </p:tgtEl>
                                          </p:cBhvr>
                                          <p:to x="80000" y="100000"/>
                                        </p:animScale>
                                        <p:anim by="(#ppt_w*0.10)" calcmode="lin" valueType="num">
                                          <p:cBhvr>
                                            <p:cTn id="69" dur="50" autoRev="1" fill="hold">
                                              <p:stCondLst>
                                                <p:cond delay="0"/>
                                              </p:stCondLst>
                                            </p:cTn>
                                            <p:tgtEl>
                                              <p:spTgt spid="15"/>
                                            </p:tgtEl>
                                            <p:attrNameLst>
                                              <p:attrName>ppt_x</p:attrName>
                                            </p:attrNameLst>
                                          </p:cBhvr>
                                        </p:anim>
                                        <p:anim by="(-#ppt_w*0.10)" calcmode="lin" valueType="num">
                                          <p:cBhvr>
                                            <p:cTn id="70" dur="50" autoRev="1" fill="hold">
                                              <p:stCondLst>
                                                <p:cond delay="0"/>
                                              </p:stCondLst>
                                            </p:cTn>
                                            <p:tgtEl>
                                              <p:spTgt spid="15"/>
                                            </p:tgtEl>
                                            <p:attrNameLst>
                                              <p:attrName>ppt_y</p:attrName>
                                            </p:attrNameLst>
                                          </p:cBhvr>
                                        </p:anim>
                                        <p:animRot by="-480000">
                                          <p:cBhvr>
                                            <p:cTn id="71" dur="50" autoRev="1" fill="hold">
                                              <p:stCondLst>
                                                <p:cond delay="0"/>
                                              </p:stCondLst>
                                            </p:cTn>
                                            <p:tgtEl>
                                              <p:spTgt spid="1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9" grpId="0"/>
          <p:bldP spid="9" grpId="1"/>
          <p:bldP spid="10" grpId="0" animBg="1"/>
          <p:bldP spid="11" grpId="0" animBg="1"/>
          <p:bldP spid="12" grpId="0"/>
          <p:bldP spid="12" grpId="1"/>
          <p:bldP spid="13" grpId="0" animBg="1"/>
          <p:bldP spid="14" grpId="0" animBg="1"/>
          <p:bldP spid="15" grpId="0"/>
          <p:bldP spid="15" grpId="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par>
                                    <p:cTn id="12" presetID="22" presetClass="entr" presetSubtype="8" fill="hold"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left)">
                                          <p:cBhvr>
                                            <p:cTn id="14" dur="500"/>
                                            <p:tgtEl>
                                              <p:spTgt spid="7"/>
                                            </p:tgtEl>
                                          </p:cBhvr>
                                        </p:animEffect>
                                      </p:childTnLst>
                                    </p:cTn>
                                  </p:par>
                                  <p:par>
                                    <p:cTn id="15" presetID="22" presetClass="entr" presetSubtype="8"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par>
                              <p:cTn id="18" fill="hold">
                                <p:stCondLst>
                                  <p:cond delay="1000"/>
                                </p:stCondLst>
                                <p:childTnLst>
                                  <p:par>
                                    <p:cTn id="19" presetID="16" presetClass="entr" presetSubtype="37"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barn(outVertical)">
                                          <p:cBhvr>
                                            <p:cTn id="21" dur="500"/>
                                            <p:tgtEl>
                                              <p:spTgt spid="4"/>
                                            </p:tgtEl>
                                          </p:cBhvr>
                                        </p:animEffect>
                                      </p:childTnLst>
                                    </p:cTn>
                                  </p:par>
                                </p:childTnLst>
                              </p:cTn>
                            </p:par>
                            <p:par>
                              <p:cTn id="22" fill="hold">
                                <p:stCondLst>
                                  <p:cond delay="1500"/>
                                </p:stCondLst>
                                <p:childTnLst>
                                  <p:par>
                                    <p:cTn id="23" presetID="2" presetClass="entr" presetSubtype="1"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0-#ppt_h/2"/>
                                              </p:val>
                                            </p:tav>
                                            <p:tav tm="100000">
                                              <p:val>
                                                <p:strVal val="#ppt_y"/>
                                              </p:val>
                                            </p:tav>
                                          </p:tavLst>
                                        </p:anim>
                                      </p:childTnLst>
                                    </p:cTn>
                                  </p:par>
                                </p:childTnLst>
                              </p:cTn>
                            </p:par>
                            <p:par>
                              <p:cTn id="27" fill="hold">
                                <p:stCondLst>
                                  <p:cond delay="2000"/>
                                </p:stCondLst>
                                <p:childTnLst>
                                  <p:par>
                                    <p:cTn id="28" presetID="22" presetClass="entr" presetSubtype="8" fill="hold" grpId="0" nodeType="afterEffect">
                                      <p:stCondLst>
                                        <p:cond delay="0"/>
                                      </p:stCondLst>
                                      <p:iterate type="lt">
                                        <p:tmPct val="30000"/>
                                      </p:iterate>
                                      <p:childTnLst>
                                        <p:set>
                                          <p:cBhvr>
                                            <p:cTn id="29" dur="1" fill="hold">
                                              <p:stCondLst>
                                                <p:cond delay="0"/>
                                              </p:stCondLst>
                                            </p:cTn>
                                            <p:tgtEl>
                                              <p:spTgt spid="9"/>
                                            </p:tgtEl>
                                            <p:attrNameLst>
                                              <p:attrName>style.visibility</p:attrName>
                                            </p:attrNameLst>
                                          </p:cBhvr>
                                          <p:to>
                                            <p:strVal val="visible"/>
                                          </p:to>
                                        </p:set>
                                        <p:animEffect transition="in" filter="wipe(left)">
                                          <p:cBhvr>
                                            <p:cTn id="30" dur="100"/>
                                            <p:tgtEl>
                                              <p:spTgt spid="9"/>
                                            </p:tgtEl>
                                          </p:cBhvr>
                                        </p:animEffect>
                                      </p:childTnLst>
                                    </p:cTn>
                                  </p:par>
                                  <p:par>
                                    <p:cTn id="31" presetID="36" presetClass="emph" presetSubtype="0" fill="hold" grpId="1" nodeType="withEffect">
                                      <p:stCondLst>
                                        <p:cond delay="0"/>
                                      </p:stCondLst>
                                      <p:iterate type="lt">
                                        <p:tmPct val="30000"/>
                                      </p:iterate>
                                      <p:childTnLst>
                                        <p:animScale>
                                          <p:cBhvr>
                                            <p:cTn id="32" dur="50" autoRev="1" fill="hold">
                                              <p:stCondLst>
                                                <p:cond delay="0"/>
                                              </p:stCondLst>
                                            </p:cTn>
                                            <p:tgtEl>
                                              <p:spTgt spid="9"/>
                                            </p:tgtEl>
                                          </p:cBhvr>
                                          <p:to x="80000" y="100000"/>
                                        </p:animScale>
                                        <p:anim by="(#ppt_w*0.10)" calcmode="lin" valueType="num">
                                          <p:cBhvr>
                                            <p:cTn id="33" dur="50" autoRev="1" fill="hold">
                                              <p:stCondLst>
                                                <p:cond delay="0"/>
                                              </p:stCondLst>
                                            </p:cTn>
                                            <p:tgtEl>
                                              <p:spTgt spid="9"/>
                                            </p:tgtEl>
                                            <p:attrNameLst>
                                              <p:attrName>ppt_x</p:attrName>
                                            </p:attrNameLst>
                                          </p:cBhvr>
                                        </p:anim>
                                        <p:anim by="(-#ppt_w*0.10)" calcmode="lin" valueType="num">
                                          <p:cBhvr>
                                            <p:cTn id="34" dur="50" autoRev="1" fill="hold">
                                              <p:stCondLst>
                                                <p:cond delay="0"/>
                                              </p:stCondLst>
                                            </p:cTn>
                                            <p:tgtEl>
                                              <p:spTgt spid="9"/>
                                            </p:tgtEl>
                                            <p:attrNameLst>
                                              <p:attrName>ppt_y</p:attrName>
                                            </p:attrNameLst>
                                          </p:cBhvr>
                                        </p:anim>
                                        <p:animRot by="-480000">
                                          <p:cBhvr>
                                            <p:cTn id="35" dur="50" autoRev="1" fill="hold">
                                              <p:stCondLst>
                                                <p:cond delay="0"/>
                                              </p:stCondLst>
                                            </p:cTn>
                                            <p:tgtEl>
                                              <p:spTgt spid="9"/>
                                            </p:tgtEl>
                                            <p:attrNameLst>
                                              <p:attrName>r</p:attrName>
                                            </p:attrNameLst>
                                          </p:cBhvr>
                                        </p:animRot>
                                      </p:childTnLst>
                                    </p:cTn>
                                  </p:par>
                                </p:childTnLst>
                              </p:cTn>
                            </p:par>
                            <p:par>
                              <p:cTn id="36" fill="hold">
                                <p:stCondLst>
                                  <p:cond delay="4409"/>
                                </p:stCondLst>
                                <p:childTnLst>
                                  <p:par>
                                    <p:cTn id="37" presetID="16" presetClass="entr" presetSubtype="37"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barn(outVertical)">
                                          <p:cBhvr>
                                            <p:cTn id="39" dur="500"/>
                                            <p:tgtEl>
                                              <p:spTgt spid="11"/>
                                            </p:tgtEl>
                                          </p:cBhvr>
                                        </p:animEffect>
                                      </p:childTnLst>
                                    </p:cTn>
                                  </p:par>
                                </p:childTnLst>
                              </p:cTn>
                            </p:par>
                            <p:par>
                              <p:cTn id="40" fill="hold">
                                <p:stCondLst>
                                  <p:cond delay="4909"/>
                                </p:stCondLst>
                                <p:childTnLst>
                                  <p:par>
                                    <p:cTn id="41" presetID="2" presetClass="entr" presetSubtype="1"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ppt_x"/>
                                              </p:val>
                                            </p:tav>
                                            <p:tav tm="100000">
                                              <p:val>
                                                <p:strVal val="#ppt_x"/>
                                              </p:val>
                                            </p:tav>
                                          </p:tavLst>
                                        </p:anim>
                                        <p:anim calcmode="lin" valueType="num">
                                          <p:cBhvr additive="base">
                                            <p:cTn id="44" dur="500" fill="hold"/>
                                            <p:tgtEl>
                                              <p:spTgt spid="10"/>
                                            </p:tgtEl>
                                            <p:attrNameLst>
                                              <p:attrName>ppt_y</p:attrName>
                                            </p:attrNameLst>
                                          </p:cBhvr>
                                          <p:tavLst>
                                            <p:tav tm="0">
                                              <p:val>
                                                <p:strVal val="0-#ppt_h/2"/>
                                              </p:val>
                                            </p:tav>
                                            <p:tav tm="100000">
                                              <p:val>
                                                <p:strVal val="#ppt_y"/>
                                              </p:val>
                                            </p:tav>
                                          </p:tavLst>
                                        </p:anim>
                                      </p:childTnLst>
                                    </p:cTn>
                                  </p:par>
                                </p:childTnLst>
                              </p:cTn>
                            </p:par>
                            <p:par>
                              <p:cTn id="45" fill="hold">
                                <p:stCondLst>
                                  <p:cond delay="5409"/>
                                </p:stCondLst>
                                <p:childTnLst>
                                  <p:par>
                                    <p:cTn id="46" presetID="22" presetClass="entr" presetSubtype="8" fill="hold" grpId="0" nodeType="afterEffect">
                                      <p:stCondLst>
                                        <p:cond delay="0"/>
                                      </p:stCondLst>
                                      <p:iterate type="lt">
                                        <p:tmPct val="30000"/>
                                      </p:iterate>
                                      <p:childTnLst>
                                        <p:set>
                                          <p:cBhvr>
                                            <p:cTn id="47" dur="1" fill="hold">
                                              <p:stCondLst>
                                                <p:cond delay="0"/>
                                              </p:stCondLst>
                                            </p:cTn>
                                            <p:tgtEl>
                                              <p:spTgt spid="12"/>
                                            </p:tgtEl>
                                            <p:attrNameLst>
                                              <p:attrName>style.visibility</p:attrName>
                                            </p:attrNameLst>
                                          </p:cBhvr>
                                          <p:to>
                                            <p:strVal val="visible"/>
                                          </p:to>
                                        </p:set>
                                        <p:animEffect transition="in" filter="wipe(left)">
                                          <p:cBhvr>
                                            <p:cTn id="48" dur="100"/>
                                            <p:tgtEl>
                                              <p:spTgt spid="12"/>
                                            </p:tgtEl>
                                          </p:cBhvr>
                                        </p:animEffect>
                                      </p:childTnLst>
                                    </p:cTn>
                                  </p:par>
                                  <p:par>
                                    <p:cTn id="49" presetID="36" presetClass="emph" presetSubtype="0" fill="hold" grpId="1" nodeType="withEffect">
                                      <p:stCondLst>
                                        <p:cond delay="0"/>
                                      </p:stCondLst>
                                      <p:iterate type="lt">
                                        <p:tmPct val="30000"/>
                                      </p:iterate>
                                      <p:childTnLst>
                                        <p:animScale>
                                          <p:cBhvr>
                                            <p:cTn id="50" dur="50" autoRev="1" fill="hold">
                                              <p:stCondLst>
                                                <p:cond delay="0"/>
                                              </p:stCondLst>
                                            </p:cTn>
                                            <p:tgtEl>
                                              <p:spTgt spid="12"/>
                                            </p:tgtEl>
                                          </p:cBhvr>
                                          <p:to x="80000" y="100000"/>
                                        </p:animScale>
                                        <p:anim by="(#ppt_w*0.10)" calcmode="lin" valueType="num">
                                          <p:cBhvr>
                                            <p:cTn id="51" dur="50" autoRev="1" fill="hold">
                                              <p:stCondLst>
                                                <p:cond delay="0"/>
                                              </p:stCondLst>
                                            </p:cTn>
                                            <p:tgtEl>
                                              <p:spTgt spid="12"/>
                                            </p:tgtEl>
                                            <p:attrNameLst>
                                              <p:attrName>ppt_x</p:attrName>
                                            </p:attrNameLst>
                                          </p:cBhvr>
                                        </p:anim>
                                        <p:anim by="(-#ppt_w*0.10)" calcmode="lin" valueType="num">
                                          <p:cBhvr>
                                            <p:cTn id="52" dur="50" autoRev="1" fill="hold">
                                              <p:stCondLst>
                                                <p:cond delay="0"/>
                                              </p:stCondLst>
                                            </p:cTn>
                                            <p:tgtEl>
                                              <p:spTgt spid="12"/>
                                            </p:tgtEl>
                                            <p:attrNameLst>
                                              <p:attrName>ppt_y</p:attrName>
                                            </p:attrNameLst>
                                          </p:cBhvr>
                                        </p:anim>
                                        <p:animRot by="-480000">
                                          <p:cBhvr>
                                            <p:cTn id="53" dur="50" autoRev="1" fill="hold">
                                              <p:stCondLst>
                                                <p:cond delay="0"/>
                                              </p:stCondLst>
                                            </p:cTn>
                                            <p:tgtEl>
                                              <p:spTgt spid="12"/>
                                            </p:tgtEl>
                                            <p:attrNameLst>
                                              <p:attrName>r</p:attrName>
                                            </p:attrNameLst>
                                          </p:cBhvr>
                                        </p:animRot>
                                      </p:childTnLst>
                                    </p:cTn>
                                  </p:par>
                                </p:childTnLst>
                              </p:cTn>
                            </p:par>
                            <p:par>
                              <p:cTn id="54" fill="hold">
                                <p:stCondLst>
                                  <p:cond delay="7820"/>
                                </p:stCondLst>
                                <p:childTnLst>
                                  <p:par>
                                    <p:cTn id="55" presetID="16" presetClass="entr" presetSubtype="37"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barn(outVertical)">
                                          <p:cBhvr>
                                            <p:cTn id="57" dur="500"/>
                                            <p:tgtEl>
                                              <p:spTgt spid="14"/>
                                            </p:tgtEl>
                                          </p:cBhvr>
                                        </p:animEffect>
                                      </p:childTnLst>
                                    </p:cTn>
                                  </p:par>
                                </p:childTnLst>
                              </p:cTn>
                            </p:par>
                            <p:par>
                              <p:cTn id="58" fill="hold">
                                <p:stCondLst>
                                  <p:cond delay="8320"/>
                                </p:stCondLst>
                                <p:childTnLst>
                                  <p:par>
                                    <p:cTn id="59" presetID="2" presetClass="entr" presetSubtype="1" fill="hold" grpId="0"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0-#ppt_h/2"/>
                                              </p:val>
                                            </p:tav>
                                            <p:tav tm="100000">
                                              <p:val>
                                                <p:strVal val="#ppt_y"/>
                                              </p:val>
                                            </p:tav>
                                          </p:tavLst>
                                        </p:anim>
                                      </p:childTnLst>
                                    </p:cTn>
                                  </p:par>
                                </p:childTnLst>
                              </p:cTn>
                            </p:par>
                            <p:par>
                              <p:cTn id="63" fill="hold">
                                <p:stCondLst>
                                  <p:cond delay="8820"/>
                                </p:stCondLst>
                                <p:childTnLst>
                                  <p:par>
                                    <p:cTn id="64" presetID="22" presetClass="entr" presetSubtype="8" fill="hold" grpId="0" nodeType="afterEffect">
                                      <p:stCondLst>
                                        <p:cond delay="0"/>
                                      </p:stCondLst>
                                      <p:iterate type="lt">
                                        <p:tmPct val="30000"/>
                                      </p:iterate>
                                      <p:childTnLst>
                                        <p:set>
                                          <p:cBhvr>
                                            <p:cTn id="65" dur="1" fill="hold">
                                              <p:stCondLst>
                                                <p:cond delay="0"/>
                                              </p:stCondLst>
                                            </p:cTn>
                                            <p:tgtEl>
                                              <p:spTgt spid="15"/>
                                            </p:tgtEl>
                                            <p:attrNameLst>
                                              <p:attrName>style.visibility</p:attrName>
                                            </p:attrNameLst>
                                          </p:cBhvr>
                                          <p:to>
                                            <p:strVal val="visible"/>
                                          </p:to>
                                        </p:set>
                                        <p:animEffect transition="in" filter="wipe(left)">
                                          <p:cBhvr>
                                            <p:cTn id="66" dur="100"/>
                                            <p:tgtEl>
                                              <p:spTgt spid="15"/>
                                            </p:tgtEl>
                                          </p:cBhvr>
                                        </p:animEffect>
                                      </p:childTnLst>
                                    </p:cTn>
                                  </p:par>
                                  <p:par>
                                    <p:cTn id="67" presetID="36" presetClass="emph" presetSubtype="0" fill="hold" grpId="1" nodeType="withEffect">
                                      <p:stCondLst>
                                        <p:cond delay="0"/>
                                      </p:stCondLst>
                                      <p:iterate type="lt">
                                        <p:tmPct val="30000"/>
                                      </p:iterate>
                                      <p:childTnLst>
                                        <p:animScale>
                                          <p:cBhvr>
                                            <p:cTn id="68" dur="50" autoRev="1" fill="hold">
                                              <p:stCondLst>
                                                <p:cond delay="0"/>
                                              </p:stCondLst>
                                            </p:cTn>
                                            <p:tgtEl>
                                              <p:spTgt spid="15"/>
                                            </p:tgtEl>
                                          </p:cBhvr>
                                          <p:to x="80000" y="100000"/>
                                        </p:animScale>
                                        <p:anim by="(#ppt_w*0.10)" calcmode="lin" valueType="num">
                                          <p:cBhvr>
                                            <p:cTn id="69" dur="50" autoRev="1" fill="hold">
                                              <p:stCondLst>
                                                <p:cond delay="0"/>
                                              </p:stCondLst>
                                            </p:cTn>
                                            <p:tgtEl>
                                              <p:spTgt spid="15"/>
                                            </p:tgtEl>
                                            <p:attrNameLst>
                                              <p:attrName>ppt_x</p:attrName>
                                            </p:attrNameLst>
                                          </p:cBhvr>
                                        </p:anim>
                                        <p:anim by="(-#ppt_w*0.10)" calcmode="lin" valueType="num">
                                          <p:cBhvr>
                                            <p:cTn id="70" dur="50" autoRev="1" fill="hold">
                                              <p:stCondLst>
                                                <p:cond delay="0"/>
                                              </p:stCondLst>
                                            </p:cTn>
                                            <p:tgtEl>
                                              <p:spTgt spid="15"/>
                                            </p:tgtEl>
                                            <p:attrNameLst>
                                              <p:attrName>ppt_y</p:attrName>
                                            </p:attrNameLst>
                                          </p:cBhvr>
                                        </p:anim>
                                        <p:animRot by="-480000">
                                          <p:cBhvr>
                                            <p:cTn id="71" dur="50" autoRev="1" fill="hold">
                                              <p:stCondLst>
                                                <p:cond delay="0"/>
                                              </p:stCondLst>
                                            </p:cTn>
                                            <p:tgtEl>
                                              <p:spTgt spid="1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9" grpId="0"/>
          <p:bldP spid="9" grpId="1"/>
          <p:bldP spid="10" grpId="0" animBg="1"/>
          <p:bldP spid="11" grpId="0" animBg="1"/>
          <p:bldP spid="12" grpId="0"/>
          <p:bldP spid="12" grpId="1"/>
          <p:bldP spid="13" grpId="0" animBg="1"/>
          <p:bldP spid="14" grpId="0" animBg="1"/>
          <p:bldP spid="15" grpId="0"/>
          <p:bldP spid="15" grpId="1"/>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4500071" y="3659468"/>
            <a:ext cx="3456305" cy="1144530"/>
            <a:chOff x="4355976" y="3299428"/>
            <a:chExt cx="3456305" cy="1144530"/>
          </a:xfrm>
        </p:grpSpPr>
        <p:grpSp>
          <p:nvGrpSpPr>
            <p:cNvPr id="4" name="Group 27"/>
            <p:cNvGrpSpPr/>
            <p:nvPr/>
          </p:nvGrpSpPr>
          <p:grpSpPr bwMode="auto">
            <a:xfrm>
              <a:off x="6930203" y="3299428"/>
              <a:ext cx="882078" cy="1144530"/>
              <a:chOff x="3600" y="3001"/>
              <a:chExt cx="779" cy="1007"/>
            </a:xfrm>
            <a:solidFill>
              <a:schemeClr val="accent5"/>
            </a:solidFill>
          </p:grpSpPr>
          <p:sp>
            <p:nvSpPr>
              <p:cNvPr id="14" name="Freeform 7"/>
              <p:cNvSpPr/>
              <p:nvPr/>
            </p:nvSpPr>
            <p:spPr bwMode="auto">
              <a:xfrm>
                <a:off x="3600" y="3072"/>
                <a:ext cx="779" cy="936"/>
              </a:xfrm>
              <a:custGeom>
                <a:avLst/>
                <a:gdLst/>
                <a:ahLst/>
                <a:cxnLst>
                  <a:cxn ang="0">
                    <a:pos x="3" y="159"/>
                  </a:cxn>
                  <a:cxn ang="0">
                    <a:pos x="90" y="130"/>
                  </a:cxn>
                  <a:cxn ang="0">
                    <a:pos x="360" y="128"/>
                  </a:cxn>
                  <a:cxn ang="0">
                    <a:pos x="451" y="116"/>
                  </a:cxn>
                  <a:cxn ang="0">
                    <a:pos x="602" y="40"/>
                  </a:cxn>
                  <a:cxn ang="0">
                    <a:pos x="693" y="26"/>
                  </a:cxn>
                  <a:cxn ang="0">
                    <a:pos x="648" y="98"/>
                  </a:cxn>
                  <a:cxn ang="0">
                    <a:pos x="586" y="139"/>
                  </a:cxn>
                  <a:cxn ang="0">
                    <a:pos x="483" y="221"/>
                  </a:cxn>
                  <a:cxn ang="0">
                    <a:pos x="465" y="306"/>
                  </a:cxn>
                  <a:cxn ang="0">
                    <a:pos x="571" y="786"/>
                  </a:cxn>
                  <a:cxn ang="0">
                    <a:pos x="541" y="843"/>
                  </a:cxn>
                  <a:cxn ang="0">
                    <a:pos x="483" y="816"/>
                  </a:cxn>
                  <a:cxn ang="0">
                    <a:pos x="389" y="557"/>
                  </a:cxn>
                  <a:cxn ang="0">
                    <a:pos x="366" y="518"/>
                  </a:cxn>
                  <a:cxn ang="0">
                    <a:pos x="355" y="518"/>
                  </a:cxn>
                  <a:cxn ang="0">
                    <a:pos x="334" y="557"/>
                  </a:cxn>
                  <a:cxn ang="0">
                    <a:pos x="239" y="816"/>
                  </a:cxn>
                  <a:cxn ang="0">
                    <a:pos x="182" y="843"/>
                  </a:cxn>
                  <a:cxn ang="0">
                    <a:pos x="152" y="786"/>
                  </a:cxn>
                  <a:cxn ang="0">
                    <a:pos x="257" y="306"/>
                  </a:cxn>
                  <a:cxn ang="0">
                    <a:pos x="241" y="235"/>
                  </a:cxn>
                  <a:cxn ang="0">
                    <a:pos x="165" y="211"/>
                  </a:cxn>
                  <a:cxn ang="0">
                    <a:pos x="75" y="203"/>
                  </a:cxn>
                  <a:cxn ang="0">
                    <a:pos x="3" y="159"/>
                  </a:cxn>
                </a:cxnLst>
                <a:rect l="0" t="0" r="r" b="b"/>
                <a:pathLst>
                  <a:path w="709" h="852">
                    <a:moveTo>
                      <a:pt x="3" y="159"/>
                    </a:moveTo>
                    <a:cubicBezTo>
                      <a:pt x="6" y="128"/>
                      <a:pt x="51" y="130"/>
                      <a:pt x="90" y="130"/>
                    </a:cubicBezTo>
                    <a:cubicBezTo>
                      <a:pt x="126" y="130"/>
                      <a:pt x="312" y="128"/>
                      <a:pt x="360" y="128"/>
                    </a:cubicBezTo>
                    <a:cubicBezTo>
                      <a:pt x="409" y="128"/>
                      <a:pt x="450" y="116"/>
                      <a:pt x="451" y="116"/>
                    </a:cubicBezTo>
                    <a:cubicBezTo>
                      <a:pt x="478" y="111"/>
                      <a:pt x="569" y="57"/>
                      <a:pt x="602" y="40"/>
                    </a:cubicBezTo>
                    <a:cubicBezTo>
                      <a:pt x="637" y="23"/>
                      <a:pt x="676" y="0"/>
                      <a:pt x="693" y="26"/>
                    </a:cubicBezTo>
                    <a:cubicBezTo>
                      <a:pt x="709" y="52"/>
                      <a:pt x="687" y="73"/>
                      <a:pt x="648" y="98"/>
                    </a:cubicBezTo>
                    <a:cubicBezTo>
                      <a:pt x="605" y="125"/>
                      <a:pt x="611" y="123"/>
                      <a:pt x="586" y="139"/>
                    </a:cubicBezTo>
                    <a:cubicBezTo>
                      <a:pt x="558" y="156"/>
                      <a:pt x="497" y="200"/>
                      <a:pt x="483" y="221"/>
                    </a:cubicBezTo>
                    <a:cubicBezTo>
                      <a:pt x="470" y="241"/>
                      <a:pt x="469" y="272"/>
                      <a:pt x="465" y="306"/>
                    </a:cubicBezTo>
                    <a:cubicBezTo>
                      <a:pt x="454" y="436"/>
                      <a:pt x="564" y="761"/>
                      <a:pt x="571" y="786"/>
                    </a:cubicBezTo>
                    <a:cubicBezTo>
                      <a:pt x="577" y="807"/>
                      <a:pt x="573" y="833"/>
                      <a:pt x="541" y="843"/>
                    </a:cubicBezTo>
                    <a:cubicBezTo>
                      <a:pt x="509" y="852"/>
                      <a:pt x="490" y="837"/>
                      <a:pt x="483" y="816"/>
                    </a:cubicBezTo>
                    <a:cubicBezTo>
                      <a:pt x="472" y="778"/>
                      <a:pt x="408" y="606"/>
                      <a:pt x="389" y="557"/>
                    </a:cubicBezTo>
                    <a:cubicBezTo>
                      <a:pt x="381" y="537"/>
                      <a:pt x="373" y="522"/>
                      <a:pt x="366" y="518"/>
                    </a:cubicBezTo>
                    <a:cubicBezTo>
                      <a:pt x="363" y="517"/>
                      <a:pt x="357" y="518"/>
                      <a:pt x="355" y="518"/>
                    </a:cubicBezTo>
                    <a:cubicBezTo>
                      <a:pt x="348" y="521"/>
                      <a:pt x="341" y="537"/>
                      <a:pt x="334" y="557"/>
                    </a:cubicBezTo>
                    <a:cubicBezTo>
                      <a:pt x="315" y="606"/>
                      <a:pt x="251" y="778"/>
                      <a:pt x="239" y="816"/>
                    </a:cubicBezTo>
                    <a:cubicBezTo>
                      <a:pt x="233" y="837"/>
                      <a:pt x="214" y="852"/>
                      <a:pt x="182" y="843"/>
                    </a:cubicBezTo>
                    <a:cubicBezTo>
                      <a:pt x="150" y="833"/>
                      <a:pt x="145" y="807"/>
                      <a:pt x="152" y="786"/>
                    </a:cubicBezTo>
                    <a:cubicBezTo>
                      <a:pt x="159" y="761"/>
                      <a:pt x="269" y="436"/>
                      <a:pt x="257" y="306"/>
                    </a:cubicBezTo>
                    <a:cubicBezTo>
                      <a:pt x="254" y="272"/>
                      <a:pt x="254" y="255"/>
                      <a:pt x="241" y="235"/>
                    </a:cubicBezTo>
                    <a:cubicBezTo>
                      <a:pt x="227" y="215"/>
                      <a:pt x="197" y="214"/>
                      <a:pt x="165" y="211"/>
                    </a:cubicBezTo>
                    <a:cubicBezTo>
                      <a:pt x="136" y="208"/>
                      <a:pt x="125" y="207"/>
                      <a:pt x="75" y="203"/>
                    </a:cubicBezTo>
                    <a:cubicBezTo>
                      <a:pt x="29" y="198"/>
                      <a:pt x="0" y="189"/>
                      <a:pt x="3" y="159"/>
                    </a:cubicBezTo>
                    <a:close/>
                  </a:path>
                </a:pathLst>
              </a:custGeom>
              <a:grpFill/>
              <a:ln w="9525">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1800" b="0" i="0" u="none" strike="noStrike" kern="1200" cap="none" spc="0" normalizeH="0" baseline="0" noProof="0">
                  <a:ln>
                    <a:noFill/>
                  </a:ln>
                  <a:solidFill>
                    <a:prstClr val="black"/>
                  </a:solidFill>
                  <a:effectLst/>
                  <a:uLnTx/>
                  <a:uFillTx/>
                  <a:latin typeface="Arial" panose="020B0604020202020204"/>
                  <a:ea typeface="微软雅黑" panose="020B0503020204020204" charset="-122"/>
                  <a:cs typeface="+mn-cs"/>
                </a:endParaRPr>
              </a:p>
            </p:txBody>
          </p:sp>
          <p:sp>
            <p:nvSpPr>
              <p:cNvPr id="15" name="Oval 8"/>
              <p:cNvSpPr>
                <a:spLocks noChangeArrowheads="1"/>
              </p:cNvSpPr>
              <p:nvPr/>
            </p:nvSpPr>
            <p:spPr bwMode="auto">
              <a:xfrm>
                <a:off x="3899" y="3001"/>
                <a:ext cx="188" cy="189"/>
              </a:xfrm>
              <a:prstGeom prst="ellipse">
                <a:avLst/>
              </a:prstGeom>
              <a:grpFill/>
              <a:ln w="9525">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1800" b="0" i="0" u="none" strike="noStrike" kern="1200" cap="none" spc="0" normalizeH="0" baseline="0" noProof="0">
                  <a:ln>
                    <a:noFill/>
                  </a:ln>
                  <a:solidFill>
                    <a:prstClr val="black"/>
                  </a:solidFill>
                  <a:effectLst/>
                  <a:uLnTx/>
                  <a:uFillTx/>
                  <a:latin typeface="Arial" panose="020B0604020202020204"/>
                  <a:ea typeface="微软雅黑" panose="020B0503020204020204" charset="-122"/>
                  <a:cs typeface="+mn-cs"/>
                </a:endParaRPr>
              </a:p>
            </p:txBody>
          </p:sp>
        </p:grpSp>
        <p:grpSp>
          <p:nvGrpSpPr>
            <p:cNvPr id="5" name="Group 29"/>
            <p:cNvGrpSpPr/>
            <p:nvPr/>
          </p:nvGrpSpPr>
          <p:grpSpPr bwMode="auto">
            <a:xfrm>
              <a:off x="5215552" y="3299428"/>
              <a:ext cx="891079" cy="1144530"/>
              <a:chOff x="2086" y="3001"/>
              <a:chExt cx="787" cy="1007"/>
            </a:xfrm>
            <a:solidFill>
              <a:schemeClr val="accent5"/>
            </a:solidFill>
          </p:grpSpPr>
          <p:sp>
            <p:nvSpPr>
              <p:cNvPr id="12" name="Freeform 9"/>
              <p:cNvSpPr/>
              <p:nvPr/>
            </p:nvSpPr>
            <p:spPr bwMode="auto">
              <a:xfrm>
                <a:off x="2086" y="3213"/>
                <a:ext cx="787" cy="795"/>
              </a:xfrm>
              <a:custGeom>
                <a:avLst/>
                <a:gdLst/>
                <a:ahLst/>
                <a:cxnLst>
                  <a:cxn ang="0">
                    <a:pos x="713" y="31"/>
                  </a:cxn>
                  <a:cxn ang="0">
                    <a:pos x="625" y="2"/>
                  </a:cxn>
                  <a:cxn ang="0">
                    <a:pos x="358" y="0"/>
                  </a:cxn>
                  <a:cxn ang="0">
                    <a:pos x="91" y="2"/>
                  </a:cxn>
                  <a:cxn ang="0">
                    <a:pos x="3" y="31"/>
                  </a:cxn>
                  <a:cxn ang="0">
                    <a:pos x="76" y="75"/>
                  </a:cxn>
                  <a:cxn ang="0">
                    <a:pos x="166" y="83"/>
                  </a:cxn>
                  <a:cxn ang="0">
                    <a:pos x="241" y="107"/>
                  </a:cxn>
                  <a:cxn ang="0">
                    <a:pos x="258" y="178"/>
                  </a:cxn>
                  <a:cxn ang="0">
                    <a:pos x="152" y="658"/>
                  </a:cxn>
                  <a:cxn ang="0">
                    <a:pos x="183" y="715"/>
                  </a:cxn>
                  <a:cxn ang="0">
                    <a:pos x="240" y="688"/>
                  </a:cxn>
                  <a:cxn ang="0">
                    <a:pos x="334" y="429"/>
                  </a:cxn>
                  <a:cxn ang="0">
                    <a:pos x="356" y="390"/>
                  </a:cxn>
                  <a:cxn ang="0">
                    <a:pos x="360" y="390"/>
                  </a:cxn>
                  <a:cxn ang="0">
                    <a:pos x="382" y="429"/>
                  </a:cxn>
                  <a:cxn ang="0">
                    <a:pos x="476" y="688"/>
                  </a:cxn>
                  <a:cxn ang="0">
                    <a:pos x="533" y="715"/>
                  </a:cxn>
                  <a:cxn ang="0">
                    <a:pos x="564" y="658"/>
                  </a:cxn>
                  <a:cxn ang="0">
                    <a:pos x="458" y="178"/>
                  </a:cxn>
                  <a:cxn ang="0">
                    <a:pos x="475" y="107"/>
                  </a:cxn>
                  <a:cxn ang="0">
                    <a:pos x="550" y="83"/>
                  </a:cxn>
                  <a:cxn ang="0">
                    <a:pos x="640" y="75"/>
                  </a:cxn>
                  <a:cxn ang="0">
                    <a:pos x="713" y="31"/>
                  </a:cxn>
                </a:cxnLst>
                <a:rect l="0" t="0" r="r" b="b"/>
                <a:pathLst>
                  <a:path w="716" h="724">
                    <a:moveTo>
                      <a:pt x="713" y="31"/>
                    </a:moveTo>
                    <a:cubicBezTo>
                      <a:pt x="710" y="0"/>
                      <a:pt x="664" y="2"/>
                      <a:pt x="625" y="2"/>
                    </a:cubicBezTo>
                    <a:cubicBezTo>
                      <a:pt x="591" y="2"/>
                      <a:pt x="410" y="0"/>
                      <a:pt x="358" y="0"/>
                    </a:cubicBezTo>
                    <a:cubicBezTo>
                      <a:pt x="306" y="0"/>
                      <a:pt x="125" y="2"/>
                      <a:pt x="91" y="2"/>
                    </a:cubicBezTo>
                    <a:cubicBezTo>
                      <a:pt x="51" y="2"/>
                      <a:pt x="6" y="0"/>
                      <a:pt x="3" y="31"/>
                    </a:cubicBezTo>
                    <a:cubicBezTo>
                      <a:pt x="0" y="61"/>
                      <a:pt x="29" y="70"/>
                      <a:pt x="76" y="75"/>
                    </a:cubicBezTo>
                    <a:cubicBezTo>
                      <a:pt x="126" y="79"/>
                      <a:pt x="136" y="80"/>
                      <a:pt x="166" y="83"/>
                    </a:cubicBezTo>
                    <a:cubicBezTo>
                      <a:pt x="198" y="86"/>
                      <a:pt x="228" y="87"/>
                      <a:pt x="241" y="107"/>
                    </a:cubicBezTo>
                    <a:cubicBezTo>
                      <a:pt x="254" y="127"/>
                      <a:pt x="255" y="144"/>
                      <a:pt x="258" y="178"/>
                    </a:cubicBezTo>
                    <a:cubicBezTo>
                      <a:pt x="269" y="308"/>
                      <a:pt x="159" y="633"/>
                      <a:pt x="152" y="658"/>
                    </a:cubicBezTo>
                    <a:cubicBezTo>
                      <a:pt x="146" y="679"/>
                      <a:pt x="150" y="705"/>
                      <a:pt x="183" y="715"/>
                    </a:cubicBezTo>
                    <a:cubicBezTo>
                      <a:pt x="215" y="724"/>
                      <a:pt x="234" y="709"/>
                      <a:pt x="240" y="688"/>
                    </a:cubicBezTo>
                    <a:cubicBezTo>
                      <a:pt x="251" y="650"/>
                      <a:pt x="315" y="478"/>
                      <a:pt x="334" y="429"/>
                    </a:cubicBezTo>
                    <a:cubicBezTo>
                      <a:pt x="342" y="409"/>
                      <a:pt x="348" y="393"/>
                      <a:pt x="356" y="390"/>
                    </a:cubicBezTo>
                    <a:cubicBezTo>
                      <a:pt x="360" y="390"/>
                      <a:pt x="360" y="390"/>
                      <a:pt x="360" y="390"/>
                    </a:cubicBezTo>
                    <a:cubicBezTo>
                      <a:pt x="368" y="393"/>
                      <a:pt x="374" y="409"/>
                      <a:pt x="382" y="429"/>
                    </a:cubicBezTo>
                    <a:cubicBezTo>
                      <a:pt x="401" y="478"/>
                      <a:pt x="465" y="650"/>
                      <a:pt x="476" y="688"/>
                    </a:cubicBezTo>
                    <a:cubicBezTo>
                      <a:pt x="482" y="709"/>
                      <a:pt x="501" y="724"/>
                      <a:pt x="533" y="715"/>
                    </a:cubicBezTo>
                    <a:cubicBezTo>
                      <a:pt x="566" y="705"/>
                      <a:pt x="570" y="679"/>
                      <a:pt x="564" y="658"/>
                    </a:cubicBezTo>
                    <a:cubicBezTo>
                      <a:pt x="556" y="633"/>
                      <a:pt x="447" y="308"/>
                      <a:pt x="458" y="178"/>
                    </a:cubicBezTo>
                    <a:cubicBezTo>
                      <a:pt x="461" y="144"/>
                      <a:pt x="462" y="127"/>
                      <a:pt x="475" y="107"/>
                    </a:cubicBezTo>
                    <a:cubicBezTo>
                      <a:pt x="488" y="87"/>
                      <a:pt x="518" y="86"/>
                      <a:pt x="550" y="83"/>
                    </a:cubicBezTo>
                    <a:cubicBezTo>
                      <a:pt x="580" y="80"/>
                      <a:pt x="590" y="79"/>
                      <a:pt x="640" y="75"/>
                    </a:cubicBezTo>
                    <a:cubicBezTo>
                      <a:pt x="687" y="70"/>
                      <a:pt x="716" y="61"/>
                      <a:pt x="713" y="31"/>
                    </a:cubicBezTo>
                    <a:close/>
                  </a:path>
                </a:pathLst>
              </a:custGeom>
              <a:grpFill/>
              <a:ln w="9525">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1800" b="0" i="0" u="none" strike="noStrike" kern="1200" cap="none" spc="0" normalizeH="0" baseline="0" noProof="0">
                  <a:ln>
                    <a:noFill/>
                  </a:ln>
                  <a:solidFill>
                    <a:prstClr val="black"/>
                  </a:solidFill>
                  <a:effectLst/>
                  <a:uLnTx/>
                  <a:uFillTx/>
                  <a:latin typeface="Arial" panose="020B0604020202020204"/>
                  <a:ea typeface="微软雅黑" panose="020B0503020204020204" charset="-122"/>
                  <a:cs typeface="+mn-cs"/>
                </a:endParaRPr>
              </a:p>
            </p:txBody>
          </p:sp>
          <p:sp>
            <p:nvSpPr>
              <p:cNvPr id="13" name="Oval 10"/>
              <p:cNvSpPr>
                <a:spLocks noChangeArrowheads="1"/>
              </p:cNvSpPr>
              <p:nvPr/>
            </p:nvSpPr>
            <p:spPr bwMode="auto">
              <a:xfrm>
                <a:off x="2384" y="3001"/>
                <a:ext cx="189" cy="189"/>
              </a:xfrm>
              <a:prstGeom prst="ellipse">
                <a:avLst/>
              </a:prstGeom>
              <a:grpFill/>
              <a:ln w="9525">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1800" b="0" i="0" u="none" strike="noStrike" kern="1200" cap="none" spc="0" normalizeH="0" baseline="0" noProof="0">
                  <a:ln>
                    <a:noFill/>
                  </a:ln>
                  <a:solidFill>
                    <a:prstClr val="black"/>
                  </a:solidFill>
                  <a:effectLst/>
                  <a:uLnTx/>
                  <a:uFillTx/>
                  <a:latin typeface="Arial" panose="020B0604020202020204"/>
                  <a:ea typeface="微软雅黑" panose="020B0503020204020204" charset="-122"/>
                  <a:cs typeface="+mn-cs"/>
                </a:endParaRPr>
              </a:p>
            </p:txBody>
          </p:sp>
        </p:grpSp>
        <p:grpSp>
          <p:nvGrpSpPr>
            <p:cNvPr id="6" name="Group 30"/>
            <p:cNvGrpSpPr/>
            <p:nvPr/>
          </p:nvGrpSpPr>
          <p:grpSpPr bwMode="auto">
            <a:xfrm>
              <a:off x="4355976" y="3299428"/>
              <a:ext cx="883578" cy="1144530"/>
              <a:chOff x="1327" y="3001"/>
              <a:chExt cx="780" cy="1007"/>
            </a:xfrm>
            <a:solidFill>
              <a:schemeClr val="accent5"/>
            </a:solidFill>
          </p:grpSpPr>
          <p:sp>
            <p:nvSpPr>
              <p:cNvPr id="10" name="Freeform 11"/>
              <p:cNvSpPr/>
              <p:nvPr/>
            </p:nvSpPr>
            <p:spPr bwMode="auto">
              <a:xfrm>
                <a:off x="1327" y="3072"/>
                <a:ext cx="780" cy="936"/>
              </a:xfrm>
              <a:custGeom>
                <a:avLst/>
                <a:gdLst/>
                <a:ahLst/>
                <a:cxnLst>
                  <a:cxn ang="0">
                    <a:pos x="706" y="159"/>
                  </a:cxn>
                  <a:cxn ang="0">
                    <a:pos x="618" y="130"/>
                  </a:cxn>
                  <a:cxn ang="0">
                    <a:pos x="348" y="128"/>
                  </a:cxn>
                  <a:cxn ang="0">
                    <a:pos x="258" y="116"/>
                  </a:cxn>
                  <a:cxn ang="0">
                    <a:pos x="107" y="40"/>
                  </a:cxn>
                  <a:cxn ang="0">
                    <a:pos x="16" y="26"/>
                  </a:cxn>
                  <a:cxn ang="0">
                    <a:pos x="61" y="98"/>
                  </a:cxn>
                  <a:cxn ang="0">
                    <a:pos x="123" y="139"/>
                  </a:cxn>
                  <a:cxn ang="0">
                    <a:pos x="225" y="221"/>
                  </a:cxn>
                  <a:cxn ang="0">
                    <a:pos x="243" y="306"/>
                  </a:cxn>
                  <a:cxn ang="0">
                    <a:pos x="138" y="786"/>
                  </a:cxn>
                  <a:cxn ang="0">
                    <a:pos x="168" y="843"/>
                  </a:cxn>
                  <a:cxn ang="0">
                    <a:pos x="225" y="816"/>
                  </a:cxn>
                  <a:cxn ang="0">
                    <a:pos x="319" y="557"/>
                  </a:cxn>
                  <a:cxn ang="0">
                    <a:pos x="343" y="518"/>
                  </a:cxn>
                  <a:cxn ang="0">
                    <a:pos x="354" y="518"/>
                  </a:cxn>
                  <a:cxn ang="0">
                    <a:pos x="375" y="557"/>
                  </a:cxn>
                  <a:cxn ang="0">
                    <a:pos x="469" y="816"/>
                  </a:cxn>
                  <a:cxn ang="0">
                    <a:pos x="527" y="843"/>
                  </a:cxn>
                  <a:cxn ang="0">
                    <a:pos x="557" y="786"/>
                  </a:cxn>
                  <a:cxn ang="0">
                    <a:pos x="451" y="306"/>
                  </a:cxn>
                  <a:cxn ang="0">
                    <a:pos x="468" y="235"/>
                  </a:cxn>
                  <a:cxn ang="0">
                    <a:pos x="543" y="211"/>
                  </a:cxn>
                  <a:cxn ang="0">
                    <a:pos x="633" y="203"/>
                  </a:cxn>
                  <a:cxn ang="0">
                    <a:pos x="706" y="159"/>
                  </a:cxn>
                </a:cxnLst>
                <a:rect l="0" t="0" r="r" b="b"/>
                <a:pathLst>
                  <a:path w="709" h="852">
                    <a:moveTo>
                      <a:pt x="706" y="159"/>
                    </a:moveTo>
                    <a:cubicBezTo>
                      <a:pt x="703" y="128"/>
                      <a:pt x="658" y="130"/>
                      <a:pt x="618" y="130"/>
                    </a:cubicBezTo>
                    <a:cubicBezTo>
                      <a:pt x="583" y="130"/>
                      <a:pt x="397" y="128"/>
                      <a:pt x="348" y="128"/>
                    </a:cubicBezTo>
                    <a:cubicBezTo>
                      <a:pt x="300" y="128"/>
                      <a:pt x="258" y="116"/>
                      <a:pt x="258" y="116"/>
                    </a:cubicBezTo>
                    <a:cubicBezTo>
                      <a:pt x="230" y="111"/>
                      <a:pt x="140" y="57"/>
                      <a:pt x="107" y="40"/>
                    </a:cubicBezTo>
                    <a:cubicBezTo>
                      <a:pt x="72" y="23"/>
                      <a:pt x="33" y="0"/>
                      <a:pt x="16" y="26"/>
                    </a:cubicBezTo>
                    <a:cubicBezTo>
                      <a:pt x="0" y="52"/>
                      <a:pt x="21" y="73"/>
                      <a:pt x="61" y="98"/>
                    </a:cubicBezTo>
                    <a:cubicBezTo>
                      <a:pt x="103" y="125"/>
                      <a:pt x="98" y="123"/>
                      <a:pt x="123" y="139"/>
                    </a:cubicBezTo>
                    <a:cubicBezTo>
                      <a:pt x="150" y="156"/>
                      <a:pt x="212" y="200"/>
                      <a:pt x="225" y="221"/>
                    </a:cubicBezTo>
                    <a:cubicBezTo>
                      <a:pt x="238" y="241"/>
                      <a:pt x="240" y="272"/>
                      <a:pt x="243" y="306"/>
                    </a:cubicBezTo>
                    <a:cubicBezTo>
                      <a:pt x="255" y="436"/>
                      <a:pt x="145" y="761"/>
                      <a:pt x="138" y="786"/>
                    </a:cubicBezTo>
                    <a:cubicBezTo>
                      <a:pt x="131" y="807"/>
                      <a:pt x="136" y="833"/>
                      <a:pt x="168" y="843"/>
                    </a:cubicBezTo>
                    <a:cubicBezTo>
                      <a:pt x="200" y="852"/>
                      <a:pt x="219" y="837"/>
                      <a:pt x="225" y="816"/>
                    </a:cubicBezTo>
                    <a:cubicBezTo>
                      <a:pt x="237" y="778"/>
                      <a:pt x="300" y="606"/>
                      <a:pt x="319" y="557"/>
                    </a:cubicBezTo>
                    <a:cubicBezTo>
                      <a:pt x="327" y="537"/>
                      <a:pt x="335" y="522"/>
                      <a:pt x="343" y="518"/>
                    </a:cubicBezTo>
                    <a:cubicBezTo>
                      <a:pt x="346" y="517"/>
                      <a:pt x="352" y="518"/>
                      <a:pt x="354" y="518"/>
                    </a:cubicBezTo>
                    <a:cubicBezTo>
                      <a:pt x="361" y="521"/>
                      <a:pt x="367" y="537"/>
                      <a:pt x="375" y="557"/>
                    </a:cubicBezTo>
                    <a:cubicBezTo>
                      <a:pt x="394" y="606"/>
                      <a:pt x="458" y="778"/>
                      <a:pt x="469" y="816"/>
                    </a:cubicBezTo>
                    <a:cubicBezTo>
                      <a:pt x="476" y="837"/>
                      <a:pt x="495" y="852"/>
                      <a:pt x="527" y="843"/>
                    </a:cubicBezTo>
                    <a:cubicBezTo>
                      <a:pt x="559" y="833"/>
                      <a:pt x="563" y="807"/>
                      <a:pt x="557" y="786"/>
                    </a:cubicBezTo>
                    <a:cubicBezTo>
                      <a:pt x="550" y="761"/>
                      <a:pt x="440" y="436"/>
                      <a:pt x="451" y="306"/>
                    </a:cubicBezTo>
                    <a:cubicBezTo>
                      <a:pt x="454" y="272"/>
                      <a:pt x="455" y="255"/>
                      <a:pt x="468" y="235"/>
                    </a:cubicBezTo>
                    <a:cubicBezTo>
                      <a:pt x="481" y="215"/>
                      <a:pt x="511" y="214"/>
                      <a:pt x="543" y="211"/>
                    </a:cubicBezTo>
                    <a:cubicBezTo>
                      <a:pt x="573" y="208"/>
                      <a:pt x="583" y="207"/>
                      <a:pt x="633" y="203"/>
                    </a:cubicBezTo>
                    <a:cubicBezTo>
                      <a:pt x="680" y="198"/>
                      <a:pt x="709" y="189"/>
                      <a:pt x="706" y="159"/>
                    </a:cubicBezTo>
                    <a:close/>
                  </a:path>
                </a:pathLst>
              </a:custGeom>
              <a:grpFill/>
              <a:ln w="9525">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1800" b="0" i="0" u="none" strike="noStrike" kern="1200" cap="none" spc="0" normalizeH="0" baseline="0" noProof="0">
                  <a:ln>
                    <a:noFill/>
                  </a:ln>
                  <a:solidFill>
                    <a:prstClr val="black"/>
                  </a:solidFill>
                  <a:effectLst/>
                  <a:uLnTx/>
                  <a:uFillTx/>
                  <a:latin typeface="Arial" panose="020B0604020202020204"/>
                  <a:ea typeface="微软雅黑" panose="020B0503020204020204" charset="-122"/>
                  <a:cs typeface="+mn-cs"/>
                </a:endParaRPr>
              </a:p>
            </p:txBody>
          </p:sp>
          <p:sp>
            <p:nvSpPr>
              <p:cNvPr id="11" name="Oval 12"/>
              <p:cNvSpPr>
                <a:spLocks noChangeArrowheads="1"/>
              </p:cNvSpPr>
              <p:nvPr/>
            </p:nvSpPr>
            <p:spPr bwMode="auto">
              <a:xfrm>
                <a:off x="1617" y="3001"/>
                <a:ext cx="189" cy="189"/>
              </a:xfrm>
              <a:prstGeom prst="ellipse">
                <a:avLst/>
              </a:prstGeom>
              <a:grpFill/>
              <a:ln w="9525">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1800" b="0" i="0" u="none" strike="noStrike" kern="1200" cap="none" spc="0" normalizeH="0" baseline="0" noProof="0">
                  <a:ln>
                    <a:noFill/>
                  </a:ln>
                  <a:solidFill>
                    <a:prstClr val="black"/>
                  </a:solidFill>
                  <a:effectLst/>
                  <a:uLnTx/>
                  <a:uFillTx/>
                  <a:latin typeface="Arial" panose="020B0604020202020204"/>
                  <a:ea typeface="微软雅黑" panose="020B0503020204020204" charset="-122"/>
                  <a:cs typeface="+mn-cs"/>
                </a:endParaRPr>
              </a:p>
            </p:txBody>
          </p:sp>
        </p:grpSp>
        <p:grpSp>
          <p:nvGrpSpPr>
            <p:cNvPr id="7" name="Group 28"/>
            <p:cNvGrpSpPr/>
            <p:nvPr/>
          </p:nvGrpSpPr>
          <p:grpSpPr bwMode="auto">
            <a:xfrm>
              <a:off x="6061627" y="3299428"/>
              <a:ext cx="889578" cy="1144530"/>
              <a:chOff x="2833" y="3001"/>
              <a:chExt cx="786" cy="1007"/>
            </a:xfrm>
            <a:solidFill>
              <a:schemeClr val="accent5"/>
            </a:solidFill>
          </p:grpSpPr>
          <p:sp>
            <p:nvSpPr>
              <p:cNvPr id="8" name="Freeform 13"/>
              <p:cNvSpPr/>
              <p:nvPr/>
            </p:nvSpPr>
            <p:spPr bwMode="auto">
              <a:xfrm>
                <a:off x="2833" y="3213"/>
                <a:ext cx="786" cy="795"/>
              </a:xfrm>
              <a:custGeom>
                <a:avLst/>
                <a:gdLst/>
                <a:ahLst/>
                <a:cxnLst>
                  <a:cxn ang="0">
                    <a:pos x="713" y="31"/>
                  </a:cxn>
                  <a:cxn ang="0">
                    <a:pos x="625" y="2"/>
                  </a:cxn>
                  <a:cxn ang="0">
                    <a:pos x="358" y="0"/>
                  </a:cxn>
                  <a:cxn ang="0">
                    <a:pos x="90" y="2"/>
                  </a:cxn>
                  <a:cxn ang="0">
                    <a:pos x="3" y="31"/>
                  </a:cxn>
                  <a:cxn ang="0">
                    <a:pos x="76" y="75"/>
                  </a:cxn>
                  <a:cxn ang="0">
                    <a:pos x="166" y="83"/>
                  </a:cxn>
                  <a:cxn ang="0">
                    <a:pos x="241" y="107"/>
                  </a:cxn>
                  <a:cxn ang="0">
                    <a:pos x="258" y="178"/>
                  </a:cxn>
                  <a:cxn ang="0">
                    <a:pos x="152" y="658"/>
                  </a:cxn>
                  <a:cxn ang="0">
                    <a:pos x="182" y="715"/>
                  </a:cxn>
                  <a:cxn ang="0">
                    <a:pos x="240" y="688"/>
                  </a:cxn>
                  <a:cxn ang="0">
                    <a:pos x="334" y="429"/>
                  </a:cxn>
                  <a:cxn ang="0">
                    <a:pos x="355" y="390"/>
                  </a:cxn>
                  <a:cxn ang="0">
                    <a:pos x="360" y="390"/>
                  </a:cxn>
                  <a:cxn ang="0">
                    <a:pos x="382" y="429"/>
                  </a:cxn>
                  <a:cxn ang="0">
                    <a:pos x="476" y="688"/>
                  </a:cxn>
                  <a:cxn ang="0">
                    <a:pos x="533" y="715"/>
                  </a:cxn>
                  <a:cxn ang="0">
                    <a:pos x="564" y="658"/>
                  </a:cxn>
                  <a:cxn ang="0">
                    <a:pos x="458" y="178"/>
                  </a:cxn>
                  <a:cxn ang="0">
                    <a:pos x="475" y="107"/>
                  </a:cxn>
                  <a:cxn ang="0">
                    <a:pos x="550" y="83"/>
                  </a:cxn>
                  <a:cxn ang="0">
                    <a:pos x="640" y="75"/>
                  </a:cxn>
                  <a:cxn ang="0">
                    <a:pos x="713" y="31"/>
                  </a:cxn>
                </a:cxnLst>
                <a:rect l="0" t="0" r="r" b="b"/>
                <a:pathLst>
                  <a:path w="715" h="724">
                    <a:moveTo>
                      <a:pt x="713" y="31"/>
                    </a:moveTo>
                    <a:cubicBezTo>
                      <a:pt x="710" y="0"/>
                      <a:pt x="664" y="2"/>
                      <a:pt x="625" y="2"/>
                    </a:cubicBezTo>
                    <a:cubicBezTo>
                      <a:pt x="590" y="2"/>
                      <a:pt x="410" y="0"/>
                      <a:pt x="358" y="0"/>
                    </a:cubicBezTo>
                    <a:cubicBezTo>
                      <a:pt x="306" y="0"/>
                      <a:pt x="125" y="2"/>
                      <a:pt x="90" y="2"/>
                    </a:cubicBezTo>
                    <a:cubicBezTo>
                      <a:pt x="51" y="2"/>
                      <a:pt x="6" y="0"/>
                      <a:pt x="3" y="31"/>
                    </a:cubicBezTo>
                    <a:cubicBezTo>
                      <a:pt x="0" y="61"/>
                      <a:pt x="29" y="70"/>
                      <a:pt x="76" y="75"/>
                    </a:cubicBezTo>
                    <a:cubicBezTo>
                      <a:pt x="126" y="79"/>
                      <a:pt x="136" y="80"/>
                      <a:pt x="166" y="83"/>
                    </a:cubicBezTo>
                    <a:cubicBezTo>
                      <a:pt x="198" y="86"/>
                      <a:pt x="228" y="87"/>
                      <a:pt x="241" y="107"/>
                    </a:cubicBezTo>
                    <a:cubicBezTo>
                      <a:pt x="254" y="127"/>
                      <a:pt x="254" y="144"/>
                      <a:pt x="258" y="178"/>
                    </a:cubicBezTo>
                    <a:cubicBezTo>
                      <a:pt x="269" y="308"/>
                      <a:pt x="159" y="633"/>
                      <a:pt x="152" y="658"/>
                    </a:cubicBezTo>
                    <a:cubicBezTo>
                      <a:pt x="146" y="679"/>
                      <a:pt x="150" y="705"/>
                      <a:pt x="182" y="715"/>
                    </a:cubicBezTo>
                    <a:cubicBezTo>
                      <a:pt x="214" y="724"/>
                      <a:pt x="233" y="709"/>
                      <a:pt x="240" y="688"/>
                    </a:cubicBezTo>
                    <a:cubicBezTo>
                      <a:pt x="251" y="650"/>
                      <a:pt x="315" y="478"/>
                      <a:pt x="334" y="429"/>
                    </a:cubicBezTo>
                    <a:cubicBezTo>
                      <a:pt x="342" y="409"/>
                      <a:pt x="348" y="393"/>
                      <a:pt x="355" y="390"/>
                    </a:cubicBezTo>
                    <a:cubicBezTo>
                      <a:pt x="360" y="390"/>
                      <a:pt x="360" y="390"/>
                      <a:pt x="360" y="390"/>
                    </a:cubicBezTo>
                    <a:cubicBezTo>
                      <a:pt x="368" y="393"/>
                      <a:pt x="374" y="409"/>
                      <a:pt x="382" y="429"/>
                    </a:cubicBezTo>
                    <a:cubicBezTo>
                      <a:pt x="401" y="478"/>
                      <a:pt x="464" y="650"/>
                      <a:pt x="476" y="688"/>
                    </a:cubicBezTo>
                    <a:cubicBezTo>
                      <a:pt x="482" y="709"/>
                      <a:pt x="501" y="724"/>
                      <a:pt x="533" y="715"/>
                    </a:cubicBezTo>
                    <a:cubicBezTo>
                      <a:pt x="565" y="705"/>
                      <a:pt x="570" y="679"/>
                      <a:pt x="564" y="658"/>
                    </a:cubicBezTo>
                    <a:cubicBezTo>
                      <a:pt x="556" y="633"/>
                      <a:pt x="446" y="308"/>
                      <a:pt x="458" y="178"/>
                    </a:cubicBezTo>
                    <a:cubicBezTo>
                      <a:pt x="461" y="144"/>
                      <a:pt x="462" y="127"/>
                      <a:pt x="475" y="107"/>
                    </a:cubicBezTo>
                    <a:cubicBezTo>
                      <a:pt x="488" y="87"/>
                      <a:pt x="518" y="86"/>
                      <a:pt x="550" y="83"/>
                    </a:cubicBezTo>
                    <a:cubicBezTo>
                      <a:pt x="580" y="80"/>
                      <a:pt x="590" y="79"/>
                      <a:pt x="640" y="75"/>
                    </a:cubicBezTo>
                    <a:cubicBezTo>
                      <a:pt x="687" y="70"/>
                      <a:pt x="715" y="61"/>
                      <a:pt x="713" y="31"/>
                    </a:cubicBezTo>
                    <a:close/>
                  </a:path>
                </a:pathLst>
              </a:custGeom>
              <a:grpFill/>
              <a:ln w="9525">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1800" b="0" i="0" u="none" strike="noStrike" kern="1200" cap="none" spc="0" normalizeH="0" baseline="0" noProof="0">
                  <a:ln>
                    <a:noFill/>
                  </a:ln>
                  <a:solidFill>
                    <a:prstClr val="black"/>
                  </a:solidFill>
                  <a:effectLst/>
                  <a:uLnTx/>
                  <a:uFillTx/>
                  <a:latin typeface="Arial" panose="020B0604020202020204"/>
                  <a:ea typeface="微软雅黑" panose="020B0503020204020204" charset="-122"/>
                  <a:cs typeface="+mn-cs"/>
                </a:endParaRPr>
              </a:p>
            </p:txBody>
          </p:sp>
          <p:sp>
            <p:nvSpPr>
              <p:cNvPr id="9" name="Oval 14"/>
              <p:cNvSpPr>
                <a:spLocks noChangeArrowheads="1"/>
              </p:cNvSpPr>
              <p:nvPr/>
            </p:nvSpPr>
            <p:spPr bwMode="auto">
              <a:xfrm>
                <a:off x="3131" y="3001"/>
                <a:ext cx="188" cy="189"/>
              </a:xfrm>
              <a:prstGeom prst="ellipse">
                <a:avLst/>
              </a:prstGeom>
              <a:grpFill/>
              <a:ln w="9525">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1800" b="0" i="0" u="none" strike="noStrike" kern="1200" cap="none" spc="0" normalizeH="0" baseline="0" noProof="0">
                  <a:ln>
                    <a:noFill/>
                  </a:ln>
                  <a:solidFill>
                    <a:prstClr val="black"/>
                  </a:solidFill>
                  <a:effectLst/>
                  <a:uLnTx/>
                  <a:uFillTx/>
                  <a:latin typeface="Arial" panose="020B0604020202020204"/>
                  <a:ea typeface="微软雅黑" panose="020B0503020204020204" charset="-122"/>
                  <a:cs typeface="+mn-cs"/>
                </a:endParaRPr>
              </a:p>
            </p:txBody>
          </p:sp>
        </p:grpSp>
      </p:grpSp>
      <p:grpSp>
        <p:nvGrpSpPr>
          <p:cNvPr id="16" name="组合 15"/>
          <p:cNvGrpSpPr/>
          <p:nvPr/>
        </p:nvGrpSpPr>
        <p:grpSpPr>
          <a:xfrm>
            <a:off x="4933609" y="2766944"/>
            <a:ext cx="2602731" cy="1143031"/>
            <a:chOff x="4789514" y="2406904"/>
            <a:chExt cx="2602731" cy="1143031"/>
          </a:xfrm>
        </p:grpSpPr>
        <p:grpSp>
          <p:nvGrpSpPr>
            <p:cNvPr id="17" name="Group 34"/>
            <p:cNvGrpSpPr/>
            <p:nvPr/>
          </p:nvGrpSpPr>
          <p:grpSpPr bwMode="auto">
            <a:xfrm>
              <a:off x="6508667" y="2406904"/>
              <a:ext cx="883578" cy="1143031"/>
              <a:chOff x="3228" y="2215"/>
              <a:chExt cx="780" cy="1006"/>
            </a:xfrm>
            <a:solidFill>
              <a:schemeClr val="accent3"/>
            </a:solidFill>
          </p:grpSpPr>
          <p:sp>
            <p:nvSpPr>
              <p:cNvPr id="24" name="Freeform 15"/>
              <p:cNvSpPr/>
              <p:nvPr/>
            </p:nvSpPr>
            <p:spPr bwMode="auto">
              <a:xfrm>
                <a:off x="3228" y="2286"/>
                <a:ext cx="780" cy="935"/>
              </a:xfrm>
              <a:custGeom>
                <a:avLst/>
                <a:gdLst/>
                <a:ahLst/>
                <a:cxnLst>
                  <a:cxn ang="0">
                    <a:pos x="3" y="159"/>
                  </a:cxn>
                  <a:cxn ang="0">
                    <a:pos x="90" y="130"/>
                  </a:cxn>
                  <a:cxn ang="0">
                    <a:pos x="360" y="128"/>
                  </a:cxn>
                  <a:cxn ang="0">
                    <a:pos x="451" y="116"/>
                  </a:cxn>
                  <a:cxn ang="0">
                    <a:pos x="602" y="40"/>
                  </a:cxn>
                  <a:cxn ang="0">
                    <a:pos x="692" y="26"/>
                  </a:cxn>
                  <a:cxn ang="0">
                    <a:pos x="648" y="98"/>
                  </a:cxn>
                  <a:cxn ang="0">
                    <a:pos x="586" y="139"/>
                  </a:cxn>
                  <a:cxn ang="0">
                    <a:pos x="483" y="221"/>
                  </a:cxn>
                  <a:cxn ang="0">
                    <a:pos x="465" y="306"/>
                  </a:cxn>
                  <a:cxn ang="0">
                    <a:pos x="571" y="785"/>
                  </a:cxn>
                  <a:cxn ang="0">
                    <a:pos x="541" y="842"/>
                  </a:cxn>
                  <a:cxn ang="0">
                    <a:pos x="483" y="816"/>
                  </a:cxn>
                  <a:cxn ang="0">
                    <a:pos x="389" y="557"/>
                  </a:cxn>
                  <a:cxn ang="0">
                    <a:pos x="366" y="518"/>
                  </a:cxn>
                  <a:cxn ang="0">
                    <a:pos x="355" y="518"/>
                  </a:cxn>
                  <a:cxn ang="0">
                    <a:pos x="333" y="557"/>
                  </a:cxn>
                  <a:cxn ang="0">
                    <a:pos x="239" y="816"/>
                  </a:cxn>
                  <a:cxn ang="0">
                    <a:pos x="182" y="842"/>
                  </a:cxn>
                  <a:cxn ang="0">
                    <a:pos x="151" y="785"/>
                  </a:cxn>
                  <a:cxn ang="0">
                    <a:pos x="257" y="306"/>
                  </a:cxn>
                  <a:cxn ang="0">
                    <a:pos x="241" y="235"/>
                  </a:cxn>
                  <a:cxn ang="0">
                    <a:pos x="165" y="211"/>
                  </a:cxn>
                  <a:cxn ang="0">
                    <a:pos x="75" y="202"/>
                  </a:cxn>
                  <a:cxn ang="0">
                    <a:pos x="3" y="159"/>
                  </a:cxn>
                </a:cxnLst>
                <a:rect l="0" t="0" r="r" b="b"/>
                <a:pathLst>
                  <a:path w="709" h="852">
                    <a:moveTo>
                      <a:pt x="3" y="159"/>
                    </a:moveTo>
                    <a:cubicBezTo>
                      <a:pt x="6" y="128"/>
                      <a:pt x="51" y="130"/>
                      <a:pt x="90" y="130"/>
                    </a:cubicBezTo>
                    <a:cubicBezTo>
                      <a:pt x="125" y="130"/>
                      <a:pt x="312" y="128"/>
                      <a:pt x="360" y="128"/>
                    </a:cubicBezTo>
                    <a:cubicBezTo>
                      <a:pt x="408" y="128"/>
                      <a:pt x="450" y="116"/>
                      <a:pt x="451" y="116"/>
                    </a:cubicBezTo>
                    <a:cubicBezTo>
                      <a:pt x="478" y="111"/>
                      <a:pt x="569" y="57"/>
                      <a:pt x="602" y="40"/>
                    </a:cubicBezTo>
                    <a:cubicBezTo>
                      <a:pt x="637" y="23"/>
                      <a:pt x="676" y="0"/>
                      <a:pt x="692" y="26"/>
                    </a:cubicBezTo>
                    <a:cubicBezTo>
                      <a:pt x="709" y="52"/>
                      <a:pt x="687" y="73"/>
                      <a:pt x="648" y="98"/>
                    </a:cubicBezTo>
                    <a:cubicBezTo>
                      <a:pt x="605" y="125"/>
                      <a:pt x="611" y="123"/>
                      <a:pt x="586" y="139"/>
                    </a:cubicBezTo>
                    <a:cubicBezTo>
                      <a:pt x="558" y="156"/>
                      <a:pt x="496" y="200"/>
                      <a:pt x="483" y="221"/>
                    </a:cubicBezTo>
                    <a:cubicBezTo>
                      <a:pt x="470" y="241"/>
                      <a:pt x="468" y="272"/>
                      <a:pt x="465" y="306"/>
                    </a:cubicBezTo>
                    <a:cubicBezTo>
                      <a:pt x="454" y="436"/>
                      <a:pt x="564" y="760"/>
                      <a:pt x="571" y="785"/>
                    </a:cubicBezTo>
                    <a:cubicBezTo>
                      <a:pt x="577" y="807"/>
                      <a:pt x="573" y="833"/>
                      <a:pt x="541" y="842"/>
                    </a:cubicBezTo>
                    <a:cubicBezTo>
                      <a:pt x="508" y="852"/>
                      <a:pt x="489" y="837"/>
                      <a:pt x="483" y="816"/>
                    </a:cubicBezTo>
                    <a:cubicBezTo>
                      <a:pt x="472" y="777"/>
                      <a:pt x="408" y="606"/>
                      <a:pt x="389" y="557"/>
                    </a:cubicBezTo>
                    <a:cubicBezTo>
                      <a:pt x="381" y="537"/>
                      <a:pt x="373" y="522"/>
                      <a:pt x="366" y="518"/>
                    </a:cubicBezTo>
                    <a:cubicBezTo>
                      <a:pt x="363" y="517"/>
                      <a:pt x="357" y="517"/>
                      <a:pt x="355" y="518"/>
                    </a:cubicBezTo>
                    <a:cubicBezTo>
                      <a:pt x="347" y="521"/>
                      <a:pt x="341" y="537"/>
                      <a:pt x="333" y="557"/>
                    </a:cubicBezTo>
                    <a:cubicBezTo>
                      <a:pt x="314" y="606"/>
                      <a:pt x="251" y="777"/>
                      <a:pt x="239" y="816"/>
                    </a:cubicBezTo>
                    <a:cubicBezTo>
                      <a:pt x="233" y="837"/>
                      <a:pt x="214" y="852"/>
                      <a:pt x="182" y="842"/>
                    </a:cubicBezTo>
                    <a:cubicBezTo>
                      <a:pt x="150" y="833"/>
                      <a:pt x="145" y="807"/>
                      <a:pt x="151" y="785"/>
                    </a:cubicBezTo>
                    <a:cubicBezTo>
                      <a:pt x="159" y="760"/>
                      <a:pt x="269" y="436"/>
                      <a:pt x="257" y="306"/>
                    </a:cubicBezTo>
                    <a:cubicBezTo>
                      <a:pt x="254" y="272"/>
                      <a:pt x="254" y="255"/>
                      <a:pt x="241" y="235"/>
                    </a:cubicBezTo>
                    <a:cubicBezTo>
                      <a:pt x="227" y="214"/>
                      <a:pt x="197" y="214"/>
                      <a:pt x="165" y="211"/>
                    </a:cubicBezTo>
                    <a:cubicBezTo>
                      <a:pt x="136" y="208"/>
                      <a:pt x="125" y="207"/>
                      <a:pt x="75" y="202"/>
                    </a:cubicBezTo>
                    <a:cubicBezTo>
                      <a:pt x="29" y="198"/>
                      <a:pt x="0" y="189"/>
                      <a:pt x="3" y="159"/>
                    </a:cubicBezTo>
                    <a:close/>
                  </a:path>
                </a:pathLst>
              </a:custGeom>
              <a:grpFill/>
              <a:ln w="9525">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1800" b="0" i="0" u="none" strike="noStrike" kern="1200" cap="none" spc="0" normalizeH="0" baseline="0" noProof="0">
                  <a:ln>
                    <a:noFill/>
                  </a:ln>
                  <a:solidFill>
                    <a:prstClr val="black"/>
                  </a:solidFill>
                  <a:effectLst/>
                  <a:uLnTx/>
                  <a:uFillTx/>
                  <a:latin typeface="Arial" panose="020B0604020202020204"/>
                  <a:ea typeface="微软雅黑" panose="020B0503020204020204" charset="-122"/>
                  <a:cs typeface="+mn-cs"/>
                </a:endParaRPr>
              </a:p>
            </p:txBody>
          </p:sp>
          <p:sp>
            <p:nvSpPr>
              <p:cNvPr id="25" name="Oval 16"/>
              <p:cNvSpPr>
                <a:spLocks noChangeArrowheads="1"/>
              </p:cNvSpPr>
              <p:nvPr/>
            </p:nvSpPr>
            <p:spPr bwMode="auto">
              <a:xfrm>
                <a:off x="3527" y="2215"/>
                <a:ext cx="189" cy="187"/>
              </a:xfrm>
              <a:prstGeom prst="ellipse">
                <a:avLst/>
              </a:prstGeom>
              <a:grpFill/>
              <a:ln w="9525">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1800" b="0" i="0" u="none" strike="noStrike" kern="1200" cap="none" spc="0" normalizeH="0" baseline="0" noProof="0">
                  <a:ln>
                    <a:noFill/>
                  </a:ln>
                  <a:solidFill>
                    <a:prstClr val="black"/>
                  </a:solidFill>
                  <a:effectLst/>
                  <a:uLnTx/>
                  <a:uFillTx/>
                  <a:latin typeface="Arial" panose="020B0604020202020204"/>
                  <a:ea typeface="微软雅黑" panose="020B0503020204020204" charset="-122"/>
                  <a:cs typeface="+mn-cs"/>
                </a:endParaRPr>
              </a:p>
            </p:txBody>
          </p:sp>
        </p:grpSp>
        <p:grpSp>
          <p:nvGrpSpPr>
            <p:cNvPr id="18" name="Group 33"/>
            <p:cNvGrpSpPr/>
            <p:nvPr/>
          </p:nvGrpSpPr>
          <p:grpSpPr bwMode="auto">
            <a:xfrm>
              <a:off x="5647590" y="2406904"/>
              <a:ext cx="892578" cy="1143031"/>
              <a:chOff x="2468" y="2215"/>
              <a:chExt cx="788" cy="1006"/>
            </a:xfrm>
            <a:solidFill>
              <a:schemeClr val="accent3"/>
            </a:solidFill>
          </p:grpSpPr>
          <p:sp>
            <p:nvSpPr>
              <p:cNvPr id="22" name="Freeform 17"/>
              <p:cNvSpPr/>
              <p:nvPr/>
            </p:nvSpPr>
            <p:spPr bwMode="auto">
              <a:xfrm>
                <a:off x="2468" y="2426"/>
                <a:ext cx="788" cy="795"/>
              </a:xfrm>
              <a:custGeom>
                <a:avLst/>
                <a:gdLst/>
                <a:ahLst/>
                <a:cxnLst>
                  <a:cxn ang="0">
                    <a:pos x="713" y="31"/>
                  </a:cxn>
                  <a:cxn ang="0">
                    <a:pos x="625" y="2"/>
                  </a:cxn>
                  <a:cxn ang="0">
                    <a:pos x="358" y="0"/>
                  </a:cxn>
                  <a:cxn ang="0">
                    <a:pos x="91" y="2"/>
                  </a:cxn>
                  <a:cxn ang="0">
                    <a:pos x="3" y="31"/>
                  </a:cxn>
                  <a:cxn ang="0">
                    <a:pos x="76" y="74"/>
                  </a:cxn>
                  <a:cxn ang="0">
                    <a:pos x="166" y="83"/>
                  </a:cxn>
                  <a:cxn ang="0">
                    <a:pos x="241" y="107"/>
                  </a:cxn>
                  <a:cxn ang="0">
                    <a:pos x="258" y="178"/>
                  </a:cxn>
                  <a:cxn ang="0">
                    <a:pos x="152" y="657"/>
                  </a:cxn>
                  <a:cxn ang="0">
                    <a:pos x="183" y="714"/>
                  </a:cxn>
                  <a:cxn ang="0">
                    <a:pos x="240" y="688"/>
                  </a:cxn>
                  <a:cxn ang="0">
                    <a:pos x="334" y="429"/>
                  </a:cxn>
                  <a:cxn ang="0">
                    <a:pos x="356" y="390"/>
                  </a:cxn>
                  <a:cxn ang="0">
                    <a:pos x="360" y="390"/>
                  </a:cxn>
                  <a:cxn ang="0">
                    <a:pos x="382" y="429"/>
                  </a:cxn>
                  <a:cxn ang="0">
                    <a:pos x="476" y="688"/>
                  </a:cxn>
                  <a:cxn ang="0">
                    <a:pos x="533" y="714"/>
                  </a:cxn>
                  <a:cxn ang="0">
                    <a:pos x="564" y="657"/>
                  </a:cxn>
                  <a:cxn ang="0">
                    <a:pos x="458" y="178"/>
                  </a:cxn>
                  <a:cxn ang="0">
                    <a:pos x="475" y="107"/>
                  </a:cxn>
                  <a:cxn ang="0">
                    <a:pos x="550" y="83"/>
                  </a:cxn>
                  <a:cxn ang="0">
                    <a:pos x="640" y="74"/>
                  </a:cxn>
                  <a:cxn ang="0">
                    <a:pos x="713" y="31"/>
                  </a:cxn>
                </a:cxnLst>
                <a:rect l="0" t="0" r="r" b="b"/>
                <a:pathLst>
                  <a:path w="716" h="724">
                    <a:moveTo>
                      <a:pt x="713" y="31"/>
                    </a:moveTo>
                    <a:cubicBezTo>
                      <a:pt x="710" y="0"/>
                      <a:pt x="665" y="2"/>
                      <a:pt x="625" y="2"/>
                    </a:cubicBezTo>
                    <a:cubicBezTo>
                      <a:pt x="591" y="2"/>
                      <a:pt x="410" y="0"/>
                      <a:pt x="358" y="0"/>
                    </a:cubicBezTo>
                    <a:cubicBezTo>
                      <a:pt x="306" y="0"/>
                      <a:pt x="125" y="2"/>
                      <a:pt x="91" y="2"/>
                    </a:cubicBezTo>
                    <a:cubicBezTo>
                      <a:pt x="52" y="2"/>
                      <a:pt x="6" y="0"/>
                      <a:pt x="3" y="31"/>
                    </a:cubicBezTo>
                    <a:cubicBezTo>
                      <a:pt x="0" y="61"/>
                      <a:pt x="29" y="70"/>
                      <a:pt x="76" y="74"/>
                    </a:cubicBezTo>
                    <a:cubicBezTo>
                      <a:pt x="126" y="79"/>
                      <a:pt x="136" y="80"/>
                      <a:pt x="166" y="83"/>
                    </a:cubicBezTo>
                    <a:cubicBezTo>
                      <a:pt x="198" y="86"/>
                      <a:pt x="228" y="86"/>
                      <a:pt x="241" y="107"/>
                    </a:cubicBezTo>
                    <a:cubicBezTo>
                      <a:pt x="254" y="127"/>
                      <a:pt x="255" y="144"/>
                      <a:pt x="258" y="178"/>
                    </a:cubicBezTo>
                    <a:cubicBezTo>
                      <a:pt x="269" y="308"/>
                      <a:pt x="160" y="632"/>
                      <a:pt x="152" y="657"/>
                    </a:cubicBezTo>
                    <a:cubicBezTo>
                      <a:pt x="146" y="679"/>
                      <a:pt x="150" y="705"/>
                      <a:pt x="183" y="714"/>
                    </a:cubicBezTo>
                    <a:cubicBezTo>
                      <a:pt x="215" y="724"/>
                      <a:pt x="234" y="709"/>
                      <a:pt x="240" y="688"/>
                    </a:cubicBezTo>
                    <a:cubicBezTo>
                      <a:pt x="251" y="649"/>
                      <a:pt x="315" y="478"/>
                      <a:pt x="334" y="429"/>
                    </a:cubicBezTo>
                    <a:cubicBezTo>
                      <a:pt x="342" y="409"/>
                      <a:pt x="348" y="393"/>
                      <a:pt x="356" y="390"/>
                    </a:cubicBezTo>
                    <a:cubicBezTo>
                      <a:pt x="360" y="390"/>
                      <a:pt x="360" y="390"/>
                      <a:pt x="360" y="390"/>
                    </a:cubicBezTo>
                    <a:cubicBezTo>
                      <a:pt x="368" y="393"/>
                      <a:pt x="374" y="409"/>
                      <a:pt x="382" y="429"/>
                    </a:cubicBezTo>
                    <a:cubicBezTo>
                      <a:pt x="401" y="478"/>
                      <a:pt x="465" y="649"/>
                      <a:pt x="476" y="688"/>
                    </a:cubicBezTo>
                    <a:cubicBezTo>
                      <a:pt x="482" y="709"/>
                      <a:pt x="501" y="724"/>
                      <a:pt x="533" y="714"/>
                    </a:cubicBezTo>
                    <a:cubicBezTo>
                      <a:pt x="566" y="705"/>
                      <a:pt x="570" y="679"/>
                      <a:pt x="564" y="657"/>
                    </a:cubicBezTo>
                    <a:cubicBezTo>
                      <a:pt x="557" y="632"/>
                      <a:pt x="447" y="308"/>
                      <a:pt x="458" y="178"/>
                    </a:cubicBezTo>
                    <a:cubicBezTo>
                      <a:pt x="461" y="144"/>
                      <a:pt x="462" y="127"/>
                      <a:pt x="475" y="107"/>
                    </a:cubicBezTo>
                    <a:cubicBezTo>
                      <a:pt x="488" y="86"/>
                      <a:pt x="518" y="86"/>
                      <a:pt x="550" y="83"/>
                    </a:cubicBezTo>
                    <a:cubicBezTo>
                      <a:pt x="580" y="80"/>
                      <a:pt x="590" y="79"/>
                      <a:pt x="640" y="74"/>
                    </a:cubicBezTo>
                    <a:cubicBezTo>
                      <a:pt x="687" y="70"/>
                      <a:pt x="716" y="61"/>
                      <a:pt x="713" y="31"/>
                    </a:cubicBezTo>
                    <a:close/>
                  </a:path>
                </a:pathLst>
              </a:custGeom>
              <a:grpFill/>
              <a:ln w="9525">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1800" b="0" i="0" u="none" strike="noStrike" kern="1200" cap="none" spc="0" normalizeH="0" baseline="0" noProof="0">
                  <a:ln>
                    <a:noFill/>
                  </a:ln>
                  <a:solidFill>
                    <a:prstClr val="black"/>
                  </a:solidFill>
                  <a:effectLst/>
                  <a:uLnTx/>
                  <a:uFillTx/>
                  <a:latin typeface="Arial" panose="020B0604020202020204"/>
                  <a:ea typeface="微软雅黑" panose="020B0503020204020204" charset="-122"/>
                  <a:cs typeface="+mn-cs"/>
                </a:endParaRPr>
              </a:p>
            </p:txBody>
          </p:sp>
          <p:sp>
            <p:nvSpPr>
              <p:cNvPr id="23" name="Oval 18"/>
              <p:cNvSpPr>
                <a:spLocks noChangeArrowheads="1"/>
              </p:cNvSpPr>
              <p:nvPr/>
            </p:nvSpPr>
            <p:spPr bwMode="auto">
              <a:xfrm>
                <a:off x="2766" y="2215"/>
                <a:ext cx="189" cy="187"/>
              </a:xfrm>
              <a:prstGeom prst="ellipse">
                <a:avLst/>
              </a:prstGeom>
              <a:grpFill/>
              <a:ln w="9525">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1800" b="0" i="0" u="none" strike="noStrike" kern="1200" cap="none" spc="0" normalizeH="0" baseline="0" noProof="0">
                  <a:ln>
                    <a:noFill/>
                  </a:ln>
                  <a:solidFill>
                    <a:prstClr val="black"/>
                  </a:solidFill>
                  <a:effectLst/>
                  <a:uLnTx/>
                  <a:uFillTx/>
                  <a:latin typeface="Arial" panose="020B0604020202020204"/>
                  <a:ea typeface="微软雅黑" panose="020B0503020204020204" charset="-122"/>
                  <a:cs typeface="+mn-cs"/>
                </a:endParaRPr>
              </a:p>
            </p:txBody>
          </p:sp>
        </p:grpSp>
        <p:grpSp>
          <p:nvGrpSpPr>
            <p:cNvPr id="19" name="Group 32"/>
            <p:cNvGrpSpPr/>
            <p:nvPr/>
          </p:nvGrpSpPr>
          <p:grpSpPr bwMode="auto">
            <a:xfrm>
              <a:off x="4789514" y="2406904"/>
              <a:ext cx="882078" cy="1143031"/>
              <a:chOff x="1710" y="2215"/>
              <a:chExt cx="779" cy="1006"/>
            </a:xfrm>
            <a:solidFill>
              <a:schemeClr val="accent3"/>
            </a:solidFill>
          </p:grpSpPr>
          <p:sp>
            <p:nvSpPr>
              <p:cNvPr id="20" name="Freeform 19"/>
              <p:cNvSpPr/>
              <p:nvPr/>
            </p:nvSpPr>
            <p:spPr bwMode="auto">
              <a:xfrm>
                <a:off x="1710" y="2286"/>
                <a:ext cx="779" cy="935"/>
              </a:xfrm>
              <a:custGeom>
                <a:avLst/>
                <a:gdLst/>
                <a:ahLst/>
                <a:cxnLst>
                  <a:cxn ang="0">
                    <a:pos x="706" y="159"/>
                  </a:cxn>
                  <a:cxn ang="0">
                    <a:pos x="619" y="130"/>
                  </a:cxn>
                  <a:cxn ang="0">
                    <a:pos x="348" y="128"/>
                  </a:cxn>
                  <a:cxn ang="0">
                    <a:pos x="258" y="116"/>
                  </a:cxn>
                  <a:cxn ang="0">
                    <a:pos x="107" y="40"/>
                  </a:cxn>
                  <a:cxn ang="0">
                    <a:pos x="16" y="26"/>
                  </a:cxn>
                  <a:cxn ang="0">
                    <a:pos x="61" y="98"/>
                  </a:cxn>
                  <a:cxn ang="0">
                    <a:pos x="123" y="139"/>
                  </a:cxn>
                  <a:cxn ang="0">
                    <a:pos x="226" y="221"/>
                  </a:cxn>
                  <a:cxn ang="0">
                    <a:pos x="243" y="306"/>
                  </a:cxn>
                  <a:cxn ang="0">
                    <a:pos x="138" y="785"/>
                  </a:cxn>
                  <a:cxn ang="0">
                    <a:pos x="168" y="842"/>
                  </a:cxn>
                  <a:cxn ang="0">
                    <a:pos x="225" y="816"/>
                  </a:cxn>
                  <a:cxn ang="0">
                    <a:pos x="320" y="557"/>
                  </a:cxn>
                  <a:cxn ang="0">
                    <a:pos x="343" y="518"/>
                  </a:cxn>
                  <a:cxn ang="0">
                    <a:pos x="354" y="518"/>
                  </a:cxn>
                  <a:cxn ang="0">
                    <a:pos x="375" y="557"/>
                  </a:cxn>
                  <a:cxn ang="0">
                    <a:pos x="469" y="816"/>
                  </a:cxn>
                  <a:cxn ang="0">
                    <a:pos x="527" y="842"/>
                  </a:cxn>
                  <a:cxn ang="0">
                    <a:pos x="557" y="785"/>
                  </a:cxn>
                  <a:cxn ang="0">
                    <a:pos x="451" y="306"/>
                  </a:cxn>
                  <a:cxn ang="0">
                    <a:pos x="468" y="235"/>
                  </a:cxn>
                  <a:cxn ang="0">
                    <a:pos x="543" y="211"/>
                  </a:cxn>
                  <a:cxn ang="0">
                    <a:pos x="633" y="202"/>
                  </a:cxn>
                  <a:cxn ang="0">
                    <a:pos x="706" y="159"/>
                  </a:cxn>
                </a:cxnLst>
                <a:rect l="0" t="0" r="r" b="b"/>
                <a:pathLst>
                  <a:path w="709" h="852">
                    <a:moveTo>
                      <a:pt x="706" y="159"/>
                    </a:moveTo>
                    <a:cubicBezTo>
                      <a:pt x="703" y="128"/>
                      <a:pt x="658" y="130"/>
                      <a:pt x="619" y="130"/>
                    </a:cubicBezTo>
                    <a:cubicBezTo>
                      <a:pt x="583" y="130"/>
                      <a:pt x="397" y="128"/>
                      <a:pt x="348" y="128"/>
                    </a:cubicBezTo>
                    <a:cubicBezTo>
                      <a:pt x="300" y="128"/>
                      <a:pt x="259" y="116"/>
                      <a:pt x="258" y="116"/>
                    </a:cubicBezTo>
                    <a:cubicBezTo>
                      <a:pt x="230" y="111"/>
                      <a:pt x="140" y="57"/>
                      <a:pt x="107" y="40"/>
                    </a:cubicBezTo>
                    <a:cubicBezTo>
                      <a:pt x="72" y="23"/>
                      <a:pt x="33" y="0"/>
                      <a:pt x="16" y="26"/>
                    </a:cubicBezTo>
                    <a:cubicBezTo>
                      <a:pt x="0" y="52"/>
                      <a:pt x="21" y="73"/>
                      <a:pt x="61" y="98"/>
                    </a:cubicBezTo>
                    <a:cubicBezTo>
                      <a:pt x="103" y="125"/>
                      <a:pt x="98" y="123"/>
                      <a:pt x="123" y="139"/>
                    </a:cubicBezTo>
                    <a:cubicBezTo>
                      <a:pt x="150" y="156"/>
                      <a:pt x="212" y="200"/>
                      <a:pt x="226" y="221"/>
                    </a:cubicBezTo>
                    <a:cubicBezTo>
                      <a:pt x="238" y="241"/>
                      <a:pt x="240" y="272"/>
                      <a:pt x="243" y="306"/>
                    </a:cubicBezTo>
                    <a:cubicBezTo>
                      <a:pt x="255" y="436"/>
                      <a:pt x="145" y="760"/>
                      <a:pt x="138" y="785"/>
                    </a:cubicBezTo>
                    <a:cubicBezTo>
                      <a:pt x="131" y="807"/>
                      <a:pt x="136" y="833"/>
                      <a:pt x="168" y="842"/>
                    </a:cubicBezTo>
                    <a:cubicBezTo>
                      <a:pt x="200" y="852"/>
                      <a:pt x="219" y="837"/>
                      <a:pt x="225" y="816"/>
                    </a:cubicBezTo>
                    <a:cubicBezTo>
                      <a:pt x="237" y="777"/>
                      <a:pt x="301" y="606"/>
                      <a:pt x="320" y="557"/>
                    </a:cubicBezTo>
                    <a:cubicBezTo>
                      <a:pt x="327" y="537"/>
                      <a:pt x="335" y="522"/>
                      <a:pt x="343" y="518"/>
                    </a:cubicBezTo>
                    <a:cubicBezTo>
                      <a:pt x="346" y="517"/>
                      <a:pt x="352" y="517"/>
                      <a:pt x="354" y="518"/>
                    </a:cubicBezTo>
                    <a:cubicBezTo>
                      <a:pt x="361" y="521"/>
                      <a:pt x="367" y="537"/>
                      <a:pt x="375" y="557"/>
                    </a:cubicBezTo>
                    <a:cubicBezTo>
                      <a:pt x="394" y="606"/>
                      <a:pt x="458" y="777"/>
                      <a:pt x="469" y="816"/>
                    </a:cubicBezTo>
                    <a:cubicBezTo>
                      <a:pt x="476" y="837"/>
                      <a:pt x="495" y="852"/>
                      <a:pt x="527" y="842"/>
                    </a:cubicBezTo>
                    <a:cubicBezTo>
                      <a:pt x="559" y="833"/>
                      <a:pt x="563" y="807"/>
                      <a:pt x="557" y="785"/>
                    </a:cubicBezTo>
                    <a:cubicBezTo>
                      <a:pt x="550" y="760"/>
                      <a:pt x="440" y="436"/>
                      <a:pt x="451" y="306"/>
                    </a:cubicBezTo>
                    <a:cubicBezTo>
                      <a:pt x="455" y="272"/>
                      <a:pt x="455" y="255"/>
                      <a:pt x="468" y="235"/>
                    </a:cubicBezTo>
                    <a:cubicBezTo>
                      <a:pt x="481" y="214"/>
                      <a:pt x="511" y="214"/>
                      <a:pt x="543" y="211"/>
                    </a:cubicBezTo>
                    <a:cubicBezTo>
                      <a:pt x="573" y="208"/>
                      <a:pt x="583" y="207"/>
                      <a:pt x="633" y="202"/>
                    </a:cubicBezTo>
                    <a:cubicBezTo>
                      <a:pt x="680" y="198"/>
                      <a:pt x="709" y="189"/>
                      <a:pt x="706" y="159"/>
                    </a:cubicBezTo>
                    <a:close/>
                  </a:path>
                </a:pathLst>
              </a:custGeom>
              <a:grpFill/>
              <a:ln w="9525">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1800" b="0" i="0" u="none" strike="noStrike" kern="1200" cap="none" spc="0" normalizeH="0" baseline="0" noProof="0">
                  <a:ln>
                    <a:noFill/>
                  </a:ln>
                  <a:solidFill>
                    <a:prstClr val="black"/>
                  </a:solidFill>
                  <a:effectLst/>
                  <a:uLnTx/>
                  <a:uFillTx/>
                  <a:latin typeface="Arial" panose="020B0604020202020204"/>
                  <a:ea typeface="微软雅黑" panose="020B0503020204020204" charset="-122"/>
                  <a:cs typeface="+mn-cs"/>
                </a:endParaRPr>
              </a:p>
            </p:txBody>
          </p:sp>
          <p:sp>
            <p:nvSpPr>
              <p:cNvPr id="21" name="Oval 20"/>
              <p:cNvSpPr>
                <a:spLocks noChangeArrowheads="1"/>
              </p:cNvSpPr>
              <p:nvPr/>
            </p:nvSpPr>
            <p:spPr bwMode="auto">
              <a:xfrm>
                <a:off x="2001" y="2215"/>
                <a:ext cx="188" cy="187"/>
              </a:xfrm>
              <a:prstGeom prst="ellipse">
                <a:avLst/>
              </a:prstGeom>
              <a:grpFill/>
              <a:ln w="9525">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1800" b="0" i="0" u="none" strike="noStrike" kern="1200" cap="none" spc="0" normalizeH="0" baseline="0" noProof="0">
                  <a:ln>
                    <a:noFill/>
                  </a:ln>
                  <a:solidFill>
                    <a:prstClr val="black"/>
                  </a:solidFill>
                  <a:effectLst/>
                  <a:uLnTx/>
                  <a:uFillTx/>
                  <a:latin typeface="Arial" panose="020B0604020202020204"/>
                  <a:ea typeface="微软雅黑" panose="020B0503020204020204" charset="-122"/>
                  <a:cs typeface="+mn-cs"/>
                </a:endParaRPr>
              </a:p>
            </p:txBody>
          </p:sp>
        </p:grpSp>
      </p:grpSp>
      <p:grpSp>
        <p:nvGrpSpPr>
          <p:cNvPr id="26" name="组合 25"/>
          <p:cNvGrpSpPr/>
          <p:nvPr/>
        </p:nvGrpSpPr>
        <p:grpSpPr>
          <a:xfrm>
            <a:off x="5371648" y="1871420"/>
            <a:ext cx="1734153" cy="1144530"/>
            <a:chOff x="5227553" y="1511380"/>
            <a:chExt cx="1734153" cy="1144530"/>
          </a:xfrm>
        </p:grpSpPr>
        <p:grpSp>
          <p:nvGrpSpPr>
            <p:cNvPr id="27" name="Group 35"/>
            <p:cNvGrpSpPr/>
            <p:nvPr/>
          </p:nvGrpSpPr>
          <p:grpSpPr bwMode="auto">
            <a:xfrm>
              <a:off x="6079628" y="1511380"/>
              <a:ext cx="882078" cy="1144530"/>
              <a:chOff x="2849" y="1428"/>
              <a:chExt cx="779" cy="1007"/>
            </a:xfrm>
            <a:solidFill>
              <a:schemeClr val="accent2"/>
            </a:solidFill>
          </p:grpSpPr>
          <p:sp>
            <p:nvSpPr>
              <p:cNvPr id="31" name="Freeform 21"/>
              <p:cNvSpPr/>
              <p:nvPr/>
            </p:nvSpPr>
            <p:spPr bwMode="auto">
              <a:xfrm>
                <a:off x="2849" y="1501"/>
                <a:ext cx="779" cy="934"/>
              </a:xfrm>
              <a:custGeom>
                <a:avLst/>
                <a:gdLst/>
                <a:ahLst/>
                <a:cxnLst>
                  <a:cxn ang="0">
                    <a:pos x="3" y="158"/>
                  </a:cxn>
                  <a:cxn ang="0">
                    <a:pos x="91" y="130"/>
                  </a:cxn>
                  <a:cxn ang="0">
                    <a:pos x="361" y="128"/>
                  </a:cxn>
                  <a:cxn ang="0">
                    <a:pos x="451" y="116"/>
                  </a:cxn>
                  <a:cxn ang="0">
                    <a:pos x="602" y="40"/>
                  </a:cxn>
                  <a:cxn ang="0">
                    <a:pos x="693" y="26"/>
                  </a:cxn>
                  <a:cxn ang="0">
                    <a:pos x="648" y="98"/>
                  </a:cxn>
                  <a:cxn ang="0">
                    <a:pos x="586" y="139"/>
                  </a:cxn>
                  <a:cxn ang="0">
                    <a:pos x="484" y="221"/>
                  </a:cxn>
                  <a:cxn ang="0">
                    <a:pos x="466" y="306"/>
                  </a:cxn>
                  <a:cxn ang="0">
                    <a:pos x="572" y="785"/>
                  </a:cxn>
                  <a:cxn ang="0">
                    <a:pos x="541" y="842"/>
                  </a:cxn>
                  <a:cxn ang="0">
                    <a:pos x="484" y="816"/>
                  </a:cxn>
                  <a:cxn ang="0">
                    <a:pos x="390" y="556"/>
                  </a:cxn>
                  <a:cxn ang="0">
                    <a:pos x="366" y="518"/>
                  </a:cxn>
                  <a:cxn ang="0">
                    <a:pos x="356" y="518"/>
                  </a:cxn>
                  <a:cxn ang="0">
                    <a:pos x="334" y="556"/>
                  </a:cxn>
                  <a:cxn ang="0">
                    <a:pos x="240" y="816"/>
                  </a:cxn>
                  <a:cxn ang="0">
                    <a:pos x="183" y="842"/>
                  </a:cxn>
                  <a:cxn ang="0">
                    <a:pos x="152" y="785"/>
                  </a:cxn>
                  <a:cxn ang="0">
                    <a:pos x="258" y="306"/>
                  </a:cxn>
                  <a:cxn ang="0">
                    <a:pos x="241" y="235"/>
                  </a:cxn>
                  <a:cxn ang="0">
                    <a:pos x="166" y="211"/>
                  </a:cxn>
                  <a:cxn ang="0">
                    <a:pos x="76" y="202"/>
                  </a:cxn>
                  <a:cxn ang="0">
                    <a:pos x="3" y="158"/>
                  </a:cxn>
                </a:cxnLst>
                <a:rect l="0" t="0" r="r" b="b"/>
                <a:pathLst>
                  <a:path w="709" h="852">
                    <a:moveTo>
                      <a:pt x="3" y="158"/>
                    </a:moveTo>
                    <a:cubicBezTo>
                      <a:pt x="6" y="128"/>
                      <a:pt x="52" y="130"/>
                      <a:pt x="91" y="130"/>
                    </a:cubicBezTo>
                    <a:cubicBezTo>
                      <a:pt x="126" y="130"/>
                      <a:pt x="312" y="128"/>
                      <a:pt x="361" y="128"/>
                    </a:cubicBezTo>
                    <a:cubicBezTo>
                      <a:pt x="409" y="128"/>
                      <a:pt x="451" y="116"/>
                      <a:pt x="451" y="116"/>
                    </a:cubicBezTo>
                    <a:cubicBezTo>
                      <a:pt x="479" y="111"/>
                      <a:pt x="569" y="57"/>
                      <a:pt x="602" y="40"/>
                    </a:cubicBezTo>
                    <a:cubicBezTo>
                      <a:pt x="637" y="22"/>
                      <a:pt x="677" y="0"/>
                      <a:pt x="693" y="26"/>
                    </a:cubicBezTo>
                    <a:cubicBezTo>
                      <a:pt x="709" y="51"/>
                      <a:pt x="688" y="73"/>
                      <a:pt x="648" y="98"/>
                    </a:cubicBezTo>
                    <a:cubicBezTo>
                      <a:pt x="606" y="125"/>
                      <a:pt x="611" y="123"/>
                      <a:pt x="586" y="139"/>
                    </a:cubicBezTo>
                    <a:cubicBezTo>
                      <a:pt x="559" y="156"/>
                      <a:pt x="497" y="200"/>
                      <a:pt x="484" y="221"/>
                    </a:cubicBezTo>
                    <a:cubicBezTo>
                      <a:pt x="471" y="241"/>
                      <a:pt x="469" y="272"/>
                      <a:pt x="466" y="306"/>
                    </a:cubicBezTo>
                    <a:cubicBezTo>
                      <a:pt x="454" y="436"/>
                      <a:pt x="564" y="760"/>
                      <a:pt x="572" y="785"/>
                    </a:cubicBezTo>
                    <a:cubicBezTo>
                      <a:pt x="578" y="807"/>
                      <a:pt x="573" y="833"/>
                      <a:pt x="541" y="842"/>
                    </a:cubicBezTo>
                    <a:cubicBezTo>
                      <a:pt x="509" y="852"/>
                      <a:pt x="490" y="837"/>
                      <a:pt x="484" y="816"/>
                    </a:cubicBezTo>
                    <a:cubicBezTo>
                      <a:pt x="472" y="777"/>
                      <a:pt x="409" y="606"/>
                      <a:pt x="390" y="556"/>
                    </a:cubicBezTo>
                    <a:cubicBezTo>
                      <a:pt x="382" y="536"/>
                      <a:pt x="374" y="521"/>
                      <a:pt x="366" y="518"/>
                    </a:cubicBezTo>
                    <a:cubicBezTo>
                      <a:pt x="363" y="517"/>
                      <a:pt x="358" y="517"/>
                      <a:pt x="356" y="518"/>
                    </a:cubicBezTo>
                    <a:cubicBezTo>
                      <a:pt x="348" y="521"/>
                      <a:pt x="342" y="536"/>
                      <a:pt x="334" y="556"/>
                    </a:cubicBezTo>
                    <a:cubicBezTo>
                      <a:pt x="315" y="606"/>
                      <a:pt x="251" y="777"/>
                      <a:pt x="240" y="816"/>
                    </a:cubicBezTo>
                    <a:cubicBezTo>
                      <a:pt x="234" y="837"/>
                      <a:pt x="215" y="852"/>
                      <a:pt x="183" y="842"/>
                    </a:cubicBezTo>
                    <a:cubicBezTo>
                      <a:pt x="150" y="833"/>
                      <a:pt x="146" y="807"/>
                      <a:pt x="152" y="785"/>
                    </a:cubicBezTo>
                    <a:cubicBezTo>
                      <a:pt x="160" y="760"/>
                      <a:pt x="269" y="436"/>
                      <a:pt x="258" y="306"/>
                    </a:cubicBezTo>
                    <a:cubicBezTo>
                      <a:pt x="255" y="272"/>
                      <a:pt x="254" y="255"/>
                      <a:pt x="241" y="235"/>
                    </a:cubicBezTo>
                    <a:cubicBezTo>
                      <a:pt x="228" y="214"/>
                      <a:pt x="198" y="214"/>
                      <a:pt x="166" y="211"/>
                    </a:cubicBezTo>
                    <a:cubicBezTo>
                      <a:pt x="136" y="208"/>
                      <a:pt x="126" y="207"/>
                      <a:pt x="76" y="202"/>
                    </a:cubicBezTo>
                    <a:cubicBezTo>
                      <a:pt x="29" y="198"/>
                      <a:pt x="0" y="189"/>
                      <a:pt x="3" y="158"/>
                    </a:cubicBezTo>
                    <a:close/>
                  </a:path>
                </a:pathLst>
              </a:custGeom>
              <a:grpFill/>
              <a:ln w="9525">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1800" b="0" i="0" u="none" strike="noStrike" kern="1200" cap="none" spc="0" normalizeH="0" baseline="0" noProof="0">
                  <a:ln>
                    <a:noFill/>
                  </a:ln>
                  <a:solidFill>
                    <a:prstClr val="black"/>
                  </a:solidFill>
                  <a:effectLst/>
                  <a:uLnTx/>
                  <a:uFillTx/>
                  <a:latin typeface="Arial" panose="020B0604020202020204"/>
                  <a:ea typeface="微软雅黑" panose="020B0503020204020204" charset="-122"/>
                  <a:cs typeface="+mn-cs"/>
                </a:endParaRPr>
              </a:p>
            </p:txBody>
          </p:sp>
          <p:sp>
            <p:nvSpPr>
              <p:cNvPr id="32" name="Oval 22"/>
              <p:cNvSpPr>
                <a:spLocks noChangeArrowheads="1"/>
              </p:cNvSpPr>
              <p:nvPr/>
            </p:nvSpPr>
            <p:spPr bwMode="auto">
              <a:xfrm>
                <a:off x="3148" y="1428"/>
                <a:ext cx="189" cy="187"/>
              </a:xfrm>
              <a:prstGeom prst="ellipse">
                <a:avLst/>
              </a:prstGeom>
              <a:grpFill/>
              <a:ln w="9525">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1800" b="0" i="0" u="none" strike="noStrike" kern="1200" cap="none" spc="0" normalizeH="0" baseline="0" noProof="0">
                  <a:ln>
                    <a:noFill/>
                  </a:ln>
                  <a:solidFill>
                    <a:prstClr val="black"/>
                  </a:solidFill>
                  <a:effectLst/>
                  <a:uLnTx/>
                  <a:uFillTx/>
                  <a:latin typeface="Arial" panose="020B0604020202020204"/>
                  <a:ea typeface="微软雅黑" panose="020B0503020204020204" charset="-122"/>
                  <a:cs typeface="+mn-cs"/>
                </a:endParaRPr>
              </a:p>
            </p:txBody>
          </p:sp>
        </p:grpSp>
        <p:grpSp>
          <p:nvGrpSpPr>
            <p:cNvPr id="28" name="Group 36"/>
            <p:cNvGrpSpPr/>
            <p:nvPr/>
          </p:nvGrpSpPr>
          <p:grpSpPr bwMode="auto">
            <a:xfrm>
              <a:off x="5227553" y="1511380"/>
              <a:ext cx="882078" cy="1144530"/>
              <a:chOff x="2097" y="1428"/>
              <a:chExt cx="779" cy="1007"/>
            </a:xfrm>
            <a:solidFill>
              <a:schemeClr val="accent2"/>
            </a:solidFill>
          </p:grpSpPr>
          <p:sp>
            <p:nvSpPr>
              <p:cNvPr id="29" name="Freeform 23"/>
              <p:cNvSpPr/>
              <p:nvPr/>
            </p:nvSpPr>
            <p:spPr bwMode="auto">
              <a:xfrm>
                <a:off x="2097" y="1501"/>
                <a:ext cx="779" cy="934"/>
              </a:xfrm>
              <a:custGeom>
                <a:avLst/>
                <a:gdLst/>
                <a:ahLst/>
                <a:cxnLst>
                  <a:cxn ang="0">
                    <a:pos x="706" y="158"/>
                  </a:cxn>
                  <a:cxn ang="0">
                    <a:pos x="619" y="130"/>
                  </a:cxn>
                  <a:cxn ang="0">
                    <a:pos x="349" y="128"/>
                  </a:cxn>
                  <a:cxn ang="0">
                    <a:pos x="259" y="116"/>
                  </a:cxn>
                  <a:cxn ang="0">
                    <a:pos x="107" y="40"/>
                  </a:cxn>
                  <a:cxn ang="0">
                    <a:pos x="17" y="26"/>
                  </a:cxn>
                  <a:cxn ang="0">
                    <a:pos x="61" y="98"/>
                  </a:cxn>
                  <a:cxn ang="0">
                    <a:pos x="124" y="139"/>
                  </a:cxn>
                  <a:cxn ang="0">
                    <a:pos x="226" y="221"/>
                  </a:cxn>
                  <a:cxn ang="0">
                    <a:pos x="244" y="306"/>
                  </a:cxn>
                  <a:cxn ang="0">
                    <a:pos x="138" y="785"/>
                  </a:cxn>
                  <a:cxn ang="0">
                    <a:pos x="169" y="842"/>
                  </a:cxn>
                  <a:cxn ang="0">
                    <a:pos x="226" y="816"/>
                  </a:cxn>
                  <a:cxn ang="0">
                    <a:pos x="320" y="556"/>
                  </a:cxn>
                  <a:cxn ang="0">
                    <a:pos x="344" y="518"/>
                  </a:cxn>
                  <a:cxn ang="0">
                    <a:pos x="354" y="518"/>
                  </a:cxn>
                  <a:cxn ang="0">
                    <a:pos x="376" y="556"/>
                  </a:cxn>
                  <a:cxn ang="0">
                    <a:pos x="470" y="816"/>
                  </a:cxn>
                  <a:cxn ang="0">
                    <a:pos x="527" y="842"/>
                  </a:cxn>
                  <a:cxn ang="0">
                    <a:pos x="558" y="785"/>
                  </a:cxn>
                  <a:cxn ang="0">
                    <a:pos x="452" y="306"/>
                  </a:cxn>
                  <a:cxn ang="0">
                    <a:pos x="468" y="235"/>
                  </a:cxn>
                  <a:cxn ang="0">
                    <a:pos x="544" y="211"/>
                  </a:cxn>
                  <a:cxn ang="0">
                    <a:pos x="634" y="202"/>
                  </a:cxn>
                  <a:cxn ang="0">
                    <a:pos x="706" y="158"/>
                  </a:cxn>
                </a:cxnLst>
                <a:rect l="0" t="0" r="r" b="b"/>
                <a:pathLst>
                  <a:path w="709" h="852">
                    <a:moveTo>
                      <a:pt x="706" y="158"/>
                    </a:moveTo>
                    <a:cubicBezTo>
                      <a:pt x="703" y="128"/>
                      <a:pt x="658" y="130"/>
                      <a:pt x="619" y="130"/>
                    </a:cubicBezTo>
                    <a:cubicBezTo>
                      <a:pt x="584" y="130"/>
                      <a:pt x="397" y="128"/>
                      <a:pt x="349" y="128"/>
                    </a:cubicBezTo>
                    <a:cubicBezTo>
                      <a:pt x="301" y="128"/>
                      <a:pt x="259" y="116"/>
                      <a:pt x="259" y="116"/>
                    </a:cubicBezTo>
                    <a:cubicBezTo>
                      <a:pt x="231" y="111"/>
                      <a:pt x="140" y="57"/>
                      <a:pt x="107" y="40"/>
                    </a:cubicBezTo>
                    <a:cubicBezTo>
                      <a:pt x="72" y="22"/>
                      <a:pt x="33" y="0"/>
                      <a:pt x="17" y="26"/>
                    </a:cubicBezTo>
                    <a:cubicBezTo>
                      <a:pt x="0" y="51"/>
                      <a:pt x="22" y="73"/>
                      <a:pt x="61" y="98"/>
                    </a:cubicBezTo>
                    <a:cubicBezTo>
                      <a:pt x="104" y="125"/>
                      <a:pt x="98" y="123"/>
                      <a:pt x="124" y="139"/>
                    </a:cubicBezTo>
                    <a:cubicBezTo>
                      <a:pt x="151" y="156"/>
                      <a:pt x="213" y="200"/>
                      <a:pt x="226" y="221"/>
                    </a:cubicBezTo>
                    <a:cubicBezTo>
                      <a:pt x="239" y="241"/>
                      <a:pt x="241" y="272"/>
                      <a:pt x="244" y="306"/>
                    </a:cubicBezTo>
                    <a:cubicBezTo>
                      <a:pt x="255" y="436"/>
                      <a:pt x="146" y="760"/>
                      <a:pt x="138" y="785"/>
                    </a:cubicBezTo>
                    <a:cubicBezTo>
                      <a:pt x="132" y="807"/>
                      <a:pt x="136" y="833"/>
                      <a:pt x="169" y="842"/>
                    </a:cubicBezTo>
                    <a:cubicBezTo>
                      <a:pt x="201" y="852"/>
                      <a:pt x="220" y="837"/>
                      <a:pt x="226" y="816"/>
                    </a:cubicBezTo>
                    <a:cubicBezTo>
                      <a:pt x="237" y="777"/>
                      <a:pt x="301" y="606"/>
                      <a:pt x="320" y="556"/>
                    </a:cubicBezTo>
                    <a:cubicBezTo>
                      <a:pt x="328" y="536"/>
                      <a:pt x="336" y="521"/>
                      <a:pt x="344" y="518"/>
                    </a:cubicBezTo>
                    <a:cubicBezTo>
                      <a:pt x="346" y="517"/>
                      <a:pt x="352" y="517"/>
                      <a:pt x="354" y="518"/>
                    </a:cubicBezTo>
                    <a:cubicBezTo>
                      <a:pt x="362" y="521"/>
                      <a:pt x="368" y="536"/>
                      <a:pt x="376" y="556"/>
                    </a:cubicBezTo>
                    <a:cubicBezTo>
                      <a:pt x="395" y="606"/>
                      <a:pt x="458" y="777"/>
                      <a:pt x="470" y="816"/>
                    </a:cubicBezTo>
                    <a:cubicBezTo>
                      <a:pt x="476" y="837"/>
                      <a:pt x="495" y="852"/>
                      <a:pt x="527" y="842"/>
                    </a:cubicBezTo>
                    <a:cubicBezTo>
                      <a:pt x="559" y="833"/>
                      <a:pt x="564" y="807"/>
                      <a:pt x="558" y="785"/>
                    </a:cubicBezTo>
                    <a:cubicBezTo>
                      <a:pt x="550" y="760"/>
                      <a:pt x="440" y="436"/>
                      <a:pt x="452" y="306"/>
                    </a:cubicBezTo>
                    <a:cubicBezTo>
                      <a:pt x="455" y="272"/>
                      <a:pt x="456" y="255"/>
                      <a:pt x="468" y="235"/>
                    </a:cubicBezTo>
                    <a:cubicBezTo>
                      <a:pt x="482" y="214"/>
                      <a:pt x="512" y="214"/>
                      <a:pt x="544" y="211"/>
                    </a:cubicBezTo>
                    <a:cubicBezTo>
                      <a:pt x="574" y="208"/>
                      <a:pt x="584" y="207"/>
                      <a:pt x="634" y="202"/>
                    </a:cubicBezTo>
                    <a:cubicBezTo>
                      <a:pt x="681" y="198"/>
                      <a:pt x="709" y="189"/>
                      <a:pt x="706" y="158"/>
                    </a:cubicBezTo>
                    <a:close/>
                  </a:path>
                </a:pathLst>
              </a:custGeom>
              <a:grpFill/>
              <a:ln w="9525">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1800" b="0" i="0" u="none" strike="noStrike" kern="1200" cap="none" spc="0" normalizeH="0" baseline="0" noProof="0">
                  <a:ln>
                    <a:noFill/>
                  </a:ln>
                  <a:solidFill>
                    <a:prstClr val="black"/>
                  </a:solidFill>
                  <a:effectLst/>
                  <a:uLnTx/>
                  <a:uFillTx/>
                  <a:latin typeface="Arial" panose="020B0604020202020204"/>
                  <a:ea typeface="微软雅黑" panose="020B0503020204020204" charset="-122"/>
                  <a:cs typeface="+mn-cs"/>
                </a:endParaRPr>
              </a:p>
            </p:txBody>
          </p:sp>
          <p:sp>
            <p:nvSpPr>
              <p:cNvPr id="30" name="Oval 24"/>
              <p:cNvSpPr>
                <a:spLocks noChangeArrowheads="1"/>
              </p:cNvSpPr>
              <p:nvPr/>
            </p:nvSpPr>
            <p:spPr bwMode="auto">
              <a:xfrm>
                <a:off x="2388" y="1428"/>
                <a:ext cx="188" cy="187"/>
              </a:xfrm>
              <a:prstGeom prst="ellipse">
                <a:avLst/>
              </a:prstGeom>
              <a:grpFill/>
              <a:ln w="9525">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1800" b="0" i="0" u="none" strike="noStrike" kern="1200" cap="none" spc="0" normalizeH="0" baseline="0" noProof="0">
                  <a:ln>
                    <a:noFill/>
                  </a:ln>
                  <a:solidFill>
                    <a:prstClr val="black"/>
                  </a:solidFill>
                  <a:effectLst/>
                  <a:uLnTx/>
                  <a:uFillTx/>
                  <a:latin typeface="Arial" panose="020B0604020202020204"/>
                  <a:ea typeface="微软雅黑" panose="020B0503020204020204" charset="-122"/>
                  <a:cs typeface="+mn-cs"/>
                </a:endParaRPr>
              </a:p>
            </p:txBody>
          </p:sp>
        </p:grpSp>
      </p:grpSp>
      <p:grpSp>
        <p:nvGrpSpPr>
          <p:cNvPr id="33" name="Group 31"/>
          <p:cNvGrpSpPr/>
          <p:nvPr/>
        </p:nvGrpSpPr>
        <p:grpSpPr bwMode="auto">
          <a:xfrm>
            <a:off x="5821688" y="978896"/>
            <a:ext cx="865576" cy="1144531"/>
            <a:chOff x="2494" y="642"/>
            <a:chExt cx="765" cy="1007"/>
          </a:xfrm>
          <a:solidFill>
            <a:schemeClr val="accent1"/>
          </a:solidFill>
        </p:grpSpPr>
        <p:sp>
          <p:nvSpPr>
            <p:cNvPr id="34" name="Freeform 25"/>
            <p:cNvSpPr/>
            <p:nvPr/>
          </p:nvSpPr>
          <p:spPr bwMode="auto">
            <a:xfrm>
              <a:off x="2494" y="715"/>
              <a:ext cx="765" cy="934"/>
            </a:xfrm>
            <a:custGeom>
              <a:avLst/>
              <a:gdLst/>
              <a:ahLst/>
              <a:cxnLst>
                <a:cxn ang="0">
                  <a:pos x="680" y="26"/>
                </a:cxn>
                <a:cxn ang="0">
                  <a:pos x="589" y="40"/>
                </a:cxn>
                <a:cxn ang="0">
                  <a:pos x="440" y="115"/>
                </a:cxn>
                <a:cxn ang="0">
                  <a:pos x="348" y="128"/>
                </a:cxn>
                <a:cxn ang="0">
                  <a:pos x="258" y="116"/>
                </a:cxn>
                <a:cxn ang="0">
                  <a:pos x="107" y="40"/>
                </a:cxn>
                <a:cxn ang="0">
                  <a:pos x="16" y="26"/>
                </a:cxn>
                <a:cxn ang="0">
                  <a:pos x="61" y="98"/>
                </a:cxn>
                <a:cxn ang="0">
                  <a:pos x="123" y="139"/>
                </a:cxn>
                <a:cxn ang="0">
                  <a:pos x="225" y="221"/>
                </a:cxn>
                <a:cxn ang="0">
                  <a:pos x="243" y="306"/>
                </a:cxn>
                <a:cxn ang="0">
                  <a:pos x="137" y="785"/>
                </a:cxn>
                <a:cxn ang="0">
                  <a:pos x="168" y="842"/>
                </a:cxn>
                <a:cxn ang="0">
                  <a:pos x="225" y="816"/>
                </a:cxn>
                <a:cxn ang="0">
                  <a:pos x="319" y="556"/>
                </a:cxn>
                <a:cxn ang="0">
                  <a:pos x="343" y="518"/>
                </a:cxn>
                <a:cxn ang="0">
                  <a:pos x="354" y="518"/>
                </a:cxn>
                <a:cxn ang="0">
                  <a:pos x="375" y="556"/>
                </a:cxn>
                <a:cxn ang="0">
                  <a:pos x="469" y="816"/>
                </a:cxn>
                <a:cxn ang="0">
                  <a:pos x="527" y="842"/>
                </a:cxn>
                <a:cxn ang="0">
                  <a:pos x="557" y="785"/>
                </a:cxn>
                <a:cxn ang="0">
                  <a:pos x="451" y="306"/>
                </a:cxn>
                <a:cxn ang="0">
                  <a:pos x="469" y="221"/>
                </a:cxn>
                <a:cxn ang="0">
                  <a:pos x="573" y="139"/>
                </a:cxn>
                <a:cxn ang="0">
                  <a:pos x="635" y="98"/>
                </a:cxn>
                <a:cxn ang="0">
                  <a:pos x="680" y="26"/>
                </a:cxn>
              </a:cxnLst>
              <a:rect l="0" t="0" r="r" b="b"/>
              <a:pathLst>
                <a:path w="696" h="852">
                  <a:moveTo>
                    <a:pt x="680" y="26"/>
                  </a:moveTo>
                  <a:cubicBezTo>
                    <a:pt x="663" y="0"/>
                    <a:pt x="624" y="22"/>
                    <a:pt x="589" y="40"/>
                  </a:cubicBezTo>
                  <a:cubicBezTo>
                    <a:pt x="557" y="56"/>
                    <a:pt x="471" y="107"/>
                    <a:pt x="440" y="115"/>
                  </a:cubicBezTo>
                  <a:cubicBezTo>
                    <a:pt x="439" y="115"/>
                    <a:pt x="397" y="128"/>
                    <a:pt x="348" y="128"/>
                  </a:cubicBezTo>
                  <a:cubicBezTo>
                    <a:pt x="300" y="128"/>
                    <a:pt x="258" y="116"/>
                    <a:pt x="258" y="116"/>
                  </a:cubicBezTo>
                  <a:cubicBezTo>
                    <a:pt x="230" y="111"/>
                    <a:pt x="140" y="57"/>
                    <a:pt x="107" y="40"/>
                  </a:cubicBezTo>
                  <a:cubicBezTo>
                    <a:pt x="72" y="22"/>
                    <a:pt x="33" y="0"/>
                    <a:pt x="16" y="26"/>
                  </a:cubicBezTo>
                  <a:cubicBezTo>
                    <a:pt x="0" y="51"/>
                    <a:pt x="21" y="73"/>
                    <a:pt x="61" y="98"/>
                  </a:cubicBezTo>
                  <a:cubicBezTo>
                    <a:pt x="103" y="125"/>
                    <a:pt x="98" y="123"/>
                    <a:pt x="123" y="139"/>
                  </a:cubicBezTo>
                  <a:cubicBezTo>
                    <a:pt x="150" y="156"/>
                    <a:pt x="212" y="200"/>
                    <a:pt x="225" y="221"/>
                  </a:cubicBezTo>
                  <a:cubicBezTo>
                    <a:pt x="238" y="241"/>
                    <a:pt x="240" y="272"/>
                    <a:pt x="243" y="306"/>
                  </a:cubicBezTo>
                  <a:cubicBezTo>
                    <a:pt x="255" y="436"/>
                    <a:pt x="145" y="760"/>
                    <a:pt x="137" y="785"/>
                  </a:cubicBezTo>
                  <a:cubicBezTo>
                    <a:pt x="131" y="807"/>
                    <a:pt x="136" y="833"/>
                    <a:pt x="168" y="842"/>
                  </a:cubicBezTo>
                  <a:cubicBezTo>
                    <a:pt x="200" y="852"/>
                    <a:pt x="219" y="837"/>
                    <a:pt x="225" y="816"/>
                  </a:cubicBezTo>
                  <a:cubicBezTo>
                    <a:pt x="237" y="777"/>
                    <a:pt x="300" y="606"/>
                    <a:pt x="319" y="556"/>
                  </a:cubicBezTo>
                  <a:cubicBezTo>
                    <a:pt x="327" y="536"/>
                    <a:pt x="335" y="521"/>
                    <a:pt x="343" y="518"/>
                  </a:cubicBezTo>
                  <a:cubicBezTo>
                    <a:pt x="346" y="517"/>
                    <a:pt x="351" y="517"/>
                    <a:pt x="354" y="518"/>
                  </a:cubicBezTo>
                  <a:cubicBezTo>
                    <a:pt x="361" y="521"/>
                    <a:pt x="367" y="536"/>
                    <a:pt x="375" y="556"/>
                  </a:cubicBezTo>
                  <a:cubicBezTo>
                    <a:pt x="394" y="606"/>
                    <a:pt x="458" y="777"/>
                    <a:pt x="469" y="816"/>
                  </a:cubicBezTo>
                  <a:cubicBezTo>
                    <a:pt x="476" y="837"/>
                    <a:pt x="494" y="852"/>
                    <a:pt x="527" y="842"/>
                  </a:cubicBezTo>
                  <a:cubicBezTo>
                    <a:pt x="559" y="833"/>
                    <a:pt x="563" y="807"/>
                    <a:pt x="557" y="785"/>
                  </a:cubicBezTo>
                  <a:cubicBezTo>
                    <a:pt x="550" y="760"/>
                    <a:pt x="440" y="436"/>
                    <a:pt x="451" y="306"/>
                  </a:cubicBezTo>
                  <a:cubicBezTo>
                    <a:pt x="454" y="272"/>
                    <a:pt x="456" y="241"/>
                    <a:pt x="469" y="221"/>
                  </a:cubicBezTo>
                  <a:cubicBezTo>
                    <a:pt x="482" y="200"/>
                    <a:pt x="545" y="156"/>
                    <a:pt x="573" y="139"/>
                  </a:cubicBezTo>
                  <a:cubicBezTo>
                    <a:pt x="598" y="123"/>
                    <a:pt x="592" y="125"/>
                    <a:pt x="635" y="98"/>
                  </a:cubicBezTo>
                  <a:cubicBezTo>
                    <a:pt x="674" y="73"/>
                    <a:pt x="696" y="51"/>
                    <a:pt x="680" y="26"/>
                  </a:cubicBezTo>
                  <a:close/>
                </a:path>
              </a:pathLst>
            </a:custGeom>
            <a:grpFill/>
            <a:ln w="9525">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1800" b="0" i="0" u="none" strike="noStrike" kern="1200" cap="none" spc="0" normalizeH="0" baseline="0" noProof="0">
                <a:ln>
                  <a:noFill/>
                </a:ln>
                <a:solidFill>
                  <a:prstClr val="black"/>
                </a:solidFill>
                <a:effectLst/>
                <a:uLnTx/>
                <a:uFillTx/>
                <a:latin typeface="Arial" panose="020B0604020202020204"/>
                <a:ea typeface="微软雅黑" panose="020B0503020204020204" charset="-122"/>
                <a:cs typeface="+mn-cs"/>
              </a:endParaRPr>
            </a:p>
          </p:txBody>
        </p:sp>
        <p:sp>
          <p:nvSpPr>
            <p:cNvPr id="35" name="Oval 26"/>
            <p:cNvSpPr>
              <a:spLocks noChangeArrowheads="1"/>
            </p:cNvSpPr>
            <p:nvPr/>
          </p:nvSpPr>
          <p:spPr bwMode="auto">
            <a:xfrm>
              <a:off x="2784" y="642"/>
              <a:ext cx="188" cy="187"/>
            </a:xfrm>
            <a:prstGeom prst="ellipse">
              <a:avLst/>
            </a:prstGeom>
            <a:grpFill/>
            <a:ln w="9525">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1800" b="0" i="0" u="none" strike="noStrike" kern="1200" cap="none" spc="0" normalizeH="0" baseline="0" noProof="0">
                <a:ln>
                  <a:noFill/>
                </a:ln>
                <a:solidFill>
                  <a:prstClr val="black"/>
                </a:solidFill>
                <a:effectLst/>
                <a:uLnTx/>
                <a:uFillTx/>
                <a:latin typeface="Arial" panose="020B0604020202020204"/>
                <a:ea typeface="微软雅黑" panose="020B0503020204020204" charset="-122"/>
                <a:cs typeface="+mn-cs"/>
              </a:endParaRPr>
            </a:p>
          </p:txBody>
        </p:sp>
      </p:grpSp>
      <p:grpSp>
        <p:nvGrpSpPr>
          <p:cNvPr id="36" name="组合 35"/>
          <p:cNvGrpSpPr/>
          <p:nvPr/>
        </p:nvGrpSpPr>
        <p:grpSpPr>
          <a:xfrm>
            <a:off x="1331640" y="1442597"/>
            <a:ext cx="2628444" cy="546192"/>
            <a:chOff x="5285584" y="1367721"/>
            <a:chExt cx="2628444" cy="546192"/>
          </a:xfrm>
          <a:solidFill>
            <a:schemeClr val="accent1"/>
          </a:solidFill>
        </p:grpSpPr>
        <p:sp>
          <p:nvSpPr>
            <p:cNvPr id="37" name="AutoShape 65"/>
            <p:cNvSpPr>
              <a:spLocks noChangeArrowheads="1"/>
            </p:cNvSpPr>
            <p:nvPr/>
          </p:nvSpPr>
          <p:spPr bwMode="auto">
            <a:xfrm>
              <a:off x="5285584" y="1367721"/>
              <a:ext cx="2628444" cy="546192"/>
            </a:xfrm>
            <a:prstGeom prst="homePlate">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sp>
          <p:nvSpPr>
            <p:cNvPr id="38" name="Text Box 66"/>
            <p:cNvSpPr txBox="1">
              <a:spLocks noChangeArrowheads="1"/>
            </p:cNvSpPr>
            <p:nvPr/>
          </p:nvSpPr>
          <p:spPr bwMode="auto">
            <a:xfrm>
              <a:off x="5728292" y="1471539"/>
              <a:ext cx="1569660" cy="369332"/>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smtClean="0">
                  <a:ln>
                    <a:noFill/>
                  </a:ln>
                  <a:solidFill>
                    <a:prstClr val="white"/>
                  </a:solidFill>
                  <a:effectLst/>
                  <a:uLnTx/>
                  <a:uFillTx/>
                  <a:latin typeface="微软雅黑" panose="020B0503020204020204" charset="-122"/>
                  <a:ea typeface="微软雅黑" panose="020B0503020204020204" charset="-122"/>
                  <a:cs typeface="+mn-cs"/>
                </a:rPr>
                <a:t>单击填加文</a:t>
              </a:r>
              <a:r>
                <a:rPr kumimoji="0" lang="zh-CN" altLang="en-US" sz="18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字</a:t>
              </a:r>
              <a:endParaRPr kumimoji="0" lang="en-US" altLang="ko-KR" sz="18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grpSp>
      <p:grpSp>
        <p:nvGrpSpPr>
          <p:cNvPr id="39" name="组合 38"/>
          <p:cNvGrpSpPr/>
          <p:nvPr/>
        </p:nvGrpSpPr>
        <p:grpSpPr>
          <a:xfrm>
            <a:off x="1331640" y="2199446"/>
            <a:ext cx="2628444" cy="546192"/>
            <a:chOff x="5285584" y="1367721"/>
            <a:chExt cx="2628444" cy="546192"/>
          </a:xfrm>
          <a:solidFill>
            <a:schemeClr val="accent2"/>
          </a:solidFill>
        </p:grpSpPr>
        <p:sp>
          <p:nvSpPr>
            <p:cNvPr id="40" name="AutoShape 65"/>
            <p:cNvSpPr>
              <a:spLocks noChangeArrowheads="1"/>
            </p:cNvSpPr>
            <p:nvPr/>
          </p:nvSpPr>
          <p:spPr bwMode="auto">
            <a:xfrm>
              <a:off x="5285584" y="1367721"/>
              <a:ext cx="2628444" cy="546192"/>
            </a:xfrm>
            <a:prstGeom prst="homePlate">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sp>
          <p:nvSpPr>
            <p:cNvPr id="41" name="Text Box 66"/>
            <p:cNvSpPr txBox="1">
              <a:spLocks noChangeArrowheads="1"/>
            </p:cNvSpPr>
            <p:nvPr/>
          </p:nvSpPr>
          <p:spPr bwMode="auto">
            <a:xfrm>
              <a:off x="5728292" y="1471539"/>
              <a:ext cx="1569660" cy="369332"/>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smtClean="0">
                  <a:ln>
                    <a:noFill/>
                  </a:ln>
                  <a:solidFill>
                    <a:prstClr val="white"/>
                  </a:solidFill>
                  <a:effectLst/>
                  <a:uLnTx/>
                  <a:uFillTx/>
                  <a:latin typeface="微软雅黑" panose="020B0503020204020204" charset="-122"/>
                  <a:ea typeface="微软雅黑" panose="020B0503020204020204" charset="-122"/>
                  <a:cs typeface="+mn-cs"/>
                </a:rPr>
                <a:t>单击填加文</a:t>
              </a:r>
              <a:r>
                <a:rPr kumimoji="0" lang="zh-CN" altLang="en-US" sz="18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字</a:t>
              </a:r>
              <a:endParaRPr kumimoji="0" lang="en-US" altLang="ko-KR" sz="18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grpSp>
      <p:grpSp>
        <p:nvGrpSpPr>
          <p:cNvPr id="42" name="组合 41"/>
          <p:cNvGrpSpPr/>
          <p:nvPr/>
        </p:nvGrpSpPr>
        <p:grpSpPr>
          <a:xfrm>
            <a:off x="1331640" y="2942250"/>
            <a:ext cx="2628444" cy="546192"/>
            <a:chOff x="5285584" y="1367721"/>
            <a:chExt cx="2628444" cy="546192"/>
          </a:xfrm>
          <a:solidFill>
            <a:schemeClr val="accent3"/>
          </a:solidFill>
        </p:grpSpPr>
        <p:sp>
          <p:nvSpPr>
            <p:cNvPr id="43" name="AutoShape 65"/>
            <p:cNvSpPr>
              <a:spLocks noChangeArrowheads="1"/>
            </p:cNvSpPr>
            <p:nvPr/>
          </p:nvSpPr>
          <p:spPr bwMode="auto">
            <a:xfrm>
              <a:off x="5285584" y="1367721"/>
              <a:ext cx="2628444" cy="546192"/>
            </a:xfrm>
            <a:prstGeom prst="homePlate">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sp>
          <p:nvSpPr>
            <p:cNvPr id="44" name="Text Box 66"/>
            <p:cNvSpPr txBox="1">
              <a:spLocks noChangeArrowheads="1"/>
            </p:cNvSpPr>
            <p:nvPr/>
          </p:nvSpPr>
          <p:spPr bwMode="auto">
            <a:xfrm>
              <a:off x="5728292" y="1471539"/>
              <a:ext cx="1569660" cy="369332"/>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smtClean="0">
                  <a:ln>
                    <a:noFill/>
                  </a:ln>
                  <a:solidFill>
                    <a:prstClr val="white"/>
                  </a:solidFill>
                  <a:effectLst/>
                  <a:uLnTx/>
                  <a:uFillTx/>
                  <a:latin typeface="微软雅黑" panose="020B0503020204020204" charset="-122"/>
                  <a:ea typeface="微软雅黑" panose="020B0503020204020204" charset="-122"/>
                  <a:cs typeface="+mn-cs"/>
                </a:rPr>
                <a:t>单击填加文</a:t>
              </a:r>
              <a:r>
                <a:rPr kumimoji="0" lang="zh-CN" altLang="en-US" sz="18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字</a:t>
              </a:r>
              <a:endParaRPr kumimoji="0" lang="en-US" altLang="ko-KR" sz="18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grpSp>
      <p:grpSp>
        <p:nvGrpSpPr>
          <p:cNvPr id="45" name="组合 44"/>
          <p:cNvGrpSpPr/>
          <p:nvPr/>
        </p:nvGrpSpPr>
        <p:grpSpPr>
          <a:xfrm>
            <a:off x="1331640" y="3681742"/>
            <a:ext cx="2628444" cy="546192"/>
            <a:chOff x="5285584" y="1367721"/>
            <a:chExt cx="2628444" cy="546192"/>
          </a:xfrm>
          <a:solidFill>
            <a:schemeClr val="accent5"/>
          </a:solidFill>
        </p:grpSpPr>
        <p:sp>
          <p:nvSpPr>
            <p:cNvPr id="46" name="AutoShape 65"/>
            <p:cNvSpPr>
              <a:spLocks noChangeArrowheads="1"/>
            </p:cNvSpPr>
            <p:nvPr/>
          </p:nvSpPr>
          <p:spPr bwMode="auto">
            <a:xfrm>
              <a:off x="5285584" y="1367721"/>
              <a:ext cx="2628444" cy="546192"/>
            </a:xfrm>
            <a:prstGeom prst="homePlate">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sp>
          <p:nvSpPr>
            <p:cNvPr id="47" name="Text Box 66"/>
            <p:cNvSpPr txBox="1">
              <a:spLocks noChangeArrowheads="1"/>
            </p:cNvSpPr>
            <p:nvPr/>
          </p:nvSpPr>
          <p:spPr bwMode="auto">
            <a:xfrm>
              <a:off x="5728292" y="1471539"/>
              <a:ext cx="1569660" cy="369332"/>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smtClean="0">
                  <a:ln>
                    <a:noFill/>
                  </a:ln>
                  <a:solidFill>
                    <a:prstClr val="white"/>
                  </a:solidFill>
                  <a:effectLst/>
                  <a:uLnTx/>
                  <a:uFillTx/>
                  <a:latin typeface="微软雅黑" panose="020B0503020204020204" charset="-122"/>
                  <a:ea typeface="微软雅黑" panose="020B0503020204020204" charset="-122"/>
                  <a:cs typeface="+mn-cs"/>
                </a:rPr>
                <a:t>单击填加文</a:t>
              </a:r>
              <a:r>
                <a:rPr kumimoji="0" lang="zh-CN" altLang="en-US" sz="18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字</a:t>
              </a:r>
              <a:endParaRPr kumimoji="0" lang="en-US" altLang="ko-KR" sz="18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grpSp>
      <p:sp>
        <p:nvSpPr>
          <p:cNvPr id="48" name="TextBox 47"/>
          <p:cNvSpPr txBox="1"/>
          <p:nvPr/>
        </p:nvSpPr>
        <p:spPr>
          <a:xfrm>
            <a:off x="-41955" y="-2540818"/>
            <a:ext cx="24878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smtClean="0">
                <a:ln>
                  <a:noFill/>
                </a:ln>
                <a:solidFill>
                  <a:prstClr val="black"/>
                </a:solidFill>
                <a:effectLst/>
                <a:uLnTx/>
                <a:uFillTx/>
                <a:latin typeface="Arial" panose="020B0604020202020204"/>
                <a:ea typeface="微软雅黑" panose="020B0503020204020204" charset="-122"/>
                <a:cs typeface="+mn-cs"/>
              </a:rPr>
              <a:t> </a:t>
            </a:r>
            <a:endParaRPr kumimoji="0" lang="zh-CN" altLang="en-US" sz="1800" b="0" i="0" u="none" strike="noStrike" kern="1200" cap="none" spc="0" normalizeH="0" baseline="0" noProof="0" dirty="0">
              <a:ln>
                <a:noFill/>
              </a:ln>
              <a:solidFill>
                <a:prstClr val="black"/>
              </a:solidFill>
              <a:effectLst/>
              <a:uLnTx/>
              <a:uFillTx/>
              <a:latin typeface="Arial" panose="020B0604020202020204"/>
              <a:ea typeface="微软雅黑" panose="020B0503020204020204" charset="-122"/>
              <a:cs typeface="+mn-cs"/>
            </a:endParaRPr>
          </a:p>
        </p:txBody>
      </p:sp>
      <p:sp>
        <p:nvSpPr>
          <p:cNvPr id="2" name="标题 1"/>
          <p:cNvSpPr>
            <a:spLocks noGrp="1"/>
          </p:cNvSpPr>
          <p:nvPr>
            <p:ph type="title"/>
          </p:nvPr>
        </p:nvSpPr>
        <p:spPr/>
        <p:txBody>
          <a:bodyPr/>
          <a:lstStyle/>
          <a:p>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drap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750" fill="hold"/>
                                        <p:tgtEl>
                                          <p:spTgt spid="36"/>
                                        </p:tgtEl>
                                        <p:attrNameLst>
                                          <p:attrName>ppt_x</p:attrName>
                                        </p:attrNameLst>
                                      </p:cBhvr>
                                      <p:tavLst>
                                        <p:tav tm="0">
                                          <p:val>
                                            <p:strVal val="0-#ppt_w/2"/>
                                          </p:val>
                                        </p:tav>
                                        <p:tav tm="100000">
                                          <p:val>
                                            <p:strVal val="#ppt_x"/>
                                          </p:val>
                                        </p:tav>
                                      </p:tavLst>
                                    </p:anim>
                                    <p:anim calcmode="lin" valueType="num">
                                      <p:cBhvr additive="base">
                                        <p:cTn id="8" dur="750" fill="hold"/>
                                        <p:tgtEl>
                                          <p:spTgt spid="36"/>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25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750" fill="hold"/>
                                        <p:tgtEl>
                                          <p:spTgt spid="39"/>
                                        </p:tgtEl>
                                        <p:attrNameLst>
                                          <p:attrName>ppt_x</p:attrName>
                                        </p:attrNameLst>
                                      </p:cBhvr>
                                      <p:tavLst>
                                        <p:tav tm="0">
                                          <p:val>
                                            <p:strVal val="0-#ppt_w/2"/>
                                          </p:val>
                                        </p:tav>
                                        <p:tav tm="100000">
                                          <p:val>
                                            <p:strVal val="#ppt_x"/>
                                          </p:val>
                                        </p:tav>
                                      </p:tavLst>
                                    </p:anim>
                                    <p:anim calcmode="lin" valueType="num">
                                      <p:cBhvr additive="base">
                                        <p:cTn id="12" dur="75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42"/>
                                        </p:tgtEl>
                                        <p:attrNameLst>
                                          <p:attrName>style.visibility</p:attrName>
                                        </p:attrNameLst>
                                      </p:cBhvr>
                                      <p:to>
                                        <p:strVal val="visible"/>
                                      </p:to>
                                    </p:set>
                                    <p:anim calcmode="lin" valueType="num">
                                      <p:cBhvr additive="base">
                                        <p:cTn id="15" dur="750" fill="hold"/>
                                        <p:tgtEl>
                                          <p:spTgt spid="42"/>
                                        </p:tgtEl>
                                        <p:attrNameLst>
                                          <p:attrName>ppt_x</p:attrName>
                                        </p:attrNameLst>
                                      </p:cBhvr>
                                      <p:tavLst>
                                        <p:tav tm="0">
                                          <p:val>
                                            <p:strVal val="0-#ppt_w/2"/>
                                          </p:val>
                                        </p:tav>
                                        <p:tav tm="100000">
                                          <p:val>
                                            <p:strVal val="#ppt_x"/>
                                          </p:val>
                                        </p:tav>
                                      </p:tavLst>
                                    </p:anim>
                                    <p:anim calcmode="lin" valueType="num">
                                      <p:cBhvr additive="base">
                                        <p:cTn id="16" dur="750" fill="hold"/>
                                        <p:tgtEl>
                                          <p:spTgt spid="42"/>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750"/>
                                  </p:stCondLst>
                                  <p:childTnLst>
                                    <p:set>
                                      <p:cBhvr>
                                        <p:cTn id="18" dur="1" fill="hold">
                                          <p:stCondLst>
                                            <p:cond delay="0"/>
                                          </p:stCondLst>
                                        </p:cTn>
                                        <p:tgtEl>
                                          <p:spTgt spid="45"/>
                                        </p:tgtEl>
                                        <p:attrNameLst>
                                          <p:attrName>style.visibility</p:attrName>
                                        </p:attrNameLst>
                                      </p:cBhvr>
                                      <p:to>
                                        <p:strVal val="visible"/>
                                      </p:to>
                                    </p:set>
                                    <p:anim calcmode="lin" valueType="num">
                                      <p:cBhvr additive="base">
                                        <p:cTn id="19" dur="750" fill="hold"/>
                                        <p:tgtEl>
                                          <p:spTgt spid="45"/>
                                        </p:tgtEl>
                                        <p:attrNameLst>
                                          <p:attrName>ppt_x</p:attrName>
                                        </p:attrNameLst>
                                      </p:cBhvr>
                                      <p:tavLst>
                                        <p:tav tm="0">
                                          <p:val>
                                            <p:strVal val="0-#ppt_w/2"/>
                                          </p:val>
                                        </p:tav>
                                        <p:tav tm="100000">
                                          <p:val>
                                            <p:strVal val="#ppt_x"/>
                                          </p:val>
                                        </p:tav>
                                      </p:tavLst>
                                    </p:anim>
                                    <p:anim calcmode="lin" valueType="num">
                                      <p:cBhvr additive="base">
                                        <p:cTn id="20" dur="750" fill="hold"/>
                                        <p:tgtEl>
                                          <p:spTgt spid="4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2"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1000" fill="hold"/>
                                        <p:tgtEl>
                                          <p:spTgt spid="3"/>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1000"/>
                                        <p:tgtEl>
                                          <p:spTgt spid="16"/>
                                        </p:tgtEl>
                                      </p:cBhvr>
                                    </p:animEffect>
                                    <p:anim calcmode="lin" valueType="num">
                                      <p:cBhvr>
                                        <p:cTn id="30" dur="1000" fill="hold"/>
                                        <p:tgtEl>
                                          <p:spTgt spid="16"/>
                                        </p:tgtEl>
                                        <p:attrNameLst>
                                          <p:attrName>ppt_x</p:attrName>
                                        </p:attrNameLst>
                                      </p:cBhvr>
                                      <p:tavLst>
                                        <p:tav tm="0">
                                          <p:val>
                                            <p:strVal val="#ppt_x"/>
                                          </p:val>
                                        </p:tav>
                                        <p:tav tm="100000">
                                          <p:val>
                                            <p:strVal val="#ppt_x"/>
                                          </p:val>
                                        </p:tav>
                                      </p:tavLst>
                                    </p:anim>
                                    <p:anim calcmode="lin" valueType="num">
                                      <p:cBhvr>
                                        <p:cTn id="31" dur="1000" fill="hold"/>
                                        <p:tgtEl>
                                          <p:spTgt spid="16"/>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fade">
                                      <p:cBhvr>
                                        <p:cTn id="34" dur="1000"/>
                                        <p:tgtEl>
                                          <p:spTgt spid="26"/>
                                        </p:tgtEl>
                                      </p:cBhvr>
                                    </p:animEffect>
                                    <p:anim calcmode="lin" valueType="num">
                                      <p:cBhvr>
                                        <p:cTn id="35" dur="1000" fill="hold"/>
                                        <p:tgtEl>
                                          <p:spTgt spid="26"/>
                                        </p:tgtEl>
                                        <p:attrNameLst>
                                          <p:attrName>ppt_x</p:attrName>
                                        </p:attrNameLst>
                                      </p:cBhvr>
                                      <p:tavLst>
                                        <p:tav tm="0">
                                          <p:val>
                                            <p:strVal val="#ppt_x"/>
                                          </p:val>
                                        </p:tav>
                                        <p:tav tm="100000">
                                          <p:val>
                                            <p:strVal val="#ppt_x"/>
                                          </p:val>
                                        </p:tav>
                                      </p:tavLst>
                                    </p:anim>
                                    <p:anim calcmode="lin" valueType="num">
                                      <p:cBhvr>
                                        <p:cTn id="36" dur="1000" fill="hold"/>
                                        <p:tgtEl>
                                          <p:spTgt spid="26"/>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fade">
                                      <p:cBhvr>
                                        <p:cTn id="39" dur="1000"/>
                                        <p:tgtEl>
                                          <p:spTgt spid="33"/>
                                        </p:tgtEl>
                                      </p:cBhvr>
                                    </p:animEffect>
                                    <p:anim calcmode="lin" valueType="num">
                                      <p:cBhvr>
                                        <p:cTn id="40" dur="1000" fill="hold"/>
                                        <p:tgtEl>
                                          <p:spTgt spid="33"/>
                                        </p:tgtEl>
                                        <p:attrNameLst>
                                          <p:attrName>ppt_x</p:attrName>
                                        </p:attrNameLst>
                                      </p:cBhvr>
                                      <p:tavLst>
                                        <p:tav tm="0">
                                          <p:val>
                                            <p:strVal val="#ppt_x"/>
                                          </p:val>
                                        </p:tav>
                                        <p:tav tm="100000">
                                          <p:val>
                                            <p:strVal val="#ppt_x"/>
                                          </p:val>
                                        </p:tav>
                                      </p:tavLst>
                                    </p:anim>
                                    <p:anim calcmode="lin" valueType="num">
                                      <p:cBhvr>
                                        <p:cTn id="41" dur="1000" fill="hold"/>
                                        <p:tgtEl>
                                          <p:spTgt spid="33"/>
                                        </p:tgtEl>
                                        <p:attrNameLst>
                                          <p:attrName>ppt_y</p:attrName>
                                        </p:attrNameLst>
                                      </p:cBhvr>
                                      <p:tavLst>
                                        <p:tav tm="0">
                                          <p:val>
                                            <p:strVal val="#ppt_y+.1"/>
                                          </p:val>
                                        </p:tav>
                                        <p:tav tm="100000">
                                          <p:val>
                                            <p:strVal val="#ppt_y"/>
                                          </p:val>
                                        </p:tav>
                                      </p:tavLst>
                                    </p:anim>
                                  </p:childTnLst>
                                </p:cTn>
                              </p:par>
                            </p:childTnLst>
                          </p:cTn>
                        </p:par>
                        <p:par>
                          <p:cTn id="42" fill="hold">
                            <p:stCondLst>
                              <p:cond delay="2000"/>
                            </p:stCondLst>
                            <p:childTnLst>
                              <p:par>
                                <p:cTn id="43" presetID="10" presetClass="entr" presetSubtype="0"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fade">
                                      <p:cBhvr>
                                        <p:cTn id="45"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五边形 2"/>
          <p:cNvSpPr/>
          <p:nvPr/>
        </p:nvSpPr>
        <p:spPr>
          <a:xfrm flipH="1">
            <a:off x="1979696" y="1832156"/>
            <a:ext cx="2384015" cy="243000"/>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lumMod val="65000"/>
                  <a:lumOff val="35000"/>
                </a:prstClr>
              </a:solidFill>
              <a:effectLst/>
              <a:uLnTx/>
              <a:uFillTx/>
              <a:latin typeface="Arial" panose="020B0604020202020204"/>
              <a:ea typeface="微软雅黑" panose="020B0503020204020204" charset="-122"/>
              <a:cs typeface="+mn-cs"/>
            </a:endParaRPr>
          </a:p>
        </p:txBody>
      </p:sp>
      <p:sp>
        <p:nvSpPr>
          <p:cNvPr id="4" name="五边形 3"/>
          <p:cNvSpPr/>
          <p:nvPr/>
        </p:nvSpPr>
        <p:spPr>
          <a:xfrm flipH="1">
            <a:off x="2897546" y="2246202"/>
            <a:ext cx="1466166" cy="243000"/>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lumMod val="65000"/>
                  <a:lumOff val="35000"/>
                </a:prstClr>
              </a:solidFill>
              <a:effectLst/>
              <a:uLnTx/>
              <a:uFillTx/>
              <a:latin typeface="Arial" panose="020B0604020202020204"/>
              <a:ea typeface="微软雅黑" panose="020B0503020204020204" charset="-122"/>
              <a:cs typeface="+mn-cs"/>
            </a:endParaRPr>
          </a:p>
        </p:txBody>
      </p:sp>
      <p:sp>
        <p:nvSpPr>
          <p:cNvPr id="5" name="五边形 4"/>
          <p:cNvSpPr/>
          <p:nvPr/>
        </p:nvSpPr>
        <p:spPr>
          <a:xfrm flipH="1">
            <a:off x="2339784" y="2660248"/>
            <a:ext cx="2023928" cy="243000"/>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lumMod val="65000"/>
                  <a:lumOff val="35000"/>
                </a:prstClr>
              </a:solidFill>
              <a:effectLst/>
              <a:uLnTx/>
              <a:uFillTx/>
              <a:latin typeface="Arial" panose="020B0604020202020204"/>
              <a:ea typeface="微软雅黑" panose="020B0503020204020204" charset="-122"/>
              <a:cs typeface="+mn-cs"/>
            </a:endParaRPr>
          </a:p>
        </p:txBody>
      </p:sp>
      <p:sp>
        <p:nvSpPr>
          <p:cNvPr id="6" name="五边形 5"/>
          <p:cNvSpPr/>
          <p:nvPr/>
        </p:nvSpPr>
        <p:spPr>
          <a:xfrm flipH="1">
            <a:off x="1146223" y="3074294"/>
            <a:ext cx="3217489" cy="243000"/>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lumMod val="65000"/>
                  <a:lumOff val="35000"/>
                </a:prstClr>
              </a:solidFill>
              <a:effectLst/>
              <a:uLnTx/>
              <a:uFillTx/>
              <a:latin typeface="Arial" panose="020B0604020202020204"/>
              <a:ea typeface="微软雅黑" panose="020B0503020204020204" charset="-122"/>
              <a:cs typeface="+mn-cs"/>
            </a:endParaRPr>
          </a:p>
        </p:txBody>
      </p:sp>
      <p:sp>
        <p:nvSpPr>
          <p:cNvPr id="7" name="五边形 6"/>
          <p:cNvSpPr/>
          <p:nvPr/>
        </p:nvSpPr>
        <p:spPr>
          <a:xfrm flipH="1">
            <a:off x="1706510" y="3488339"/>
            <a:ext cx="2657202" cy="243000"/>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lumMod val="65000"/>
                  <a:lumOff val="35000"/>
                </a:prstClr>
              </a:solidFill>
              <a:effectLst/>
              <a:uLnTx/>
              <a:uFillTx/>
              <a:latin typeface="Arial" panose="020B0604020202020204"/>
              <a:ea typeface="微软雅黑" panose="020B0503020204020204" charset="-122"/>
              <a:cs typeface="+mn-cs"/>
            </a:endParaRPr>
          </a:p>
        </p:txBody>
      </p:sp>
      <p:sp>
        <p:nvSpPr>
          <p:cNvPr id="8" name="五边形 7"/>
          <p:cNvSpPr/>
          <p:nvPr/>
        </p:nvSpPr>
        <p:spPr>
          <a:xfrm flipH="1">
            <a:off x="2563277" y="3902385"/>
            <a:ext cx="1800435" cy="243000"/>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lumMod val="65000"/>
                  <a:lumOff val="35000"/>
                </a:prstClr>
              </a:solidFill>
              <a:effectLst/>
              <a:uLnTx/>
              <a:uFillTx/>
              <a:latin typeface="Arial" panose="020B0604020202020204"/>
              <a:ea typeface="微软雅黑" panose="020B0503020204020204" charset="-122"/>
              <a:cs typeface="+mn-cs"/>
            </a:endParaRPr>
          </a:p>
        </p:txBody>
      </p:sp>
      <p:sp>
        <p:nvSpPr>
          <p:cNvPr id="9" name="五边形 8"/>
          <p:cNvSpPr/>
          <p:nvPr/>
        </p:nvSpPr>
        <p:spPr>
          <a:xfrm flipH="1">
            <a:off x="3283450" y="4316786"/>
            <a:ext cx="1080262" cy="243000"/>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lumMod val="65000"/>
                  <a:lumOff val="35000"/>
                </a:prstClr>
              </a:solidFill>
              <a:effectLst/>
              <a:uLnTx/>
              <a:uFillTx/>
              <a:latin typeface="Arial" panose="020B0604020202020204"/>
              <a:ea typeface="微软雅黑" panose="020B0503020204020204" charset="-122"/>
              <a:cs typeface="+mn-cs"/>
            </a:endParaRPr>
          </a:p>
        </p:txBody>
      </p:sp>
      <p:sp>
        <p:nvSpPr>
          <p:cNvPr id="10" name="TextBox 9"/>
          <p:cNvSpPr txBox="1"/>
          <p:nvPr/>
        </p:nvSpPr>
        <p:spPr>
          <a:xfrm>
            <a:off x="1502581" y="1838240"/>
            <a:ext cx="420628" cy="238527"/>
          </a:xfrm>
          <a:prstGeom prst="rect">
            <a:avLst/>
          </a:prstGeom>
          <a:noFill/>
        </p:spPr>
        <p:txBody>
          <a:bodyPr wrap="none" lIns="68580" tIns="34290" rIns="68580" bIns="34290"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100" b="0" i="0" u="none" strike="noStrike" kern="1200" cap="none" spc="0" normalizeH="0" baseline="0" noProof="0">
                <a:ln>
                  <a:noFill/>
                </a:ln>
                <a:solidFill>
                  <a:prstClr val="black">
                    <a:lumMod val="65000"/>
                    <a:lumOff val="35000"/>
                  </a:prstClr>
                </a:solidFill>
                <a:effectLst/>
                <a:uLnTx/>
                <a:uFillTx/>
                <a:latin typeface="微软雅黑" panose="020B0503020204020204" charset="-122"/>
                <a:ea typeface="微软雅黑" panose="020B0503020204020204" charset="-122"/>
                <a:cs typeface="+mn-cs"/>
              </a:rPr>
              <a:t>文字</a:t>
            </a:r>
          </a:p>
        </p:txBody>
      </p:sp>
      <p:sp>
        <p:nvSpPr>
          <p:cNvPr id="11" name="TextBox 10"/>
          <p:cNvSpPr txBox="1"/>
          <p:nvPr/>
        </p:nvSpPr>
        <p:spPr>
          <a:xfrm>
            <a:off x="2402504" y="2252754"/>
            <a:ext cx="420628" cy="238527"/>
          </a:xfrm>
          <a:prstGeom prst="rect">
            <a:avLst/>
          </a:prstGeom>
          <a:noFill/>
        </p:spPr>
        <p:txBody>
          <a:bodyPr wrap="none" lIns="68580" tIns="34290" rIns="68580" bIns="34290"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100" b="0" i="0" u="none" strike="noStrike" kern="1200" cap="none" spc="0" normalizeH="0" baseline="0" noProof="0">
                <a:ln>
                  <a:noFill/>
                </a:ln>
                <a:solidFill>
                  <a:prstClr val="black">
                    <a:lumMod val="65000"/>
                    <a:lumOff val="35000"/>
                  </a:prstClr>
                </a:solidFill>
                <a:effectLst/>
                <a:uLnTx/>
                <a:uFillTx/>
                <a:latin typeface="微软雅黑" panose="020B0503020204020204" charset="-122"/>
                <a:ea typeface="微软雅黑" panose="020B0503020204020204" charset="-122"/>
                <a:cs typeface="+mn-cs"/>
              </a:rPr>
              <a:t>文字</a:t>
            </a:r>
          </a:p>
        </p:txBody>
      </p:sp>
      <p:sp>
        <p:nvSpPr>
          <p:cNvPr id="12" name="TextBox 11"/>
          <p:cNvSpPr txBox="1"/>
          <p:nvPr/>
        </p:nvSpPr>
        <p:spPr>
          <a:xfrm>
            <a:off x="1865695" y="2666508"/>
            <a:ext cx="420628" cy="238527"/>
          </a:xfrm>
          <a:prstGeom prst="rect">
            <a:avLst/>
          </a:prstGeom>
          <a:noFill/>
        </p:spPr>
        <p:txBody>
          <a:bodyPr wrap="none" lIns="68580" tIns="34290" rIns="68580" bIns="34290"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100" b="0" i="0" u="none" strike="noStrike" kern="1200" cap="none" spc="0" normalizeH="0" baseline="0" noProof="0">
                <a:ln>
                  <a:noFill/>
                </a:ln>
                <a:solidFill>
                  <a:prstClr val="black">
                    <a:lumMod val="65000"/>
                    <a:lumOff val="35000"/>
                  </a:prstClr>
                </a:solidFill>
                <a:effectLst/>
                <a:uLnTx/>
                <a:uFillTx/>
                <a:latin typeface="微软雅黑" panose="020B0503020204020204" charset="-122"/>
                <a:ea typeface="微软雅黑" panose="020B0503020204020204" charset="-122"/>
                <a:cs typeface="+mn-cs"/>
              </a:rPr>
              <a:t>文字</a:t>
            </a:r>
          </a:p>
        </p:txBody>
      </p:sp>
      <p:sp>
        <p:nvSpPr>
          <p:cNvPr id="13" name="TextBox 12"/>
          <p:cNvSpPr txBox="1"/>
          <p:nvPr/>
        </p:nvSpPr>
        <p:spPr>
          <a:xfrm>
            <a:off x="715073" y="3074294"/>
            <a:ext cx="420628" cy="238527"/>
          </a:xfrm>
          <a:prstGeom prst="rect">
            <a:avLst/>
          </a:prstGeom>
          <a:noFill/>
        </p:spPr>
        <p:txBody>
          <a:bodyPr wrap="none" lIns="68580" tIns="34290" rIns="68580" bIns="34290"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100" b="0" i="0" u="none" strike="noStrike" kern="1200" cap="none" spc="0" normalizeH="0" baseline="0" noProof="0">
                <a:ln>
                  <a:noFill/>
                </a:ln>
                <a:solidFill>
                  <a:prstClr val="black">
                    <a:lumMod val="65000"/>
                    <a:lumOff val="35000"/>
                  </a:prstClr>
                </a:solidFill>
                <a:effectLst/>
                <a:uLnTx/>
                <a:uFillTx/>
                <a:latin typeface="微软雅黑" panose="020B0503020204020204" charset="-122"/>
                <a:ea typeface="微软雅黑" panose="020B0503020204020204" charset="-122"/>
                <a:cs typeface="+mn-cs"/>
              </a:rPr>
              <a:t>文字</a:t>
            </a:r>
          </a:p>
        </p:txBody>
      </p:sp>
      <p:sp>
        <p:nvSpPr>
          <p:cNvPr id="14" name="TextBox 13"/>
          <p:cNvSpPr txBox="1"/>
          <p:nvPr/>
        </p:nvSpPr>
        <p:spPr>
          <a:xfrm>
            <a:off x="1278917" y="3494423"/>
            <a:ext cx="420628" cy="238527"/>
          </a:xfrm>
          <a:prstGeom prst="rect">
            <a:avLst/>
          </a:prstGeom>
          <a:noFill/>
        </p:spPr>
        <p:txBody>
          <a:bodyPr wrap="none" lIns="68580" tIns="34290" rIns="68580" bIns="34290"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100" b="0" i="0" u="none" strike="noStrike" kern="1200" cap="none" spc="0" normalizeH="0" baseline="0" noProof="0">
                <a:ln>
                  <a:noFill/>
                </a:ln>
                <a:solidFill>
                  <a:prstClr val="black">
                    <a:lumMod val="65000"/>
                    <a:lumOff val="35000"/>
                  </a:prstClr>
                </a:solidFill>
                <a:effectLst/>
                <a:uLnTx/>
                <a:uFillTx/>
                <a:latin typeface="微软雅黑" panose="020B0503020204020204" charset="-122"/>
                <a:ea typeface="微软雅黑" panose="020B0503020204020204" charset="-122"/>
                <a:cs typeface="+mn-cs"/>
              </a:rPr>
              <a:t>文字</a:t>
            </a:r>
          </a:p>
        </p:txBody>
      </p:sp>
      <p:sp>
        <p:nvSpPr>
          <p:cNvPr id="15" name="TextBox 14"/>
          <p:cNvSpPr txBox="1"/>
          <p:nvPr/>
        </p:nvSpPr>
        <p:spPr>
          <a:xfrm>
            <a:off x="2066597" y="3908937"/>
            <a:ext cx="420628" cy="238527"/>
          </a:xfrm>
          <a:prstGeom prst="rect">
            <a:avLst/>
          </a:prstGeom>
          <a:noFill/>
        </p:spPr>
        <p:txBody>
          <a:bodyPr wrap="none" lIns="68580" tIns="34290" rIns="68580" bIns="34290"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100" b="0" i="0" u="none" strike="noStrike" kern="1200" cap="none" spc="0" normalizeH="0" baseline="0" noProof="0">
                <a:ln>
                  <a:noFill/>
                </a:ln>
                <a:solidFill>
                  <a:prstClr val="black">
                    <a:lumMod val="65000"/>
                    <a:lumOff val="35000"/>
                  </a:prstClr>
                </a:solidFill>
                <a:effectLst/>
                <a:uLnTx/>
                <a:uFillTx/>
                <a:latin typeface="微软雅黑" panose="020B0503020204020204" charset="-122"/>
                <a:ea typeface="微软雅黑" panose="020B0503020204020204" charset="-122"/>
                <a:cs typeface="+mn-cs"/>
              </a:rPr>
              <a:t>文字</a:t>
            </a:r>
          </a:p>
        </p:txBody>
      </p:sp>
      <p:sp>
        <p:nvSpPr>
          <p:cNvPr id="16" name="TextBox 15"/>
          <p:cNvSpPr txBox="1"/>
          <p:nvPr/>
        </p:nvSpPr>
        <p:spPr>
          <a:xfrm>
            <a:off x="2780722" y="4322691"/>
            <a:ext cx="420628" cy="238527"/>
          </a:xfrm>
          <a:prstGeom prst="rect">
            <a:avLst/>
          </a:prstGeom>
          <a:noFill/>
        </p:spPr>
        <p:txBody>
          <a:bodyPr wrap="none" lIns="68580" tIns="34290" rIns="68580" bIns="34290"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100" b="0" i="0" u="none" strike="noStrike" kern="1200" cap="none" spc="0" normalizeH="0" baseline="0" noProof="0">
                <a:ln>
                  <a:noFill/>
                </a:ln>
                <a:solidFill>
                  <a:prstClr val="black">
                    <a:lumMod val="65000"/>
                    <a:lumOff val="35000"/>
                  </a:prstClr>
                </a:solidFill>
                <a:effectLst/>
                <a:uLnTx/>
                <a:uFillTx/>
                <a:latin typeface="微软雅黑" panose="020B0503020204020204" charset="-122"/>
                <a:ea typeface="微软雅黑" panose="020B0503020204020204" charset="-122"/>
                <a:cs typeface="+mn-cs"/>
              </a:rPr>
              <a:t>文字</a:t>
            </a:r>
          </a:p>
        </p:txBody>
      </p:sp>
      <p:sp>
        <p:nvSpPr>
          <p:cNvPr id="17" name="五边形 16"/>
          <p:cNvSpPr/>
          <p:nvPr/>
        </p:nvSpPr>
        <p:spPr>
          <a:xfrm>
            <a:off x="4780288" y="1832156"/>
            <a:ext cx="1216853" cy="243000"/>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lumMod val="65000"/>
                  <a:lumOff val="35000"/>
                </a:prstClr>
              </a:solidFill>
              <a:effectLst/>
              <a:uLnTx/>
              <a:uFillTx/>
              <a:latin typeface="Arial" panose="020B0604020202020204"/>
              <a:ea typeface="微软雅黑" panose="020B0503020204020204" charset="-122"/>
              <a:cs typeface="+mn-cs"/>
            </a:endParaRPr>
          </a:p>
        </p:txBody>
      </p:sp>
      <p:sp>
        <p:nvSpPr>
          <p:cNvPr id="18" name="五边形 17"/>
          <p:cNvSpPr/>
          <p:nvPr/>
        </p:nvSpPr>
        <p:spPr>
          <a:xfrm>
            <a:off x="4780288" y="2246202"/>
            <a:ext cx="2297113" cy="243000"/>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lumMod val="65000"/>
                  <a:lumOff val="35000"/>
                </a:prstClr>
              </a:solidFill>
              <a:effectLst/>
              <a:uLnTx/>
              <a:uFillTx/>
              <a:latin typeface="Arial" panose="020B0604020202020204"/>
              <a:ea typeface="微软雅黑" panose="020B0503020204020204" charset="-122"/>
              <a:cs typeface="+mn-cs"/>
            </a:endParaRPr>
          </a:p>
        </p:txBody>
      </p:sp>
      <p:sp>
        <p:nvSpPr>
          <p:cNvPr id="19" name="五边形 18"/>
          <p:cNvSpPr/>
          <p:nvPr/>
        </p:nvSpPr>
        <p:spPr>
          <a:xfrm>
            <a:off x="4780288" y="2660248"/>
            <a:ext cx="1440346" cy="243000"/>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lumMod val="65000"/>
                  <a:lumOff val="35000"/>
                </a:prstClr>
              </a:solidFill>
              <a:effectLst/>
              <a:uLnTx/>
              <a:uFillTx/>
              <a:latin typeface="Arial" panose="020B0604020202020204"/>
              <a:ea typeface="微软雅黑" panose="020B0503020204020204" charset="-122"/>
              <a:cs typeface="+mn-cs"/>
            </a:endParaRPr>
          </a:p>
        </p:txBody>
      </p:sp>
      <p:sp>
        <p:nvSpPr>
          <p:cNvPr id="20" name="五边形 19"/>
          <p:cNvSpPr/>
          <p:nvPr/>
        </p:nvSpPr>
        <p:spPr>
          <a:xfrm>
            <a:off x="4780287" y="3074294"/>
            <a:ext cx="3070521" cy="243000"/>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lumMod val="65000"/>
                  <a:lumOff val="35000"/>
                </a:prstClr>
              </a:solidFill>
              <a:effectLst/>
              <a:uLnTx/>
              <a:uFillTx/>
              <a:latin typeface="Arial" panose="020B0604020202020204"/>
              <a:ea typeface="微软雅黑" panose="020B0503020204020204" charset="-122"/>
              <a:cs typeface="+mn-cs"/>
            </a:endParaRPr>
          </a:p>
        </p:txBody>
      </p:sp>
      <p:sp>
        <p:nvSpPr>
          <p:cNvPr id="21" name="五边形 20"/>
          <p:cNvSpPr/>
          <p:nvPr/>
        </p:nvSpPr>
        <p:spPr>
          <a:xfrm>
            <a:off x="4780288" y="3488339"/>
            <a:ext cx="2222299" cy="243000"/>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lumMod val="65000"/>
                  <a:lumOff val="35000"/>
                </a:prstClr>
              </a:solidFill>
              <a:effectLst/>
              <a:uLnTx/>
              <a:uFillTx/>
              <a:latin typeface="Arial" panose="020B0604020202020204"/>
              <a:ea typeface="微软雅黑" panose="020B0503020204020204" charset="-122"/>
              <a:cs typeface="+mn-cs"/>
            </a:endParaRPr>
          </a:p>
        </p:txBody>
      </p:sp>
      <p:sp>
        <p:nvSpPr>
          <p:cNvPr id="22" name="五边形 21"/>
          <p:cNvSpPr/>
          <p:nvPr/>
        </p:nvSpPr>
        <p:spPr>
          <a:xfrm>
            <a:off x="4780288" y="3902385"/>
            <a:ext cx="2575740" cy="243000"/>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lumMod val="65000"/>
                  <a:lumOff val="35000"/>
                </a:prstClr>
              </a:solidFill>
              <a:effectLst/>
              <a:uLnTx/>
              <a:uFillTx/>
              <a:latin typeface="Arial" panose="020B0604020202020204"/>
              <a:ea typeface="微软雅黑" panose="020B0503020204020204" charset="-122"/>
              <a:cs typeface="+mn-cs"/>
            </a:endParaRPr>
          </a:p>
        </p:txBody>
      </p:sp>
      <p:sp>
        <p:nvSpPr>
          <p:cNvPr id="23" name="五边形 22"/>
          <p:cNvSpPr/>
          <p:nvPr/>
        </p:nvSpPr>
        <p:spPr>
          <a:xfrm>
            <a:off x="4780288" y="4316786"/>
            <a:ext cx="1898220" cy="236738"/>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lumMod val="65000"/>
                  <a:lumOff val="35000"/>
                </a:prstClr>
              </a:solidFill>
              <a:effectLst/>
              <a:uLnTx/>
              <a:uFillTx/>
              <a:latin typeface="Arial" panose="020B0604020202020204"/>
              <a:ea typeface="微软雅黑" panose="020B0503020204020204" charset="-122"/>
              <a:cs typeface="+mn-cs"/>
            </a:endParaRPr>
          </a:p>
        </p:txBody>
      </p:sp>
      <p:sp>
        <p:nvSpPr>
          <p:cNvPr id="24" name="TextBox 23"/>
          <p:cNvSpPr txBox="1"/>
          <p:nvPr/>
        </p:nvSpPr>
        <p:spPr>
          <a:xfrm>
            <a:off x="6060449" y="1838240"/>
            <a:ext cx="420628" cy="238527"/>
          </a:xfrm>
          <a:prstGeom prst="rect">
            <a:avLst/>
          </a:prstGeom>
          <a:noFill/>
        </p:spPr>
        <p:txBody>
          <a:bodyPr wrap="none" lIns="68580" tIns="34290" rIns="68580" bIns="34290"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100" b="0" i="0" u="none" strike="noStrike" kern="1200" cap="none" spc="0" normalizeH="0" baseline="0" noProof="0">
                <a:ln>
                  <a:noFill/>
                </a:ln>
                <a:solidFill>
                  <a:prstClr val="black">
                    <a:lumMod val="65000"/>
                    <a:lumOff val="35000"/>
                  </a:prstClr>
                </a:solidFill>
                <a:effectLst/>
                <a:uLnTx/>
                <a:uFillTx/>
                <a:latin typeface="微软雅黑" panose="020B0503020204020204" charset="-122"/>
                <a:ea typeface="微软雅黑" panose="020B0503020204020204" charset="-122"/>
                <a:cs typeface="+mn-cs"/>
              </a:rPr>
              <a:t>文字</a:t>
            </a:r>
          </a:p>
        </p:txBody>
      </p:sp>
      <p:sp>
        <p:nvSpPr>
          <p:cNvPr id="25" name="TextBox 24"/>
          <p:cNvSpPr txBox="1"/>
          <p:nvPr/>
        </p:nvSpPr>
        <p:spPr>
          <a:xfrm>
            <a:off x="7134860" y="2252754"/>
            <a:ext cx="420628" cy="238527"/>
          </a:xfrm>
          <a:prstGeom prst="rect">
            <a:avLst/>
          </a:prstGeom>
          <a:noFill/>
        </p:spPr>
        <p:txBody>
          <a:bodyPr wrap="none" lIns="68580" tIns="34290" rIns="68580" bIns="34290"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100" b="0" i="0" u="none" strike="noStrike" kern="1200" cap="none" spc="0" normalizeH="0" baseline="0" noProof="0">
                <a:ln>
                  <a:noFill/>
                </a:ln>
                <a:solidFill>
                  <a:prstClr val="black">
                    <a:lumMod val="65000"/>
                    <a:lumOff val="35000"/>
                  </a:prstClr>
                </a:solidFill>
                <a:effectLst/>
                <a:uLnTx/>
                <a:uFillTx/>
                <a:latin typeface="微软雅黑" panose="020B0503020204020204" charset="-122"/>
                <a:ea typeface="微软雅黑" panose="020B0503020204020204" charset="-122"/>
                <a:cs typeface="+mn-cs"/>
              </a:rPr>
              <a:t>文字</a:t>
            </a:r>
          </a:p>
        </p:txBody>
      </p:sp>
      <p:sp>
        <p:nvSpPr>
          <p:cNvPr id="26" name="TextBox 25"/>
          <p:cNvSpPr txBox="1"/>
          <p:nvPr/>
        </p:nvSpPr>
        <p:spPr>
          <a:xfrm>
            <a:off x="6270651" y="2666508"/>
            <a:ext cx="420628" cy="238527"/>
          </a:xfrm>
          <a:prstGeom prst="rect">
            <a:avLst/>
          </a:prstGeom>
          <a:noFill/>
        </p:spPr>
        <p:txBody>
          <a:bodyPr wrap="none" lIns="68580" tIns="34290" rIns="68580" bIns="34290"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100" b="0" i="0" u="none" strike="noStrike" kern="1200" cap="none" spc="0" normalizeH="0" baseline="0" noProof="0">
                <a:ln>
                  <a:noFill/>
                </a:ln>
                <a:solidFill>
                  <a:prstClr val="black">
                    <a:lumMod val="65000"/>
                    <a:lumOff val="35000"/>
                  </a:prstClr>
                </a:solidFill>
                <a:effectLst/>
                <a:uLnTx/>
                <a:uFillTx/>
                <a:latin typeface="微软雅黑" panose="020B0503020204020204" charset="-122"/>
                <a:ea typeface="微软雅黑" panose="020B0503020204020204" charset="-122"/>
                <a:cs typeface="+mn-cs"/>
              </a:rPr>
              <a:t>文字</a:t>
            </a:r>
          </a:p>
        </p:txBody>
      </p:sp>
      <p:sp>
        <p:nvSpPr>
          <p:cNvPr id="27" name="TextBox 26"/>
          <p:cNvSpPr txBox="1"/>
          <p:nvPr/>
        </p:nvSpPr>
        <p:spPr>
          <a:xfrm>
            <a:off x="7850809" y="3074294"/>
            <a:ext cx="420628" cy="238527"/>
          </a:xfrm>
          <a:prstGeom prst="rect">
            <a:avLst/>
          </a:prstGeom>
          <a:noFill/>
        </p:spPr>
        <p:txBody>
          <a:bodyPr wrap="none" lIns="68580" tIns="34290" rIns="68580" bIns="34290"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100" b="0" i="0" u="none" strike="noStrike" kern="1200" cap="none" spc="0" normalizeH="0" baseline="0" noProof="0">
                <a:ln>
                  <a:noFill/>
                </a:ln>
                <a:solidFill>
                  <a:prstClr val="black">
                    <a:lumMod val="65000"/>
                    <a:lumOff val="35000"/>
                  </a:prstClr>
                </a:solidFill>
                <a:effectLst/>
                <a:uLnTx/>
                <a:uFillTx/>
                <a:latin typeface="微软雅黑" panose="020B0503020204020204" charset="-122"/>
                <a:ea typeface="微软雅黑" panose="020B0503020204020204" charset="-122"/>
                <a:cs typeface="+mn-cs"/>
              </a:rPr>
              <a:t>文字</a:t>
            </a:r>
          </a:p>
        </p:txBody>
      </p:sp>
      <p:sp>
        <p:nvSpPr>
          <p:cNvPr id="28" name="TextBox 27"/>
          <p:cNvSpPr txBox="1"/>
          <p:nvPr/>
        </p:nvSpPr>
        <p:spPr>
          <a:xfrm>
            <a:off x="7096965" y="3494423"/>
            <a:ext cx="420628" cy="238527"/>
          </a:xfrm>
          <a:prstGeom prst="rect">
            <a:avLst/>
          </a:prstGeom>
          <a:noFill/>
        </p:spPr>
        <p:txBody>
          <a:bodyPr wrap="none" lIns="68580" tIns="34290" rIns="68580" bIns="34290"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100" b="0" i="0" u="none" strike="noStrike" kern="1200" cap="none" spc="0" normalizeH="0" baseline="0" noProof="0">
                <a:ln>
                  <a:noFill/>
                </a:ln>
                <a:solidFill>
                  <a:prstClr val="black">
                    <a:lumMod val="65000"/>
                    <a:lumOff val="35000"/>
                  </a:prstClr>
                </a:solidFill>
                <a:effectLst/>
                <a:uLnTx/>
                <a:uFillTx/>
                <a:latin typeface="微软雅黑" panose="020B0503020204020204" charset="-122"/>
                <a:ea typeface="微软雅黑" panose="020B0503020204020204" charset="-122"/>
                <a:cs typeface="+mn-cs"/>
              </a:rPr>
              <a:t>文字</a:t>
            </a:r>
          </a:p>
        </p:txBody>
      </p:sp>
      <p:sp>
        <p:nvSpPr>
          <p:cNvPr id="29" name="TextBox 28"/>
          <p:cNvSpPr txBox="1"/>
          <p:nvPr/>
        </p:nvSpPr>
        <p:spPr>
          <a:xfrm>
            <a:off x="7402811" y="3908937"/>
            <a:ext cx="420628" cy="238527"/>
          </a:xfrm>
          <a:prstGeom prst="rect">
            <a:avLst/>
          </a:prstGeom>
          <a:noFill/>
        </p:spPr>
        <p:txBody>
          <a:bodyPr wrap="none" lIns="68580" tIns="34290" rIns="68580" bIns="34290"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100" b="0" i="0" u="none" strike="noStrike" kern="1200" cap="none" spc="0" normalizeH="0" baseline="0" noProof="0">
                <a:ln>
                  <a:noFill/>
                </a:ln>
                <a:solidFill>
                  <a:prstClr val="black">
                    <a:lumMod val="65000"/>
                    <a:lumOff val="35000"/>
                  </a:prstClr>
                </a:solidFill>
                <a:effectLst/>
                <a:uLnTx/>
                <a:uFillTx/>
                <a:latin typeface="微软雅黑" panose="020B0503020204020204" charset="-122"/>
                <a:ea typeface="微软雅黑" panose="020B0503020204020204" charset="-122"/>
                <a:cs typeface="+mn-cs"/>
              </a:rPr>
              <a:t>文字</a:t>
            </a:r>
          </a:p>
        </p:txBody>
      </p:sp>
      <p:sp>
        <p:nvSpPr>
          <p:cNvPr id="30" name="TextBox 29"/>
          <p:cNvSpPr txBox="1"/>
          <p:nvPr/>
        </p:nvSpPr>
        <p:spPr>
          <a:xfrm>
            <a:off x="6741185" y="4322691"/>
            <a:ext cx="420628" cy="238527"/>
          </a:xfrm>
          <a:prstGeom prst="rect">
            <a:avLst/>
          </a:prstGeom>
          <a:noFill/>
        </p:spPr>
        <p:txBody>
          <a:bodyPr wrap="none" lIns="68580" tIns="34290" rIns="68580" bIns="34290"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100" b="0" i="0" u="none" strike="noStrike" kern="1200" cap="none" spc="0" normalizeH="0" baseline="0" noProof="0">
                <a:ln>
                  <a:noFill/>
                </a:ln>
                <a:solidFill>
                  <a:prstClr val="black">
                    <a:lumMod val="65000"/>
                    <a:lumOff val="35000"/>
                  </a:prstClr>
                </a:solidFill>
                <a:effectLst/>
                <a:uLnTx/>
                <a:uFillTx/>
                <a:latin typeface="微软雅黑" panose="020B0503020204020204" charset="-122"/>
                <a:ea typeface="微软雅黑" panose="020B0503020204020204" charset="-122"/>
                <a:cs typeface="+mn-cs"/>
              </a:rPr>
              <a:t>文字</a:t>
            </a:r>
          </a:p>
        </p:txBody>
      </p:sp>
      <p:sp>
        <p:nvSpPr>
          <p:cNvPr id="31" name="TextBox 30"/>
          <p:cNvSpPr txBox="1"/>
          <p:nvPr/>
        </p:nvSpPr>
        <p:spPr>
          <a:xfrm>
            <a:off x="4434805" y="1803615"/>
            <a:ext cx="274390" cy="300083"/>
          </a:xfrm>
          <a:prstGeom prst="rect">
            <a:avLst/>
          </a:prstGeom>
          <a:noFill/>
        </p:spPr>
        <p:txBody>
          <a:bodyPr wrap="none" lIns="68580" tIns="34290" rIns="68580" bIns="34290"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500" b="0" i="0" u="none" strike="noStrike" kern="1200" cap="none" spc="0" normalizeH="0" baseline="0" noProof="0">
                <a:ln>
                  <a:noFill/>
                </a:ln>
                <a:solidFill>
                  <a:prstClr val="black">
                    <a:lumMod val="65000"/>
                    <a:lumOff val="35000"/>
                  </a:prstClr>
                </a:solidFill>
                <a:effectLst/>
                <a:uLnTx/>
                <a:uFillTx/>
                <a:latin typeface="微软雅黑" panose="020B0503020204020204" charset="-122"/>
                <a:ea typeface="微软雅黑" panose="020B0503020204020204" charset="-122"/>
                <a:cs typeface="+mn-cs"/>
              </a:rPr>
              <a:t>A</a:t>
            </a:r>
            <a:endParaRPr kumimoji="0" lang="zh-CN" altLang="en-US" sz="1500" b="0" i="0" u="none" strike="noStrike" kern="1200" cap="none" spc="0" normalizeH="0" baseline="0" noProof="0">
              <a:ln>
                <a:noFill/>
              </a:ln>
              <a:solidFill>
                <a:prstClr val="black">
                  <a:lumMod val="65000"/>
                  <a:lumOff val="35000"/>
                </a:prstClr>
              </a:solidFill>
              <a:effectLst/>
              <a:uLnTx/>
              <a:uFillTx/>
              <a:latin typeface="微软雅黑" panose="020B0503020204020204" charset="-122"/>
              <a:ea typeface="微软雅黑" panose="020B0503020204020204" charset="-122"/>
              <a:cs typeface="+mn-cs"/>
            </a:endParaRPr>
          </a:p>
        </p:txBody>
      </p:sp>
      <p:sp>
        <p:nvSpPr>
          <p:cNvPr id="32" name="TextBox 31"/>
          <p:cNvSpPr txBox="1"/>
          <p:nvPr/>
        </p:nvSpPr>
        <p:spPr>
          <a:xfrm>
            <a:off x="4434805" y="2217661"/>
            <a:ext cx="258758" cy="300083"/>
          </a:xfrm>
          <a:prstGeom prst="rect">
            <a:avLst/>
          </a:prstGeom>
          <a:noFill/>
        </p:spPr>
        <p:txBody>
          <a:bodyPr wrap="none" lIns="68580" tIns="34290" rIns="68580" bIns="34290"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500" b="0" i="0" u="none" strike="noStrike" kern="1200" cap="none" spc="0" normalizeH="0" baseline="0" noProof="0">
                <a:ln>
                  <a:noFill/>
                </a:ln>
                <a:solidFill>
                  <a:prstClr val="black">
                    <a:lumMod val="65000"/>
                    <a:lumOff val="35000"/>
                  </a:prstClr>
                </a:solidFill>
                <a:effectLst/>
                <a:uLnTx/>
                <a:uFillTx/>
                <a:latin typeface="微软雅黑" panose="020B0503020204020204" charset="-122"/>
                <a:ea typeface="微软雅黑" panose="020B0503020204020204" charset="-122"/>
                <a:cs typeface="+mn-cs"/>
              </a:rPr>
              <a:t>B</a:t>
            </a:r>
            <a:endParaRPr kumimoji="0" lang="zh-CN" altLang="en-US" sz="1500" b="0" i="0" u="none" strike="noStrike" kern="1200" cap="none" spc="0" normalizeH="0" baseline="0" noProof="0">
              <a:ln>
                <a:noFill/>
              </a:ln>
              <a:solidFill>
                <a:prstClr val="black">
                  <a:lumMod val="65000"/>
                  <a:lumOff val="35000"/>
                </a:prstClr>
              </a:solidFill>
              <a:effectLst/>
              <a:uLnTx/>
              <a:uFillTx/>
              <a:latin typeface="微软雅黑" panose="020B0503020204020204" charset="-122"/>
              <a:ea typeface="微软雅黑" panose="020B0503020204020204" charset="-122"/>
              <a:cs typeface="+mn-cs"/>
            </a:endParaRPr>
          </a:p>
        </p:txBody>
      </p:sp>
      <p:sp>
        <p:nvSpPr>
          <p:cNvPr id="33" name="TextBox 32"/>
          <p:cNvSpPr txBox="1"/>
          <p:nvPr/>
        </p:nvSpPr>
        <p:spPr>
          <a:xfrm>
            <a:off x="4434804" y="2631706"/>
            <a:ext cx="267176" cy="300083"/>
          </a:xfrm>
          <a:prstGeom prst="rect">
            <a:avLst/>
          </a:prstGeom>
          <a:noFill/>
        </p:spPr>
        <p:txBody>
          <a:bodyPr wrap="none" lIns="68580" tIns="34290" rIns="68580" bIns="34290"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500" b="0" i="0" u="none" strike="noStrike" kern="1200" cap="none" spc="0" normalizeH="0" baseline="0" noProof="0">
                <a:ln>
                  <a:noFill/>
                </a:ln>
                <a:solidFill>
                  <a:prstClr val="black">
                    <a:lumMod val="65000"/>
                    <a:lumOff val="35000"/>
                  </a:prstClr>
                </a:solidFill>
                <a:effectLst/>
                <a:uLnTx/>
                <a:uFillTx/>
                <a:latin typeface="微软雅黑" panose="020B0503020204020204" charset="-122"/>
                <a:ea typeface="微软雅黑" panose="020B0503020204020204" charset="-122"/>
                <a:cs typeface="+mn-cs"/>
              </a:rPr>
              <a:t>C</a:t>
            </a:r>
            <a:endParaRPr kumimoji="0" lang="zh-CN" altLang="en-US" sz="1500" b="0" i="0" u="none" strike="noStrike" kern="1200" cap="none" spc="0" normalizeH="0" baseline="0" noProof="0">
              <a:ln>
                <a:noFill/>
              </a:ln>
              <a:solidFill>
                <a:prstClr val="black">
                  <a:lumMod val="65000"/>
                  <a:lumOff val="35000"/>
                </a:prstClr>
              </a:solidFill>
              <a:effectLst/>
              <a:uLnTx/>
              <a:uFillTx/>
              <a:latin typeface="微软雅黑" panose="020B0503020204020204" charset="-122"/>
              <a:ea typeface="微软雅黑" panose="020B0503020204020204" charset="-122"/>
              <a:cs typeface="+mn-cs"/>
            </a:endParaRPr>
          </a:p>
        </p:txBody>
      </p:sp>
      <p:sp>
        <p:nvSpPr>
          <p:cNvPr id="34" name="TextBox 33"/>
          <p:cNvSpPr txBox="1"/>
          <p:nvPr/>
        </p:nvSpPr>
        <p:spPr>
          <a:xfrm>
            <a:off x="4434805" y="3045752"/>
            <a:ext cx="285211" cy="300083"/>
          </a:xfrm>
          <a:prstGeom prst="rect">
            <a:avLst/>
          </a:prstGeom>
          <a:noFill/>
        </p:spPr>
        <p:txBody>
          <a:bodyPr wrap="none" lIns="68580" tIns="34290" rIns="68580" bIns="34290"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500" b="0" i="0" u="none" strike="noStrike" kern="1200" cap="none" spc="0" normalizeH="0" baseline="0" noProof="0">
                <a:ln>
                  <a:noFill/>
                </a:ln>
                <a:solidFill>
                  <a:prstClr val="black">
                    <a:lumMod val="65000"/>
                    <a:lumOff val="35000"/>
                  </a:prstClr>
                </a:solidFill>
                <a:effectLst/>
                <a:uLnTx/>
                <a:uFillTx/>
                <a:latin typeface="微软雅黑" panose="020B0503020204020204" charset="-122"/>
                <a:ea typeface="微软雅黑" panose="020B0503020204020204" charset="-122"/>
                <a:cs typeface="+mn-cs"/>
              </a:rPr>
              <a:t>D</a:t>
            </a:r>
            <a:endParaRPr kumimoji="0" lang="zh-CN" altLang="en-US" sz="1500" b="0" i="0" u="none" strike="noStrike" kern="1200" cap="none" spc="0" normalizeH="0" baseline="0" noProof="0">
              <a:ln>
                <a:noFill/>
              </a:ln>
              <a:solidFill>
                <a:prstClr val="black">
                  <a:lumMod val="65000"/>
                  <a:lumOff val="35000"/>
                </a:prstClr>
              </a:solidFill>
              <a:effectLst/>
              <a:uLnTx/>
              <a:uFillTx/>
              <a:latin typeface="微软雅黑" panose="020B0503020204020204" charset="-122"/>
              <a:ea typeface="微软雅黑" panose="020B0503020204020204" charset="-122"/>
              <a:cs typeface="+mn-cs"/>
            </a:endParaRPr>
          </a:p>
        </p:txBody>
      </p:sp>
      <p:sp>
        <p:nvSpPr>
          <p:cNvPr id="35" name="TextBox 34"/>
          <p:cNvSpPr txBox="1"/>
          <p:nvPr/>
        </p:nvSpPr>
        <p:spPr>
          <a:xfrm>
            <a:off x="4434805" y="3459798"/>
            <a:ext cx="244329" cy="300083"/>
          </a:xfrm>
          <a:prstGeom prst="rect">
            <a:avLst/>
          </a:prstGeom>
          <a:noFill/>
        </p:spPr>
        <p:txBody>
          <a:bodyPr wrap="none" lIns="68580" tIns="34290" rIns="68580" bIns="34290"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500" b="0" i="0" u="none" strike="noStrike" kern="1200" cap="none" spc="0" normalizeH="0" baseline="0" noProof="0">
                <a:ln>
                  <a:noFill/>
                </a:ln>
                <a:solidFill>
                  <a:prstClr val="black">
                    <a:lumMod val="65000"/>
                    <a:lumOff val="35000"/>
                  </a:prstClr>
                </a:solidFill>
                <a:effectLst/>
                <a:uLnTx/>
                <a:uFillTx/>
                <a:latin typeface="微软雅黑" panose="020B0503020204020204" charset="-122"/>
                <a:ea typeface="微软雅黑" panose="020B0503020204020204" charset="-122"/>
                <a:cs typeface="+mn-cs"/>
              </a:rPr>
              <a:t>E</a:t>
            </a:r>
            <a:endParaRPr kumimoji="0" lang="zh-CN" altLang="en-US" sz="1500" b="0" i="0" u="none" strike="noStrike" kern="1200" cap="none" spc="0" normalizeH="0" baseline="0" noProof="0">
              <a:ln>
                <a:noFill/>
              </a:ln>
              <a:solidFill>
                <a:prstClr val="black">
                  <a:lumMod val="65000"/>
                  <a:lumOff val="35000"/>
                </a:prstClr>
              </a:solidFill>
              <a:effectLst/>
              <a:uLnTx/>
              <a:uFillTx/>
              <a:latin typeface="微软雅黑" panose="020B0503020204020204" charset="-122"/>
              <a:ea typeface="微软雅黑" panose="020B0503020204020204" charset="-122"/>
              <a:cs typeface="+mn-cs"/>
            </a:endParaRPr>
          </a:p>
        </p:txBody>
      </p:sp>
      <p:sp>
        <p:nvSpPr>
          <p:cNvPr id="36" name="TextBox 35"/>
          <p:cNvSpPr txBox="1"/>
          <p:nvPr/>
        </p:nvSpPr>
        <p:spPr>
          <a:xfrm>
            <a:off x="4434805" y="3873844"/>
            <a:ext cx="244329" cy="300083"/>
          </a:xfrm>
          <a:prstGeom prst="rect">
            <a:avLst/>
          </a:prstGeom>
          <a:noFill/>
        </p:spPr>
        <p:txBody>
          <a:bodyPr wrap="none" lIns="68580" tIns="34290" rIns="68580" bIns="34290"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500" b="0" i="0" u="none" strike="noStrike" kern="1200" cap="none" spc="0" normalizeH="0" baseline="0" noProof="0">
                <a:ln>
                  <a:noFill/>
                </a:ln>
                <a:solidFill>
                  <a:prstClr val="black">
                    <a:lumMod val="65000"/>
                    <a:lumOff val="35000"/>
                  </a:prstClr>
                </a:solidFill>
                <a:effectLst/>
                <a:uLnTx/>
                <a:uFillTx/>
                <a:latin typeface="微软雅黑" panose="020B0503020204020204" charset="-122"/>
                <a:ea typeface="微软雅黑" panose="020B0503020204020204" charset="-122"/>
                <a:cs typeface="+mn-cs"/>
              </a:rPr>
              <a:t>F</a:t>
            </a:r>
            <a:endParaRPr kumimoji="0" lang="zh-CN" altLang="en-US" sz="1500" b="0" i="0" u="none" strike="noStrike" kern="1200" cap="none" spc="0" normalizeH="0" baseline="0" noProof="0">
              <a:ln>
                <a:noFill/>
              </a:ln>
              <a:solidFill>
                <a:prstClr val="black">
                  <a:lumMod val="65000"/>
                  <a:lumOff val="35000"/>
                </a:prstClr>
              </a:solidFill>
              <a:effectLst/>
              <a:uLnTx/>
              <a:uFillTx/>
              <a:latin typeface="微软雅黑" panose="020B0503020204020204" charset="-122"/>
              <a:ea typeface="微软雅黑" panose="020B0503020204020204" charset="-122"/>
              <a:cs typeface="+mn-cs"/>
            </a:endParaRPr>
          </a:p>
        </p:txBody>
      </p:sp>
      <p:sp>
        <p:nvSpPr>
          <p:cNvPr id="37" name="TextBox 36"/>
          <p:cNvSpPr txBox="1"/>
          <p:nvPr/>
        </p:nvSpPr>
        <p:spPr>
          <a:xfrm>
            <a:off x="4434804" y="4287891"/>
            <a:ext cx="281605" cy="300083"/>
          </a:xfrm>
          <a:prstGeom prst="rect">
            <a:avLst/>
          </a:prstGeom>
          <a:noFill/>
        </p:spPr>
        <p:txBody>
          <a:bodyPr wrap="none" lIns="68580" tIns="34290" rIns="68580" bIns="34290"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500" b="0" i="0" u="none" strike="noStrike" kern="1200" cap="none" spc="0" normalizeH="0" baseline="0" noProof="0">
                <a:ln>
                  <a:noFill/>
                </a:ln>
                <a:solidFill>
                  <a:prstClr val="black">
                    <a:lumMod val="65000"/>
                    <a:lumOff val="35000"/>
                  </a:prstClr>
                </a:solidFill>
                <a:effectLst/>
                <a:uLnTx/>
                <a:uFillTx/>
                <a:latin typeface="微软雅黑" panose="020B0503020204020204" charset="-122"/>
                <a:ea typeface="微软雅黑" panose="020B0503020204020204" charset="-122"/>
                <a:cs typeface="+mn-cs"/>
              </a:rPr>
              <a:t>G</a:t>
            </a:r>
            <a:endParaRPr kumimoji="0" lang="zh-CN" altLang="en-US" sz="1500" b="0" i="0" u="none" strike="noStrike" kern="1200" cap="none" spc="0" normalizeH="0" baseline="0" noProof="0">
              <a:ln>
                <a:noFill/>
              </a:ln>
              <a:solidFill>
                <a:prstClr val="black">
                  <a:lumMod val="65000"/>
                  <a:lumOff val="35000"/>
                </a:prstClr>
              </a:solidFill>
              <a:effectLst/>
              <a:uLnTx/>
              <a:uFillTx/>
              <a:latin typeface="微软雅黑" panose="020B0503020204020204" charset="-122"/>
              <a:ea typeface="微软雅黑" panose="020B0503020204020204" charset="-122"/>
              <a:cs typeface="+mn-cs"/>
            </a:endParaRPr>
          </a:p>
        </p:txBody>
      </p:sp>
      <p:pic>
        <p:nvPicPr>
          <p:cNvPr id="38" name="Picture 3" descr="D:\360data\重要数据\桌面\未标题-1.png"/>
          <p:cNvPicPr>
            <a:picLocks noChangeAspect="1" noChangeArrowheads="1"/>
          </p:cNvPicPr>
          <p:nvPr/>
        </p:nvPicPr>
        <p:blipFill>
          <a:blip r:embed="rId3" cstate="email"/>
          <a:srcRect/>
          <a:stretch>
            <a:fillRect/>
          </a:stretch>
        </p:blipFill>
        <p:spPr bwMode="auto">
          <a:xfrm>
            <a:off x="4838459" y="2465982"/>
            <a:ext cx="2221995" cy="2986088"/>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4" descr="D:\360data\重要数据\桌面\未标题2-1.png"/>
          <p:cNvPicPr>
            <a:picLocks noChangeAspect="1" noChangeArrowheads="1"/>
          </p:cNvPicPr>
          <p:nvPr/>
        </p:nvPicPr>
        <p:blipFill>
          <a:blip r:embed="rId4" cstate="email"/>
          <a:srcRect/>
          <a:stretch>
            <a:fillRect/>
          </a:stretch>
        </p:blipFill>
        <p:spPr bwMode="auto">
          <a:xfrm>
            <a:off x="2020086" y="2437407"/>
            <a:ext cx="2293442" cy="3014663"/>
          </a:xfrm>
          <a:prstGeom prst="rect">
            <a:avLst/>
          </a:prstGeom>
          <a:noFill/>
          <a:extLst>
            <a:ext uri="{909E8E84-426E-40DD-AFC4-6F175D3DCCD1}">
              <a14:hiddenFill xmlns:a14="http://schemas.microsoft.com/office/drawing/2010/main">
                <a:solidFill>
                  <a:srgbClr val="FFFFFF"/>
                </a:solidFill>
              </a14:hiddenFill>
            </a:ext>
          </a:extLst>
        </p:spPr>
      </p:pic>
      <p:grpSp>
        <p:nvGrpSpPr>
          <p:cNvPr id="40" name="组合 39"/>
          <p:cNvGrpSpPr/>
          <p:nvPr/>
        </p:nvGrpSpPr>
        <p:grpSpPr>
          <a:xfrm>
            <a:off x="1112114" y="1491630"/>
            <a:ext cx="3238673" cy="54000"/>
            <a:chOff x="1507396" y="1628800"/>
            <a:chExt cx="4320480" cy="144016"/>
          </a:xfrm>
        </p:grpSpPr>
        <p:cxnSp>
          <p:nvCxnSpPr>
            <p:cNvPr id="41" name="直接连接符 40"/>
            <p:cNvCxnSpPr/>
            <p:nvPr/>
          </p:nvCxnSpPr>
          <p:spPr>
            <a:xfrm>
              <a:off x="1507396" y="1700808"/>
              <a:ext cx="4320480"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flipV="1">
              <a:off x="1507396" y="1628800"/>
              <a:ext cx="0" cy="144016"/>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flipV="1">
              <a:off x="1987449" y="1628800"/>
              <a:ext cx="0" cy="144016"/>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flipV="1">
              <a:off x="2467502" y="1628800"/>
              <a:ext cx="0" cy="144016"/>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flipV="1">
              <a:off x="2947555" y="1628800"/>
              <a:ext cx="0" cy="144016"/>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flipV="1">
              <a:off x="3427608" y="1628800"/>
              <a:ext cx="0" cy="144016"/>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flipV="1">
              <a:off x="3907661" y="1628800"/>
              <a:ext cx="0" cy="144016"/>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flipV="1">
              <a:off x="4387714" y="1628800"/>
              <a:ext cx="0" cy="144016"/>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flipV="1">
              <a:off x="4867767" y="1628800"/>
              <a:ext cx="0" cy="144016"/>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flipV="1">
              <a:off x="5347820" y="1628800"/>
              <a:ext cx="0" cy="144016"/>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flipV="1">
              <a:off x="5827876" y="1628800"/>
              <a:ext cx="0" cy="144016"/>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52" name="组合 51"/>
          <p:cNvGrpSpPr/>
          <p:nvPr/>
        </p:nvGrpSpPr>
        <p:grpSpPr>
          <a:xfrm>
            <a:off x="4767092" y="1491630"/>
            <a:ext cx="3238673" cy="54000"/>
            <a:chOff x="1507396" y="1628800"/>
            <a:chExt cx="4320480" cy="144016"/>
          </a:xfrm>
        </p:grpSpPr>
        <p:cxnSp>
          <p:nvCxnSpPr>
            <p:cNvPr id="53" name="直接连接符 52"/>
            <p:cNvCxnSpPr/>
            <p:nvPr/>
          </p:nvCxnSpPr>
          <p:spPr>
            <a:xfrm>
              <a:off x="1507396" y="1700808"/>
              <a:ext cx="4320480"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nvCxnSpPr>
          <p:spPr>
            <a:xfrm flipV="1">
              <a:off x="1507396" y="1628800"/>
              <a:ext cx="0" cy="144016"/>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5" name="直接连接符 54"/>
            <p:cNvCxnSpPr/>
            <p:nvPr/>
          </p:nvCxnSpPr>
          <p:spPr>
            <a:xfrm flipV="1">
              <a:off x="1987449" y="1628800"/>
              <a:ext cx="0" cy="144016"/>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6" name="直接连接符 55"/>
            <p:cNvCxnSpPr/>
            <p:nvPr/>
          </p:nvCxnSpPr>
          <p:spPr>
            <a:xfrm flipV="1">
              <a:off x="2467502" y="1628800"/>
              <a:ext cx="0" cy="144016"/>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7" name="直接连接符 56"/>
            <p:cNvCxnSpPr/>
            <p:nvPr/>
          </p:nvCxnSpPr>
          <p:spPr>
            <a:xfrm flipV="1">
              <a:off x="2947555" y="1628800"/>
              <a:ext cx="0" cy="144016"/>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8" name="直接连接符 57"/>
            <p:cNvCxnSpPr/>
            <p:nvPr/>
          </p:nvCxnSpPr>
          <p:spPr>
            <a:xfrm flipV="1">
              <a:off x="3427608" y="1628800"/>
              <a:ext cx="0" cy="144016"/>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9" name="直接连接符 58"/>
            <p:cNvCxnSpPr/>
            <p:nvPr/>
          </p:nvCxnSpPr>
          <p:spPr>
            <a:xfrm flipV="1">
              <a:off x="3907661" y="1628800"/>
              <a:ext cx="0" cy="144016"/>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0" name="直接连接符 59"/>
            <p:cNvCxnSpPr/>
            <p:nvPr/>
          </p:nvCxnSpPr>
          <p:spPr>
            <a:xfrm flipV="1">
              <a:off x="4387714" y="1628800"/>
              <a:ext cx="0" cy="144016"/>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1" name="直接连接符 60"/>
            <p:cNvCxnSpPr/>
            <p:nvPr/>
          </p:nvCxnSpPr>
          <p:spPr>
            <a:xfrm flipV="1">
              <a:off x="4867767" y="1628800"/>
              <a:ext cx="0" cy="144016"/>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2" name="直接连接符 61"/>
            <p:cNvCxnSpPr/>
            <p:nvPr/>
          </p:nvCxnSpPr>
          <p:spPr>
            <a:xfrm flipV="1">
              <a:off x="5347820" y="1628800"/>
              <a:ext cx="0" cy="144016"/>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3" name="直接连接符 62"/>
            <p:cNvCxnSpPr/>
            <p:nvPr/>
          </p:nvCxnSpPr>
          <p:spPr>
            <a:xfrm flipV="1">
              <a:off x="5827876" y="1628800"/>
              <a:ext cx="0" cy="144016"/>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
        <p:nvSpPr>
          <p:cNvPr id="64" name="TextBox 63"/>
          <p:cNvSpPr txBox="1"/>
          <p:nvPr/>
        </p:nvSpPr>
        <p:spPr>
          <a:xfrm>
            <a:off x="4208570" y="1203598"/>
            <a:ext cx="305194" cy="238517"/>
          </a:xfrm>
          <a:prstGeom prst="rect">
            <a:avLst/>
          </a:prstGeom>
          <a:noFill/>
        </p:spPr>
        <p:txBody>
          <a:bodyPr wrap="none" lIns="68571" tIns="34285" rIns="68571" bIns="34285"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100" b="0" i="0" u="none" strike="noStrike" kern="1200" cap="none" spc="0" normalizeH="0" baseline="0" noProof="0">
                <a:ln>
                  <a:noFill/>
                </a:ln>
                <a:solidFill>
                  <a:prstClr val="black">
                    <a:lumMod val="50000"/>
                    <a:lumOff val="50000"/>
                  </a:prstClr>
                </a:solidFill>
                <a:effectLst/>
                <a:uLnTx/>
                <a:uFillTx/>
                <a:latin typeface="微软雅黑" panose="020B0503020204020204" charset="-122"/>
                <a:ea typeface="微软雅黑" panose="020B0503020204020204" charset="-122"/>
                <a:cs typeface="+mn-cs"/>
              </a:rPr>
              <a:t>10</a:t>
            </a:r>
            <a:endParaRPr kumimoji="0" lang="zh-CN" altLang="en-US" sz="1100" b="0" i="0" u="none" strike="noStrike" kern="1200" cap="none" spc="0" normalizeH="0" baseline="0" noProof="0">
              <a:ln>
                <a:noFill/>
              </a:ln>
              <a:solidFill>
                <a:prstClr val="black">
                  <a:lumMod val="50000"/>
                  <a:lumOff val="50000"/>
                </a:prstClr>
              </a:solidFill>
              <a:effectLst/>
              <a:uLnTx/>
              <a:uFillTx/>
              <a:latin typeface="微软雅黑" panose="020B0503020204020204" charset="-122"/>
              <a:ea typeface="微软雅黑" panose="020B0503020204020204" charset="-122"/>
              <a:cs typeface="+mn-cs"/>
            </a:endParaRPr>
          </a:p>
        </p:txBody>
      </p:sp>
      <p:sp>
        <p:nvSpPr>
          <p:cNvPr id="65" name="TextBox 64"/>
          <p:cNvSpPr txBox="1"/>
          <p:nvPr/>
        </p:nvSpPr>
        <p:spPr>
          <a:xfrm>
            <a:off x="3854427" y="1203598"/>
            <a:ext cx="305194" cy="238517"/>
          </a:xfrm>
          <a:prstGeom prst="rect">
            <a:avLst/>
          </a:prstGeom>
          <a:noFill/>
        </p:spPr>
        <p:txBody>
          <a:bodyPr wrap="none" lIns="68571" tIns="34285" rIns="68571" bIns="34285"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100" b="0" i="0" u="none" strike="noStrike" kern="1200" cap="none" spc="0" normalizeH="0" baseline="0" noProof="0" dirty="0">
                <a:ln>
                  <a:noFill/>
                </a:ln>
                <a:solidFill>
                  <a:prstClr val="black">
                    <a:lumMod val="50000"/>
                    <a:lumOff val="50000"/>
                  </a:prstClr>
                </a:solidFill>
                <a:effectLst/>
                <a:uLnTx/>
                <a:uFillTx/>
                <a:latin typeface="微软雅黑" panose="020B0503020204020204" charset="-122"/>
                <a:ea typeface="微软雅黑" panose="020B0503020204020204" charset="-122"/>
                <a:cs typeface="+mn-cs"/>
              </a:rPr>
              <a:t>20</a:t>
            </a:r>
            <a:endParaRPr kumimoji="0" lang="zh-CN" altLang="en-US" sz="1100" b="0" i="0" u="none" strike="noStrike" kern="1200" cap="none" spc="0" normalizeH="0" baseline="0" noProof="0" dirty="0">
              <a:ln>
                <a:noFill/>
              </a:ln>
              <a:solidFill>
                <a:prstClr val="black">
                  <a:lumMod val="50000"/>
                  <a:lumOff val="50000"/>
                </a:prstClr>
              </a:solidFill>
              <a:effectLst/>
              <a:uLnTx/>
              <a:uFillTx/>
              <a:latin typeface="微软雅黑" panose="020B0503020204020204" charset="-122"/>
              <a:ea typeface="微软雅黑" panose="020B0503020204020204" charset="-122"/>
              <a:cs typeface="+mn-cs"/>
            </a:endParaRPr>
          </a:p>
        </p:txBody>
      </p:sp>
      <p:sp>
        <p:nvSpPr>
          <p:cNvPr id="66" name="TextBox 65"/>
          <p:cNvSpPr txBox="1"/>
          <p:nvPr/>
        </p:nvSpPr>
        <p:spPr>
          <a:xfrm>
            <a:off x="3494576" y="1203598"/>
            <a:ext cx="305194" cy="238517"/>
          </a:xfrm>
          <a:prstGeom prst="rect">
            <a:avLst/>
          </a:prstGeom>
          <a:noFill/>
        </p:spPr>
        <p:txBody>
          <a:bodyPr wrap="none" lIns="68571" tIns="34285" rIns="68571" bIns="34285"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100" b="0" i="0" u="none" strike="noStrike" kern="1200" cap="none" spc="0" normalizeH="0" baseline="0" noProof="0">
                <a:ln>
                  <a:noFill/>
                </a:ln>
                <a:solidFill>
                  <a:prstClr val="black">
                    <a:lumMod val="50000"/>
                    <a:lumOff val="50000"/>
                  </a:prstClr>
                </a:solidFill>
                <a:effectLst/>
                <a:uLnTx/>
                <a:uFillTx/>
                <a:latin typeface="微软雅黑" panose="020B0503020204020204" charset="-122"/>
                <a:ea typeface="微软雅黑" panose="020B0503020204020204" charset="-122"/>
                <a:cs typeface="+mn-cs"/>
              </a:rPr>
              <a:t>30</a:t>
            </a:r>
            <a:endParaRPr kumimoji="0" lang="zh-CN" altLang="en-US" sz="1100" b="0" i="0" u="none" strike="noStrike" kern="1200" cap="none" spc="0" normalizeH="0" baseline="0" noProof="0">
              <a:ln>
                <a:noFill/>
              </a:ln>
              <a:solidFill>
                <a:prstClr val="black">
                  <a:lumMod val="50000"/>
                  <a:lumOff val="50000"/>
                </a:prstClr>
              </a:solidFill>
              <a:effectLst/>
              <a:uLnTx/>
              <a:uFillTx/>
              <a:latin typeface="微软雅黑" panose="020B0503020204020204" charset="-122"/>
              <a:ea typeface="微软雅黑" panose="020B0503020204020204" charset="-122"/>
              <a:cs typeface="+mn-cs"/>
            </a:endParaRPr>
          </a:p>
        </p:txBody>
      </p:sp>
      <p:sp>
        <p:nvSpPr>
          <p:cNvPr id="67" name="TextBox 66"/>
          <p:cNvSpPr txBox="1"/>
          <p:nvPr/>
        </p:nvSpPr>
        <p:spPr>
          <a:xfrm>
            <a:off x="3134723" y="1203598"/>
            <a:ext cx="305194" cy="238517"/>
          </a:xfrm>
          <a:prstGeom prst="rect">
            <a:avLst/>
          </a:prstGeom>
          <a:noFill/>
        </p:spPr>
        <p:txBody>
          <a:bodyPr wrap="none" lIns="68571" tIns="34285" rIns="68571" bIns="34285"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100" b="0" i="0" u="none" strike="noStrike" kern="1200" cap="none" spc="0" normalizeH="0" baseline="0" noProof="0">
                <a:ln>
                  <a:noFill/>
                </a:ln>
                <a:solidFill>
                  <a:prstClr val="black">
                    <a:lumMod val="50000"/>
                    <a:lumOff val="50000"/>
                  </a:prstClr>
                </a:solidFill>
                <a:effectLst/>
                <a:uLnTx/>
                <a:uFillTx/>
                <a:latin typeface="微软雅黑" panose="020B0503020204020204" charset="-122"/>
                <a:ea typeface="微软雅黑" panose="020B0503020204020204" charset="-122"/>
                <a:cs typeface="+mn-cs"/>
              </a:rPr>
              <a:t>40</a:t>
            </a:r>
            <a:endParaRPr kumimoji="0" lang="zh-CN" altLang="en-US" sz="1100" b="0" i="0" u="none" strike="noStrike" kern="1200" cap="none" spc="0" normalizeH="0" baseline="0" noProof="0">
              <a:ln>
                <a:noFill/>
              </a:ln>
              <a:solidFill>
                <a:prstClr val="black">
                  <a:lumMod val="50000"/>
                  <a:lumOff val="50000"/>
                </a:prstClr>
              </a:solidFill>
              <a:effectLst/>
              <a:uLnTx/>
              <a:uFillTx/>
              <a:latin typeface="微软雅黑" panose="020B0503020204020204" charset="-122"/>
              <a:ea typeface="微软雅黑" panose="020B0503020204020204" charset="-122"/>
              <a:cs typeface="+mn-cs"/>
            </a:endParaRPr>
          </a:p>
        </p:txBody>
      </p:sp>
      <p:sp>
        <p:nvSpPr>
          <p:cNvPr id="68" name="TextBox 67"/>
          <p:cNvSpPr txBox="1"/>
          <p:nvPr/>
        </p:nvSpPr>
        <p:spPr>
          <a:xfrm>
            <a:off x="2774870" y="1203598"/>
            <a:ext cx="305194" cy="238517"/>
          </a:xfrm>
          <a:prstGeom prst="rect">
            <a:avLst/>
          </a:prstGeom>
          <a:noFill/>
        </p:spPr>
        <p:txBody>
          <a:bodyPr wrap="none" lIns="68571" tIns="34285" rIns="68571" bIns="34285"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100" b="0" i="0" u="none" strike="noStrike" kern="1200" cap="none" spc="0" normalizeH="0" baseline="0" noProof="0">
                <a:ln>
                  <a:noFill/>
                </a:ln>
                <a:solidFill>
                  <a:prstClr val="black">
                    <a:lumMod val="50000"/>
                    <a:lumOff val="50000"/>
                  </a:prstClr>
                </a:solidFill>
                <a:effectLst/>
                <a:uLnTx/>
                <a:uFillTx/>
                <a:latin typeface="微软雅黑" panose="020B0503020204020204" charset="-122"/>
                <a:ea typeface="微软雅黑" panose="020B0503020204020204" charset="-122"/>
                <a:cs typeface="+mn-cs"/>
              </a:rPr>
              <a:t>50</a:t>
            </a:r>
            <a:endParaRPr kumimoji="0" lang="zh-CN" altLang="en-US" sz="1100" b="0" i="0" u="none" strike="noStrike" kern="1200" cap="none" spc="0" normalizeH="0" baseline="0" noProof="0">
              <a:ln>
                <a:noFill/>
              </a:ln>
              <a:solidFill>
                <a:prstClr val="black">
                  <a:lumMod val="50000"/>
                  <a:lumOff val="50000"/>
                </a:prstClr>
              </a:solidFill>
              <a:effectLst/>
              <a:uLnTx/>
              <a:uFillTx/>
              <a:latin typeface="微软雅黑" panose="020B0503020204020204" charset="-122"/>
              <a:ea typeface="微软雅黑" panose="020B0503020204020204" charset="-122"/>
              <a:cs typeface="+mn-cs"/>
            </a:endParaRPr>
          </a:p>
        </p:txBody>
      </p:sp>
      <p:sp>
        <p:nvSpPr>
          <p:cNvPr id="69" name="TextBox 68"/>
          <p:cNvSpPr txBox="1"/>
          <p:nvPr/>
        </p:nvSpPr>
        <p:spPr>
          <a:xfrm>
            <a:off x="2415019" y="1203598"/>
            <a:ext cx="305194" cy="238517"/>
          </a:xfrm>
          <a:prstGeom prst="rect">
            <a:avLst/>
          </a:prstGeom>
          <a:noFill/>
        </p:spPr>
        <p:txBody>
          <a:bodyPr wrap="none" lIns="68571" tIns="34285" rIns="68571" bIns="34285"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100" b="0" i="0" u="none" strike="noStrike" kern="1200" cap="none" spc="0" normalizeH="0" baseline="0" noProof="0">
                <a:ln>
                  <a:noFill/>
                </a:ln>
                <a:solidFill>
                  <a:prstClr val="black">
                    <a:lumMod val="50000"/>
                    <a:lumOff val="50000"/>
                  </a:prstClr>
                </a:solidFill>
                <a:effectLst/>
                <a:uLnTx/>
                <a:uFillTx/>
                <a:latin typeface="微软雅黑" panose="020B0503020204020204" charset="-122"/>
                <a:ea typeface="微软雅黑" panose="020B0503020204020204" charset="-122"/>
                <a:cs typeface="+mn-cs"/>
              </a:rPr>
              <a:t>60</a:t>
            </a:r>
            <a:endParaRPr kumimoji="0" lang="zh-CN" altLang="en-US" sz="1100" b="0" i="0" u="none" strike="noStrike" kern="1200" cap="none" spc="0" normalizeH="0" baseline="0" noProof="0">
              <a:ln>
                <a:noFill/>
              </a:ln>
              <a:solidFill>
                <a:prstClr val="black">
                  <a:lumMod val="50000"/>
                  <a:lumOff val="50000"/>
                </a:prstClr>
              </a:solidFill>
              <a:effectLst/>
              <a:uLnTx/>
              <a:uFillTx/>
              <a:latin typeface="微软雅黑" panose="020B0503020204020204" charset="-122"/>
              <a:ea typeface="微软雅黑" panose="020B0503020204020204" charset="-122"/>
              <a:cs typeface="+mn-cs"/>
            </a:endParaRPr>
          </a:p>
        </p:txBody>
      </p:sp>
      <p:sp>
        <p:nvSpPr>
          <p:cNvPr id="70" name="TextBox 69"/>
          <p:cNvSpPr txBox="1"/>
          <p:nvPr/>
        </p:nvSpPr>
        <p:spPr>
          <a:xfrm>
            <a:off x="2055166" y="1203598"/>
            <a:ext cx="305194" cy="238517"/>
          </a:xfrm>
          <a:prstGeom prst="rect">
            <a:avLst/>
          </a:prstGeom>
          <a:noFill/>
        </p:spPr>
        <p:txBody>
          <a:bodyPr wrap="none" lIns="68571" tIns="34285" rIns="68571" bIns="34285"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100" b="0" i="0" u="none" strike="noStrike" kern="1200" cap="none" spc="0" normalizeH="0" baseline="0" noProof="0">
                <a:ln>
                  <a:noFill/>
                </a:ln>
                <a:solidFill>
                  <a:prstClr val="black">
                    <a:lumMod val="50000"/>
                    <a:lumOff val="50000"/>
                  </a:prstClr>
                </a:solidFill>
                <a:effectLst/>
                <a:uLnTx/>
                <a:uFillTx/>
                <a:latin typeface="微软雅黑" panose="020B0503020204020204" charset="-122"/>
                <a:ea typeface="微软雅黑" panose="020B0503020204020204" charset="-122"/>
                <a:cs typeface="+mn-cs"/>
              </a:rPr>
              <a:t>70</a:t>
            </a:r>
            <a:endParaRPr kumimoji="0" lang="zh-CN" altLang="en-US" sz="1100" b="0" i="0" u="none" strike="noStrike" kern="1200" cap="none" spc="0" normalizeH="0" baseline="0" noProof="0">
              <a:ln>
                <a:noFill/>
              </a:ln>
              <a:solidFill>
                <a:prstClr val="black">
                  <a:lumMod val="50000"/>
                  <a:lumOff val="50000"/>
                </a:prstClr>
              </a:solidFill>
              <a:effectLst/>
              <a:uLnTx/>
              <a:uFillTx/>
              <a:latin typeface="微软雅黑" panose="020B0503020204020204" charset="-122"/>
              <a:ea typeface="微软雅黑" panose="020B0503020204020204" charset="-122"/>
              <a:cs typeface="+mn-cs"/>
            </a:endParaRPr>
          </a:p>
        </p:txBody>
      </p:sp>
      <p:sp>
        <p:nvSpPr>
          <p:cNvPr id="71" name="TextBox 70"/>
          <p:cNvSpPr txBox="1"/>
          <p:nvPr/>
        </p:nvSpPr>
        <p:spPr>
          <a:xfrm>
            <a:off x="1695314" y="1203598"/>
            <a:ext cx="305194" cy="238517"/>
          </a:xfrm>
          <a:prstGeom prst="rect">
            <a:avLst/>
          </a:prstGeom>
          <a:noFill/>
        </p:spPr>
        <p:txBody>
          <a:bodyPr wrap="none" lIns="68571" tIns="34285" rIns="68571" bIns="34285"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100" b="0" i="0" u="none" strike="noStrike" kern="1200" cap="none" spc="0" normalizeH="0" baseline="0" noProof="0">
                <a:ln>
                  <a:noFill/>
                </a:ln>
                <a:solidFill>
                  <a:prstClr val="black">
                    <a:lumMod val="50000"/>
                    <a:lumOff val="50000"/>
                  </a:prstClr>
                </a:solidFill>
                <a:effectLst/>
                <a:uLnTx/>
                <a:uFillTx/>
                <a:latin typeface="微软雅黑" panose="020B0503020204020204" charset="-122"/>
                <a:ea typeface="微软雅黑" panose="020B0503020204020204" charset="-122"/>
                <a:cs typeface="+mn-cs"/>
              </a:rPr>
              <a:t>80</a:t>
            </a:r>
            <a:endParaRPr kumimoji="0" lang="zh-CN" altLang="en-US" sz="1100" b="0" i="0" u="none" strike="noStrike" kern="1200" cap="none" spc="0" normalizeH="0" baseline="0" noProof="0">
              <a:ln>
                <a:noFill/>
              </a:ln>
              <a:solidFill>
                <a:prstClr val="black">
                  <a:lumMod val="50000"/>
                  <a:lumOff val="50000"/>
                </a:prstClr>
              </a:solidFill>
              <a:effectLst/>
              <a:uLnTx/>
              <a:uFillTx/>
              <a:latin typeface="微软雅黑" panose="020B0503020204020204" charset="-122"/>
              <a:ea typeface="微软雅黑" panose="020B0503020204020204" charset="-122"/>
              <a:cs typeface="+mn-cs"/>
            </a:endParaRPr>
          </a:p>
        </p:txBody>
      </p:sp>
      <p:sp>
        <p:nvSpPr>
          <p:cNvPr id="72" name="TextBox 71"/>
          <p:cNvSpPr txBox="1"/>
          <p:nvPr/>
        </p:nvSpPr>
        <p:spPr>
          <a:xfrm>
            <a:off x="1335462" y="1203598"/>
            <a:ext cx="305194" cy="238517"/>
          </a:xfrm>
          <a:prstGeom prst="rect">
            <a:avLst/>
          </a:prstGeom>
          <a:noFill/>
        </p:spPr>
        <p:txBody>
          <a:bodyPr wrap="none" lIns="68571" tIns="34285" rIns="68571" bIns="34285"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100" b="0" i="0" u="none" strike="noStrike" kern="1200" cap="none" spc="0" normalizeH="0" baseline="0" noProof="0">
                <a:ln>
                  <a:noFill/>
                </a:ln>
                <a:solidFill>
                  <a:prstClr val="black">
                    <a:lumMod val="50000"/>
                    <a:lumOff val="50000"/>
                  </a:prstClr>
                </a:solidFill>
                <a:effectLst/>
                <a:uLnTx/>
                <a:uFillTx/>
                <a:latin typeface="微软雅黑" panose="020B0503020204020204" charset="-122"/>
                <a:ea typeface="微软雅黑" panose="020B0503020204020204" charset="-122"/>
                <a:cs typeface="+mn-cs"/>
              </a:rPr>
              <a:t>90</a:t>
            </a:r>
            <a:endParaRPr kumimoji="0" lang="zh-CN" altLang="en-US" sz="1100" b="0" i="0" u="none" strike="noStrike" kern="1200" cap="none" spc="0" normalizeH="0" baseline="0" noProof="0">
              <a:ln>
                <a:noFill/>
              </a:ln>
              <a:solidFill>
                <a:prstClr val="black">
                  <a:lumMod val="50000"/>
                  <a:lumOff val="50000"/>
                </a:prstClr>
              </a:solidFill>
              <a:effectLst/>
              <a:uLnTx/>
              <a:uFillTx/>
              <a:latin typeface="微软雅黑" panose="020B0503020204020204" charset="-122"/>
              <a:ea typeface="微软雅黑" panose="020B0503020204020204" charset="-122"/>
              <a:cs typeface="+mn-cs"/>
            </a:endParaRPr>
          </a:p>
        </p:txBody>
      </p:sp>
      <p:sp>
        <p:nvSpPr>
          <p:cNvPr id="73" name="TextBox 72"/>
          <p:cNvSpPr txBox="1"/>
          <p:nvPr/>
        </p:nvSpPr>
        <p:spPr>
          <a:xfrm>
            <a:off x="941964" y="1203598"/>
            <a:ext cx="388550" cy="238517"/>
          </a:xfrm>
          <a:prstGeom prst="rect">
            <a:avLst/>
          </a:prstGeom>
          <a:noFill/>
        </p:spPr>
        <p:txBody>
          <a:bodyPr wrap="none" lIns="68571" tIns="34285" rIns="68571" bIns="34285"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100" b="0" i="0" u="none" strike="noStrike" kern="1200" cap="none" spc="0" normalizeH="0" baseline="0" noProof="0" dirty="0">
                <a:ln>
                  <a:noFill/>
                </a:ln>
                <a:solidFill>
                  <a:prstClr val="black">
                    <a:lumMod val="50000"/>
                    <a:lumOff val="50000"/>
                  </a:prstClr>
                </a:solidFill>
                <a:effectLst/>
                <a:uLnTx/>
                <a:uFillTx/>
                <a:latin typeface="微软雅黑" panose="020B0503020204020204" charset="-122"/>
                <a:ea typeface="微软雅黑" panose="020B0503020204020204" charset="-122"/>
                <a:cs typeface="+mn-cs"/>
              </a:rPr>
              <a:t>100</a:t>
            </a:r>
            <a:endParaRPr kumimoji="0" lang="zh-CN" altLang="en-US" sz="1100" b="0" i="0" u="none" strike="noStrike" kern="1200" cap="none" spc="0" normalizeH="0" baseline="0" noProof="0" dirty="0">
              <a:ln>
                <a:noFill/>
              </a:ln>
              <a:solidFill>
                <a:prstClr val="black">
                  <a:lumMod val="50000"/>
                  <a:lumOff val="50000"/>
                </a:prstClr>
              </a:solidFill>
              <a:effectLst/>
              <a:uLnTx/>
              <a:uFillTx/>
              <a:latin typeface="微软雅黑" panose="020B0503020204020204" charset="-122"/>
              <a:ea typeface="微软雅黑" panose="020B0503020204020204" charset="-122"/>
              <a:cs typeface="+mn-cs"/>
            </a:endParaRPr>
          </a:p>
        </p:txBody>
      </p:sp>
      <p:sp>
        <p:nvSpPr>
          <p:cNvPr id="74" name="TextBox 73"/>
          <p:cNvSpPr txBox="1"/>
          <p:nvPr/>
        </p:nvSpPr>
        <p:spPr>
          <a:xfrm>
            <a:off x="4632182" y="1203598"/>
            <a:ext cx="305194" cy="238517"/>
          </a:xfrm>
          <a:prstGeom prst="rect">
            <a:avLst/>
          </a:prstGeom>
          <a:noFill/>
        </p:spPr>
        <p:txBody>
          <a:bodyPr wrap="none" lIns="68571" tIns="34285" rIns="68571" bIns="34285"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100" b="0" i="0" u="none" strike="noStrike" kern="1200" cap="none" spc="0" normalizeH="0" baseline="0" noProof="0">
                <a:ln>
                  <a:noFill/>
                </a:ln>
                <a:solidFill>
                  <a:prstClr val="black">
                    <a:lumMod val="50000"/>
                    <a:lumOff val="50000"/>
                  </a:prstClr>
                </a:solidFill>
                <a:effectLst/>
                <a:uLnTx/>
                <a:uFillTx/>
                <a:latin typeface="微软雅黑" panose="020B0503020204020204" charset="-122"/>
                <a:ea typeface="微软雅黑" panose="020B0503020204020204" charset="-122"/>
                <a:cs typeface="+mn-cs"/>
              </a:rPr>
              <a:t>10</a:t>
            </a:r>
            <a:endParaRPr kumimoji="0" lang="zh-CN" altLang="en-US" sz="1100" b="0" i="0" u="none" strike="noStrike" kern="1200" cap="none" spc="0" normalizeH="0" baseline="0" noProof="0">
              <a:ln>
                <a:noFill/>
              </a:ln>
              <a:solidFill>
                <a:prstClr val="black">
                  <a:lumMod val="50000"/>
                  <a:lumOff val="50000"/>
                </a:prstClr>
              </a:solidFill>
              <a:effectLst/>
              <a:uLnTx/>
              <a:uFillTx/>
              <a:latin typeface="微软雅黑" panose="020B0503020204020204" charset="-122"/>
              <a:ea typeface="微软雅黑" panose="020B0503020204020204" charset="-122"/>
              <a:cs typeface="+mn-cs"/>
            </a:endParaRPr>
          </a:p>
        </p:txBody>
      </p:sp>
      <p:sp>
        <p:nvSpPr>
          <p:cNvPr id="75" name="TextBox 74"/>
          <p:cNvSpPr txBox="1"/>
          <p:nvPr/>
        </p:nvSpPr>
        <p:spPr>
          <a:xfrm>
            <a:off x="4990439" y="1203598"/>
            <a:ext cx="305194" cy="238517"/>
          </a:xfrm>
          <a:prstGeom prst="rect">
            <a:avLst/>
          </a:prstGeom>
          <a:noFill/>
        </p:spPr>
        <p:txBody>
          <a:bodyPr wrap="none" lIns="68571" tIns="34285" rIns="68571" bIns="34285"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100" b="0" i="0" u="none" strike="noStrike" kern="1200" cap="none" spc="0" normalizeH="0" baseline="0" noProof="0">
                <a:ln>
                  <a:noFill/>
                </a:ln>
                <a:solidFill>
                  <a:prstClr val="black">
                    <a:lumMod val="50000"/>
                    <a:lumOff val="50000"/>
                  </a:prstClr>
                </a:solidFill>
                <a:effectLst/>
                <a:uLnTx/>
                <a:uFillTx/>
                <a:latin typeface="微软雅黑" panose="020B0503020204020204" charset="-122"/>
                <a:ea typeface="微软雅黑" panose="020B0503020204020204" charset="-122"/>
                <a:cs typeface="+mn-cs"/>
              </a:rPr>
              <a:t>20</a:t>
            </a:r>
            <a:endParaRPr kumimoji="0" lang="zh-CN" altLang="en-US" sz="1100" b="0" i="0" u="none" strike="noStrike" kern="1200" cap="none" spc="0" normalizeH="0" baseline="0" noProof="0">
              <a:ln>
                <a:noFill/>
              </a:ln>
              <a:solidFill>
                <a:prstClr val="black">
                  <a:lumMod val="50000"/>
                  <a:lumOff val="50000"/>
                </a:prstClr>
              </a:solidFill>
              <a:effectLst/>
              <a:uLnTx/>
              <a:uFillTx/>
              <a:latin typeface="微软雅黑" panose="020B0503020204020204" charset="-122"/>
              <a:ea typeface="微软雅黑" panose="020B0503020204020204" charset="-122"/>
              <a:cs typeface="+mn-cs"/>
            </a:endParaRPr>
          </a:p>
        </p:txBody>
      </p:sp>
      <p:sp>
        <p:nvSpPr>
          <p:cNvPr id="76" name="TextBox 75"/>
          <p:cNvSpPr txBox="1"/>
          <p:nvPr/>
        </p:nvSpPr>
        <p:spPr>
          <a:xfrm>
            <a:off x="5350292" y="1203598"/>
            <a:ext cx="305194" cy="238517"/>
          </a:xfrm>
          <a:prstGeom prst="rect">
            <a:avLst/>
          </a:prstGeom>
          <a:noFill/>
        </p:spPr>
        <p:txBody>
          <a:bodyPr wrap="none" lIns="68571" tIns="34285" rIns="68571" bIns="34285"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100" b="0" i="0" u="none" strike="noStrike" kern="1200" cap="none" spc="0" normalizeH="0" baseline="0" noProof="0">
                <a:ln>
                  <a:noFill/>
                </a:ln>
                <a:solidFill>
                  <a:prstClr val="black">
                    <a:lumMod val="50000"/>
                    <a:lumOff val="50000"/>
                  </a:prstClr>
                </a:solidFill>
                <a:effectLst/>
                <a:uLnTx/>
                <a:uFillTx/>
                <a:latin typeface="微软雅黑" panose="020B0503020204020204" charset="-122"/>
                <a:ea typeface="微软雅黑" panose="020B0503020204020204" charset="-122"/>
                <a:cs typeface="+mn-cs"/>
              </a:rPr>
              <a:t>30</a:t>
            </a:r>
            <a:endParaRPr kumimoji="0" lang="zh-CN" altLang="en-US" sz="1100" b="0" i="0" u="none" strike="noStrike" kern="1200" cap="none" spc="0" normalizeH="0" baseline="0" noProof="0">
              <a:ln>
                <a:noFill/>
              </a:ln>
              <a:solidFill>
                <a:prstClr val="black">
                  <a:lumMod val="50000"/>
                  <a:lumOff val="50000"/>
                </a:prstClr>
              </a:solidFill>
              <a:effectLst/>
              <a:uLnTx/>
              <a:uFillTx/>
              <a:latin typeface="微软雅黑" panose="020B0503020204020204" charset="-122"/>
              <a:ea typeface="微软雅黑" panose="020B0503020204020204" charset="-122"/>
              <a:cs typeface="+mn-cs"/>
            </a:endParaRPr>
          </a:p>
        </p:txBody>
      </p:sp>
      <p:sp>
        <p:nvSpPr>
          <p:cNvPr id="77" name="TextBox 76"/>
          <p:cNvSpPr txBox="1"/>
          <p:nvPr/>
        </p:nvSpPr>
        <p:spPr>
          <a:xfrm>
            <a:off x="5710144" y="1203598"/>
            <a:ext cx="305194" cy="238517"/>
          </a:xfrm>
          <a:prstGeom prst="rect">
            <a:avLst/>
          </a:prstGeom>
          <a:noFill/>
        </p:spPr>
        <p:txBody>
          <a:bodyPr wrap="none" lIns="68571" tIns="34285" rIns="68571" bIns="34285"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100" b="0" i="0" u="none" strike="noStrike" kern="1200" cap="none" spc="0" normalizeH="0" baseline="0" noProof="0">
                <a:ln>
                  <a:noFill/>
                </a:ln>
                <a:solidFill>
                  <a:prstClr val="black">
                    <a:lumMod val="50000"/>
                    <a:lumOff val="50000"/>
                  </a:prstClr>
                </a:solidFill>
                <a:effectLst/>
                <a:uLnTx/>
                <a:uFillTx/>
                <a:latin typeface="微软雅黑" panose="020B0503020204020204" charset="-122"/>
                <a:ea typeface="微软雅黑" panose="020B0503020204020204" charset="-122"/>
                <a:cs typeface="+mn-cs"/>
              </a:rPr>
              <a:t>40</a:t>
            </a:r>
            <a:endParaRPr kumimoji="0" lang="zh-CN" altLang="en-US" sz="1100" b="0" i="0" u="none" strike="noStrike" kern="1200" cap="none" spc="0" normalizeH="0" baseline="0" noProof="0">
              <a:ln>
                <a:noFill/>
              </a:ln>
              <a:solidFill>
                <a:prstClr val="black">
                  <a:lumMod val="50000"/>
                  <a:lumOff val="50000"/>
                </a:prstClr>
              </a:solidFill>
              <a:effectLst/>
              <a:uLnTx/>
              <a:uFillTx/>
              <a:latin typeface="微软雅黑" panose="020B0503020204020204" charset="-122"/>
              <a:ea typeface="微软雅黑" panose="020B0503020204020204" charset="-122"/>
              <a:cs typeface="+mn-cs"/>
            </a:endParaRPr>
          </a:p>
        </p:txBody>
      </p:sp>
      <p:sp>
        <p:nvSpPr>
          <p:cNvPr id="78" name="TextBox 77"/>
          <p:cNvSpPr txBox="1"/>
          <p:nvPr/>
        </p:nvSpPr>
        <p:spPr>
          <a:xfrm>
            <a:off x="6069996" y="1203598"/>
            <a:ext cx="305194" cy="238517"/>
          </a:xfrm>
          <a:prstGeom prst="rect">
            <a:avLst/>
          </a:prstGeom>
          <a:noFill/>
        </p:spPr>
        <p:txBody>
          <a:bodyPr wrap="none" lIns="68571" tIns="34285" rIns="68571" bIns="34285"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100" b="0" i="0" u="none" strike="noStrike" kern="1200" cap="none" spc="0" normalizeH="0" baseline="0" noProof="0">
                <a:ln>
                  <a:noFill/>
                </a:ln>
                <a:solidFill>
                  <a:prstClr val="black">
                    <a:lumMod val="50000"/>
                    <a:lumOff val="50000"/>
                  </a:prstClr>
                </a:solidFill>
                <a:effectLst/>
                <a:uLnTx/>
                <a:uFillTx/>
                <a:latin typeface="微软雅黑" panose="020B0503020204020204" charset="-122"/>
                <a:ea typeface="微软雅黑" panose="020B0503020204020204" charset="-122"/>
                <a:cs typeface="+mn-cs"/>
              </a:rPr>
              <a:t>50</a:t>
            </a:r>
            <a:endParaRPr kumimoji="0" lang="zh-CN" altLang="en-US" sz="1100" b="0" i="0" u="none" strike="noStrike" kern="1200" cap="none" spc="0" normalizeH="0" baseline="0" noProof="0">
              <a:ln>
                <a:noFill/>
              </a:ln>
              <a:solidFill>
                <a:prstClr val="black">
                  <a:lumMod val="50000"/>
                  <a:lumOff val="50000"/>
                </a:prstClr>
              </a:solidFill>
              <a:effectLst/>
              <a:uLnTx/>
              <a:uFillTx/>
              <a:latin typeface="微软雅黑" panose="020B0503020204020204" charset="-122"/>
              <a:ea typeface="微软雅黑" panose="020B0503020204020204" charset="-122"/>
              <a:cs typeface="+mn-cs"/>
            </a:endParaRPr>
          </a:p>
        </p:txBody>
      </p:sp>
      <p:sp>
        <p:nvSpPr>
          <p:cNvPr id="79" name="TextBox 78"/>
          <p:cNvSpPr txBox="1"/>
          <p:nvPr/>
        </p:nvSpPr>
        <p:spPr>
          <a:xfrm>
            <a:off x="6429849" y="1203598"/>
            <a:ext cx="305194" cy="238517"/>
          </a:xfrm>
          <a:prstGeom prst="rect">
            <a:avLst/>
          </a:prstGeom>
          <a:noFill/>
        </p:spPr>
        <p:txBody>
          <a:bodyPr wrap="none" lIns="68571" tIns="34285" rIns="68571" bIns="34285"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100" b="0" i="0" u="none" strike="noStrike" kern="1200" cap="none" spc="0" normalizeH="0" baseline="0" noProof="0">
                <a:ln>
                  <a:noFill/>
                </a:ln>
                <a:solidFill>
                  <a:prstClr val="black">
                    <a:lumMod val="50000"/>
                    <a:lumOff val="50000"/>
                  </a:prstClr>
                </a:solidFill>
                <a:effectLst/>
                <a:uLnTx/>
                <a:uFillTx/>
                <a:latin typeface="微软雅黑" panose="020B0503020204020204" charset="-122"/>
                <a:ea typeface="微软雅黑" panose="020B0503020204020204" charset="-122"/>
                <a:cs typeface="+mn-cs"/>
              </a:rPr>
              <a:t>60</a:t>
            </a:r>
            <a:endParaRPr kumimoji="0" lang="zh-CN" altLang="en-US" sz="1100" b="0" i="0" u="none" strike="noStrike" kern="1200" cap="none" spc="0" normalizeH="0" baseline="0" noProof="0">
              <a:ln>
                <a:noFill/>
              </a:ln>
              <a:solidFill>
                <a:prstClr val="black">
                  <a:lumMod val="50000"/>
                  <a:lumOff val="50000"/>
                </a:prstClr>
              </a:solidFill>
              <a:effectLst/>
              <a:uLnTx/>
              <a:uFillTx/>
              <a:latin typeface="微软雅黑" panose="020B0503020204020204" charset="-122"/>
              <a:ea typeface="微软雅黑" panose="020B0503020204020204" charset="-122"/>
              <a:cs typeface="+mn-cs"/>
            </a:endParaRPr>
          </a:p>
        </p:txBody>
      </p:sp>
      <p:sp>
        <p:nvSpPr>
          <p:cNvPr id="80" name="TextBox 79"/>
          <p:cNvSpPr txBox="1"/>
          <p:nvPr/>
        </p:nvSpPr>
        <p:spPr>
          <a:xfrm>
            <a:off x="6789701" y="1203598"/>
            <a:ext cx="305194" cy="238517"/>
          </a:xfrm>
          <a:prstGeom prst="rect">
            <a:avLst/>
          </a:prstGeom>
          <a:noFill/>
        </p:spPr>
        <p:txBody>
          <a:bodyPr wrap="none" lIns="68571" tIns="34285" rIns="68571" bIns="34285"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100" b="0" i="0" u="none" strike="noStrike" kern="1200" cap="none" spc="0" normalizeH="0" baseline="0" noProof="0">
                <a:ln>
                  <a:noFill/>
                </a:ln>
                <a:solidFill>
                  <a:prstClr val="black">
                    <a:lumMod val="50000"/>
                    <a:lumOff val="50000"/>
                  </a:prstClr>
                </a:solidFill>
                <a:effectLst/>
                <a:uLnTx/>
                <a:uFillTx/>
                <a:latin typeface="微软雅黑" panose="020B0503020204020204" charset="-122"/>
                <a:ea typeface="微软雅黑" panose="020B0503020204020204" charset="-122"/>
                <a:cs typeface="+mn-cs"/>
              </a:rPr>
              <a:t>70</a:t>
            </a:r>
            <a:endParaRPr kumimoji="0" lang="zh-CN" altLang="en-US" sz="1100" b="0" i="0" u="none" strike="noStrike" kern="1200" cap="none" spc="0" normalizeH="0" baseline="0" noProof="0">
              <a:ln>
                <a:noFill/>
              </a:ln>
              <a:solidFill>
                <a:prstClr val="black">
                  <a:lumMod val="50000"/>
                  <a:lumOff val="50000"/>
                </a:prstClr>
              </a:solidFill>
              <a:effectLst/>
              <a:uLnTx/>
              <a:uFillTx/>
              <a:latin typeface="微软雅黑" panose="020B0503020204020204" charset="-122"/>
              <a:ea typeface="微软雅黑" panose="020B0503020204020204" charset="-122"/>
              <a:cs typeface="+mn-cs"/>
            </a:endParaRPr>
          </a:p>
        </p:txBody>
      </p:sp>
      <p:sp>
        <p:nvSpPr>
          <p:cNvPr id="81" name="TextBox 80"/>
          <p:cNvSpPr txBox="1"/>
          <p:nvPr/>
        </p:nvSpPr>
        <p:spPr>
          <a:xfrm>
            <a:off x="7149553" y="1203598"/>
            <a:ext cx="305194" cy="238517"/>
          </a:xfrm>
          <a:prstGeom prst="rect">
            <a:avLst/>
          </a:prstGeom>
          <a:noFill/>
        </p:spPr>
        <p:txBody>
          <a:bodyPr wrap="none" lIns="68571" tIns="34285" rIns="68571" bIns="34285"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100" b="0" i="0" u="none" strike="noStrike" kern="1200" cap="none" spc="0" normalizeH="0" baseline="0" noProof="0">
                <a:ln>
                  <a:noFill/>
                </a:ln>
                <a:solidFill>
                  <a:prstClr val="black">
                    <a:lumMod val="50000"/>
                    <a:lumOff val="50000"/>
                  </a:prstClr>
                </a:solidFill>
                <a:effectLst/>
                <a:uLnTx/>
                <a:uFillTx/>
                <a:latin typeface="微软雅黑" panose="020B0503020204020204" charset="-122"/>
                <a:ea typeface="微软雅黑" panose="020B0503020204020204" charset="-122"/>
                <a:cs typeface="+mn-cs"/>
              </a:rPr>
              <a:t>80</a:t>
            </a:r>
            <a:endParaRPr kumimoji="0" lang="zh-CN" altLang="en-US" sz="1100" b="0" i="0" u="none" strike="noStrike" kern="1200" cap="none" spc="0" normalizeH="0" baseline="0" noProof="0">
              <a:ln>
                <a:noFill/>
              </a:ln>
              <a:solidFill>
                <a:prstClr val="black">
                  <a:lumMod val="50000"/>
                  <a:lumOff val="50000"/>
                </a:prstClr>
              </a:solidFill>
              <a:effectLst/>
              <a:uLnTx/>
              <a:uFillTx/>
              <a:latin typeface="微软雅黑" panose="020B0503020204020204" charset="-122"/>
              <a:ea typeface="微软雅黑" panose="020B0503020204020204" charset="-122"/>
              <a:cs typeface="+mn-cs"/>
            </a:endParaRPr>
          </a:p>
        </p:txBody>
      </p:sp>
      <p:sp>
        <p:nvSpPr>
          <p:cNvPr id="82" name="TextBox 81"/>
          <p:cNvSpPr txBox="1"/>
          <p:nvPr/>
        </p:nvSpPr>
        <p:spPr>
          <a:xfrm>
            <a:off x="7509406" y="1203598"/>
            <a:ext cx="305194" cy="238517"/>
          </a:xfrm>
          <a:prstGeom prst="rect">
            <a:avLst/>
          </a:prstGeom>
          <a:noFill/>
        </p:spPr>
        <p:txBody>
          <a:bodyPr wrap="none" lIns="68571" tIns="34285" rIns="68571" bIns="34285"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100" b="0" i="0" u="none" strike="noStrike" kern="1200" cap="none" spc="0" normalizeH="0" baseline="0" noProof="0">
                <a:ln>
                  <a:noFill/>
                </a:ln>
                <a:solidFill>
                  <a:prstClr val="black">
                    <a:lumMod val="50000"/>
                    <a:lumOff val="50000"/>
                  </a:prstClr>
                </a:solidFill>
                <a:effectLst/>
                <a:uLnTx/>
                <a:uFillTx/>
                <a:latin typeface="微软雅黑" panose="020B0503020204020204" charset="-122"/>
                <a:ea typeface="微软雅黑" panose="020B0503020204020204" charset="-122"/>
                <a:cs typeface="+mn-cs"/>
              </a:rPr>
              <a:t>90</a:t>
            </a:r>
            <a:endParaRPr kumimoji="0" lang="zh-CN" altLang="en-US" sz="1100" b="0" i="0" u="none" strike="noStrike" kern="1200" cap="none" spc="0" normalizeH="0" baseline="0" noProof="0">
              <a:ln>
                <a:noFill/>
              </a:ln>
              <a:solidFill>
                <a:prstClr val="black">
                  <a:lumMod val="50000"/>
                  <a:lumOff val="50000"/>
                </a:prstClr>
              </a:solidFill>
              <a:effectLst/>
              <a:uLnTx/>
              <a:uFillTx/>
              <a:latin typeface="微软雅黑" panose="020B0503020204020204" charset="-122"/>
              <a:ea typeface="微软雅黑" panose="020B0503020204020204" charset="-122"/>
              <a:cs typeface="+mn-cs"/>
            </a:endParaRPr>
          </a:p>
        </p:txBody>
      </p:sp>
      <p:sp>
        <p:nvSpPr>
          <p:cNvPr id="83" name="TextBox 82"/>
          <p:cNvSpPr txBox="1"/>
          <p:nvPr/>
        </p:nvSpPr>
        <p:spPr>
          <a:xfrm>
            <a:off x="7835615" y="1203598"/>
            <a:ext cx="388550" cy="238517"/>
          </a:xfrm>
          <a:prstGeom prst="rect">
            <a:avLst/>
          </a:prstGeom>
          <a:noFill/>
        </p:spPr>
        <p:txBody>
          <a:bodyPr wrap="none" lIns="68571" tIns="34285" rIns="68571" bIns="34285"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100" b="0" i="0" u="none" strike="noStrike" kern="1200" cap="none" spc="0" normalizeH="0" baseline="0" noProof="0">
                <a:ln>
                  <a:noFill/>
                </a:ln>
                <a:solidFill>
                  <a:prstClr val="black">
                    <a:lumMod val="50000"/>
                    <a:lumOff val="50000"/>
                  </a:prstClr>
                </a:solidFill>
                <a:effectLst/>
                <a:uLnTx/>
                <a:uFillTx/>
                <a:latin typeface="微软雅黑" panose="020B0503020204020204" charset="-122"/>
                <a:ea typeface="微软雅黑" panose="020B0503020204020204" charset="-122"/>
                <a:cs typeface="+mn-cs"/>
              </a:rPr>
              <a:t>100</a:t>
            </a:r>
            <a:endParaRPr kumimoji="0" lang="zh-CN" altLang="en-US" sz="1100" b="0" i="0" u="none" strike="noStrike" kern="1200" cap="none" spc="0" normalizeH="0" baseline="0" noProof="0">
              <a:ln>
                <a:noFill/>
              </a:ln>
              <a:solidFill>
                <a:prstClr val="black">
                  <a:lumMod val="50000"/>
                  <a:lumOff val="50000"/>
                </a:prstClr>
              </a:solidFill>
              <a:effectLst/>
              <a:uLnTx/>
              <a:uFillTx/>
              <a:latin typeface="微软雅黑" panose="020B0503020204020204" charset="-122"/>
              <a:ea typeface="微软雅黑" panose="020B0503020204020204" charset="-122"/>
              <a:cs typeface="+mn-cs"/>
            </a:endParaRPr>
          </a:p>
        </p:txBody>
      </p:sp>
      <p:sp>
        <p:nvSpPr>
          <p:cNvPr id="84" name="TextBox 83"/>
          <p:cNvSpPr txBox="1"/>
          <p:nvPr/>
        </p:nvSpPr>
        <p:spPr>
          <a:xfrm>
            <a:off x="-41955" y="-2540818"/>
            <a:ext cx="24878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smtClean="0">
                <a:ln>
                  <a:noFill/>
                </a:ln>
                <a:solidFill>
                  <a:prstClr val="black"/>
                </a:solidFill>
                <a:effectLst/>
                <a:uLnTx/>
                <a:uFillTx/>
                <a:latin typeface="Arial" panose="020B0604020202020204"/>
                <a:ea typeface="微软雅黑" panose="020B0503020204020204" charset="-122"/>
                <a:cs typeface="+mn-cs"/>
              </a:rPr>
              <a:t> </a:t>
            </a:r>
            <a:endParaRPr kumimoji="0" lang="zh-CN" altLang="en-US" sz="1800" b="0" i="0" u="none" strike="noStrike" kern="1200" cap="none" spc="0" normalizeH="0" baseline="0" noProof="0" dirty="0">
              <a:ln>
                <a:noFill/>
              </a:ln>
              <a:solidFill>
                <a:prstClr val="black"/>
              </a:solidFill>
              <a:effectLst/>
              <a:uLnTx/>
              <a:uFillTx/>
              <a:latin typeface="Arial" panose="020B0604020202020204"/>
              <a:ea typeface="微软雅黑" panose="020B0503020204020204" charset="-122"/>
              <a:cs typeface="+mn-cs"/>
            </a:endParaRPr>
          </a:p>
        </p:txBody>
      </p:sp>
      <p:sp>
        <p:nvSpPr>
          <p:cNvPr id="2" name="标题 1"/>
          <p:cNvSpPr>
            <a:spLocks noGrp="1"/>
          </p:cNvSpPr>
          <p:nvPr>
            <p:ph type="title"/>
          </p:nvPr>
        </p:nvSpPr>
        <p:spPr/>
        <p:txBody>
          <a:bodyPr/>
          <a:lstStyle/>
          <a:p>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drap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anim calcmode="lin" valueType="num">
                                      <p:cBhvr>
                                        <p:cTn id="8" dur="1000" fill="hold"/>
                                        <p:tgtEl>
                                          <p:spTgt spid="40"/>
                                        </p:tgtEl>
                                        <p:attrNameLst>
                                          <p:attrName>ppt_x</p:attrName>
                                        </p:attrNameLst>
                                      </p:cBhvr>
                                      <p:tavLst>
                                        <p:tav tm="0">
                                          <p:val>
                                            <p:strVal val="#ppt_x"/>
                                          </p:val>
                                        </p:tav>
                                        <p:tav tm="100000">
                                          <p:val>
                                            <p:strVal val="#ppt_x"/>
                                          </p:val>
                                        </p:tav>
                                      </p:tavLst>
                                    </p:anim>
                                    <p:anim calcmode="lin" valueType="num">
                                      <p:cBhvr>
                                        <p:cTn id="9" dur="1000" fill="hold"/>
                                        <p:tgtEl>
                                          <p:spTgt spid="4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2"/>
                                        </p:tgtEl>
                                        <p:attrNameLst>
                                          <p:attrName>style.visibility</p:attrName>
                                        </p:attrNameLst>
                                      </p:cBhvr>
                                      <p:to>
                                        <p:strVal val="visible"/>
                                      </p:to>
                                    </p:set>
                                    <p:animEffect transition="in" filter="fade">
                                      <p:cBhvr>
                                        <p:cTn id="12" dur="1000"/>
                                        <p:tgtEl>
                                          <p:spTgt spid="52"/>
                                        </p:tgtEl>
                                      </p:cBhvr>
                                    </p:animEffect>
                                    <p:anim calcmode="lin" valueType="num">
                                      <p:cBhvr>
                                        <p:cTn id="13" dur="1000" fill="hold"/>
                                        <p:tgtEl>
                                          <p:spTgt spid="52"/>
                                        </p:tgtEl>
                                        <p:attrNameLst>
                                          <p:attrName>ppt_x</p:attrName>
                                        </p:attrNameLst>
                                      </p:cBhvr>
                                      <p:tavLst>
                                        <p:tav tm="0">
                                          <p:val>
                                            <p:strVal val="#ppt_x"/>
                                          </p:val>
                                        </p:tav>
                                        <p:tav tm="100000">
                                          <p:val>
                                            <p:strVal val="#ppt_x"/>
                                          </p:val>
                                        </p:tav>
                                      </p:tavLst>
                                    </p:anim>
                                    <p:anim calcmode="lin" valueType="num">
                                      <p:cBhvr>
                                        <p:cTn id="14" dur="1000" fill="hold"/>
                                        <p:tgtEl>
                                          <p:spTgt spid="52"/>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7" presetClass="entr" presetSubtype="0" fill="hold" grpId="0" nodeType="afterEffect">
                                  <p:stCondLst>
                                    <p:cond delay="0"/>
                                  </p:stCondLst>
                                  <p:childTnLst>
                                    <p:set>
                                      <p:cBhvr>
                                        <p:cTn id="17" dur="1" fill="hold">
                                          <p:stCondLst>
                                            <p:cond delay="0"/>
                                          </p:stCondLst>
                                        </p:cTn>
                                        <p:tgtEl>
                                          <p:spTgt spid="64"/>
                                        </p:tgtEl>
                                        <p:attrNameLst>
                                          <p:attrName>style.visibility</p:attrName>
                                        </p:attrNameLst>
                                      </p:cBhvr>
                                      <p:to>
                                        <p:strVal val="visible"/>
                                      </p:to>
                                    </p:set>
                                    <p:animEffect transition="in" filter="fade">
                                      <p:cBhvr>
                                        <p:cTn id="18" dur="1000"/>
                                        <p:tgtEl>
                                          <p:spTgt spid="64"/>
                                        </p:tgtEl>
                                      </p:cBhvr>
                                    </p:animEffect>
                                    <p:anim calcmode="lin" valueType="num">
                                      <p:cBhvr>
                                        <p:cTn id="19" dur="1000" fill="hold"/>
                                        <p:tgtEl>
                                          <p:spTgt spid="64"/>
                                        </p:tgtEl>
                                        <p:attrNameLst>
                                          <p:attrName>ppt_x</p:attrName>
                                        </p:attrNameLst>
                                      </p:cBhvr>
                                      <p:tavLst>
                                        <p:tav tm="0">
                                          <p:val>
                                            <p:strVal val="#ppt_x"/>
                                          </p:val>
                                        </p:tav>
                                        <p:tav tm="100000">
                                          <p:val>
                                            <p:strVal val="#ppt_x"/>
                                          </p:val>
                                        </p:tav>
                                      </p:tavLst>
                                    </p:anim>
                                    <p:anim calcmode="lin" valueType="num">
                                      <p:cBhvr>
                                        <p:cTn id="20" dur="1000" fill="hold"/>
                                        <p:tgtEl>
                                          <p:spTgt spid="64"/>
                                        </p:tgtEl>
                                        <p:attrNameLst>
                                          <p:attrName>ppt_y</p:attrName>
                                        </p:attrNameLst>
                                      </p:cBhvr>
                                      <p:tavLst>
                                        <p:tav tm="0">
                                          <p:val>
                                            <p:strVal val="#ppt_y-.1"/>
                                          </p:val>
                                        </p:tav>
                                        <p:tav tm="100000">
                                          <p:val>
                                            <p:strVal val="#ppt_y"/>
                                          </p:val>
                                        </p:tav>
                                      </p:tavLst>
                                    </p:anim>
                                  </p:childTnLst>
                                </p:cTn>
                              </p:par>
                              <p:par>
                                <p:cTn id="21" presetID="47" presetClass="entr" presetSubtype="0" fill="hold" grpId="0" nodeType="withEffect">
                                  <p:stCondLst>
                                    <p:cond delay="100"/>
                                  </p:stCondLst>
                                  <p:childTnLst>
                                    <p:set>
                                      <p:cBhvr>
                                        <p:cTn id="22" dur="1" fill="hold">
                                          <p:stCondLst>
                                            <p:cond delay="0"/>
                                          </p:stCondLst>
                                        </p:cTn>
                                        <p:tgtEl>
                                          <p:spTgt spid="65"/>
                                        </p:tgtEl>
                                        <p:attrNameLst>
                                          <p:attrName>style.visibility</p:attrName>
                                        </p:attrNameLst>
                                      </p:cBhvr>
                                      <p:to>
                                        <p:strVal val="visible"/>
                                      </p:to>
                                    </p:set>
                                    <p:animEffect transition="in" filter="fade">
                                      <p:cBhvr>
                                        <p:cTn id="23" dur="1000"/>
                                        <p:tgtEl>
                                          <p:spTgt spid="65"/>
                                        </p:tgtEl>
                                      </p:cBhvr>
                                    </p:animEffect>
                                    <p:anim calcmode="lin" valueType="num">
                                      <p:cBhvr>
                                        <p:cTn id="24" dur="1000" fill="hold"/>
                                        <p:tgtEl>
                                          <p:spTgt spid="65"/>
                                        </p:tgtEl>
                                        <p:attrNameLst>
                                          <p:attrName>ppt_x</p:attrName>
                                        </p:attrNameLst>
                                      </p:cBhvr>
                                      <p:tavLst>
                                        <p:tav tm="0">
                                          <p:val>
                                            <p:strVal val="#ppt_x"/>
                                          </p:val>
                                        </p:tav>
                                        <p:tav tm="100000">
                                          <p:val>
                                            <p:strVal val="#ppt_x"/>
                                          </p:val>
                                        </p:tav>
                                      </p:tavLst>
                                    </p:anim>
                                    <p:anim calcmode="lin" valueType="num">
                                      <p:cBhvr>
                                        <p:cTn id="25" dur="1000" fill="hold"/>
                                        <p:tgtEl>
                                          <p:spTgt spid="65"/>
                                        </p:tgtEl>
                                        <p:attrNameLst>
                                          <p:attrName>ppt_y</p:attrName>
                                        </p:attrNameLst>
                                      </p:cBhvr>
                                      <p:tavLst>
                                        <p:tav tm="0">
                                          <p:val>
                                            <p:strVal val="#ppt_y-.1"/>
                                          </p:val>
                                        </p:tav>
                                        <p:tav tm="100000">
                                          <p:val>
                                            <p:strVal val="#ppt_y"/>
                                          </p:val>
                                        </p:tav>
                                      </p:tavLst>
                                    </p:anim>
                                  </p:childTnLst>
                                </p:cTn>
                              </p:par>
                              <p:par>
                                <p:cTn id="26" presetID="47" presetClass="entr" presetSubtype="0" fill="hold" grpId="0" nodeType="withEffect">
                                  <p:stCondLst>
                                    <p:cond delay="200"/>
                                  </p:stCondLst>
                                  <p:childTnLst>
                                    <p:set>
                                      <p:cBhvr>
                                        <p:cTn id="27" dur="1" fill="hold">
                                          <p:stCondLst>
                                            <p:cond delay="0"/>
                                          </p:stCondLst>
                                        </p:cTn>
                                        <p:tgtEl>
                                          <p:spTgt spid="66"/>
                                        </p:tgtEl>
                                        <p:attrNameLst>
                                          <p:attrName>style.visibility</p:attrName>
                                        </p:attrNameLst>
                                      </p:cBhvr>
                                      <p:to>
                                        <p:strVal val="visible"/>
                                      </p:to>
                                    </p:set>
                                    <p:animEffect transition="in" filter="fade">
                                      <p:cBhvr>
                                        <p:cTn id="28" dur="1000"/>
                                        <p:tgtEl>
                                          <p:spTgt spid="66"/>
                                        </p:tgtEl>
                                      </p:cBhvr>
                                    </p:animEffect>
                                    <p:anim calcmode="lin" valueType="num">
                                      <p:cBhvr>
                                        <p:cTn id="29" dur="1000" fill="hold"/>
                                        <p:tgtEl>
                                          <p:spTgt spid="66"/>
                                        </p:tgtEl>
                                        <p:attrNameLst>
                                          <p:attrName>ppt_x</p:attrName>
                                        </p:attrNameLst>
                                      </p:cBhvr>
                                      <p:tavLst>
                                        <p:tav tm="0">
                                          <p:val>
                                            <p:strVal val="#ppt_x"/>
                                          </p:val>
                                        </p:tav>
                                        <p:tav tm="100000">
                                          <p:val>
                                            <p:strVal val="#ppt_x"/>
                                          </p:val>
                                        </p:tav>
                                      </p:tavLst>
                                    </p:anim>
                                    <p:anim calcmode="lin" valueType="num">
                                      <p:cBhvr>
                                        <p:cTn id="30" dur="1000" fill="hold"/>
                                        <p:tgtEl>
                                          <p:spTgt spid="66"/>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30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par>
                                <p:cTn id="36" presetID="47" presetClass="entr" presetSubtype="0" fill="hold" grpId="0" nodeType="withEffect">
                                  <p:stCondLst>
                                    <p:cond delay="400"/>
                                  </p:stCondLst>
                                  <p:childTnLst>
                                    <p:set>
                                      <p:cBhvr>
                                        <p:cTn id="37" dur="1" fill="hold">
                                          <p:stCondLst>
                                            <p:cond delay="0"/>
                                          </p:stCondLst>
                                        </p:cTn>
                                        <p:tgtEl>
                                          <p:spTgt spid="68"/>
                                        </p:tgtEl>
                                        <p:attrNameLst>
                                          <p:attrName>style.visibility</p:attrName>
                                        </p:attrNameLst>
                                      </p:cBhvr>
                                      <p:to>
                                        <p:strVal val="visible"/>
                                      </p:to>
                                    </p:set>
                                    <p:animEffect transition="in" filter="fade">
                                      <p:cBhvr>
                                        <p:cTn id="38" dur="1000"/>
                                        <p:tgtEl>
                                          <p:spTgt spid="68"/>
                                        </p:tgtEl>
                                      </p:cBhvr>
                                    </p:animEffect>
                                    <p:anim calcmode="lin" valueType="num">
                                      <p:cBhvr>
                                        <p:cTn id="39" dur="1000" fill="hold"/>
                                        <p:tgtEl>
                                          <p:spTgt spid="68"/>
                                        </p:tgtEl>
                                        <p:attrNameLst>
                                          <p:attrName>ppt_x</p:attrName>
                                        </p:attrNameLst>
                                      </p:cBhvr>
                                      <p:tavLst>
                                        <p:tav tm="0">
                                          <p:val>
                                            <p:strVal val="#ppt_x"/>
                                          </p:val>
                                        </p:tav>
                                        <p:tav tm="100000">
                                          <p:val>
                                            <p:strVal val="#ppt_x"/>
                                          </p:val>
                                        </p:tav>
                                      </p:tavLst>
                                    </p:anim>
                                    <p:anim calcmode="lin" valueType="num">
                                      <p:cBhvr>
                                        <p:cTn id="40" dur="1000" fill="hold"/>
                                        <p:tgtEl>
                                          <p:spTgt spid="68"/>
                                        </p:tgtEl>
                                        <p:attrNameLst>
                                          <p:attrName>ppt_y</p:attrName>
                                        </p:attrNameLst>
                                      </p:cBhvr>
                                      <p:tavLst>
                                        <p:tav tm="0">
                                          <p:val>
                                            <p:strVal val="#ppt_y-.1"/>
                                          </p:val>
                                        </p:tav>
                                        <p:tav tm="100000">
                                          <p:val>
                                            <p:strVal val="#ppt_y"/>
                                          </p:val>
                                        </p:tav>
                                      </p:tavLst>
                                    </p:anim>
                                  </p:childTnLst>
                                </p:cTn>
                              </p:par>
                              <p:par>
                                <p:cTn id="41" presetID="47" presetClass="entr" presetSubtype="0" fill="hold" grpId="0" nodeType="withEffect">
                                  <p:stCondLst>
                                    <p:cond delay="50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par>
                                <p:cTn id="46" presetID="47" presetClass="entr" presetSubtype="0" fill="hold" grpId="0" nodeType="withEffect">
                                  <p:stCondLst>
                                    <p:cond delay="600"/>
                                  </p:stCondLst>
                                  <p:childTnLst>
                                    <p:set>
                                      <p:cBhvr>
                                        <p:cTn id="47" dur="1" fill="hold">
                                          <p:stCondLst>
                                            <p:cond delay="0"/>
                                          </p:stCondLst>
                                        </p:cTn>
                                        <p:tgtEl>
                                          <p:spTgt spid="70"/>
                                        </p:tgtEl>
                                        <p:attrNameLst>
                                          <p:attrName>style.visibility</p:attrName>
                                        </p:attrNameLst>
                                      </p:cBhvr>
                                      <p:to>
                                        <p:strVal val="visible"/>
                                      </p:to>
                                    </p:set>
                                    <p:animEffect transition="in" filter="fade">
                                      <p:cBhvr>
                                        <p:cTn id="48" dur="1000"/>
                                        <p:tgtEl>
                                          <p:spTgt spid="70"/>
                                        </p:tgtEl>
                                      </p:cBhvr>
                                    </p:animEffect>
                                    <p:anim calcmode="lin" valueType="num">
                                      <p:cBhvr>
                                        <p:cTn id="49" dur="1000" fill="hold"/>
                                        <p:tgtEl>
                                          <p:spTgt spid="70"/>
                                        </p:tgtEl>
                                        <p:attrNameLst>
                                          <p:attrName>ppt_x</p:attrName>
                                        </p:attrNameLst>
                                      </p:cBhvr>
                                      <p:tavLst>
                                        <p:tav tm="0">
                                          <p:val>
                                            <p:strVal val="#ppt_x"/>
                                          </p:val>
                                        </p:tav>
                                        <p:tav tm="100000">
                                          <p:val>
                                            <p:strVal val="#ppt_x"/>
                                          </p:val>
                                        </p:tav>
                                      </p:tavLst>
                                    </p:anim>
                                    <p:anim calcmode="lin" valueType="num">
                                      <p:cBhvr>
                                        <p:cTn id="50" dur="1000" fill="hold"/>
                                        <p:tgtEl>
                                          <p:spTgt spid="70"/>
                                        </p:tgtEl>
                                        <p:attrNameLst>
                                          <p:attrName>ppt_y</p:attrName>
                                        </p:attrNameLst>
                                      </p:cBhvr>
                                      <p:tavLst>
                                        <p:tav tm="0">
                                          <p:val>
                                            <p:strVal val="#ppt_y-.1"/>
                                          </p:val>
                                        </p:tav>
                                        <p:tav tm="100000">
                                          <p:val>
                                            <p:strVal val="#ppt_y"/>
                                          </p:val>
                                        </p:tav>
                                      </p:tavLst>
                                    </p:anim>
                                  </p:childTnLst>
                                </p:cTn>
                              </p:par>
                              <p:par>
                                <p:cTn id="51" presetID="47" presetClass="entr" presetSubtype="0" fill="hold" grpId="0" nodeType="withEffect">
                                  <p:stCondLst>
                                    <p:cond delay="700"/>
                                  </p:stCondLst>
                                  <p:childTnLst>
                                    <p:set>
                                      <p:cBhvr>
                                        <p:cTn id="52" dur="1" fill="hold">
                                          <p:stCondLst>
                                            <p:cond delay="0"/>
                                          </p:stCondLst>
                                        </p:cTn>
                                        <p:tgtEl>
                                          <p:spTgt spid="71"/>
                                        </p:tgtEl>
                                        <p:attrNameLst>
                                          <p:attrName>style.visibility</p:attrName>
                                        </p:attrNameLst>
                                      </p:cBhvr>
                                      <p:to>
                                        <p:strVal val="visible"/>
                                      </p:to>
                                    </p:set>
                                    <p:animEffect transition="in" filter="fade">
                                      <p:cBhvr>
                                        <p:cTn id="53" dur="1000"/>
                                        <p:tgtEl>
                                          <p:spTgt spid="71"/>
                                        </p:tgtEl>
                                      </p:cBhvr>
                                    </p:animEffect>
                                    <p:anim calcmode="lin" valueType="num">
                                      <p:cBhvr>
                                        <p:cTn id="54" dur="1000" fill="hold"/>
                                        <p:tgtEl>
                                          <p:spTgt spid="71"/>
                                        </p:tgtEl>
                                        <p:attrNameLst>
                                          <p:attrName>ppt_x</p:attrName>
                                        </p:attrNameLst>
                                      </p:cBhvr>
                                      <p:tavLst>
                                        <p:tav tm="0">
                                          <p:val>
                                            <p:strVal val="#ppt_x"/>
                                          </p:val>
                                        </p:tav>
                                        <p:tav tm="100000">
                                          <p:val>
                                            <p:strVal val="#ppt_x"/>
                                          </p:val>
                                        </p:tav>
                                      </p:tavLst>
                                    </p:anim>
                                    <p:anim calcmode="lin" valueType="num">
                                      <p:cBhvr>
                                        <p:cTn id="55" dur="1000" fill="hold"/>
                                        <p:tgtEl>
                                          <p:spTgt spid="71"/>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800"/>
                                  </p:stCondLst>
                                  <p:childTnLst>
                                    <p:set>
                                      <p:cBhvr>
                                        <p:cTn id="57" dur="1" fill="hold">
                                          <p:stCondLst>
                                            <p:cond delay="0"/>
                                          </p:stCondLst>
                                        </p:cTn>
                                        <p:tgtEl>
                                          <p:spTgt spid="72"/>
                                        </p:tgtEl>
                                        <p:attrNameLst>
                                          <p:attrName>style.visibility</p:attrName>
                                        </p:attrNameLst>
                                      </p:cBhvr>
                                      <p:to>
                                        <p:strVal val="visible"/>
                                      </p:to>
                                    </p:set>
                                    <p:animEffect transition="in" filter="fade">
                                      <p:cBhvr>
                                        <p:cTn id="58" dur="1000"/>
                                        <p:tgtEl>
                                          <p:spTgt spid="72"/>
                                        </p:tgtEl>
                                      </p:cBhvr>
                                    </p:animEffect>
                                    <p:anim calcmode="lin" valueType="num">
                                      <p:cBhvr>
                                        <p:cTn id="59" dur="1000" fill="hold"/>
                                        <p:tgtEl>
                                          <p:spTgt spid="72"/>
                                        </p:tgtEl>
                                        <p:attrNameLst>
                                          <p:attrName>ppt_x</p:attrName>
                                        </p:attrNameLst>
                                      </p:cBhvr>
                                      <p:tavLst>
                                        <p:tav tm="0">
                                          <p:val>
                                            <p:strVal val="#ppt_x"/>
                                          </p:val>
                                        </p:tav>
                                        <p:tav tm="100000">
                                          <p:val>
                                            <p:strVal val="#ppt_x"/>
                                          </p:val>
                                        </p:tav>
                                      </p:tavLst>
                                    </p:anim>
                                    <p:anim calcmode="lin" valueType="num">
                                      <p:cBhvr>
                                        <p:cTn id="60" dur="1000" fill="hold"/>
                                        <p:tgtEl>
                                          <p:spTgt spid="72"/>
                                        </p:tgtEl>
                                        <p:attrNameLst>
                                          <p:attrName>ppt_y</p:attrName>
                                        </p:attrNameLst>
                                      </p:cBhvr>
                                      <p:tavLst>
                                        <p:tav tm="0">
                                          <p:val>
                                            <p:strVal val="#ppt_y-.1"/>
                                          </p:val>
                                        </p:tav>
                                        <p:tav tm="100000">
                                          <p:val>
                                            <p:strVal val="#ppt_y"/>
                                          </p:val>
                                        </p:tav>
                                      </p:tavLst>
                                    </p:anim>
                                  </p:childTnLst>
                                </p:cTn>
                              </p:par>
                              <p:par>
                                <p:cTn id="61" presetID="47" presetClass="entr" presetSubtype="0" fill="hold" grpId="0" nodeType="withEffect">
                                  <p:stCondLst>
                                    <p:cond delay="900"/>
                                  </p:stCondLst>
                                  <p:childTnLst>
                                    <p:set>
                                      <p:cBhvr>
                                        <p:cTn id="62" dur="1" fill="hold">
                                          <p:stCondLst>
                                            <p:cond delay="0"/>
                                          </p:stCondLst>
                                        </p:cTn>
                                        <p:tgtEl>
                                          <p:spTgt spid="73"/>
                                        </p:tgtEl>
                                        <p:attrNameLst>
                                          <p:attrName>style.visibility</p:attrName>
                                        </p:attrNameLst>
                                      </p:cBhvr>
                                      <p:to>
                                        <p:strVal val="visible"/>
                                      </p:to>
                                    </p:set>
                                    <p:animEffect transition="in" filter="fade">
                                      <p:cBhvr>
                                        <p:cTn id="63" dur="1000"/>
                                        <p:tgtEl>
                                          <p:spTgt spid="73"/>
                                        </p:tgtEl>
                                      </p:cBhvr>
                                    </p:animEffect>
                                    <p:anim calcmode="lin" valueType="num">
                                      <p:cBhvr>
                                        <p:cTn id="64" dur="1000" fill="hold"/>
                                        <p:tgtEl>
                                          <p:spTgt spid="73"/>
                                        </p:tgtEl>
                                        <p:attrNameLst>
                                          <p:attrName>ppt_x</p:attrName>
                                        </p:attrNameLst>
                                      </p:cBhvr>
                                      <p:tavLst>
                                        <p:tav tm="0">
                                          <p:val>
                                            <p:strVal val="#ppt_x"/>
                                          </p:val>
                                        </p:tav>
                                        <p:tav tm="100000">
                                          <p:val>
                                            <p:strVal val="#ppt_x"/>
                                          </p:val>
                                        </p:tav>
                                      </p:tavLst>
                                    </p:anim>
                                    <p:anim calcmode="lin" valueType="num">
                                      <p:cBhvr>
                                        <p:cTn id="65" dur="1000" fill="hold"/>
                                        <p:tgtEl>
                                          <p:spTgt spid="73"/>
                                        </p:tgtEl>
                                        <p:attrNameLst>
                                          <p:attrName>ppt_y</p:attrName>
                                        </p:attrNameLst>
                                      </p:cBhvr>
                                      <p:tavLst>
                                        <p:tav tm="0">
                                          <p:val>
                                            <p:strVal val="#ppt_y-.1"/>
                                          </p:val>
                                        </p:tav>
                                        <p:tav tm="100000">
                                          <p:val>
                                            <p:strVal val="#ppt_y"/>
                                          </p:val>
                                        </p:tav>
                                      </p:tavLst>
                                    </p:anim>
                                  </p:childTnLst>
                                </p:cTn>
                              </p:par>
                              <p:par>
                                <p:cTn id="66" presetID="47" presetClass="entr" presetSubtype="0" fill="hold" grpId="0" nodeType="withEffect">
                                  <p:stCondLst>
                                    <p:cond delay="0"/>
                                  </p:stCondLst>
                                  <p:childTnLst>
                                    <p:set>
                                      <p:cBhvr>
                                        <p:cTn id="67" dur="1" fill="hold">
                                          <p:stCondLst>
                                            <p:cond delay="0"/>
                                          </p:stCondLst>
                                        </p:cTn>
                                        <p:tgtEl>
                                          <p:spTgt spid="74"/>
                                        </p:tgtEl>
                                        <p:attrNameLst>
                                          <p:attrName>style.visibility</p:attrName>
                                        </p:attrNameLst>
                                      </p:cBhvr>
                                      <p:to>
                                        <p:strVal val="visible"/>
                                      </p:to>
                                    </p:set>
                                    <p:animEffect transition="in" filter="fade">
                                      <p:cBhvr>
                                        <p:cTn id="68" dur="1000"/>
                                        <p:tgtEl>
                                          <p:spTgt spid="74"/>
                                        </p:tgtEl>
                                      </p:cBhvr>
                                    </p:animEffect>
                                    <p:anim calcmode="lin" valueType="num">
                                      <p:cBhvr>
                                        <p:cTn id="69" dur="1000" fill="hold"/>
                                        <p:tgtEl>
                                          <p:spTgt spid="74"/>
                                        </p:tgtEl>
                                        <p:attrNameLst>
                                          <p:attrName>ppt_x</p:attrName>
                                        </p:attrNameLst>
                                      </p:cBhvr>
                                      <p:tavLst>
                                        <p:tav tm="0">
                                          <p:val>
                                            <p:strVal val="#ppt_x"/>
                                          </p:val>
                                        </p:tav>
                                        <p:tav tm="100000">
                                          <p:val>
                                            <p:strVal val="#ppt_x"/>
                                          </p:val>
                                        </p:tav>
                                      </p:tavLst>
                                    </p:anim>
                                    <p:anim calcmode="lin" valueType="num">
                                      <p:cBhvr>
                                        <p:cTn id="70" dur="1000" fill="hold"/>
                                        <p:tgtEl>
                                          <p:spTgt spid="74"/>
                                        </p:tgtEl>
                                        <p:attrNameLst>
                                          <p:attrName>ppt_y</p:attrName>
                                        </p:attrNameLst>
                                      </p:cBhvr>
                                      <p:tavLst>
                                        <p:tav tm="0">
                                          <p:val>
                                            <p:strVal val="#ppt_y-.1"/>
                                          </p:val>
                                        </p:tav>
                                        <p:tav tm="100000">
                                          <p:val>
                                            <p:strVal val="#ppt_y"/>
                                          </p:val>
                                        </p:tav>
                                      </p:tavLst>
                                    </p:anim>
                                  </p:childTnLst>
                                </p:cTn>
                              </p:par>
                              <p:par>
                                <p:cTn id="71" presetID="47" presetClass="entr" presetSubtype="0" fill="hold" grpId="0" nodeType="withEffect">
                                  <p:stCondLst>
                                    <p:cond delay="100"/>
                                  </p:stCondLst>
                                  <p:childTnLst>
                                    <p:set>
                                      <p:cBhvr>
                                        <p:cTn id="72" dur="1" fill="hold">
                                          <p:stCondLst>
                                            <p:cond delay="0"/>
                                          </p:stCondLst>
                                        </p:cTn>
                                        <p:tgtEl>
                                          <p:spTgt spid="75"/>
                                        </p:tgtEl>
                                        <p:attrNameLst>
                                          <p:attrName>style.visibility</p:attrName>
                                        </p:attrNameLst>
                                      </p:cBhvr>
                                      <p:to>
                                        <p:strVal val="visible"/>
                                      </p:to>
                                    </p:set>
                                    <p:animEffect transition="in" filter="fade">
                                      <p:cBhvr>
                                        <p:cTn id="73" dur="1000"/>
                                        <p:tgtEl>
                                          <p:spTgt spid="75"/>
                                        </p:tgtEl>
                                      </p:cBhvr>
                                    </p:animEffect>
                                    <p:anim calcmode="lin" valueType="num">
                                      <p:cBhvr>
                                        <p:cTn id="74" dur="1000" fill="hold"/>
                                        <p:tgtEl>
                                          <p:spTgt spid="75"/>
                                        </p:tgtEl>
                                        <p:attrNameLst>
                                          <p:attrName>ppt_x</p:attrName>
                                        </p:attrNameLst>
                                      </p:cBhvr>
                                      <p:tavLst>
                                        <p:tav tm="0">
                                          <p:val>
                                            <p:strVal val="#ppt_x"/>
                                          </p:val>
                                        </p:tav>
                                        <p:tav tm="100000">
                                          <p:val>
                                            <p:strVal val="#ppt_x"/>
                                          </p:val>
                                        </p:tav>
                                      </p:tavLst>
                                    </p:anim>
                                    <p:anim calcmode="lin" valueType="num">
                                      <p:cBhvr>
                                        <p:cTn id="75" dur="1000" fill="hold"/>
                                        <p:tgtEl>
                                          <p:spTgt spid="75"/>
                                        </p:tgtEl>
                                        <p:attrNameLst>
                                          <p:attrName>ppt_y</p:attrName>
                                        </p:attrNameLst>
                                      </p:cBhvr>
                                      <p:tavLst>
                                        <p:tav tm="0">
                                          <p:val>
                                            <p:strVal val="#ppt_y-.1"/>
                                          </p:val>
                                        </p:tav>
                                        <p:tav tm="100000">
                                          <p:val>
                                            <p:strVal val="#ppt_y"/>
                                          </p:val>
                                        </p:tav>
                                      </p:tavLst>
                                    </p:anim>
                                  </p:childTnLst>
                                </p:cTn>
                              </p:par>
                              <p:par>
                                <p:cTn id="76" presetID="47" presetClass="entr" presetSubtype="0" fill="hold" grpId="0" nodeType="withEffect">
                                  <p:stCondLst>
                                    <p:cond delay="200"/>
                                  </p:stCondLst>
                                  <p:childTnLst>
                                    <p:set>
                                      <p:cBhvr>
                                        <p:cTn id="77" dur="1" fill="hold">
                                          <p:stCondLst>
                                            <p:cond delay="0"/>
                                          </p:stCondLst>
                                        </p:cTn>
                                        <p:tgtEl>
                                          <p:spTgt spid="76"/>
                                        </p:tgtEl>
                                        <p:attrNameLst>
                                          <p:attrName>style.visibility</p:attrName>
                                        </p:attrNameLst>
                                      </p:cBhvr>
                                      <p:to>
                                        <p:strVal val="visible"/>
                                      </p:to>
                                    </p:set>
                                    <p:animEffect transition="in" filter="fade">
                                      <p:cBhvr>
                                        <p:cTn id="78" dur="1000"/>
                                        <p:tgtEl>
                                          <p:spTgt spid="76"/>
                                        </p:tgtEl>
                                      </p:cBhvr>
                                    </p:animEffect>
                                    <p:anim calcmode="lin" valueType="num">
                                      <p:cBhvr>
                                        <p:cTn id="79" dur="1000" fill="hold"/>
                                        <p:tgtEl>
                                          <p:spTgt spid="76"/>
                                        </p:tgtEl>
                                        <p:attrNameLst>
                                          <p:attrName>ppt_x</p:attrName>
                                        </p:attrNameLst>
                                      </p:cBhvr>
                                      <p:tavLst>
                                        <p:tav tm="0">
                                          <p:val>
                                            <p:strVal val="#ppt_x"/>
                                          </p:val>
                                        </p:tav>
                                        <p:tav tm="100000">
                                          <p:val>
                                            <p:strVal val="#ppt_x"/>
                                          </p:val>
                                        </p:tav>
                                      </p:tavLst>
                                    </p:anim>
                                    <p:anim calcmode="lin" valueType="num">
                                      <p:cBhvr>
                                        <p:cTn id="80" dur="1000" fill="hold"/>
                                        <p:tgtEl>
                                          <p:spTgt spid="76"/>
                                        </p:tgtEl>
                                        <p:attrNameLst>
                                          <p:attrName>ppt_y</p:attrName>
                                        </p:attrNameLst>
                                      </p:cBhvr>
                                      <p:tavLst>
                                        <p:tav tm="0">
                                          <p:val>
                                            <p:strVal val="#ppt_y-.1"/>
                                          </p:val>
                                        </p:tav>
                                        <p:tav tm="100000">
                                          <p:val>
                                            <p:strVal val="#ppt_y"/>
                                          </p:val>
                                        </p:tav>
                                      </p:tavLst>
                                    </p:anim>
                                  </p:childTnLst>
                                </p:cTn>
                              </p:par>
                              <p:par>
                                <p:cTn id="81" presetID="47" presetClass="entr" presetSubtype="0" fill="hold" grpId="0" nodeType="withEffect">
                                  <p:stCondLst>
                                    <p:cond delay="300"/>
                                  </p:stCondLst>
                                  <p:childTnLst>
                                    <p:set>
                                      <p:cBhvr>
                                        <p:cTn id="82" dur="1" fill="hold">
                                          <p:stCondLst>
                                            <p:cond delay="0"/>
                                          </p:stCondLst>
                                        </p:cTn>
                                        <p:tgtEl>
                                          <p:spTgt spid="77"/>
                                        </p:tgtEl>
                                        <p:attrNameLst>
                                          <p:attrName>style.visibility</p:attrName>
                                        </p:attrNameLst>
                                      </p:cBhvr>
                                      <p:to>
                                        <p:strVal val="visible"/>
                                      </p:to>
                                    </p:set>
                                    <p:animEffect transition="in" filter="fade">
                                      <p:cBhvr>
                                        <p:cTn id="83" dur="1000"/>
                                        <p:tgtEl>
                                          <p:spTgt spid="77"/>
                                        </p:tgtEl>
                                      </p:cBhvr>
                                    </p:animEffect>
                                    <p:anim calcmode="lin" valueType="num">
                                      <p:cBhvr>
                                        <p:cTn id="84" dur="1000" fill="hold"/>
                                        <p:tgtEl>
                                          <p:spTgt spid="77"/>
                                        </p:tgtEl>
                                        <p:attrNameLst>
                                          <p:attrName>ppt_x</p:attrName>
                                        </p:attrNameLst>
                                      </p:cBhvr>
                                      <p:tavLst>
                                        <p:tav tm="0">
                                          <p:val>
                                            <p:strVal val="#ppt_x"/>
                                          </p:val>
                                        </p:tav>
                                        <p:tav tm="100000">
                                          <p:val>
                                            <p:strVal val="#ppt_x"/>
                                          </p:val>
                                        </p:tav>
                                      </p:tavLst>
                                    </p:anim>
                                    <p:anim calcmode="lin" valueType="num">
                                      <p:cBhvr>
                                        <p:cTn id="85" dur="1000" fill="hold"/>
                                        <p:tgtEl>
                                          <p:spTgt spid="77"/>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400"/>
                                  </p:stCondLst>
                                  <p:childTnLst>
                                    <p:set>
                                      <p:cBhvr>
                                        <p:cTn id="87" dur="1" fill="hold">
                                          <p:stCondLst>
                                            <p:cond delay="0"/>
                                          </p:stCondLst>
                                        </p:cTn>
                                        <p:tgtEl>
                                          <p:spTgt spid="78"/>
                                        </p:tgtEl>
                                        <p:attrNameLst>
                                          <p:attrName>style.visibility</p:attrName>
                                        </p:attrNameLst>
                                      </p:cBhvr>
                                      <p:to>
                                        <p:strVal val="visible"/>
                                      </p:to>
                                    </p:set>
                                    <p:animEffect transition="in" filter="fade">
                                      <p:cBhvr>
                                        <p:cTn id="88" dur="1000"/>
                                        <p:tgtEl>
                                          <p:spTgt spid="78"/>
                                        </p:tgtEl>
                                      </p:cBhvr>
                                    </p:animEffect>
                                    <p:anim calcmode="lin" valueType="num">
                                      <p:cBhvr>
                                        <p:cTn id="89" dur="1000" fill="hold"/>
                                        <p:tgtEl>
                                          <p:spTgt spid="78"/>
                                        </p:tgtEl>
                                        <p:attrNameLst>
                                          <p:attrName>ppt_x</p:attrName>
                                        </p:attrNameLst>
                                      </p:cBhvr>
                                      <p:tavLst>
                                        <p:tav tm="0">
                                          <p:val>
                                            <p:strVal val="#ppt_x"/>
                                          </p:val>
                                        </p:tav>
                                        <p:tav tm="100000">
                                          <p:val>
                                            <p:strVal val="#ppt_x"/>
                                          </p:val>
                                        </p:tav>
                                      </p:tavLst>
                                    </p:anim>
                                    <p:anim calcmode="lin" valueType="num">
                                      <p:cBhvr>
                                        <p:cTn id="90" dur="1000" fill="hold"/>
                                        <p:tgtEl>
                                          <p:spTgt spid="78"/>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500"/>
                                  </p:stCondLst>
                                  <p:childTnLst>
                                    <p:set>
                                      <p:cBhvr>
                                        <p:cTn id="92" dur="1" fill="hold">
                                          <p:stCondLst>
                                            <p:cond delay="0"/>
                                          </p:stCondLst>
                                        </p:cTn>
                                        <p:tgtEl>
                                          <p:spTgt spid="79"/>
                                        </p:tgtEl>
                                        <p:attrNameLst>
                                          <p:attrName>style.visibility</p:attrName>
                                        </p:attrNameLst>
                                      </p:cBhvr>
                                      <p:to>
                                        <p:strVal val="visible"/>
                                      </p:to>
                                    </p:set>
                                    <p:animEffect transition="in" filter="fade">
                                      <p:cBhvr>
                                        <p:cTn id="93" dur="1000"/>
                                        <p:tgtEl>
                                          <p:spTgt spid="79"/>
                                        </p:tgtEl>
                                      </p:cBhvr>
                                    </p:animEffect>
                                    <p:anim calcmode="lin" valueType="num">
                                      <p:cBhvr>
                                        <p:cTn id="94" dur="1000" fill="hold"/>
                                        <p:tgtEl>
                                          <p:spTgt spid="79"/>
                                        </p:tgtEl>
                                        <p:attrNameLst>
                                          <p:attrName>ppt_x</p:attrName>
                                        </p:attrNameLst>
                                      </p:cBhvr>
                                      <p:tavLst>
                                        <p:tav tm="0">
                                          <p:val>
                                            <p:strVal val="#ppt_x"/>
                                          </p:val>
                                        </p:tav>
                                        <p:tav tm="100000">
                                          <p:val>
                                            <p:strVal val="#ppt_x"/>
                                          </p:val>
                                        </p:tav>
                                      </p:tavLst>
                                    </p:anim>
                                    <p:anim calcmode="lin" valueType="num">
                                      <p:cBhvr>
                                        <p:cTn id="95" dur="1000" fill="hold"/>
                                        <p:tgtEl>
                                          <p:spTgt spid="79"/>
                                        </p:tgtEl>
                                        <p:attrNameLst>
                                          <p:attrName>ppt_y</p:attrName>
                                        </p:attrNameLst>
                                      </p:cBhvr>
                                      <p:tavLst>
                                        <p:tav tm="0">
                                          <p:val>
                                            <p:strVal val="#ppt_y-.1"/>
                                          </p:val>
                                        </p:tav>
                                        <p:tav tm="100000">
                                          <p:val>
                                            <p:strVal val="#ppt_y"/>
                                          </p:val>
                                        </p:tav>
                                      </p:tavLst>
                                    </p:anim>
                                  </p:childTnLst>
                                </p:cTn>
                              </p:par>
                              <p:par>
                                <p:cTn id="96" presetID="47" presetClass="entr" presetSubtype="0" fill="hold" grpId="0" nodeType="withEffect">
                                  <p:stCondLst>
                                    <p:cond delay="600"/>
                                  </p:stCondLst>
                                  <p:childTnLst>
                                    <p:set>
                                      <p:cBhvr>
                                        <p:cTn id="97" dur="1" fill="hold">
                                          <p:stCondLst>
                                            <p:cond delay="0"/>
                                          </p:stCondLst>
                                        </p:cTn>
                                        <p:tgtEl>
                                          <p:spTgt spid="80"/>
                                        </p:tgtEl>
                                        <p:attrNameLst>
                                          <p:attrName>style.visibility</p:attrName>
                                        </p:attrNameLst>
                                      </p:cBhvr>
                                      <p:to>
                                        <p:strVal val="visible"/>
                                      </p:to>
                                    </p:set>
                                    <p:animEffect transition="in" filter="fade">
                                      <p:cBhvr>
                                        <p:cTn id="98" dur="1000"/>
                                        <p:tgtEl>
                                          <p:spTgt spid="80"/>
                                        </p:tgtEl>
                                      </p:cBhvr>
                                    </p:animEffect>
                                    <p:anim calcmode="lin" valueType="num">
                                      <p:cBhvr>
                                        <p:cTn id="99" dur="1000" fill="hold"/>
                                        <p:tgtEl>
                                          <p:spTgt spid="80"/>
                                        </p:tgtEl>
                                        <p:attrNameLst>
                                          <p:attrName>ppt_x</p:attrName>
                                        </p:attrNameLst>
                                      </p:cBhvr>
                                      <p:tavLst>
                                        <p:tav tm="0">
                                          <p:val>
                                            <p:strVal val="#ppt_x"/>
                                          </p:val>
                                        </p:tav>
                                        <p:tav tm="100000">
                                          <p:val>
                                            <p:strVal val="#ppt_x"/>
                                          </p:val>
                                        </p:tav>
                                      </p:tavLst>
                                    </p:anim>
                                    <p:anim calcmode="lin" valueType="num">
                                      <p:cBhvr>
                                        <p:cTn id="100" dur="1000" fill="hold"/>
                                        <p:tgtEl>
                                          <p:spTgt spid="80"/>
                                        </p:tgtEl>
                                        <p:attrNameLst>
                                          <p:attrName>ppt_y</p:attrName>
                                        </p:attrNameLst>
                                      </p:cBhvr>
                                      <p:tavLst>
                                        <p:tav tm="0">
                                          <p:val>
                                            <p:strVal val="#ppt_y-.1"/>
                                          </p:val>
                                        </p:tav>
                                        <p:tav tm="100000">
                                          <p:val>
                                            <p:strVal val="#ppt_y"/>
                                          </p:val>
                                        </p:tav>
                                      </p:tavLst>
                                    </p:anim>
                                  </p:childTnLst>
                                </p:cTn>
                              </p:par>
                              <p:par>
                                <p:cTn id="101" presetID="47" presetClass="entr" presetSubtype="0" fill="hold" grpId="0" nodeType="withEffect">
                                  <p:stCondLst>
                                    <p:cond delay="700"/>
                                  </p:stCondLst>
                                  <p:childTnLst>
                                    <p:set>
                                      <p:cBhvr>
                                        <p:cTn id="102" dur="1" fill="hold">
                                          <p:stCondLst>
                                            <p:cond delay="0"/>
                                          </p:stCondLst>
                                        </p:cTn>
                                        <p:tgtEl>
                                          <p:spTgt spid="81"/>
                                        </p:tgtEl>
                                        <p:attrNameLst>
                                          <p:attrName>style.visibility</p:attrName>
                                        </p:attrNameLst>
                                      </p:cBhvr>
                                      <p:to>
                                        <p:strVal val="visible"/>
                                      </p:to>
                                    </p:set>
                                    <p:animEffect transition="in" filter="fade">
                                      <p:cBhvr>
                                        <p:cTn id="103" dur="1000"/>
                                        <p:tgtEl>
                                          <p:spTgt spid="81"/>
                                        </p:tgtEl>
                                      </p:cBhvr>
                                    </p:animEffect>
                                    <p:anim calcmode="lin" valueType="num">
                                      <p:cBhvr>
                                        <p:cTn id="104" dur="1000" fill="hold"/>
                                        <p:tgtEl>
                                          <p:spTgt spid="81"/>
                                        </p:tgtEl>
                                        <p:attrNameLst>
                                          <p:attrName>ppt_x</p:attrName>
                                        </p:attrNameLst>
                                      </p:cBhvr>
                                      <p:tavLst>
                                        <p:tav tm="0">
                                          <p:val>
                                            <p:strVal val="#ppt_x"/>
                                          </p:val>
                                        </p:tav>
                                        <p:tav tm="100000">
                                          <p:val>
                                            <p:strVal val="#ppt_x"/>
                                          </p:val>
                                        </p:tav>
                                      </p:tavLst>
                                    </p:anim>
                                    <p:anim calcmode="lin" valueType="num">
                                      <p:cBhvr>
                                        <p:cTn id="105" dur="1000" fill="hold"/>
                                        <p:tgtEl>
                                          <p:spTgt spid="81"/>
                                        </p:tgtEl>
                                        <p:attrNameLst>
                                          <p:attrName>ppt_y</p:attrName>
                                        </p:attrNameLst>
                                      </p:cBhvr>
                                      <p:tavLst>
                                        <p:tav tm="0">
                                          <p:val>
                                            <p:strVal val="#ppt_y-.1"/>
                                          </p:val>
                                        </p:tav>
                                        <p:tav tm="100000">
                                          <p:val>
                                            <p:strVal val="#ppt_y"/>
                                          </p:val>
                                        </p:tav>
                                      </p:tavLst>
                                    </p:anim>
                                  </p:childTnLst>
                                </p:cTn>
                              </p:par>
                              <p:par>
                                <p:cTn id="106" presetID="47" presetClass="entr" presetSubtype="0" fill="hold" grpId="0" nodeType="withEffect">
                                  <p:stCondLst>
                                    <p:cond delay="800"/>
                                  </p:stCondLst>
                                  <p:childTnLst>
                                    <p:set>
                                      <p:cBhvr>
                                        <p:cTn id="107" dur="1" fill="hold">
                                          <p:stCondLst>
                                            <p:cond delay="0"/>
                                          </p:stCondLst>
                                        </p:cTn>
                                        <p:tgtEl>
                                          <p:spTgt spid="82"/>
                                        </p:tgtEl>
                                        <p:attrNameLst>
                                          <p:attrName>style.visibility</p:attrName>
                                        </p:attrNameLst>
                                      </p:cBhvr>
                                      <p:to>
                                        <p:strVal val="visible"/>
                                      </p:to>
                                    </p:set>
                                    <p:animEffect transition="in" filter="fade">
                                      <p:cBhvr>
                                        <p:cTn id="108" dur="1000"/>
                                        <p:tgtEl>
                                          <p:spTgt spid="82"/>
                                        </p:tgtEl>
                                      </p:cBhvr>
                                    </p:animEffect>
                                    <p:anim calcmode="lin" valueType="num">
                                      <p:cBhvr>
                                        <p:cTn id="109" dur="1000" fill="hold"/>
                                        <p:tgtEl>
                                          <p:spTgt spid="82"/>
                                        </p:tgtEl>
                                        <p:attrNameLst>
                                          <p:attrName>ppt_x</p:attrName>
                                        </p:attrNameLst>
                                      </p:cBhvr>
                                      <p:tavLst>
                                        <p:tav tm="0">
                                          <p:val>
                                            <p:strVal val="#ppt_x"/>
                                          </p:val>
                                        </p:tav>
                                        <p:tav tm="100000">
                                          <p:val>
                                            <p:strVal val="#ppt_x"/>
                                          </p:val>
                                        </p:tav>
                                      </p:tavLst>
                                    </p:anim>
                                    <p:anim calcmode="lin" valueType="num">
                                      <p:cBhvr>
                                        <p:cTn id="110" dur="1000" fill="hold"/>
                                        <p:tgtEl>
                                          <p:spTgt spid="82"/>
                                        </p:tgtEl>
                                        <p:attrNameLst>
                                          <p:attrName>ppt_y</p:attrName>
                                        </p:attrNameLst>
                                      </p:cBhvr>
                                      <p:tavLst>
                                        <p:tav tm="0">
                                          <p:val>
                                            <p:strVal val="#ppt_y-.1"/>
                                          </p:val>
                                        </p:tav>
                                        <p:tav tm="100000">
                                          <p:val>
                                            <p:strVal val="#ppt_y"/>
                                          </p:val>
                                        </p:tav>
                                      </p:tavLst>
                                    </p:anim>
                                  </p:childTnLst>
                                </p:cTn>
                              </p:par>
                              <p:par>
                                <p:cTn id="111" presetID="47" presetClass="entr" presetSubtype="0" fill="hold" grpId="0" nodeType="withEffect">
                                  <p:stCondLst>
                                    <p:cond delay="900"/>
                                  </p:stCondLst>
                                  <p:childTnLst>
                                    <p:set>
                                      <p:cBhvr>
                                        <p:cTn id="112" dur="1" fill="hold">
                                          <p:stCondLst>
                                            <p:cond delay="0"/>
                                          </p:stCondLst>
                                        </p:cTn>
                                        <p:tgtEl>
                                          <p:spTgt spid="83"/>
                                        </p:tgtEl>
                                        <p:attrNameLst>
                                          <p:attrName>style.visibility</p:attrName>
                                        </p:attrNameLst>
                                      </p:cBhvr>
                                      <p:to>
                                        <p:strVal val="visible"/>
                                      </p:to>
                                    </p:set>
                                    <p:animEffect transition="in" filter="fade">
                                      <p:cBhvr>
                                        <p:cTn id="113" dur="1000"/>
                                        <p:tgtEl>
                                          <p:spTgt spid="83"/>
                                        </p:tgtEl>
                                      </p:cBhvr>
                                    </p:animEffect>
                                    <p:anim calcmode="lin" valueType="num">
                                      <p:cBhvr>
                                        <p:cTn id="114" dur="1000" fill="hold"/>
                                        <p:tgtEl>
                                          <p:spTgt spid="83"/>
                                        </p:tgtEl>
                                        <p:attrNameLst>
                                          <p:attrName>ppt_x</p:attrName>
                                        </p:attrNameLst>
                                      </p:cBhvr>
                                      <p:tavLst>
                                        <p:tav tm="0">
                                          <p:val>
                                            <p:strVal val="#ppt_x"/>
                                          </p:val>
                                        </p:tav>
                                        <p:tav tm="100000">
                                          <p:val>
                                            <p:strVal val="#ppt_x"/>
                                          </p:val>
                                        </p:tav>
                                      </p:tavLst>
                                    </p:anim>
                                    <p:anim calcmode="lin" valueType="num">
                                      <p:cBhvr>
                                        <p:cTn id="115" dur="1000" fill="hold"/>
                                        <p:tgtEl>
                                          <p:spTgt spid="83"/>
                                        </p:tgtEl>
                                        <p:attrNameLst>
                                          <p:attrName>ppt_y</p:attrName>
                                        </p:attrNameLst>
                                      </p:cBhvr>
                                      <p:tavLst>
                                        <p:tav tm="0">
                                          <p:val>
                                            <p:strVal val="#ppt_y-.1"/>
                                          </p:val>
                                        </p:tav>
                                        <p:tav tm="100000">
                                          <p:val>
                                            <p:strVal val="#ppt_y"/>
                                          </p:val>
                                        </p:tav>
                                      </p:tavLst>
                                    </p:anim>
                                  </p:childTnLst>
                                </p:cTn>
                              </p:par>
                            </p:childTnLst>
                          </p:cTn>
                        </p:par>
                        <p:par>
                          <p:cTn id="116" fill="hold">
                            <p:stCondLst>
                              <p:cond delay="2000"/>
                            </p:stCondLst>
                            <p:childTnLst>
                              <p:par>
                                <p:cTn id="117" presetID="2" presetClass="entr" presetSubtype="4" decel="100000"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 calcmode="lin" valueType="num">
                                      <p:cBhvr additive="base">
                                        <p:cTn id="119" dur="500" fill="hold"/>
                                        <p:tgtEl>
                                          <p:spTgt spid="31"/>
                                        </p:tgtEl>
                                        <p:attrNameLst>
                                          <p:attrName>ppt_x</p:attrName>
                                        </p:attrNameLst>
                                      </p:cBhvr>
                                      <p:tavLst>
                                        <p:tav tm="0">
                                          <p:val>
                                            <p:strVal val="#ppt_x"/>
                                          </p:val>
                                        </p:tav>
                                        <p:tav tm="100000">
                                          <p:val>
                                            <p:strVal val="#ppt_x"/>
                                          </p:val>
                                        </p:tav>
                                      </p:tavLst>
                                    </p:anim>
                                    <p:anim calcmode="lin" valueType="num">
                                      <p:cBhvr additive="base">
                                        <p:cTn id="120" dur="500" fill="hold"/>
                                        <p:tgtEl>
                                          <p:spTgt spid="31"/>
                                        </p:tgtEl>
                                        <p:attrNameLst>
                                          <p:attrName>ppt_y</p:attrName>
                                        </p:attrNameLst>
                                      </p:cBhvr>
                                      <p:tavLst>
                                        <p:tav tm="0">
                                          <p:val>
                                            <p:strVal val="1+#ppt_h/2"/>
                                          </p:val>
                                        </p:tav>
                                        <p:tav tm="100000">
                                          <p:val>
                                            <p:strVal val="#ppt_y"/>
                                          </p:val>
                                        </p:tav>
                                      </p:tavLst>
                                    </p:anim>
                                  </p:childTnLst>
                                </p:cTn>
                              </p:par>
                              <p:par>
                                <p:cTn id="121" presetID="2" presetClass="entr" presetSubtype="4" decel="100000" fill="hold" grpId="0" nodeType="withEffect">
                                  <p:stCondLst>
                                    <p:cond delay="0"/>
                                  </p:stCondLst>
                                  <p:childTnLst>
                                    <p:set>
                                      <p:cBhvr>
                                        <p:cTn id="122" dur="1" fill="hold">
                                          <p:stCondLst>
                                            <p:cond delay="0"/>
                                          </p:stCondLst>
                                        </p:cTn>
                                        <p:tgtEl>
                                          <p:spTgt spid="32"/>
                                        </p:tgtEl>
                                        <p:attrNameLst>
                                          <p:attrName>style.visibility</p:attrName>
                                        </p:attrNameLst>
                                      </p:cBhvr>
                                      <p:to>
                                        <p:strVal val="visible"/>
                                      </p:to>
                                    </p:set>
                                    <p:anim calcmode="lin" valueType="num">
                                      <p:cBhvr additive="base">
                                        <p:cTn id="123" dur="500" fill="hold"/>
                                        <p:tgtEl>
                                          <p:spTgt spid="32"/>
                                        </p:tgtEl>
                                        <p:attrNameLst>
                                          <p:attrName>ppt_x</p:attrName>
                                        </p:attrNameLst>
                                      </p:cBhvr>
                                      <p:tavLst>
                                        <p:tav tm="0">
                                          <p:val>
                                            <p:strVal val="#ppt_x"/>
                                          </p:val>
                                        </p:tav>
                                        <p:tav tm="100000">
                                          <p:val>
                                            <p:strVal val="#ppt_x"/>
                                          </p:val>
                                        </p:tav>
                                      </p:tavLst>
                                    </p:anim>
                                    <p:anim calcmode="lin" valueType="num">
                                      <p:cBhvr additive="base">
                                        <p:cTn id="124" dur="500" fill="hold"/>
                                        <p:tgtEl>
                                          <p:spTgt spid="32"/>
                                        </p:tgtEl>
                                        <p:attrNameLst>
                                          <p:attrName>ppt_y</p:attrName>
                                        </p:attrNameLst>
                                      </p:cBhvr>
                                      <p:tavLst>
                                        <p:tav tm="0">
                                          <p:val>
                                            <p:strVal val="1+#ppt_h/2"/>
                                          </p:val>
                                        </p:tav>
                                        <p:tav tm="100000">
                                          <p:val>
                                            <p:strVal val="#ppt_y"/>
                                          </p:val>
                                        </p:tav>
                                      </p:tavLst>
                                    </p:anim>
                                  </p:childTnLst>
                                </p:cTn>
                              </p:par>
                              <p:par>
                                <p:cTn id="125" presetID="2" presetClass="entr" presetSubtype="4" decel="100000" fill="hold" grpId="0" nodeType="withEffect">
                                  <p:stCondLst>
                                    <p:cond delay="0"/>
                                  </p:stCondLst>
                                  <p:childTnLst>
                                    <p:set>
                                      <p:cBhvr>
                                        <p:cTn id="126" dur="1" fill="hold">
                                          <p:stCondLst>
                                            <p:cond delay="0"/>
                                          </p:stCondLst>
                                        </p:cTn>
                                        <p:tgtEl>
                                          <p:spTgt spid="33"/>
                                        </p:tgtEl>
                                        <p:attrNameLst>
                                          <p:attrName>style.visibility</p:attrName>
                                        </p:attrNameLst>
                                      </p:cBhvr>
                                      <p:to>
                                        <p:strVal val="visible"/>
                                      </p:to>
                                    </p:set>
                                    <p:anim calcmode="lin" valueType="num">
                                      <p:cBhvr additive="base">
                                        <p:cTn id="127" dur="500" fill="hold"/>
                                        <p:tgtEl>
                                          <p:spTgt spid="33"/>
                                        </p:tgtEl>
                                        <p:attrNameLst>
                                          <p:attrName>ppt_x</p:attrName>
                                        </p:attrNameLst>
                                      </p:cBhvr>
                                      <p:tavLst>
                                        <p:tav tm="0">
                                          <p:val>
                                            <p:strVal val="#ppt_x"/>
                                          </p:val>
                                        </p:tav>
                                        <p:tav tm="100000">
                                          <p:val>
                                            <p:strVal val="#ppt_x"/>
                                          </p:val>
                                        </p:tav>
                                      </p:tavLst>
                                    </p:anim>
                                    <p:anim calcmode="lin" valueType="num">
                                      <p:cBhvr additive="base">
                                        <p:cTn id="128" dur="500" fill="hold"/>
                                        <p:tgtEl>
                                          <p:spTgt spid="33"/>
                                        </p:tgtEl>
                                        <p:attrNameLst>
                                          <p:attrName>ppt_y</p:attrName>
                                        </p:attrNameLst>
                                      </p:cBhvr>
                                      <p:tavLst>
                                        <p:tav tm="0">
                                          <p:val>
                                            <p:strVal val="1+#ppt_h/2"/>
                                          </p:val>
                                        </p:tav>
                                        <p:tav tm="100000">
                                          <p:val>
                                            <p:strVal val="#ppt_y"/>
                                          </p:val>
                                        </p:tav>
                                      </p:tavLst>
                                    </p:anim>
                                  </p:childTnLst>
                                </p:cTn>
                              </p:par>
                              <p:par>
                                <p:cTn id="129" presetID="2" presetClass="entr" presetSubtype="4" decel="100000" fill="hold" grpId="0" nodeType="withEffect">
                                  <p:stCondLst>
                                    <p:cond delay="0"/>
                                  </p:stCondLst>
                                  <p:childTnLst>
                                    <p:set>
                                      <p:cBhvr>
                                        <p:cTn id="130" dur="1" fill="hold">
                                          <p:stCondLst>
                                            <p:cond delay="0"/>
                                          </p:stCondLst>
                                        </p:cTn>
                                        <p:tgtEl>
                                          <p:spTgt spid="34"/>
                                        </p:tgtEl>
                                        <p:attrNameLst>
                                          <p:attrName>style.visibility</p:attrName>
                                        </p:attrNameLst>
                                      </p:cBhvr>
                                      <p:to>
                                        <p:strVal val="visible"/>
                                      </p:to>
                                    </p:set>
                                    <p:anim calcmode="lin" valueType="num">
                                      <p:cBhvr additive="base">
                                        <p:cTn id="131" dur="500" fill="hold"/>
                                        <p:tgtEl>
                                          <p:spTgt spid="34"/>
                                        </p:tgtEl>
                                        <p:attrNameLst>
                                          <p:attrName>ppt_x</p:attrName>
                                        </p:attrNameLst>
                                      </p:cBhvr>
                                      <p:tavLst>
                                        <p:tav tm="0">
                                          <p:val>
                                            <p:strVal val="#ppt_x"/>
                                          </p:val>
                                        </p:tav>
                                        <p:tav tm="100000">
                                          <p:val>
                                            <p:strVal val="#ppt_x"/>
                                          </p:val>
                                        </p:tav>
                                      </p:tavLst>
                                    </p:anim>
                                    <p:anim calcmode="lin" valueType="num">
                                      <p:cBhvr additive="base">
                                        <p:cTn id="132" dur="500" fill="hold"/>
                                        <p:tgtEl>
                                          <p:spTgt spid="34"/>
                                        </p:tgtEl>
                                        <p:attrNameLst>
                                          <p:attrName>ppt_y</p:attrName>
                                        </p:attrNameLst>
                                      </p:cBhvr>
                                      <p:tavLst>
                                        <p:tav tm="0">
                                          <p:val>
                                            <p:strVal val="1+#ppt_h/2"/>
                                          </p:val>
                                        </p:tav>
                                        <p:tav tm="100000">
                                          <p:val>
                                            <p:strVal val="#ppt_y"/>
                                          </p:val>
                                        </p:tav>
                                      </p:tavLst>
                                    </p:anim>
                                  </p:childTnLst>
                                </p:cTn>
                              </p:par>
                              <p:par>
                                <p:cTn id="133" presetID="2" presetClass="entr" presetSubtype="4" decel="100000" fill="hold" grpId="0" nodeType="withEffect">
                                  <p:stCondLst>
                                    <p:cond delay="0"/>
                                  </p:stCondLst>
                                  <p:childTnLst>
                                    <p:set>
                                      <p:cBhvr>
                                        <p:cTn id="134" dur="1" fill="hold">
                                          <p:stCondLst>
                                            <p:cond delay="0"/>
                                          </p:stCondLst>
                                        </p:cTn>
                                        <p:tgtEl>
                                          <p:spTgt spid="35"/>
                                        </p:tgtEl>
                                        <p:attrNameLst>
                                          <p:attrName>style.visibility</p:attrName>
                                        </p:attrNameLst>
                                      </p:cBhvr>
                                      <p:to>
                                        <p:strVal val="visible"/>
                                      </p:to>
                                    </p:set>
                                    <p:anim calcmode="lin" valueType="num">
                                      <p:cBhvr additive="base">
                                        <p:cTn id="135" dur="500" fill="hold"/>
                                        <p:tgtEl>
                                          <p:spTgt spid="35"/>
                                        </p:tgtEl>
                                        <p:attrNameLst>
                                          <p:attrName>ppt_x</p:attrName>
                                        </p:attrNameLst>
                                      </p:cBhvr>
                                      <p:tavLst>
                                        <p:tav tm="0">
                                          <p:val>
                                            <p:strVal val="#ppt_x"/>
                                          </p:val>
                                        </p:tav>
                                        <p:tav tm="100000">
                                          <p:val>
                                            <p:strVal val="#ppt_x"/>
                                          </p:val>
                                        </p:tav>
                                      </p:tavLst>
                                    </p:anim>
                                    <p:anim calcmode="lin" valueType="num">
                                      <p:cBhvr additive="base">
                                        <p:cTn id="136" dur="500" fill="hold"/>
                                        <p:tgtEl>
                                          <p:spTgt spid="35"/>
                                        </p:tgtEl>
                                        <p:attrNameLst>
                                          <p:attrName>ppt_y</p:attrName>
                                        </p:attrNameLst>
                                      </p:cBhvr>
                                      <p:tavLst>
                                        <p:tav tm="0">
                                          <p:val>
                                            <p:strVal val="1+#ppt_h/2"/>
                                          </p:val>
                                        </p:tav>
                                        <p:tav tm="100000">
                                          <p:val>
                                            <p:strVal val="#ppt_y"/>
                                          </p:val>
                                        </p:tav>
                                      </p:tavLst>
                                    </p:anim>
                                  </p:childTnLst>
                                </p:cTn>
                              </p:par>
                              <p:par>
                                <p:cTn id="137" presetID="2" presetClass="entr" presetSubtype="4" decel="100000" fill="hold" grpId="0" nodeType="withEffect">
                                  <p:stCondLst>
                                    <p:cond delay="0"/>
                                  </p:stCondLst>
                                  <p:childTnLst>
                                    <p:set>
                                      <p:cBhvr>
                                        <p:cTn id="138" dur="1" fill="hold">
                                          <p:stCondLst>
                                            <p:cond delay="0"/>
                                          </p:stCondLst>
                                        </p:cTn>
                                        <p:tgtEl>
                                          <p:spTgt spid="36"/>
                                        </p:tgtEl>
                                        <p:attrNameLst>
                                          <p:attrName>style.visibility</p:attrName>
                                        </p:attrNameLst>
                                      </p:cBhvr>
                                      <p:to>
                                        <p:strVal val="visible"/>
                                      </p:to>
                                    </p:set>
                                    <p:anim calcmode="lin" valueType="num">
                                      <p:cBhvr additive="base">
                                        <p:cTn id="139" dur="500" fill="hold"/>
                                        <p:tgtEl>
                                          <p:spTgt spid="36"/>
                                        </p:tgtEl>
                                        <p:attrNameLst>
                                          <p:attrName>ppt_x</p:attrName>
                                        </p:attrNameLst>
                                      </p:cBhvr>
                                      <p:tavLst>
                                        <p:tav tm="0">
                                          <p:val>
                                            <p:strVal val="#ppt_x"/>
                                          </p:val>
                                        </p:tav>
                                        <p:tav tm="100000">
                                          <p:val>
                                            <p:strVal val="#ppt_x"/>
                                          </p:val>
                                        </p:tav>
                                      </p:tavLst>
                                    </p:anim>
                                    <p:anim calcmode="lin" valueType="num">
                                      <p:cBhvr additive="base">
                                        <p:cTn id="140" dur="500" fill="hold"/>
                                        <p:tgtEl>
                                          <p:spTgt spid="36"/>
                                        </p:tgtEl>
                                        <p:attrNameLst>
                                          <p:attrName>ppt_y</p:attrName>
                                        </p:attrNameLst>
                                      </p:cBhvr>
                                      <p:tavLst>
                                        <p:tav tm="0">
                                          <p:val>
                                            <p:strVal val="1+#ppt_h/2"/>
                                          </p:val>
                                        </p:tav>
                                        <p:tav tm="100000">
                                          <p:val>
                                            <p:strVal val="#ppt_y"/>
                                          </p:val>
                                        </p:tav>
                                      </p:tavLst>
                                    </p:anim>
                                  </p:childTnLst>
                                </p:cTn>
                              </p:par>
                              <p:par>
                                <p:cTn id="141" presetID="2" presetClass="entr" presetSubtype="4" decel="100000" fill="hold" grpId="0" nodeType="withEffect">
                                  <p:stCondLst>
                                    <p:cond delay="0"/>
                                  </p:stCondLst>
                                  <p:childTnLst>
                                    <p:set>
                                      <p:cBhvr>
                                        <p:cTn id="142" dur="1" fill="hold">
                                          <p:stCondLst>
                                            <p:cond delay="0"/>
                                          </p:stCondLst>
                                        </p:cTn>
                                        <p:tgtEl>
                                          <p:spTgt spid="37"/>
                                        </p:tgtEl>
                                        <p:attrNameLst>
                                          <p:attrName>style.visibility</p:attrName>
                                        </p:attrNameLst>
                                      </p:cBhvr>
                                      <p:to>
                                        <p:strVal val="visible"/>
                                      </p:to>
                                    </p:set>
                                    <p:anim calcmode="lin" valueType="num">
                                      <p:cBhvr additive="base">
                                        <p:cTn id="143" dur="500" fill="hold"/>
                                        <p:tgtEl>
                                          <p:spTgt spid="37"/>
                                        </p:tgtEl>
                                        <p:attrNameLst>
                                          <p:attrName>ppt_x</p:attrName>
                                        </p:attrNameLst>
                                      </p:cBhvr>
                                      <p:tavLst>
                                        <p:tav tm="0">
                                          <p:val>
                                            <p:strVal val="#ppt_x"/>
                                          </p:val>
                                        </p:tav>
                                        <p:tav tm="100000">
                                          <p:val>
                                            <p:strVal val="#ppt_x"/>
                                          </p:val>
                                        </p:tav>
                                      </p:tavLst>
                                    </p:anim>
                                    <p:anim calcmode="lin" valueType="num">
                                      <p:cBhvr additive="base">
                                        <p:cTn id="144" dur="500" fill="hold"/>
                                        <p:tgtEl>
                                          <p:spTgt spid="37"/>
                                        </p:tgtEl>
                                        <p:attrNameLst>
                                          <p:attrName>ppt_y</p:attrName>
                                        </p:attrNameLst>
                                      </p:cBhvr>
                                      <p:tavLst>
                                        <p:tav tm="0">
                                          <p:val>
                                            <p:strVal val="1+#ppt_h/2"/>
                                          </p:val>
                                        </p:tav>
                                        <p:tav tm="100000">
                                          <p:val>
                                            <p:strVal val="#ppt_y"/>
                                          </p:val>
                                        </p:tav>
                                      </p:tavLst>
                                    </p:anim>
                                  </p:childTnLst>
                                </p:cTn>
                              </p:par>
                            </p:childTnLst>
                          </p:cTn>
                        </p:par>
                        <p:par>
                          <p:cTn id="145" fill="hold">
                            <p:stCondLst>
                              <p:cond delay="2500"/>
                            </p:stCondLst>
                            <p:childTnLst>
                              <p:par>
                                <p:cTn id="146" presetID="2" presetClass="entr" presetSubtype="4" decel="100000" fill="hold" nodeType="afterEffect">
                                  <p:stCondLst>
                                    <p:cond delay="0"/>
                                  </p:stCondLst>
                                  <p:childTnLst>
                                    <p:set>
                                      <p:cBhvr>
                                        <p:cTn id="147" dur="1" fill="hold">
                                          <p:stCondLst>
                                            <p:cond delay="0"/>
                                          </p:stCondLst>
                                        </p:cTn>
                                        <p:tgtEl>
                                          <p:spTgt spid="38"/>
                                        </p:tgtEl>
                                        <p:attrNameLst>
                                          <p:attrName>style.visibility</p:attrName>
                                        </p:attrNameLst>
                                      </p:cBhvr>
                                      <p:to>
                                        <p:strVal val="visible"/>
                                      </p:to>
                                    </p:set>
                                    <p:anim calcmode="lin" valueType="num">
                                      <p:cBhvr additive="base">
                                        <p:cTn id="148" dur="500" fill="hold"/>
                                        <p:tgtEl>
                                          <p:spTgt spid="38"/>
                                        </p:tgtEl>
                                        <p:attrNameLst>
                                          <p:attrName>ppt_x</p:attrName>
                                        </p:attrNameLst>
                                      </p:cBhvr>
                                      <p:tavLst>
                                        <p:tav tm="0">
                                          <p:val>
                                            <p:strVal val="#ppt_x"/>
                                          </p:val>
                                        </p:tav>
                                        <p:tav tm="100000">
                                          <p:val>
                                            <p:strVal val="#ppt_x"/>
                                          </p:val>
                                        </p:tav>
                                      </p:tavLst>
                                    </p:anim>
                                    <p:anim calcmode="lin" valueType="num">
                                      <p:cBhvr additive="base">
                                        <p:cTn id="149" dur="500" fill="hold"/>
                                        <p:tgtEl>
                                          <p:spTgt spid="38"/>
                                        </p:tgtEl>
                                        <p:attrNameLst>
                                          <p:attrName>ppt_y</p:attrName>
                                        </p:attrNameLst>
                                      </p:cBhvr>
                                      <p:tavLst>
                                        <p:tav tm="0">
                                          <p:val>
                                            <p:strVal val="1+#ppt_h/2"/>
                                          </p:val>
                                        </p:tav>
                                        <p:tav tm="100000">
                                          <p:val>
                                            <p:strVal val="#ppt_y"/>
                                          </p:val>
                                        </p:tav>
                                      </p:tavLst>
                                    </p:anim>
                                  </p:childTnLst>
                                </p:cTn>
                              </p:par>
                              <p:par>
                                <p:cTn id="150" presetID="2" presetClass="entr" presetSubtype="4" decel="100000" fill="hold" nodeType="withEffect">
                                  <p:stCondLst>
                                    <p:cond delay="0"/>
                                  </p:stCondLst>
                                  <p:childTnLst>
                                    <p:set>
                                      <p:cBhvr>
                                        <p:cTn id="151" dur="1" fill="hold">
                                          <p:stCondLst>
                                            <p:cond delay="0"/>
                                          </p:stCondLst>
                                        </p:cTn>
                                        <p:tgtEl>
                                          <p:spTgt spid="39"/>
                                        </p:tgtEl>
                                        <p:attrNameLst>
                                          <p:attrName>style.visibility</p:attrName>
                                        </p:attrNameLst>
                                      </p:cBhvr>
                                      <p:to>
                                        <p:strVal val="visible"/>
                                      </p:to>
                                    </p:set>
                                    <p:anim calcmode="lin" valueType="num">
                                      <p:cBhvr additive="base">
                                        <p:cTn id="152" dur="500" fill="hold"/>
                                        <p:tgtEl>
                                          <p:spTgt spid="39"/>
                                        </p:tgtEl>
                                        <p:attrNameLst>
                                          <p:attrName>ppt_x</p:attrName>
                                        </p:attrNameLst>
                                      </p:cBhvr>
                                      <p:tavLst>
                                        <p:tav tm="0">
                                          <p:val>
                                            <p:strVal val="#ppt_x"/>
                                          </p:val>
                                        </p:tav>
                                        <p:tav tm="100000">
                                          <p:val>
                                            <p:strVal val="#ppt_x"/>
                                          </p:val>
                                        </p:tav>
                                      </p:tavLst>
                                    </p:anim>
                                    <p:anim calcmode="lin" valueType="num">
                                      <p:cBhvr additive="base">
                                        <p:cTn id="153" dur="500" fill="hold"/>
                                        <p:tgtEl>
                                          <p:spTgt spid="39"/>
                                        </p:tgtEl>
                                        <p:attrNameLst>
                                          <p:attrName>ppt_y</p:attrName>
                                        </p:attrNameLst>
                                      </p:cBhvr>
                                      <p:tavLst>
                                        <p:tav tm="0">
                                          <p:val>
                                            <p:strVal val="1+#ppt_h/2"/>
                                          </p:val>
                                        </p:tav>
                                        <p:tav tm="100000">
                                          <p:val>
                                            <p:strVal val="#ppt_y"/>
                                          </p:val>
                                        </p:tav>
                                      </p:tavLst>
                                    </p:anim>
                                  </p:childTnLst>
                                </p:cTn>
                              </p:par>
                            </p:childTnLst>
                          </p:cTn>
                        </p:par>
                        <p:par>
                          <p:cTn id="154" fill="hold">
                            <p:stCondLst>
                              <p:cond delay="3000"/>
                            </p:stCondLst>
                            <p:childTnLst>
                              <p:par>
                                <p:cTn id="155" presetID="63" presetClass="path" presetSubtype="0" fill="hold" nodeType="afterEffect">
                                  <p:stCondLst>
                                    <p:cond delay="0"/>
                                  </p:stCondLst>
                                  <p:childTnLst>
                                    <p:animMotion origin="layout" path="M 0 0 L 0.25 0 E" pathEditMode="relative" ptsTypes="">
                                      <p:cBhvr>
                                        <p:cTn id="156" dur="500" fill="hold"/>
                                        <p:tgtEl>
                                          <p:spTgt spid="38"/>
                                        </p:tgtEl>
                                        <p:attrNameLst>
                                          <p:attrName>ppt_x</p:attrName>
                                          <p:attrName>ppt_y</p:attrName>
                                        </p:attrNameLst>
                                      </p:cBhvr>
                                    </p:animMotion>
                                  </p:childTnLst>
                                </p:cTn>
                              </p:par>
                              <p:par>
                                <p:cTn id="157" presetID="35" presetClass="path" presetSubtype="0" fill="hold" nodeType="withEffect">
                                  <p:stCondLst>
                                    <p:cond delay="0"/>
                                  </p:stCondLst>
                                  <p:childTnLst>
                                    <p:animMotion origin="layout" path="M 0 0 L -0.25 0 E" pathEditMode="relative" ptsTypes="">
                                      <p:cBhvr>
                                        <p:cTn id="158" dur="500" fill="hold"/>
                                        <p:tgtEl>
                                          <p:spTgt spid="39"/>
                                        </p:tgtEl>
                                        <p:attrNameLst>
                                          <p:attrName>ppt_x</p:attrName>
                                          <p:attrName>ppt_y</p:attrName>
                                        </p:attrNameLst>
                                      </p:cBhvr>
                                    </p:animMotion>
                                  </p:childTnLst>
                                </p:cTn>
                              </p:par>
                              <p:par>
                                <p:cTn id="159" presetID="10" presetClass="exit" presetSubtype="0" fill="hold" nodeType="withEffect">
                                  <p:stCondLst>
                                    <p:cond delay="200"/>
                                  </p:stCondLst>
                                  <p:childTnLst>
                                    <p:animEffect transition="out" filter="fade">
                                      <p:cBhvr>
                                        <p:cTn id="160" dur="300"/>
                                        <p:tgtEl>
                                          <p:spTgt spid="39"/>
                                        </p:tgtEl>
                                      </p:cBhvr>
                                    </p:animEffect>
                                    <p:set>
                                      <p:cBhvr>
                                        <p:cTn id="161" dur="1" fill="hold">
                                          <p:stCondLst>
                                            <p:cond delay="299"/>
                                          </p:stCondLst>
                                        </p:cTn>
                                        <p:tgtEl>
                                          <p:spTgt spid="39"/>
                                        </p:tgtEl>
                                        <p:attrNameLst>
                                          <p:attrName>style.visibility</p:attrName>
                                        </p:attrNameLst>
                                      </p:cBhvr>
                                      <p:to>
                                        <p:strVal val="hidden"/>
                                      </p:to>
                                    </p:set>
                                  </p:childTnLst>
                                </p:cTn>
                              </p:par>
                              <p:par>
                                <p:cTn id="162" presetID="10" presetClass="exit" presetSubtype="0" fill="hold" nodeType="withEffect">
                                  <p:stCondLst>
                                    <p:cond delay="200"/>
                                  </p:stCondLst>
                                  <p:childTnLst>
                                    <p:animEffect transition="out" filter="fade">
                                      <p:cBhvr>
                                        <p:cTn id="163" dur="300"/>
                                        <p:tgtEl>
                                          <p:spTgt spid="38"/>
                                        </p:tgtEl>
                                      </p:cBhvr>
                                    </p:animEffect>
                                    <p:set>
                                      <p:cBhvr>
                                        <p:cTn id="164" dur="1" fill="hold">
                                          <p:stCondLst>
                                            <p:cond delay="299"/>
                                          </p:stCondLst>
                                        </p:cTn>
                                        <p:tgtEl>
                                          <p:spTgt spid="38"/>
                                        </p:tgtEl>
                                        <p:attrNameLst>
                                          <p:attrName>style.visibility</p:attrName>
                                        </p:attrNameLst>
                                      </p:cBhvr>
                                      <p:to>
                                        <p:strVal val="hidden"/>
                                      </p:to>
                                    </p:set>
                                  </p:childTnLst>
                                </p:cTn>
                              </p:par>
                              <p:par>
                                <p:cTn id="165" presetID="22" presetClass="entr" presetSubtype="8" fill="hold" grpId="0" nodeType="withEffect">
                                  <p:stCondLst>
                                    <p:cond delay="200"/>
                                  </p:stCondLst>
                                  <p:childTnLst>
                                    <p:set>
                                      <p:cBhvr>
                                        <p:cTn id="166" dur="1" fill="hold">
                                          <p:stCondLst>
                                            <p:cond delay="0"/>
                                          </p:stCondLst>
                                        </p:cTn>
                                        <p:tgtEl>
                                          <p:spTgt spid="17"/>
                                        </p:tgtEl>
                                        <p:attrNameLst>
                                          <p:attrName>style.visibility</p:attrName>
                                        </p:attrNameLst>
                                      </p:cBhvr>
                                      <p:to>
                                        <p:strVal val="visible"/>
                                      </p:to>
                                    </p:set>
                                    <p:animEffect transition="in" filter="wipe(left)">
                                      <p:cBhvr>
                                        <p:cTn id="167" dur="500"/>
                                        <p:tgtEl>
                                          <p:spTgt spid="17"/>
                                        </p:tgtEl>
                                      </p:cBhvr>
                                    </p:animEffect>
                                  </p:childTnLst>
                                </p:cTn>
                              </p:par>
                              <p:par>
                                <p:cTn id="168" presetID="22" presetClass="entr" presetSubtype="8" fill="hold" grpId="0" nodeType="withEffect">
                                  <p:stCondLst>
                                    <p:cond delay="100"/>
                                  </p:stCondLst>
                                  <p:childTnLst>
                                    <p:set>
                                      <p:cBhvr>
                                        <p:cTn id="169" dur="1" fill="hold">
                                          <p:stCondLst>
                                            <p:cond delay="0"/>
                                          </p:stCondLst>
                                        </p:cTn>
                                        <p:tgtEl>
                                          <p:spTgt spid="18"/>
                                        </p:tgtEl>
                                        <p:attrNameLst>
                                          <p:attrName>style.visibility</p:attrName>
                                        </p:attrNameLst>
                                      </p:cBhvr>
                                      <p:to>
                                        <p:strVal val="visible"/>
                                      </p:to>
                                    </p:set>
                                    <p:animEffect transition="in" filter="wipe(left)">
                                      <p:cBhvr>
                                        <p:cTn id="170" dur="500"/>
                                        <p:tgtEl>
                                          <p:spTgt spid="18"/>
                                        </p:tgtEl>
                                      </p:cBhvr>
                                    </p:animEffect>
                                  </p:childTnLst>
                                </p:cTn>
                              </p:par>
                              <p:par>
                                <p:cTn id="171" presetID="22" presetClass="entr" presetSubtype="8" fill="hold" grpId="0" nodeType="withEffect">
                                  <p:stCondLst>
                                    <p:cond delay="200"/>
                                  </p:stCondLst>
                                  <p:childTnLst>
                                    <p:set>
                                      <p:cBhvr>
                                        <p:cTn id="172" dur="1" fill="hold">
                                          <p:stCondLst>
                                            <p:cond delay="0"/>
                                          </p:stCondLst>
                                        </p:cTn>
                                        <p:tgtEl>
                                          <p:spTgt spid="19"/>
                                        </p:tgtEl>
                                        <p:attrNameLst>
                                          <p:attrName>style.visibility</p:attrName>
                                        </p:attrNameLst>
                                      </p:cBhvr>
                                      <p:to>
                                        <p:strVal val="visible"/>
                                      </p:to>
                                    </p:set>
                                    <p:animEffect transition="in" filter="wipe(left)">
                                      <p:cBhvr>
                                        <p:cTn id="173" dur="500"/>
                                        <p:tgtEl>
                                          <p:spTgt spid="19"/>
                                        </p:tgtEl>
                                      </p:cBhvr>
                                    </p:animEffect>
                                  </p:childTnLst>
                                </p:cTn>
                              </p:par>
                              <p:par>
                                <p:cTn id="174" presetID="22" presetClass="entr" presetSubtype="8" fill="hold" grpId="0" nodeType="withEffect">
                                  <p:stCondLst>
                                    <p:cond delay="300"/>
                                  </p:stCondLst>
                                  <p:childTnLst>
                                    <p:set>
                                      <p:cBhvr>
                                        <p:cTn id="175" dur="1" fill="hold">
                                          <p:stCondLst>
                                            <p:cond delay="0"/>
                                          </p:stCondLst>
                                        </p:cTn>
                                        <p:tgtEl>
                                          <p:spTgt spid="20"/>
                                        </p:tgtEl>
                                        <p:attrNameLst>
                                          <p:attrName>style.visibility</p:attrName>
                                        </p:attrNameLst>
                                      </p:cBhvr>
                                      <p:to>
                                        <p:strVal val="visible"/>
                                      </p:to>
                                    </p:set>
                                    <p:animEffect transition="in" filter="wipe(left)">
                                      <p:cBhvr>
                                        <p:cTn id="176" dur="500"/>
                                        <p:tgtEl>
                                          <p:spTgt spid="20"/>
                                        </p:tgtEl>
                                      </p:cBhvr>
                                    </p:animEffect>
                                  </p:childTnLst>
                                </p:cTn>
                              </p:par>
                              <p:par>
                                <p:cTn id="177" presetID="22" presetClass="entr" presetSubtype="8" fill="hold" grpId="0" nodeType="withEffect">
                                  <p:stCondLst>
                                    <p:cond delay="400"/>
                                  </p:stCondLst>
                                  <p:childTnLst>
                                    <p:set>
                                      <p:cBhvr>
                                        <p:cTn id="178" dur="1" fill="hold">
                                          <p:stCondLst>
                                            <p:cond delay="0"/>
                                          </p:stCondLst>
                                        </p:cTn>
                                        <p:tgtEl>
                                          <p:spTgt spid="21"/>
                                        </p:tgtEl>
                                        <p:attrNameLst>
                                          <p:attrName>style.visibility</p:attrName>
                                        </p:attrNameLst>
                                      </p:cBhvr>
                                      <p:to>
                                        <p:strVal val="visible"/>
                                      </p:to>
                                    </p:set>
                                    <p:animEffect transition="in" filter="wipe(left)">
                                      <p:cBhvr>
                                        <p:cTn id="179" dur="500"/>
                                        <p:tgtEl>
                                          <p:spTgt spid="21"/>
                                        </p:tgtEl>
                                      </p:cBhvr>
                                    </p:animEffect>
                                  </p:childTnLst>
                                </p:cTn>
                              </p:par>
                              <p:par>
                                <p:cTn id="180" presetID="22" presetClass="entr" presetSubtype="8" fill="hold" grpId="0" nodeType="withEffect">
                                  <p:stCondLst>
                                    <p:cond delay="500"/>
                                  </p:stCondLst>
                                  <p:childTnLst>
                                    <p:set>
                                      <p:cBhvr>
                                        <p:cTn id="181" dur="1" fill="hold">
                                          <p:stCondLst>
                                            <p:cond delay="0"/>
                                          </p:stCondLst>
                                        </p:cTn>
                                        <p:tgtEl>
                                          <p:spTgt spid="22"/>
                                        </p:tgtEl>
                                        <p:attrNameLst>
                                          <p:attrName>style.visibility</p:attrName>
                                        </p:attrNameLst>
                                      </p:cBhvr>
                                      <p:to>
                                        <p:strVal val="visible"/>
                                      </p:to>
                                    </p:set>
                                    <p:animEffect transition="in" filter="wipe(left)">
                                      <p:cBhvr>
                                        <p:cTn id="182" dur="500"/>
                                        <p:tgtEl>
                                          <p:spTgt spid="22"/>
                                        </p:tgtEl>
                                      </p:cBhvr>
                                    </p:animEffect>
                                  </p:childTnLst>
                                </p:cTn>
                              </p:par>
                              <p:par>
                                <p:cTn id="183" presetID="22" presetClass="entr" presetSubtype="8" fill="hold" grpId="0" nodeType="withEffect">
                                  <p:stCondLst>
                                    <p:cond delay="600"/>
                                  </p:stCondLst>
                                  <p:childTnLst>
                                    <p:set>
                                      <p:cBhvr>
                                        <p:cTn id="184" dur="1" fill="hold">
                                          <p:stCondLst>
                                            <p:cond delay="0"/>
                                          </p:stCondLst>
                                        </p:cTn>
                                        <p:tgtEl>
                                          <p:spTgt spid="23"/>
                                        </p:tgtEl>
                                        <p:attrNameLst>
                                          <p:attrName>style.visibility</p:attrName>
                                        </p:attrNameLst>
                                      </p:cBhvr>
                                      <p:to>
                                        <p:strVal val="visible"/>
                                      </p:to>
                                    </p:set>
                                    <p:animEffect transition="in" filter="wipe(left)">
                                      <p:cBhvr>
                                        <p:cTn id="185" dur="500"/>
                                        <p:tgtEl>
                                          <p:spTgt spid="23"/>
                                        </p:tgtEl>
                                      </p:cBhvr>
                                    </p:animEffect>
                                  </p:childTnLst>
                                </p:cTn>
                              </p:par>
                              <p:par>
                                <p:cTn id="186" presetID="22" presetClass="entr" presetSubtype="2" fill="hold" grpId="0" nodeType="withEffect">
                                  <p:stCondLst>
                                    <p:cond delay="0"/>
                                  </p:stCondLst>
                                  <p:childTnLst>
                                    <p:set>
                                      <p:cBhvr>
                                        <p:cTn id="187" dur="1" fill="hold">
                                          <p:stCondLst>
                                            <p:cond delay="0"/>
                                          </p:stCondLst>
                                        </p:cTn>
                                        <p:tgtEl>
                                          <p:spTgt spid="3"/>
                                        </p:tgtEl>
                                        <p:attrNameLst>
                                          <p:attrName>style.visibility</p:attrName>
                                        </p:attrNameLst>
                                      </p:cBhvr>
                                      <p:to>
                                        <p:strVal val="visible"/>
                                      </p:to>
                                    </p:set>
                                    <p:animEffect transition="in" filter="wipe(right)">
                                      <p:cBhvr>
                                        <p:cTn id="188" dur="500"/>
                                        <p:tgtEl>
                                          <p:spTgt spid="3"/>
                                        </p:tgtEl>
                                      </p:cBhvr>
                                    </p:animEffect>
                                  </p:childTnLst>
                                </p:cTn>
                              </p:par>
                              <p:par>
                                <p:cTn id="189" presetID="22" presetClass="entr" presetSubtype="2" fill="hold" grpId="0" nodeType="withEffect">
                                  <p:stCondLst>
                                    <p:cond delay="100"/>
                                  </p:stCondLst>
                                  <p:childTnLst>
                                    <p:set>
                                      <p:cBhvr>
                                        <p:cTn id="190" dur="1" fill="hold">
                                          <p:stCondLst>
                                            <p:cond delay="0"/>
                                          </p:stCondLst>
                                        </p:cTn>
                                        <p:tgtEl>
                                          <p:spTgt spid="4"/>
                                        </p:tgtEl>
                                        <p:attrNameLst>
                                          <p:attrName>style.visibility</p:attrName>
                                        </p:attrNameLst>
                                      </p:cBhvr>
                                      <p:to>
                                        <p:strVal val="visible"/>
                                      </p:to>
                                    </p:set>
                                    <p:animEffect transition="in" filter="wipe(right)">
                                      <p:cBhvr>
                                        <p:cTn id="191" dur="500"/>
                                        <p:tgtEl>
                                          <p:spTgt spid="4"/>
                                        </p:tgtEl>
                                      </p:cBhvr>
                                    </p:animEffect>
                                  </p:childTnLst>
                                </p:cTn>
                              </p:par>
                              <p:par>
                                <p:cTn id="192" presetID="22" presetClass="entr" presetSubtype="2" fill="hold" grpId="0" nodeType="withEffect">
                                  <p:stCondLst>
                                    <p:cond delay="200"/>
                                  </p:stCondLst>
                                  <p:childTnLst>
                                    <p:set>
                                      <p:cBhvr>
                                        <p:cTn id="193" dur="1" fill="hold">
                                          <p:stCondLst>
                                            <p:cond delay="0"/>
                                          </p:stCondLst>
                                        </p:cTn>
                                        <p:tgtEl>
                                          <p:spTgt spid="5"/>
                                        </p:tgtEl>
                                        <p:attrNameLst>
                                          <p:attrName>style.visibility</p:attrName>
                                        </p:attrNameLst>
                                      </p:cBhvr>
                                      <p:to>
                                        <p:strVal val="visible"/>
                                      </p:to>
                                    </p:set>
                                    <p:animEffect transition="in" filter="wipe(right)">
                                      <p:cBhvr>
                                        <p:cTn id="194" dur="500"/>
                                        <p:tgtEl>
                                          <p:spTgt spid="5"/>
                                        </p:tgtEl>
                                      </p:cBhvr>
                                    </p:animEffect>
                                  </p:childTnLst>
                                </p:cTn>
                              </p:par>
                              <p:par>
                                <p:cTn id="195" presetID="22" presetClass="entr" presetSubtype="2" fill="hold" grpId="0" nodeType="withEffect">
                                  <p:stCondLst>
                                    <p:cond delay="300"/>
                                  </p:stCondLst>
                                  <p:childTnLst>
                                    <p:set>
                                      <p:cBhvr>
                                        <p:cTn id="196" dur="1" fill="hold">
                                          <p:stCondLst>
                                            <p:cond delay="0"/>
                                          </p:stCondLst>
                                        </p:cTn>
                                        <p:tgtEl>
                                          <p:spTgt spid="6"/>
                                        </p:tgtEl>
                                        <p:attrNameLst>
                                          <p:attrName>style.visibility</p:attrName>
                                        </p:attrNameLst>
                                      </p:cBhvr>
                                      <p:to>
                                        <p:strVal val="visible"/>
                                      </p:to>
                                    </p:set>
                                    <p:animEffect transition="in" filter="wipe(right)">
                                      <p:cBhvr>
                                        <p:cTn id="197" dur="500"/>
                                        <p:tgtEl>
                                          <p:spTgt spid="6"/>
                                        </p:tgtEl>
                                      </p:cBhvr>
                                    </p:animEffect>
                                  </p:childTnLst>
                                </p:cTn>
                              </p:par>
                              <p:par>
                                <p:cTn id="198" presetID="22" presetClass="entr" presetSubtype="2" fill="hold" grpId="0" nodeType="withEffect">
                                  <p:stCondLst>
                                    <p:cond delay="400"/>
                                  </p:stCondLst>
                                  <p:childTnLst>
                                    <p:set>
                                      <p:cBhvr>
                                        <p:cTn id="199" dur="1" fill="hold">
                                          <p:stCondLst>
                                            <p:cond delay="0"/>
                                          </p:stCondLst>
                                        </p:cTn>
                                        <p:tgtEl>
                                          <p:spTgt spid="7"/>
                                        </p:tgtEl>
                                        <p:attrNameLst>
                                          <p:attrName>style.visibility</p:attrName>
                                        </p:attrNameLst>
                                      </p:cBhvr>
                                      <p:to>
                                        <p:strVal val="visible"/>
                                      </p:to>
                                    </p:set>
                                    <p:animEffect transition="in" filter="wipe(right)">
                                      <p:cBhvr>
                                        <p:cTn id="200" dur="500"/>
                                        <p:tgtEl>
                                          <p:spTgt spid="7"/>
                                        </p:tgtEl>
                                      </p:cBhvr>
                                    </p:animEffect>
                                  </p:childTnLst>
                                </p:cTn>
                              </p:par>
                              <p:par>
                                <p:cTn id="201" presetID="22" presetClass="entr" presetSubtype="2" fill="hold" grpId="0" nodeType="withEffect">
                                  <p:stCondLst>
                                    <p:cond delay="500"/>
                                  </p:stCondLst>
                                  <p:childTnLst>
                                    <p:set>
                                      <p:cBhvr>
                                        <p:cTn id="202" dur="1" fill="hold">
                                          <p:stCondLst>
                                            <p:cond delay="0"/>
                                          </p:stCondLst>
                                        </p:cTn>
                                        <p:tgtEl>
                                          <p:spTgt spid="8"/>
                                        </p:tgtEl>
                                        <p:attrNameLst>
                                          <p:attrName>style.visibility</p:attrName>
                                        </p:attrNameLst>
                                      </p:cBhvr>
                                      <p:to>
                                        <p:strVal val="visible"/>
                                      </p:to>
                                    </p:set>
                                    <p:animEffect transition="in" filter="wipe(right)">
                                      <p:cBhvr>
                                        <p:cTn id="203" dur="500"/>
                                        <p:tgtEl>
                                          <p:spTgt spid="8"/>
                                        </p:tgtEl>
                                      </p:cBhvr>
                                    </p:animEffect>
                                  </p:childTnLst>
                                </p:cTn>
                              </p:par>
                              <p:par>
                                <p:cTn id="204" presetID="22" presetClass="entr" presetSubtype="2" fill="hold" grpId="0" nodeType="withEffect">
                                  <p:stCondLst>
                                    <p:cond delay="600"/>
                                  </p:stCondLst>
                                  <p:childTnLst>
                                    <p:set>
                                      <p:cBhvr>
                                        <p:cTn id="205" dur="1" fill="hold">
                                          <p:stCondLst>
                                            <p:cond delay="0"/>
                                          </p:stCondLst>
                                        </p:cTn>
                                        <p:tgtEl>
                                          <p:spTgt spid="9"/>
                                        </p:tgtEl>
                                        <p:attrNameLst>
                                          <p:attrName>style.visibility</p:attrName>
                                        </p:attrNameLst>
                                      </p:cBhvr>
                                      <p:to>
                                        <p:strVal val="visible"/>
                                      </p:to>
                                    </p:set>
                                    <p:animEffect transition="in" filter="wipe(right)">
                                      <p:cBhvr>
                                        <p:cTn id="206" dur="500"/>
                                        <p:tgtEl>
                                          <p:spTgt spid="9"/>
                                        </p:tgtEl>
                                      </p:cBhvr>
                                    </p:animEffect>
                                  </p:childTnLst>
                                </p:cTn>
                              </p:par>
                            </p:childTnLst>
                          </p:cTn>
                        </p:par>
                        <p:par>
                          <p:cTn id="207" fill="hold">
                            <p:stCondLst>
                              <p:cond delay="3500"/>
                            </p:stCondLst>
                            <p:childTnLst>
                              <p:par>
                                <p:cTn id="208" presetID="22" presetClass="entr" presetSubtype="8" fill="hold" grpId="0" nodeType="afterEffect">
                                  <p:stCondLst>
                                    <p:cond delay="0"/>
                                  </p:stCondLst>
                                  <p:childTnLst>
                                    <p:set>
                                      <p:cBhvr>
                                        <p:cTn id="209" dur="1" fill="hold">
                                          <p:stCondLst>
                                            <p:cond delay="0"/>
                                          </p:stCondLst>
                                        </p:cTn>
                                        <p:tgtEl>
                                          <p:spTgt spid="24"/>
                                        </p:tgtEl>
                                        <p:attrNameLst>
                                          <p:attrName>style.visibility</p:attrName>
                                        </p:attrNameLst>
                                      </p:cBhvr>
                                      <p:to>
                                        <p:strVal val="visible"/>
                                      </p:to>
                                    </p:set>
                                    <p:animEffect transition="in" filter="wipe(left)">
                                      <p:cBhvr>
                                        <p:cTn id="210" dur="500"/>
                                        <p:tgtEl>
                                          <p:spTgt spid="24"/>
                                        </p:tgtEl>
                                      </p:cBhvr>
                                    </p:animEffect>
                                  </p:childTnLst>
                                </p:cTn>
                              </p:par>
                              <p:par>
                                <p:cTn id="211" presetID="22" presetClass="entr" presetSubtype="8" fill="hold" grpId="0" nodeType="withEffect">
                                  <p:stCondLst>
                                    <p:cond delay="0"/>
                                  </p:stCondLst>
                                  <p:childTnLst>
                                    <p:set>
                                      <p:cBhvr>
                                        <p:cTn id="212" dur="1" fill="hold">
                                          <p:stCondLst>
                                            <p:cond delay="0"/>
                                          </p:stCondLst>
                                        </p:cTn>
                                        <p:tgtEl>
                                          <p:spTgt spid="25"/>
                                        </p:tgtEl>
                                        <p:attrNameLst>
                                          <p:attrName>style.visibility</p:attrName>
                                        </p:attrNameLst>
                                      </p:cBhvr>
                                      <p:to>
                                        <p:strVal val="visible"/>
                                      </p:to>
                                    </p:set>
                                    <p:animEffect transition="in" filter="wipe(left)">
                                      <p:cBhvr>
                                        <p:cTn id="213" dur="500"/>
                                        <p:tgtEl>
                                          <p:spTgt spid="25"/>
                                        </p:tgtEl>
                                      </p:cBhvr>
                                    </p:animEffect>
                                  </p:childTnLst>
                                </p:cTn>
                              </p:par>
                              <p:par>
                                <p:cTn id="214" presetID="22" presetClass="entr" presetSubtype="8" fill="hold" grpId="0" nodeType="withEffect">
                                  <p:stCondLst>
                                    <p:cond delay="0"/>
                                  </p:stCondLst>
                                  <p:childTnLst>
                                    <p:set>
                                      <p:cBhvr>
                                        <p:cTn id="215" dur="1" fill="hold">
                                          <p:stCondLst>
                                            <p:cond delay="0"/>
                                          </p:stCondLst>
                                        </p:cTn>
                                        <p:tgtEl>
                                          <p:spTgt spid="26"/>
                                        </p:tgtEl>
                                        <p:attrNameLst>
                                          <p:attrName>style.visibility</p:attrName>
                                        </p:attrNameLst>
                                      </p:cBhvr>
                                      <p:to>
                                        <p:strVal val="visible"/>
                                      </p:to>
                                    </p:set>
                                    <p:animEffect transition="in" filter="wipe(left)">
                                      <p:cBhvr>
                                        <p:cTn id="216" dur="500"/>
                                        <p:tgtEl>
                                          <p:spTgt spid="26"/>
                                        </p:tgtEl>
                                      </p:cBhvr>
                                    </p:animEffect>
                                  </p:childTnLst>
                                </p:cTn>
                              </p:par>
                              <p:par>
                                <p:cTn id="217" presetID="22" presetClass="entr" presetSubtype="8" fill="hold" grpId="0" nodeType="withEffect">
                                  <p:stCondLst>
                                    <p:cond delay="0"/>
                                  </p:stCondLst>
                                  <p:childTnLst>
                                    <p:set>
                                      <p:cBhvr>
                                        <p:cTn id="218" dur="1" fill="hold">
                                          <p:stCondLst>
                                            <p:cond delay="0"/>
                                          </p:stCondLst>
                                        </p:cTn>
                                        <p:tgtEl>
                                          <p:spTgt spid="27"/>
                                        </p:tgtEl>
                                        <p:attrNameLst>
                                          <p:attrName>style.visibility</p:attrName>
                                        </p:attrNameLst>
                                      </p:cBhvr>
                                      <p:to>
                                        <p:strVal val="visible"/>
                                      </p:to>
                                    </p:set>
                                    <p:animEffect transition="in" filter="wipe(left)">
                                      <p:cBhvr>
                                        <p:cTn id="219" dur="500"/>
                                        <p:tgtEl>
                                          <p:spTgt spid="27"/>
                                        </p:tgtEl>
                                      </p:cBhvr>
                                    </p:animEffect>
                                  </p:childTnLst>
                                </p:cTn>
                              </p:par>
                              <p:par>
                                <p:cTn id="220" presetID="22" presetClass="entr" presetSubtype="8" fill="hold" grpId="0" nodeType="withEffect">
                                  <p:stCondLst>
                                    <p:cond delay="0"/>
                                  </p:stCondLst>
                                  <p:childTnLst>
                                    <p:set>
                                      <p:cBhvr>
                                        <p:cTn id="221" dur="1" fill="hold">
                                          <p:stCondLst>
                                            <p:cond delay="0"/>
                                          </p:stCondLst>
                                        </p:cTn>
                                        <p:tgtEl>
                                          <p:spTgt spid="28"/>
                                        </p:tgtEl>
                                        <p:attrNameLst>
                                          <p:attrName>style.visibility</p:attrName>
                                        </p:attrNameLst>
                                      </p:cBhvr>
                                      <p:to>
                                        <p:strVal val="visible"/>
                                      </p:to>
                                    </p:set>
                                    <p:animEffect transition="in" filter="wipe(left)">
                                      <p:cBhvr>
                                        <p:cTn id="222" dur="500"/>
                                        <p:tgtEl>
                                          <p:spTgt spid="28"/>
                                        </p:tgtEl>
                                      </p:cBhvr>
                                    </p:animEffect>
                                  </p:childTnLst>
                                </p:cTn>
                              </p:par>
                              <p:par>
                                <p:cTn id="223" presetID="22" presetClass="entr" presetSubtype="8" fill="hold" grpId="0" nodeType="withEffect">
                                  <p:stCondLst>
                                    <p:cond delay="0"/>
                                  </p:stCondLst>
                                  <p:childTnLst>
                                    <p:set>
                                      <p:cBhvr>
                                        <p:cTn id="224" dur="1" fill="hold">
                                          <p:stCondLst>
                                            <p:cond delay="0"/>
                                          </p:stCondLst>
                                        </p:cTn>
                                        <p:tgtEl>
                                          <p:spTgt spid="29"/>
                                        </p:tgtEl>
                                        <p:attrNameLst>
                                          <p:attrName>style.visibility</p:attrName>
                                        </p:attrNameLst>
                                      </p:cBhvr>
                                      <p:to>
                                        <p:strVal val="visible"/>
                                      </p:to>
                                    </p:set>
                                    <p:animEffect transition="in" filter="wipe(left)">
                                      <p:cBhvr>
                                        <p:cTn id="225" dur="500"/>
                                        <p:tgtEl>
                                          <p:spTgt spid="29"/>
                                        </p:tgtEl>
                                      </p:cBhvr>
                                    </p:animEffect>
                                  </p:childTnLst>
                                </p:cTn>
                              </p:par>
                              <p:par>
                                <p:cTn id="226" presetID="22" presetClass="entr" presetSubtype="8" fill="hold" grpId="0" nodeType="withEffect">
                                  <p:stCondLst>
                                    <p:cond delay="0"/>
                                  </p:stCondLst>
                                  <p:childTnLst>
                                    <p:set>
                                      <p:cBhvr>
                                        <p:cTn id="227" dur="1" fill="hold">
                                          <p:stCondLst>
                                            <p:cond delay="0"/>
                                          </p:stCondLst>
                                        </p:cTn>
                                        <p:tgtEl>
                                          <p:spTgt spid="30"/>
                                        </p:tgtEl>
                                        <p:attrNameLst>
                                          <p:attrName>style.visibility</p:attrName>
                                        </p:attrNameLst>
                                      </p:cBhvr>
                                      <p:to>
                                        <p:strVal val="visible"/>
                                      </p:to>
                                    </p:set>
                                    <p:animEffect transition="in" filter="wipe(left)">
                                      <p:cBhvr>
                                        <p:cTn id="228" dur="500"/>
                                        <p:tgtEl>
                                          <p:spTgt spid="30"/>
                                        </p:tgtEl>
                                      </p:cBhvr>
                                    </p:animEffect>
                                  </p:childTnLst>
                                </p:cTn>
                              </p:par>
                              <p:par>
                                <p:cTn id="229" presetID="22" presetClass="entr" presetSubtype="2" fill="hold" grpId="0" nodeType="withEffect">
                                  <p:stCondLst>
                                    <p:cond delay="0"/>
                                  </p:stCondLst>
                                  <p:childTnLst>
                                    <p:set>
                                      <p:cBhvr>
                                        <p:cTn id="230" dur="1" fill="hold">
                                          <p:stCondLst>
                                            <p:cond delay="0"/>
                                          </p:stCondLst>
                                        </p:cTn>
                                        <p:tgtEl>
                                          <p:spTgt spid="10"/>
                                        </p:tgtEl>
                                        <p:attrNameLst>
                                          <p:attrName>style.visibility</p:attrName>
                                        </p:attrNameLst>
                                      </p:cBhvr>
                                      <p:to>
                                        <p:strVal val="visible"/>
                                      </p:to>
                                    </p:set>
                                    <p:animEffect transition="in" filter="wipe(right)">
                                      <p:cBhvr>
                                        <p:cTn id="231" dur="500"/>
                                        <p:tgtEl>
                                          <p:spTgt spid="10"/>
                                        </p:tgtEl>
                                      </p:cBhvr>
                                    </p:animEffect>
                                  </p:childTnLst>
                                </p:cTn>
                              </p:par>
                              <p:par>
                                <p:cTn id="232" presetID="22" presetClass="entr" presetSubtype="2" fill="hold" grpId="0" nodeType="withEffect">
                                  <p:stCondLst>
                                    <p:cond delay="0"/>
                                  </p:stCondLst>
                                  <p:childTnLst>
                                    <p:set>
                                      <p:cBhvr>
                                        <p:cTn id="233" dur="1" fill="hold">
                                          <p:stCondLst>
                                            <p:cond delay="0"/>
                                          </p:stCondLst>
                                        </p:cTn>
                                        <p:tgtEl>
                                          <p:spTgt spid="11"/>
                                        </p:tgtEl>
                                        <p:attrNameLst>
                                          <p:attrName>style.visibility</p:attrName>
                                        </p:attrNameLst>
                                      </p:cBhvr>
                                      <p:to>
                                        <p:strVal val="visible"/>
                                      </p:to>
                                    </p:set>
                                    <p:animEffect transition="in" filter="wipe(right)">
                                      <p:cBhvr>
                                        <p:cTn id="234" dur="500"/>
                                        <p:tgtEl>
                                          <p:spTgt spid="11"/>
                                        </p:tgtEl>
                                      </p:cBhvr>
                                    </p:animEffect>
                                  </p:childTnLst>
                                </p:cTn>
                              </p:par>
                              <p:par>
                                <p:cTn id="235" presetID="22" presetClass="entr" presetSubtype="2" fill="hold" grpId="0" nodeType="withEffect">
                                  <p:stCondLst>
                                    <p:cond delay="0"/>
                                  </p:stCondLst>
                                  <p:childTnLst>
                                    <p:set>
                                      <p:cBhvr>
                                        <p:cTn id="236" dur="1" fill="hold">
                                          <p:stCondLst>
                                            <p:cond delay="0"/>
                                          </p:stCondLst>
                                        </p:cTn>
                                        <p:tgtEl>
                                          <p:spTgt spid="12"/>
                                        </p:tgtEl>
                                        <p:attrNameLst>
                                          <p:attrName>style.visibility</p:attrName>
                                        </p:attrNameLst>
                                      </p:cBhvr>
                                      <p:to>
                                        <p:strVal val="visible"/>
                                      </p:to>
                                    </p:set>
                                    <p:animEffect transition="in" filter="wipe(right)">
                                      <p:cBhvr>
                                        <p:cTn id="237" dur="500"/>
                                        <p:tgtEl>
                                          <p:spTgt spid="12"/>
                                        </p:tgtEl>
                                      </p:cBhvr>
                                    </p:animEffect>
                                  </p:childTnLst>
                                </p:cTn>
                              </p:par>
                              <p:par>
                                <p:cTn id="238" presetID="22" presetClass="entr" presetSubtype="2" fill="hold" grpId="0" nodeType="withEffect">
                                  <p:stCondLst>
                                    <p:cond delay="0"/>
                                  </p:stCondLst>
                                  <p:childTnLst>
                                    <p:set>
                                      <p:cBhvr>
                                        <p:cTn id="239" dur="1" fill="hold">
                                          <p:stCondLst>
                                            <p:cond delay="0"/>
                                          </p:stCondLst>
                                        </p:cTn>
                                        <p:tgtEl>
                                          <p:spTgt spid="13"/>
                                        </p:tgtEl>
                                        <p:attrNameLst>
                                          <p:attrName>style.visibility</p:attrName>
                                        </p:attrNameLst>
                                      </p:cBhvr>
                                      <p:to>
                                        <p:strVal val="visible"/>
                                      </p:to>
                                    </p:set>
                                    <p:animEffect transition="in" filter="wipe(right)">
                                      <p:cBhvr>
                                        <p:cTn id="240" dur="500"/>
                                        <p:tgtEl>
                                          <p:spTgt spid="13"/>
                                        </p:tgtEl>
                                      </p:cBhvr>
                                    </p:animEffect>
                                  </p:childTnLst>
                                </p:cTn>
                              </p:par>
                              <p:par>
                                <p:cTn id="241" presetID="22" presetClass="entr" presetSubtype="2" fill="hold" grpId="0" nodeType="withEffect">
                                  <p:stCondLst>
                                    <p:cond delay="0"/>
                                  </p:stCondLst>
                                  <p:childTnLst>
                                    <p:set>
                                      <p:cBhvr>
                                        <p:cTn id="242" dur="1" fill="hold">
                                          <p:stCondLst>
                                            <p:cond delay="0"/>
                                          </p:stCondLst>
                                        </p:cTn>
                                        <p:tgtEl>
                                          <p:spTgt spid="14"/>
                                        </p:tgtEl>
                                        <p:attrNameLst>
                                          <p:attrName>style.visibility</p:attrName>
                                        </p:attrNameLst>
                                      </p:cBhvr>
                                      <p:to>
                                        <p:strVal val="visible"/>
                                      </p:to>
                                    </p:set>
                                    <p:animEffect transition="in" filter="wipe(right)">
                                      <p:cBhvr>
                                        <p:cTn id="243" dur="500"/>
                                        <p:tgtEl>
                                          <p:spTgt spid="14"/>
                                        </p:tgtEl>
                                      </p:cBhvr>
                                    </p:animEffect>
                                  </p:childTnLst>
                                </p:cTn>
                              </p:par>
                              <p:par>
                                <p:cTn id="244" presetID="22" presetClass="entr" presetSubtype="2" fill="hold" grpId="0" nodeType="withEffect">
                                  <p:stCondLst>
                                    <p:cond delay="0"/>
                                  </p:stCondLst>
                                  <p:childTnLst>
                                    <p:set>
                                      <p:cBhvr>
                                        <p:cTn id="245" dur="1" fill="hold">
                                          <p:stCondLst>
                                            <p:cond delay="0"/>
                                          </p:stCondLst>
                                        </p:cTn>
                                        <p:tgtEl>
                                          <p:spTgt spid="15"/>
                                        </p:tgtEl>
                                        <p:attrNameLst>
                                          <p:attrName>style.visibility</p:attrName>
                                        </p:attrNameLst>
                                      </p:cBhvr>
                                      <p:to>
                                        <p:strVal val="visible"/>
                                      </p:to>
                                    </p:set>
                                    <p:animEffect transition="in" filter="wipe(right)">
                                      <p:cBhvr>
                                        <p:cTn id="246" dur="500"/>
                                        <p:tgtEl>
                                          <p:spTgt spid="15"/>
                                        </p:tgtEl>
                                      </p:cBhvr>
                                    </p:animEffect>
                                  </p:childTnLst>
                                </p:cTn>
                              </p:par>
                              <p:par>
                                <p:cTn id="247" presetID="22" presetClass="entr" presetSubtype="2" fill="hold" grpId="0" nodeType="withEffect">
                                  <p:stCondLst>
                                    <p:cond delay="0"/>
                                  </p:stCondLst>
                                  <p:childTnLst>
                                    <p:set>
                                      <p:cBhvr>
                                        <p:cTn id="248" dur="1" fill="hold">
                                          <p:stCondLst>
                                            <p:cond delay="0"/>
                                          </p:stCondLst>
                                        </p:cTn>
                                        <p:tgtEl>
                                          <p:spTgt spid="16"/>
                                        </p:tgtEl>
                                        <p:attrNameLst>
                                          <p:attrName>style.visibility</p:attrName>
                                        </p:attrNameLst>
                                      </p:cBhvr>
                                      <p:to>
                                        <p:strVal val="visible"/>
                                      </p:to>
                                    </p:set>
                                    <p:animEffect transition="in" filter="wipe(right)">
                                      <p:cBhvr>
                                        <p:cTn id="249" dur="500"/>
                                        <p:tgtEl>
                                          <p:spTgt spid="16"/>
                                        </p:tgtEl>
                                      </p:cBhvr>
                                    </p:animEffect>
                                  </p:childTnLst>
                                </p:cTn>
                              </p:par>
                            </p:childTnLst>
                          </p:cTn>
                        </p:par>
                        <p:par>
                          <p:cTn id="250" fill="hold">
                            <p:stCondLst>
                              <p:cond delay="4000"/>
                            </p:stCondLst>
                            <p:childTnLst>
                              <p:par>
                                <p:cTn id="251" presetID="10" presetClass="entr" presetSubtype="0" fill="hold" grpId="0" nodeType="afterEffect">
                                  <p:stCondLst>
                                    <p:cond delay="0"/>
                                  </p:stCondLst>
                                  <p:childTnLst>
                                    <p:set>
                                      <p:cBhvr>
                                        <p:cTn id="252" dur="1" fill="hold">
                                          <p:stCondLst>
                                            <p:cond delay="0"/>
                                          </p:stCondLst>
                                        </p:cTn>
                                        <p:tgtEl>
                                          <p:spTgt spid="84"/>
                                        </p:tgtEl>
                                        <p:attrNameLst>
                                          <p:attrName>style.visibility</p:attrName>
                                        </p:attrNameLst>
                                      </p:cBhvr>
                                      <p:to>
                                        <p:strVal val="visible"/>
                                      </p:to>
                                    </p:set>
                                    <p:animEffect transition="in" filter="fade">
                                      <p:cBhvr>
                                        <p:cTn id="25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p:bldP spid="11" grpId="0"/>
      <p:bldP spid="12" grpId="0"/>
      <p:bldP spid="13" grpId="0"/>
      <p:bldP spid="14" grpId="0"/>
      <p:bldP spid="15" grpId="0"/>
      <p:bldP spid="16" grpId="0"/>
      <p:bldP spid="17" grpId="0" animBg="1"/>
      <p:bldP spid="18" grpId="0" animBg="1"/>
      <p:bldP spid="19" grpId="0" animBg="1"/>
      <p:bldP spid="20" grpId="0" animBg="1"/>
      <p:bldP spid="21" grpId="0" animBg="1"/>
      <p:bldP spid="22" grpId="0" animBg="1"/>
      <p:bldP spid="23" grpId="0" animBg="1"/>
      <p:bldP spid="24" grpId="0"/>
      <p:bldP spid="25" grpId="0"/>
      <p:bldP spid="26" grpId="0"/>
      <p:bldP spid="27" grpId="0"/>
      <p:bldP spid="28" grpId="0"/>
      <p:bldP spid="29" grpId="0"/>
      <p:bldP spid="30" grpId="0"/>
      <p:bldP spid="31" grpId="0"/>
      <p:bldP spid="32" grpId="0"/>
      <p:bldP spid="33" grpId="0"/>
      <p:bldP spid="34" grpId="0"/>
      <p:bldP spid="35" grpId="0"/>
      <p:bldP spid="36" grpId="0"/>
      <p:bldP spid="37" grpId="0"/>
      <p:bldP spid="64" grpId="0"/>
      <p:bldP spid="65" grpId="0"/>
      <p:bldP spid="66" grpId="0"/>
      <p:bldP spid="67" grpId="0"/>
      <p:bldP spid="68" grpId="0"/>
      <p:bldP spid="69" grpId="0"/>
      <p:bldP spid="70" grpId="0"/>
      <p:bldP spid="71" grpId="0"/>
      <p:bldP spid="72" grpId="0"/>
      <p:bldP spid="73" grpId="0"/>
      <p:bldP spid="74" grpId="0"/>
      <p:bldP spid="75" grpId="0"/>
      <p:bldP spid="76" grpId="0"/>
      <p:bldP spid="77" grpId="0"/>
      <p:bldP spid="78" grpId="0"/>
      <p:bldP spid="79" grpId="0"/>
      <p:bldP spid="80" grpId="0"/>
      <p:bldP spid="81" grpId="0"/>
      <p:bldP spid="82" grpId="0"/>
      <p:bldP spid="83" grpId="0"/>
      <p:bldP spid="8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471"/>
          <p:cNvSpPr/>
          <p:nvPr/>
        </p:nvSpPr>
        <p:spPr bwMode="auto">
          <a:xfrm rot="1215897">
            <a:off x="1786306" y="3338586"/>
            <a:ext cx="1128815" cy="889000"/>
          </a:xfrm>
          <a:custGeom>
            <a:avLst/>
            <a:gdLst>
              <a:gd name="T0" fmla="*/ 100174740 w 1112"/>
              <a:gd name="T1" fmla="*/ 1008482511 h 864"/>
              <a:gd name="T2" fmla="*/ 0 w 1112"/>
              <a:gd name="T3" fmla="*/ 873084763 h 864"/>
              <a:gd name="T4" fmla="*/ 1197442121 w 1112"/>
              <a:gd name="T5" fmla="*/ 0 h 864"/>
              <a:gd name="T6" fmla="*/ 1295287761 w 1112"/>
              <a:gd name="T7" fmla="*/ 136565675 h 864"/>
              <a:gd name="T8" fmla="*/ 100174740 w 1112"/>
              <a:gd name="T9" fmla="*/ 1008482511 h 864"/>
              <a:gd name="T10" fmla="*/ 0 60000 65536"/>
              <a:gd name="T11" fmla="*/ 0 60000 65536"/>
              <a:gd name="T12" fmla="*/ 0 60000 65536"/>
              <a:gd name="T13" fmla="*/ 0 60000 65536"/>
              <a:gd name="T14" fmla="*/ 0 60000 65536"/>
              <a:gd name="T15" fmla="*/ 0 w 1112"/>
              <a:gd name="T16" fmla="*/ 0 h 864"/>
              <a:gd name="T17" fmla="*/ 1112 w 1112"/>
              <a:gd name="T18" fmla="*/ 864 h 864"/>
            </a:gdLst>
            <a:ahLst/>
            <a:cxnLst>
              <a:cxn ang="T10">
                <a:pos x="T0" y="T1"/>
              </a:cxn>
              <a:cxn ang="T11">
                <a:pos x="T2" y="T3"/>
              </a:cxn>
              <a:cxn ang="T12">
                <a:pos x="T4" y="T5"/>
              </a:cxn>
              <a:cxn ang="T13">
                <a:pos x="T6" y="T7"/>
              </a:cxn>
              <a:cxn ang="T14">
                <a:pos x="T8" y="T9"/>
              </a:cxn>
            </a:cxnLst>
            <a:rect l="T15" t="T16" r="T17" b="T18"/>
            <a:pathLst>
              <a:path w="1112" h="864">
                <a:moveTo>
                  <a:pt x="86" y="864"/>
                </a:moveTo>
                <a:lnTo>
                  <a:pt x="0" y="748"/>
                </a:lnTo>
                <a:lnTo>
                  <a:pt x="1028" y="0"/>
                </a:lnTo>
                <a:lnTo>
                  <a:pt x="1112" y="117"/>
                </a:lnTo>
                <a:lnTo>
                  <a:pt x="86" y="864"/>
                </a:lnTo>
                <a:close/>
              </a:path>
            </a:pathLst>
          </a:custGeom>
          <a:solidFill>
            <a:schemeClr val="accent4"/>
          </a:solidFill>
          <a:ln>
            <a:noFill/>
          </a:ln>
        </p:spPr>
        <p:txBody>
          <a:bodyPr lIns="86350" tIns="43175" rIns="86350" bIns="43175"/>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1800" b="0" i="0" u="none" strike="noStrike" kern="0" cap="none" spc="0" normalizeH="0" baseline="0" noProof="0">
              <a:ln>
                <a:noFill/>
              </a:ln>
              <a:solidFill>
                <a:srgbClr val="00B0F0">
                  <a:lumMod val="25000"/>
                </a:srgbClr>
              </a:solidFill>
              <a:effectLst/>
              <a:uLnTx/>
              <a:uFillTx/>
              <a:latin typeface="微软雅黑" panose="020B0503020204020204" charset="-122"/>
              <a:ea typeface="微软雅黑" panose="020B0503020204020204" charset="-122"/>
              <a:cs typeface="+mn-cs"/>
            </a:endParaRPr>
          </a:p>
        </p:txBody>
      </p:sp>
      <p:grpSp>
        <p:nvGrpSpPr>
          <p:cNvPr id="4" name="组合 3"/>
          <p:cNvGrpSpPr/>
          <p:nvPr/>
        </p:nvGrpSpPr>
        <p:grpSpPr>
          <a:xfrm>
            <a:off x="1506341" y="987574"/>
            <a:ext cx="6522043" cy="3581703"/>
            <a:chOff x="1497187" y="785788"/>
            <a:chExt cx="6934200" cy="3760788"/>
          </a:xfrm>
        </p:grpSpPr>
        <p:grpSp>
          <p:nvGrpSpPr>
            <p:cNvPr id="5" name="Group 193"/>
            <p:cNvGrpSpPr/>
            <p:nvPr/>
          </p:nvGrpSpPr>
          <p:grpSpPr bwMode="auto">
            <a:xfrm>
              <a:off x="2900537" y="1047726"/>
              <a:ext cx="4716462" cy="3221037"/>
              <a:chOff x="1655" y="1509"/>
              <a:chExt cx="2971" cy="2029"/>
            </a:xfrm>
          </p:grpSpPr>
          <p:sp>
            <p:nvSpPr>
              <p:cNvPr id="216" name="Line 41"/>
              <p:cNvSpPr>
                <a:spLocks noChangeShapeType="1"/>
              </p:cNvSpPr>
              <p:nvPr/>
            </p:nvSpPr>
            <p:spPr bwMode="auto">
              <a:xfrm flipV="1">
                <a:off x="1655" y="3504"/>
                <a:ext cx="1" cy="34"/>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217" name="Line 42"/>
              <p:cNvSpPr>
                <a:spLocks noChangeShapeType="1"/>
              </p:cNvSpPr>
              <p:nvPr/>
            </p:nvSpPr>
            <p:spPr bwMode="auto">
              <a:xfrm flipV="1">
                <a:off x="1655" y="3435"/>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218" name="Line 43"/>
              <p:cNvSpPr>
                <a:spLocks noChangeShapeType="1"/>
              </p:cNvSpPr>
              <p:nvPr/>
            </p:nvSpPr>
            <p:spPr bwMode="auto">
              <a:xfrm flipV="1">
                <a:off x="1655" y="3367"/>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219" name="Line 44"/>
              <p:cNvSpPr>
                <a:spLocks noChangeShapeType="1"/>
              </p:cNvSpPr>
              <p:nvPr/>
            </p:nvSpPr>
            <p:spPr bwMode="auto">
              <a:xfrm flipV="1">
                <a:off x="1655" y="3298"/>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220" name="Line 45"/>
              <p:cNvSpPr>
                <a:spLocks noChangeShapeType="1"/>
              </p:cNvSpPr>
              <p:nvPr/>
            </p:nvSpPr>
            <p:spPr bwMode="auto">
              <a:xfrm flipV="1">
                <a:off x="1655" y="3229"/>
                <a:ext cx="1" cy="34"/>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221" name="Line 46"/>
              <p:cNvSpPr>
                <a:spLocks noChangeShapeType="1"/>
              </p:cNvSpPr>
              <p:nvPr/>
            </p:nvSpPr>
            <p:spPr bwMode="auto">
              <a:xfrm flipV="1">
                <a:off x="1655" y="3160"/>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222" name="Line 47"/>
              <p:cNvSpPr>
                <a:spLocks noChangeShapeType="1"/>
              </p:cNvSpPr>
              <p:nvPr/>
            </p:nvSpPr>
            <p:spPr bwMode="auto">
              <a:xfrm flipV="1">
                <a:off x="1655" y="3092"/>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223" name="Line 48"/>
              <p:cNvSpPr>
                <a:spLocks noChangeShapeType="1"/>
              </p:cNvSpPr>
              <p:nvPr/>
            </p:nvSpPr>
            <p:spPr bwMode="auto">
              <a:xfrm flipV="1">
                <a:off x="1655" y="3023"/>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224" name="Line 49"/>
              <p:cNvSpPr>
                <a:spLocks noChangeShapeType="1"/>
              </p:cNvSpPr>
              <p:nvPr/>
            </p:nvSpPr>
            <p:spPr bwMode="auto">
              <a:xfrm flipV="1">
                <a:off x="1655" y="2953"/>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225" name="Line 50"/>
              <p:cNvSpPr>
                <a:spLocks noChangeShapeType="1"/>
              </p:cNvSpPr>
              <p:nvPr/>
            </p:nvSpPr>
            <p:spPr bwMode="auto">
              <a:xfrm flipV="1">
                <a:off x="1655" y="2885"/>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226" name="Line 51"/>
              <p:cNvSpPr>
                <a:spLocks noChangeShapeType="1"/>
              </p:cNvSpPr>
              <p:nvPr/>
            </p:nvSpPr>
            <p:spPr bwMode="auto">
              <a:xfrm flipV="1">
                <a:off x="1655" y="2816"/>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227" name="Line 52"/>
              <p:cNvSpPr>
                <a:spLocks noChangeShapeType="1"/>
              </p:cNvSpPr>
              <p:nvPr/>
            </p:nvSpPr>
            <p:spPr bwMode="auto">
              <a:xfrm flipV="1">
                <a:off x="1655" y="2748"/>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228" name="Line 53"/>
              <p:cNvSpPr>
                <a:spLocks noChangeShapeType="1"/>
              </p:cNvSpPr>
              <p:nvPr/>
            </p:nvSpPr>
            <p:spPr bwMode="auto">
              <a:xfrm flipV="1">
                <a:off x="1655" y="2678"/>
                <a:ext cx="1" cy="34"/>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229" name="Line 54"/>
              <p:cNvSpPr>
                <a:spLocks noChangeShapeType="1"/>
              </p:cNvSpPr>
              <p:nvPr/>
            </p:nvSpPr>
            <p:spPr bwMode="auto">
              <a:xfrm flipV="1">
                <a:off x="1655" y="2610"/>
                <a:ext cx="1" cy="34"/>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230" name="Line 55"/>
              <p:cNvSpPr>
                <a:spLocks noChangeShapeType="1"/>
              </p:cNvSpPr>
              <p:nvPr/>
            </p:nvSpPr>
            <p:spPr bwMode="auto">
              <a:xfrm flipV="1">
                <a:off x="1655" y="2541"/>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231" name="Line 56"/>
              <p:cNvSpPr>
                <a:spLocks noChangeShapeType="1"/>
              </p:cNvSpPr>
              <p:nvPr/>
            </p:nvSpPr>
            <p:spPr bwMode="auto">
              <a:xfrm flipV="1">
                <a:off x="1655" y="2473"/>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232" name="Line 57"/>
              <p:cNvSpPr>
                <a:spLocks noChangeShapeType="1"/>
              </p:cNvSpPr>
              <p:nvPr/>
            </p:nvSpPr>
            <p:spPr bwMode="auto">
              <a:xfrm flipV="1">
                <a:off x="1655" y="2403"/>
                <a:ext cx="1" cy="34"/>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233" name="Line 58"/>
              <p:cNvSpPr>
                <a:spLocks noChangeShapeType="1"/>
              </p:cNvSpPr>
              <p:nvPr/>
            </p:nvSpPr>
            <p:spPr bwMode="auto">
              <a:xfrm flipV="1">
                <a:off x="1655" y="2334"/>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234" name="Line 59"/>
              <p:cNvSpPr>
                <a:spLocks noChangeShapeType="1"/>
              </p:cNvSpPr>
              <p:nvPr/>
            </p:nvSpPr>
            <p:spPr bwMode="auto">
              <a:xfrm flipV="1">
                <a:off x="1655" y="2266"/>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235" name="Line 60"/>
              <p:cNvSpPr>
                <a:spLocks noChangeShapeType="1"/>
              </p:cNvSpPr>
              <p:nvPr/>
            </p:nvSpPr>
            <p:spPr bwMode="auto">
              <a:xfrm flipV="1">
                <a:off x="1655" y="2196"/>
                <a:ext cx="1" cy="34"/>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236" name="Line 61"/>
              <p:cNvSpPr>
                <a:spLocks noChangeShapeType="1"/>
              </p:cNvSpPr>
              <p:nvPr/>
            </p:nvSpPr>
            <p:spPr bwMode="auto">
              <a:xfrm flipV="1">
                <a:off x="1655" y="2128"/>
                <a:ext cx="1" cy="34"/>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237" name="Line 62"/>
              <p:cNvSpPr>
                <a:spLocks noChangeShapeType="1"/>
              </p:cNvSpPr>
              <p:nvPr/>
            </p:nvSpPr>
            <p:spPr bwMode="auto">
              <a:xfrm flipV="1">
                <a:off x="1655" y="2059"/>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238" name="Line 63"/>
              <p:cNvSpPr>
                <a:spLocks noChangeShapeType="1"/>
              </p:cNvSpPr>
              <p:nvPr/>
            </p:nvSpPr>
            <p:spPr bwMode="auto">
              <a:xfrm flipV="1">
                <a:off x="1655" y="1991"/>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239" name="Line 64"/>
              <p:cNvSpPr>
                <a:spLocks noChangeShapeType="1"/>
              </p:cNvSpPr>
              <p:nvPr/>
            </p:nvSpPr>
            <p:spPr bwMode="auto">
              <a:xfrm flipV="1">
                <a:off x="1655" y="1922"/>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240" name="Line 65"/>
              <p:cNvSpPr>
                <a:spLocks noChangeShapeType="1"/>
              </p:cNvSpPr>
              <p:nvPr/>
            </p:nvSpPr>
            <p:spPr bwMode="auto">
              <a:xfrm flipV="1">
                <a:off x="1655" y="1854"/>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241" name="Line 66"/>
              <p:cNvSpPr>
                <a:spLocks noChangeShapeType="1"/>
              </p:cNvSpPr>
              <p:nvPr/>
            </p:nvSpPr>
            <p:spPr bwMode="auto">
              <a:xfrm flipV="1">
                <a:off x="1655" y="1784"/>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242" name="Line 67"/>
              <p:cNvSpPr>
                <a:spLocks noChangeShapeType="1"/>
              </p:cNvSpPr>
              <p:nvPr/>
            </p:nvSpPr>
            <p:spPr bwMode="auto">
              <a:xfrm flipV="1">
                <a:off x="1655" y="1715"/>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243" name="Line 68"/>
              <p:cNvSpPr>
                <a:spLocks noChangeShapeType="1"/>
              </p:cNvSpPr>
              <p:nvPr/>
            </p:nvSpPr>
            <p:spPr bwMode="auto">
              <a:xfrm flipV="1">
                <a:off x="1655" y="1647"/>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244" name="Line 69"/>
              <p:cNvSpPr>
                <a:spLocks noChangeShapeType="1"/>
              </p:cNvSpPr>
              <p:nvPr/>
            </p:nvSpPr>
            <p:spPr bwMode="auto">
              <a:xfrm flipV="1">
                <a:off x="1655" y="1577"/>
                <a:ext cx="1" cy="34"/>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245" name="Line 70"/>
              <p:cNvSpPr>
                <a:spLocks noChangeShapeType="1"/>
              </p:cNvSpPr>
              <p:nvPr/>
            </p:nvSpPr>
            <p:spPr bwMode="auto">
              <a:xfrm flipV="1">
                <a:off x="1655" y="1509"/>
                <a:ext cx="1" cy="34"/>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246" name="Line 71"/>
              <p:cNvSpPr>
                <a:spLocks noChangeShapeType="1"/>
              </p:cNvSpPr>
              <p:nvPr/>
            </p:nvSpPr>
            <p:spPr bwMode="auto">
              <a:xfrm flipV="1">
                <a:off x="2399" y="3504"/>
                <a:ext cx="1" cy="34"/>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247" name="Line 72"/>
              <p:cNvSpPr>
                <a:spLocks noChangeShapeType="1"/>
              </p:cNvSpPr>
              <p:nvPr/>
            </p:nvSpPr>
            <p:spPr bwMode="auto">
              <a:xfrm flipV="1">
                <a:off x="2399" y="3435"/>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248" name="Line 73"/>
              <p:cNvSpPr>
                <a:spLocks noChangeShapeType="1"/>
              </p:cNvSpPr>
              <p:nvPr/>
            </p:nvSpPr>
            <p:spPr bwMode="auto">
              <a:xfrm flipV="1">
                <a:off x="2399" y="3367"/>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249" name="Line 74"/>
              <p:cNvSpPr>
                <a:spLocks noChangeShapeType="1"/>
              </p:cNvSpPr>
              <p:nvPr/>
            </p:nvSpPr>
            <p:spPr bwMode="auto">
              <a:xfrm flipV="1">
                <a:off x="2399" y="3298"/>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250" name="Line 75"/>
              <p:cNvSpPr>
                <a:spLocks noChangeShapeType="1"/>
              </p:cNvSpPr>
              <p:nvPr/>
            </p:nvSpPr>
            <p:spPr bwMode="auto">
              <a:xfrm flipV="1">
                <a:off x="2399" y="3229"/>
                <a:ext cx="1" cy="34"/>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251" name="Line 76"/>
              <p:cNvSpPr>
                <a:spLocks noChangeShapeType="1"/>
              </p:cNvSpPr>
              <p:nvPr/>
            </p:nvSpPr>
            <p:spPr bwMode="auto">
              <a:xfrm flipV="1">
                <a:off x="2399" y="3160"/>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252" name="Line 77"/>
              <p:cNvSpPr>
                <a:spLocks noChangeShapeType="1"/>
              </p:cNvSpPr>
              <p:nvPr/>
            </p:nvSpPr>
            <p:spPr bwMode="auto">
              <a:xfrm flipV="1">
                <a:off x="2399" y="3092"/>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253" name="Line 78"/>
              <p:cNvSpPr>
                <a:spLocks noChangeShapeType="1"/>
              </p:cNvSpPr>
              <p:nvPr/>
            </p:nvSpPr>
            <p:spPr bwMode="auto">
              <a:xfrm flipV="1">
                <a:off x="2399" y="3023"/>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254" name="Line 79"/>
              <p:cNvSpPr>
                <a:spLocks noChangeShapeType="1"/>
              </p:cNvSpPr>
              <p:nvPr/>
            </p:nvSpPr>
            <p:spPr bwMode="auto">
              <a:xfrm flipV="1">
                <a:off x="2399" y="2953"/>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255" name="Line 80"/>
              <p:cNvSpPr>
                <a:spLocks noChangeShapeType="1"/>
              </p:cNvSpPr>
              <p:nvPr/>
            </p:nvSpPr>
            <p:spPr bwMode="auto">
              <a:xfrm flipV="1">
                <a:off x="2399" y="2885"/>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256" name="Line 81"/>
              <p:cNvSpPr>
                <a:spLocks noChangeShapeType="1"/>
              </p:cNvSpPr>
              <p:nvPr/>
            </p:nvSpPr>
            <p:spPr bwMode="auto">
              <a:xfrm flipV="1">
                <a:off x="2399" y="2816"/>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257" name="Line 82"/>
              <p:cNvSpPr>
                <a:spLocks noChangeShapeType="1"/>
              </p:cNvSpPr>
              <p:nvPr/>
            </p:nvSpPr>
            <p:spPr bwMode="auto">
              <a:xfrm flipV="1">
                <a:off x="2399" y="2748"/>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258" name="Line 83"/>
              <p:cNvSpPr>
                <a:spLocks noChangeShapeType="1"/>
              </p:cNvSpPr>
              <p:nvPr/>
            </p:nvSpPr>
            <p:spPr bwMode="auto">
              <a:xfrm flipV="1">
                <a:off x="2399" y="2678"/>
                <a:ext cx="1" cy="34"/>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259" name="Line 84"/>
              <p:cNvSpPr>
                <a:spLocks noChangeShapeType="1"/>
              </p:cNvSpPr>
              <p:nvPr/>
            </p:nvSpPr>
            <p:spPr bwMode="auto">
              <a:xfrm flipV="1">
                <a:off x="2399" y="2610"/>
                <a:ext cx="1" cy="34"/>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260" name="Line 85"/>
              <p:cNvSpPr>
                <a:spLocks noChangeShapeType="1"/>
              </p:cNvSpPr>
              <p:nvPr/>
            </p:nvSpPr>
            <p:spPr bwMode="auto">
              <a:xfrm flipV="1">
                <a:off x="2399" y="2541"/>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261" name="Line 86"/>
              <p:cNvSpPr>
                <a:spLocks noChangeShapeType="1"/>
              </p:cNvSpPr>
              <p:nvPr/>
            </p:nvSpPr>
            <p:spPr bwMode="auto">
              <a:xfrm flipV="1">
                <a:off x="2399" y="2473"/>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262" name="Line 87"/>
              <p:cNvSpPr>
                <a:spLocks noChangeShapeType="1"/>
              </p:cNvSpPr>
              <p:nvPr/>
            </p:nvSpPr>
            <p:spPr bwMode="auto">
              <a:xfrm flipV="1">
                <a:off x="2399" y="2403"/>
                <a:ext cx="1" cy="34"/>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263" name="Line 88"/>
              <p:cNvSpPr>
                <a:spLocks noChangeShapeType="1"/>
              </p:cNvSpPr>
              <p:nvPr/>
            </p:nvSpPr>
            <p:spPr bwMode="auto">
              <a:xfrm flipV="1">
                <a:off x="2399" y="2334"/>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264" name="Line 89"/>
              <p:cNvSpPr>
                <a:spLocks noChangeShapeType="1"/>
              </p:cNvSpPr>
              <p:nvPr/>
            </p:nvSpPr>
            <p:spPr bwMode="auto">
              <a:xfrm flipV="1">
                <a:off x="2399" y="2266"/>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265" name="Line 90"/>
              <p:cNvSpPr>
                <a:spLocks noChangeShapeType="1"/>
              </p:cNvSpPr>
              <p:nvPr/>
            </p:nvSpPr>
            <p:spPr bwMode="auto">
              <a:xfrm flipV="1">
                <a:off x="2399" y="2196"/>
                <a:ext cx="1" cy="34"/>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266" name="Line 91"/>
              <p:cNvSpPr>
                <a:spLocks noChangeShapeType="1"/>
              </p:cNvSpPr>
              <p:nvPr/>
            </p:nvSpPr>
            <p:spPr bwMode="auto">
              <a:xfrm flipV="1">
                <a:off x="2399" y="2128"/>
                <a:ext cx="1" cy="34"/>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267" name="Line 92"/>
              <p:cNvSpPr>
                <a:spLocks noChangeShapeType="1"/>
              </p:cNvSpPr>
              <p:nvPr/>
            </p:nvSpPr>
            <p:spPr bwMode="auto">
              <a:xfrm flipV="1">
                <a:off x="2399" y="2059"/>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268" name="Line 93"/>
              <p:cNvSpPr>
                <a:spLocks noChangeShapeType="1"/>
              </p:cNvSpPr>
              <p:nvPr/>
            </p:nvSpPr>
            <p:spPr bwMode="auto">
              <a:xfrm flipV="1">
                <a:off x="2399" y="1991"/>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269" name="Line 94"/>
              <p:cNvSpPr>
                <a:spLocks noChangeShapeType="1"/>
              </p:cNvSpPr>
              <p:nvPr/>
            </p:nvSpPr>
            <p:spPr bwMode="auto">
              <a:xfrm flipV="1">
                <a:off x="2399" y="1922"/>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270" name="Line 95"/>
              <p:cNvSpPr>
                <a:spLocks noChangeShapeType="1"/>
              </p:cNvSpPr>
              <p:nvPr/>
            </p:nvSpPr>
            <p:spPr bwMode="auto">
              <a:xfrm flipV="1">
                <a:off x="2399" y="1854"/>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271" name="Line 96"/>
              <p:cNvSpPr>
                <a:spLocks noChangeShapeType="1"/>
              </p:cNvSpPr>
              <p:nvPr/>
            </p:nvSpPr>
            <p:spPr bwMode="auto">
              <a:xfrm flipV="1">
                <a:off x="2399" y="1784"/>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272" name="Line 97"/>
              <p:cNvSpPr>
                <a:spLocks noChangeShapeType="1"/>
              </p:cNvSpPr>
              <p:nvPr/>
            </p:nvSpPr>
            <p:spPr bwMode="auto">
              <a:xfrm flipV="1">
                <a:off x="2399" y="1715"/>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273" name="Line 98"/>
              <p:cNvSpPr>
                <a:spLocks noChangeShapeType="1"/>
              </p:cNvSpPr>
              <p:nvPr/>
            </p:nvSpPr>
            <p:spPr bwMode="auto">
              <a:xfrm flipV="1">
                <a:off x="2399" y="1647"/>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274" name="Line 99"/>
              <p:cNvSpPr>
                <a:spLocks noChangeShapeType="1"/>
              </p:cNvSpPr>
              <p:nvPr/>
            </p:nvSpPr>
            <p:spPr bwMode="auto">
              <a:xfrm flipV="1">
                <a:off x="2399" y="1577"/>
                <a:ext cx="1" cy="34"/>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275" name="Line 100"/>
              <p:cNvSpPr>
                <a:spLocks noChangeShapeType="1"/>
              </p:cNvSpPr>
              <p:nvPr/>
            </p:nvSpPr>
            <p:spPr bwMode="auto">
              <a:xfrm flipV="1">
                <a:off x="2399" y="1509"/>
                <a:ext cx="1" cy="34"/>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276" name="Line 101"/>
              <p:cNvSpPr>
                <a:spLocks noChangeShapeType="1"/>
              </p:cNvSpPr>
              <p:nvPr/>
            </p:nvSpPr>
            <p:spPr bwMode="auto">
              <a:xfrm flipV="1">
                <a:off x="3137" y="3504"/>
                <a:ext cx="1" cy="34"/>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277" name="Line 102"/>
              <p:cNvSpPr>
                <a:spLocks noChangeShapeType="1"/>
              </p:cNvSpPr>
              <p:nvPr/>
            </p:nvSpPr>
            <p:spPr bwMode="auto">
              <a:xfrm flipV="1">
                <a:off x="3137" y="3435"/>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278" name="Line 103"/>
              <p:cNvSpPr>
                <a:spLocks noChangeShapeType="1"/>
              </p:cNvSpPr>
              <p:nvPr/>
            </p:nvSpPr>
            <p:spPr bwMode="auto">
              <a:xfrm flipV="1">
                <a:off x="3137" y="3367"/>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279" name="Line 104"/>
              <p:cNvSpPr>
                <a:spLocks noChangeShapeType="1"/>
              </p:cNvSpPr>
              <p:nvPr/>
            </p:nvSpPr>
            <p:spPr bwMode="auto">
              <a:xfrm flipV="1">
                <a:off x="3137" y="3298"/>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280" name="Line 105"/>
              <p:cNvSpPr>
                <a:spLocks noChangeShapeType="1"/>
              </p:cNvSpPr>
              <p:nvPr/>
            </p:nvSpPr>
            <p:spPr bwMode="auto">
              <a:xfrm flipV="1">
                <a:off x="3137" y="3229"/>
                <a:ext cx="1" cy="34"/>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281" name="Line 106"/>
              <p:cNvSpPr>
                <a:spLocks noChangeShapeType="1"/>
              </p:cNvSpPr>
              <p:nvPr/>
            </p:nvSpPr>
            <p:spPr bwMode="auto">
              <a:xfrm flipV="1">
                <a:off x="3137" y="3160"/>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282" name="Line 107"/>
              <p:cNvSpPr>
                <a:spLocks noChangeShapeType="1"/>
              </p:cNvSpPr>
              <p:nvPr/>
            </p:nvSpPr>
            <p:spPr bwMode="auto">
              <a:xfrm flipV="1">
                <a:off x="3137" y="3092"/>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283" name="Line 108"/>
              <p:cNvSpPr>
                <a:spLocks noChangeShapeType="1"/>
              </p:cNvSpPr>
              <p:nvPr/>
            </p:nvSpPr>
            <p:spPr bwMode="auto">
              <a:xfrm flipV="1">
                <a:off x="3137" y="3023"/>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284" name="Line 109"/>
              <p:cNvSpPr>
                <a:spLocks noChangeShapeType="1"/>
              </p:cNvSpPr>
              <p:nvPr/>
            </p:nvSpPr>
            <p:spPr bwMode="auto">
              <a:xfrm flipV="1">
                <a:off x="3137" y="2953"/>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285" name="Line 110"/>
              <p:cNvSpPr>
                <a:spLocks noChangeShapeType="1"/>
              </p:cNvSpPr>
              <p:nvPr/>
            </p:nvSpPr>
            <p:spPr bwMode="auto">
              <a:xfrm flipV="1">
                <a:off x="3137" y="2885"/>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286" name="Line 111"/>
              <p:cNvSpPr>
                <a:spLocks noChangeShapeType="1"/>
              </p:cNvSpPr>
              <p:nvPr/>
            </p:nvSpPr>
            <p:spPr bwMode="auto">
              <a:xfrm flipV="1">
                <a:off x="3137" y="2816"/>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287" name="Line 112"/>
              <p:cNvSpPr>
                <a:spLocks noChangeShapeType="1"/>
              </p:cNvSpPr>
              <p:nvPr/>
            </p:nvSpPr>
            <p:spPr bwMode="auto">
              <a:xfrm flipV="1">
                <a:off x="3137" y="2748"/>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288" name="Line 113"/>
              <p:cNvSpPr>
                <a:spLocks noChangeShapeType="1"/>
              </p:cNvSpPr>
              <p:nvPr/>
            </p:nvSpPr>
            <p:spPr bwMode="auto">
              <a:xfrm flipV="1">
                <a:off x="3137" y="2678"/>
                <a:ext cx="1" cy="34"/>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289" name="Line 114"/>
              <p:cNvSpPr>
                <a:spLocks noChangeShapeType="1"/>
              </p:cNvSpPr>
              <p:nvPr/>
            </p:nvSpPr>
            <p:spPr bwMode="auto">
              <a:xfrm flipV="1">
                <a:off x="3137" y="2610"/>
                <a:ext cx="1" cy="34"/>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290" name="Line 115"/>
              <p:cNvSpPr>
                <a:spLocks noChangeShapeType="1"/>
              </p:cNvSpPr>
              <p:nvPr/>
            </p:nvSpPr>
            <p:spPr bwMode="auto">
              <a:xfrm flipV="1">
                <a:off x="3137" y="2541"/>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291" name="Line 116"/>
              <p:cNvSpPr>
                <a:spLocks noChangeShapeType="1"/>
              </p:cNvSpPr>
              <p:nvPr/>
            </p:nvSpPr>
            <p:spPr bwMode="auto">
              <a:xfrm flipV="1">
                <a:off x="3137" y="2473"/>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292" name="Line 117"/>
              <p:cNvSpPr>
                <a:spLocks noChangeShapeType="1"/>
              </p:cNvSpPr>
              <p:nvPr/>
            </p:nvSpPr>
            <p:spPr bwMode="auto">
              <a:xfrm flipV="1">
                <a:off x="3137" y="2403"/>
                <a:ext cx="1" cy="34"/>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293" name="Line 118"/>
              <p:cNvSpPr>
                <a:spLocks noChangeShapeType="1"/>
              </p:cNvSpPr>
              <p:nvPr/>
            </p:nvSpPr>
            <p:spPr bwMode="auto">
              <a:xfrm flipV="1">
                <a:off x="3137" y="2334"/>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294" name="Line 119"/>
              <p:cNvSpPr>
                <a:spLocks noChangeShapeType="1"/>
              </p:cNvSpPr>
              <p:nvPr/>
            </p:nvSpPr>
            <p:spPr bwMode="auto">
              <a:xfrm flipV="1">
                <a:off x="3137" y="2266"/>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295" name="Line 120"/>
              <p:cNvSpPr>
                <a:spLocks noChangeShapeType="1"/>
              </p:cNvSpPr>
              <p:nvPr/>
            </p:nvSpPr>
            <p:spPr bwMode="auto">
              <a:xfrm flipV="1">
                <a:off x="3137" y="2196"/>
                <a:ext cx="1" cy="34"/>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296" name="Line 121"/>
              <p:cNvSpPr>
                <a:spLocks noChangeShapeType="1"/>
              </p:cNvSpPr>
              <p:nvPr/>
            </p:nvSpPr>
            <p:spPr bwMode="auto">
              <a:xfrm flipV="1">
                <a:off x="3137" y="2128"/>
                <a:ext cx="1" cy="34"/>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297" name="Line 122"/>
              <p:cNvSpPr>
                <a:spLocks noChangeShapeType="1"/>
              </p:cNvSpPr>
              <p:nvPr/>
            </p:nvSpPr>
            <p:spPr bwMode="auto">
              <a:xfrm flipV="1">
                <a:off x="3137" y="2059"/>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298" name="Line 123"/>
              <p:cNvSpPr>
                <a:spLocks noChangeShapeType="1"/>
              </p:cNvSpPr>
              <p:nvPr/>
            </p:nvSpPr>
            <p:spPr bwMode="auto">
              <a:xfrm flipV="1">
                <a:off x="3137" y="1991"/>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299" name="Line 124"/>
              <p:cNvSpPr>
                <a:spLocks noChangeShapeType="1"/>
              </p:cNvSpPr>
              <p:nvPr/>
            </p:nvSpPr>
            <p:spPr bwMode="auto">
              <a:xfrm flipV="1">
                <a:off x="3137" y="1922"/>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300" name="Line 125"/>
              <p:cNvSpPr>
                <a:spLocks noChangeShapeType="1"/>
              </p:cNvSpPr>
              <p:nvPr/>
            </p:nvSpPr>
            <p:spPr bwMode="auto">
              <a:xfrm flipV="1">
                <a:off x="3137" y="1854"/>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301" name="Line 126"/>
              <p:cNvSpPr>
                <a:spLocks noChangeShapeType="1"/>
              </p:cNvSpPr>
              <p:nvPr/>
            </p:nvSpPr>
            <p:spPr bwMode="auto">
              <a:xfrm flipV="1">
                <a:off x="3137" y="1784"/>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302" name="Line 127"/>
              <p:cNvSpPr>
                <a:spLocks noChangeShapeType="1"/>
              </p:cNvSpPr>
              <p:nvPr/>
            </p:nvSpPr>
            <p:spPr bwMode="auto">
              <a:xfrm flipV="1">
                <a:off x="3137" y="1715"/>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303" name="Line 128"/>
              <p:cNvSpPr>
                <a:spLocks noChangeShapeType="1"/>
              </p:cNvSpPr>
              <p:nvPr/>
            </p:nvSpPr>
            <p:spPr bwMode="auto">
              <a:xfrm flipV="1">
                <a:off x="3137" y="1647"/>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304" name="Line 129"/>
              <p:cNvSpPr>
                <a:spLocks noChangeShapeType="1"/>
              </p:cNvSpPr>
              <p:nvPr/>
            </p:nvSpPr>
            <p:spPr bwMode="auto">
              <a:xfrm flipV="1">
                <a:off x="3137" y="1577"/>
                <a:ext cx="1" cy="34"/>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305" name="Line 130"/>
              <p:cNvSpPr>
                <a:spLocks noChangeShapeType="1"/>
              </p:cNvSpPr>
              <p:nvPr/>
            </p:nvSpPr>
            <p:spPr bwMode="auto">
              <a:xfrm flipV="1">
                <a:off x="3137" y="1509"/>
                <a:ext cx="1" cy="34"/>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306" name="Line 131"/>
              <p:cNvSpPr>
                <a:spLocks noChangeShapeType="1"/>
              </p:cNvSpPr>
              <p:nvPr/>
            </p:nvSpPr>
            <p:spPr bwMode="auto">
              <a:xfrm flipV="1">
                <a:off x="3887" y="3504"/>
                <a:ext cx="1" cy="34"/>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307" name="Line 132"/>
              <p:cNvSpPr>
                <a:spLocks noChangeShapeType="1"/>
              </p:cNvSpPr>
              <p:nvPr/>
            </p:nvSpPr>
            <p:spPr bwMode="auto">
              <a:xfrm flipV="1">
                <a:off x="3887" y="3435"/>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308" name="Line 133"/>
              <p:cNvSpPr>
                <a:spLocks noChangeShapeType="1"/>
              </p:cNvSpPr>
              <p:nvPr/>
            </p:nvSpPr>
            <p:spPr bwMode="auto">
              <a:xfrm flipV="1">
                <a:off x="3887" y="3367"/>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309" name="Line 134"/>
              <p:cNvSpPr>
                <a:spLocks noChangeShapeType="1"/>
              </p:cNvSpPr>
              <p:nvPr/>
            </p:nvSpPr>
            <p:spPr bwMode="auto">
              <a:xfrm flipV="1">
                <a:off x="3887" y="3298"/>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310" name="Line 135"/>
              <p:cNvSpPr>
                <a:spLocks noChangeShapeType="1"/>
              </p:cNvSpPr>
              <p:nvPr/>
            </p:nvSpPr>
            <p:spPr bwMode="auto">
              <a:xfrm flipV="1">
                <a:off x="3887" y="3229"/>
                <a:ext cx="1" cy="34"/>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311" name="Line 136"/>
              <p:cNvSpPr>
                <a:spLocks noChangeShapeType="1"/>
              </p:cNvSpPr>
              <p:nvPr/>
            </p:nvSpPr>
            <p:spPr bwMode="auto">
              <a:xfrm flipV="1">
                <a:off x="3887" y="3160"/>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312" name="Line 137"/>
              <p:cNvSpPr>
                <a:spLocks noChangeShapeType="1"/>
              </p:cNvSpPr>
              <p:nvPr/>
            </p:nvSpPr>
            <p:spPr bwMode="auto">
              <a:xfrm flipV="1">
                <a:off x="3887" y="3092"/>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313" name="Line 138"/>
              <p:cNvSpPr>
                <a:spLocks noChangeShapeType="1"/>
              </p:cNvSpPr>
              <p:nvPr/>
            </p:nvSpPr>
            <p:spPr bwMode="auto">
              <a:xfrm flipV="1">
                <a:off x="3887" y="3023"/>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314" name="Line 139"/>
              <p:cNvSpPr>
                <a:spLocks noChangeShapeType="1"/>
              </p:cNvSpPr>
              <p:nvPr/>
            </p:nvSpPr>
            <p:spPr bwMode="auto">
              <a:xfrm flipV="1">
                <a:off x="3887" y="2953"/>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315" name="Line 140"/>
              <p:cNvSpPr>
                <a:spLocks noChangeShapeType="1"/>
              </p:cNvSpPr>
              <p:nvPr/>
            </p:nvSpPr>
            <p:spPr bwMode="auto">
              <a:xfrm flipV="1">
                <a:off x="3887" y="2885"/>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316" name="Line 141"/>
              <p:cNvSpPr>
                <a:spLocks noChangeShapeType="1"/>
              </p:cNvSpPr>
              <p:nvPr/>
            </p:nvSpPr>
            <p:spPr bwMode="auto">
              <a:xfrm flipV="1">
                <a:off x="3887" y="2816"/>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317" name="Line 142"/>
              <p:cNvSpPr>
                <a:spLocks noChangeShapeType="1"/>
              </p:cNvSpPr>
              <p:nvPr/>
            </p:nvSpPr>
            <p:spPr bwMode="auto">
              <a:xfrm flipV="1">
                <a:off x="3887" y="2748"/>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318" name="Line 143"/>
              <p:cNvSpPr>
                <a:spLocks noChangeShapeType="1"/>
              </p:cNvSpPr>
              <p:nvPr/>
            </p:nvSpPr>
            <p:spPr bwMode="auto">
              <a:xfrm flipV="1">
                <a:off x="3887" y="2678"/>
                <a:ext cx="1" cy="34"/>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319" name="Line 144"/>
              <p:cNvSpPr>
                <a:spLocks noChangeShapeType="1"/>
              </p:cNvSpPr>
              <p:nvPr/>
            </p:nvSpPr>
            <p:spPr bwMode="auto">
              <a:xfrm flipV="1">
                <a:off x="3887" y="2610"/>
                <a:ext cx="1" cy="34"/>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320" name="Line 145"/>
              <p:cNvSpPr>
                <a:spLocks noChangeShapeType="1"/>
              </p:cNvSpPr>
              <p:nvPr/>
            </p:nvSpPr>
            <p:spPr bwMode="auto">
              <a:xfrm flipV="1">
                <a:off x="3887" y="2541"/>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321" name="Line 146"/>
              <p:cNvSpPr>
                <a:spLocks noChangeShapeType="1"/>
              </p:cNvSpPr>
              <p:nvPr/>
            </p:nvSpPr>
            <p:spPr bwMode="auto">
              <a:xfrm flipV="1">
                <a:off x="3887" y="2473"/>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322" name="Line 147"/>
              <p:cNvSpPr>
                <a:spLocks noChangeShapeType="1"/>
              </p:cNvSpPr>
              <p:nvPr/>
            </p:nvSpPr>
            <p:spPr bwMode="auto">
              <a:xfrm flipV="1">
                <a:off x="3887" y="2403"/>
                <a:ext cx="1" cy="34"/>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323" name="Line 148"/>
              <p:cNvSpPr>
                <a:spLocks noChangeShapeType="1"/>
              </p:cNvSpPr>
              <p:nvPr/>
            </p:nvSpPr>
            <p:spPr bwMode="auto">
              <a:xfrm flipV="1">
                <a:off x="3887" y="2334"/>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324" name="Line 149"/>
              <p:cNvSpPr>
                <a:spLocks noChangeShapeType="1"/>
              </p:cNvSpPr>
              <p:nvPr/>
            </p:nvSpPr>
            <p:spPr bwMode="auto">
              <a:xfrm flipV="1">
                <a:off x="3887" y="2266"/>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325" name="Line 150"/>
              <p:cNvSpPr>
                <a:spLocks noChangeShapeType="1"/>
              </p:cNvSpPr>
              <p:nvPr/>
            </p:nvSpPr>
            <p:spPr bwMode="auto">
              <a:xfrm flipV="1">
                <a:off x="3887" y="2196"/>
                <a:ext cx="1" cy="34"/>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326" name="Line 151"/>
              <p:cNvSpPr>
                <a:spLocks noChangeShapeType="1"/>
              </p:cNvSpPr>
              <p:nvPr/>
            </p:nvSpPr>
            <p:spPr bwMode="auto">
              <a:xfrm flipV="1">
                <a:off x="3887" y="2128"/>
                <a:ext cx="1" cy="34"/>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327" name="Line 152"/>
              <p:cNvSpPr>
                <a:spLocks noChangeShapeType="1"/>
              </p:cNvSpPr>
              <p:nvPr/>
            </p:nvSpPr>
            <p:spPr bwMode="auto">
              <a:xfrm flipV="1">
                <a:off x="3887" y="2059"/>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328" name="Line 153"/>
              <p:cNvSpPr>
                <a:spLocks noChangeShapeType="1"/>
              </p:cNvSpPr>
              <p:nvPr/>
            </p:nvSpPr>
            <p:spPr bwMode="auto">
              <a:xfrm flipV="1">
                <a:off x="3887" y="1991"/>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329" name="Line 154"/>
              <p:cNvSpPr>
                <a:spLocks noChangeShapeType="1"/>
              </p:cNvSpPr>
              <p:nvPr/>
            </p:nvSpPr>
            <p:spPr bwMode="auto">
              <a:xfrm flipV="1">
                <a:off x="3887" y="1922"/>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330" name="Line 155"/>
              <p:cNvSpPr>
                <a:spLocks noChangeShapeType="1"/>
              </p:cNvSpPr>
              <p:nvPr/>
            </p:nvSpPr>
            <p:spPr bwMode="auto">
              <a:xfrm flipV="1">
                <a:off x="3887" y="1854"/>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331" name="Line 156"/>
              <p:cNvSpPr>
                <a:spLocks noChangeShapeType="1"/>
              </p:cNvSpPr>
              <p:nvPr/>
            </p:nvSpPr>
            <p:spPr bwMode="auto">
              <a:xfrm flipV="1">
                <a:off x="3887" y="1784"/>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332" name="Line 157"/>
              <p:cNvSpPr>
                <a:spLocks noChangeShapeType="1"/>
              </p:cNvSpPr>
              <p:nvPr/>
            </p:nvSpPr>
            <p:spPr bwMode="auto">
              <a:xfrm flipV="1">
                <a:off x="3887" y="1715"/>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333" name="Line 158"/>
              <p:cNvSpPr>
                <a:spLocks noChangeShapeType="1"/>
              </p:cNvSpPr>
              <p:nvPr/>
            </p:nvSpPr>
            <p:spPr bwMode="auto">
              <a:xfrm flipV="1">
                <a:off x="3887" y="1647"/>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334" name="Line 159"/>
              <p:cNvSpPr>
                <a:spLocks noChangeShapeType="1"/>
              </p:cNvSpPr>
              <p:nvPr/>
            </p:nvSpPr>
            <p:spPr bwMode="auto">
              <a:xfrm flipV="1">
                <a:off x="3887" y="1577"/>
                <a:ext cx="1" cy="34"/>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335" name="Line 160"/>
              <p:cNvSpPr>
                <a:spLocks noChangeShapeType="1"/>
              </p:cNvSpPr>
              <p:nvPr/>
            </p:nvSpPr>
            <p:spPr bwMode="auto">
              <a:xfrm flipV="1">
                <a:off x="3887" y="1509"/>
                <a:ext cx="1" cy="34"/>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336" name="Line 161"/>
              <p:cNvSpPr>
                <a:spLocks noChangeShapeType="1"/>
              </p:cNvSpPr>
              <p:nvPr/>
            </p:nvSpPr>
            <p:spPr bwMode="auto">
              <a:xfrm flipV="1">
                <a:off x="4625" y="3504"/>
                <a:ext cx="1" cy="34"/>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337" name="Line 162"/>
              <p:cNvSpPr>
                <a:spLocks noChangeShapeType="1"/>
              </p:cNvSpPr>
              <p:nvPr/>
            </p:nvSpPr>
            <p:spPr bwMode="auto">
              <a:xfrm flipV="1">
                <a:off x="4625" y="3435"/>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338" name="Line 163"/>
              <p:cNvSpPr>
                <a:spLocks noChangeShapeType="1"/>
              </p:cNvSpPr>
              <p:nvPr/>
            </p:nvSpPr>
            <p:spPr bwMode="auto">
              <a:xfrm flipV="1">
                <a:off x="4625" y="3367"/>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339" name="Line 164"/>
              <p:cNvSpPr>
                <a:spLocks noChangeShapeType="1"/>
              </p:cNvSpPr>
              <p:nvPr/>
            </p:nvSpPr>
            <p:spPr bwMode="auto">
              <a:xfrm flipV="1">
                <a:off x="4625" y="3298"/>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340" name="Line 165"/>
              <p:cNvSpPr>
                <a:spLocks noChangeShapeType="1"/>
              </p:cNvSpPr>
              <p:nvPr/>
            </p:nvSpPr>
            <p:spPr bwMode="auto">
              <a:xfrm flipV="1">
                <a:off x="4625" y="3229"/>
                <a:ext cx="1" cy="34"/>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341" name="Line 166"/>
              <p:cNvSpPr>
                <a:spLocks noChangeShapeType="1"/>
              </p:cNvSpPr>
              <p:nvPr/>
            </p:nvSpPr>
            <p:spPr bwMode="auto">
              <a:xfrm flipV="1">
                <a:off x="4625" y="3160"/>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342" name="Line 167"/>
              <p:cNvSpPr>
                <a:spLocks noChangeShapeType="1"/>
              </p:cNvSpPr>
              <p:nvPr/>
            </p:nvSpPr>
            <p:spPr bwMode="auto">
              <a:xfrm flipV="1">
                <a:off x="4625" y="3092"/>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343" name="Line 168"/>
              <p:cNvSpPr>
                <a:spLocks noChangeShapeType="1"/>
              </p:cNvSpPr>
              <p:nvPr/>
            </p:nvSpPr>
            <p:spPr bwMode="auto">
              <a:xfrm flipV="1">
                <a:off x="4625" y="3023"/>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344" name="Line 169"/>
              <p:cNvSpPr>
                <a:spLocks noChangeShapeType="1"/>
              </p:cNvSpPr>
              <p:nvPr/>
            </p:nvSpPr>
            <p:spPr bwMode="auto">
              <a:xfrm flipV="1">
                <a:off x="4625" y="2953"/>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345" name="Line 170"/>
              <p:cNvSpPr>
                <a:spLocks noChangeShapeType="1"/>
              </p:cNvSpPr>
              <p:nvPr/>
            </p:nvSpPr>
            <p:spPr bwMode="auto">
              <a:xfrm flipV="1">
                <a:off x="4625" y="2885"/>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346" name="Line 171"/>
              <p:cNvSpPr>
                <a:spLocks noChangeShapeType="1"/>
              </p:cNvSpPr>
              <p:nvPr/>
            </p:nvSpPr>
            <p:spPr bwMode="auto">
              <a:xfrm flipV="1">
                <a:off x="4625" y="2816"/>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347" name="Line 172"/>
              <p:cNvSpPr>
                <a:spLocks noChangeShapeType="1"/>
              </p:cNvSpPr>
              <p:nvPr/>
            </p:nvSpPr>
            <p:spPr bwMode="auto">
              <a:xfrm flipV="1">
                <a:off x="4625" y="2748"/>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348" name="Line 173"/>
              <p:cNvSpPr>
                <a:spLocks noChangeShapeType="1"/>
              </p:cNvSpPr>
              <p:nvPr/>
            </p:nvSpPr>
            <p:spPr bwMode="auto">
              <a:xfrm flipV="1">
                <a:off x="4625" y="2678"/>
                <a:ext cx="1" cy="34"/>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349" name="Line 174"/>
              <p:cNvSpPr>
                <a:spLocks noChangeShapeType="1"/>
              </p:cNvSpPr>
              <p:nvPr/>
            </p:nvSpPr>
            <p:spPr bwMode="auto">
              <a:xfrm flipV="1">
                <a:off x="4625" y="2610"/>
                <a:ext cx="1" cy="34"/>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350" name="Line 175"/>
              <p:cNvSpPr>
                <a:spLocks noChangeShapeType="1"/>
              </p:cNvSpPr>
              <p:nvPr/>
            </p:nvSpPr>
            <p:spPr bwMode="auto">
              <a:xfrm flipV="1">
                <a:off x="4625" y="2541"/>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351" name="Line 176"/>
              <p:cNvSpPr>
                <a:spLocks noChangeShapeType="1"/>
              </p:cNvSpPr>
              <p:nvPr/>
            </p:nvSpPr>
            <p:spPr bwMode="auto">
              <a:xfrm flipV="1">
                <a:off x="4625" y="2473"/>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352" name="Line 177"/>
              <p:cNvSpPr>
                <a:spLocks noChangeShapeType="1"/>
              </p:cNvSpPr>
              <p:nvPr/>
            </p:nvSpPr>
            <p:spPr bwMode="auto">
              <a:xfrm flipV="1">
                <a:off x="4625" y="2403"/>
                <a:ext cx="1" cy="34"/>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353" name="Line 178"/>
              <p:cNvSpPr>
                <a:spLocks noChangeShapeType="1"/>
              </p:cNvSpPr>
              <p:nvPr/>
            </p:nvSpPr>
            <p:spPr bwMode="auto">
              <a:xfrm flipV="1">
                <a:off x="4625" y="2334"/>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354" name="Line 179"/>
              <p:cNvSpPr>
                <a:spLocks noChangeShapeType="1"/>
              </p:cNvSpPr>
              <p:nvPr/>
            </p:nvSpPr>
            <p:spPr bwMode="auto">
              <a:xfrm flipV="1">
                <a:off x="4625" y="2266"/>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355" name="Line 180"/>
              <p:cNvSpPr>
                <a:spLocks noChangeShapeType="1"/>
              </p:cNvSpPr>
              <p:nvPr/>
            </p:nvSpPr>
            <p:spPr bwMode="auto">
              <a:xfrm flipV="1">
                <a:off x="4625" y="2196"/>
                <a:ext cx="1" cy="34"/>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356" name="Line 181"/>
              <p:cNvSpPr>
                <a:spLocks noChangeShapeType="1"/>
              </p:cNvSpPr>
              <p:nvPr/>
            </p:nvSpPr>
            <p:spPr bwMode="auto">
              <a:xfrm flipV="1">
                <a:off x="4625" y="2128"/>
                <a:ext cx="1" cy="34"/>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357" name="Line 182"/>
              <p:cNvSpPr>
                <a:spLocks noChangeShapeType="1"/>
              </p:cNvSpPr>
              <p:nvPr/>
            </p:nvSpPr>
            <p:spPr bwMode="auto">
              <a:xfrm flipV="1">
                <a:off x="4625" y="2059"/>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358" name="Line 183"/>
              <p:cNvSpPr>
                <a:spLocks noChangeShapeType="1"/>
              </p:cNvSpPr>
              <p:nvPr/>
            </p:nvSpPr>
            <p:spPr bwMode="auto">
              <a:xfrm flipV="1">
                <a:off x="4625" y="1991"/>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359" name="Line 184"/>
              <p:cNvSpPr>
                <a:spLocks noChangeShapeType="1"/>
              </p:cNvSpPr>
              <p:nvPr/>
            </p:nvSpPr>
            <p:spPr bwMode="auto">
              <a:xfrm flipV="1">
                <a:off x="4625" y="1922"/>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360" name="Line 185"/>
              <p:cNvSpPr>
                <a:spLocks noChangeShapeType="1"/>
              </p:cNvSpPr>
              <p:nvPr/>
            </p:nvSpPr>
            <p:spPr bwMode="auto">
              <a:xfrm flipV="1">
                <a:off x="4625" y="1854"/>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361" name="Line 186"/>
              <p:cNvSpPr>
                <a:spLocks noChangeShapeType="1"/>
              </p:cNvSpPr>
              <p:nvPr/>
            </p:nvSpPr>
            <p:spPr bwMode="auto">
              <a:xfrm flipV="1">
                <a:off x="4625" y="1784"/>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362" name="Line 187"/>
              <p:cNvSpPr>
                <a:spLocks noChangeShapeType="1"/>
              </p:cNvSpPr>
              <p:nvPr/>
            </p:nvSpPr>
            <p:spPr bwMode="auto">
              <a:xfrm flipV="1">
                <a:off x="4625" y="1715"/>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363" name="Line 188"/>
              <p:cNvSpPr>
                <a:spLocks noChangeShapeType="1"/>
              </p:cNvSpPr>
              <p:nvPr/>
            </p:nvSpPr>
            <p:spPr bwMode="auto">
              <a:xfrm flipV="1">
                <a:off x="4625" y="1647"/>
                <a:ext cx="1" cy="33"/>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364" name="Line 189"/>
              <p:cNvSpPr>
                <a:spLocks noChangeShapeType="1"/>
              </p:cNvSpPr>
              <p:nvPr/>
            </p:nvSpPr>
            <p:spPr bwMode="auto">
              <a:xfrm flipV="1">
                <a:off x="4625" y="1577"/>
                <a:ext cx="1" cy="34"/>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365" name="Line 190"/>
              <p:cNvSpPr>
                <a:spLocks noChangeShapeType="1"/>
              </p:cNvSpPr>
              <p:nvPr/>
            </p:nvSpPr>
            <p:spPr bwMode="auto">
              <a:xfrm flipV="1">
                <a:off x="4625" y="1509"/>
                <a:ext cx="1" cy="34"/>
              </a:xfrm>
              <a:prstGeom prst="line">
                <a:avLst/>
              </a:prstGeom>
              <a:noFill/>
              <a:ln w="9525"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grpSp>
        <p:grpSp>
          <p:nvGrpSpPr>
            <p:cNvPr id="6" name="Group 436"/>
            <p:cNvGrpSpPr/>
            <p:nvPr/>
          </p:nvGrpSpPr>
          <p:grpSpPr bwMode="auto">
            <a:xfrm>
              <a:off x="1798812" y="1025501"/>
              <a:ext cx="5827712" cy="2589212"/>
              <a:chOff x="961" y="1495"/>
              <a:chExt cx="3671" cy="1631"/>
            </a:xfrm>
          </p:grpSpPr>
          <p:sp>
            <p:nvSpPr>
              <p:cNvPr id="8" name="Line 197"/>
              <p:cNvSpPr>
                <a:spLocks noChangeShapeType="1"/>
              </p:cNvSpPr>
              <p:nvPr/>
            </p:nvSpPr>
            <p:spPr bwMode="auto">
              <a:xfrm>
                <a:off x="961" y="1495"/>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9" name="Line 198"/>
              <p:cNvSpPr>
                <a:spLocks noChangeShapeType="1"/>
              </p:cNvSpPr>
              <p:nvPr/>
            </p:nvSpPr>
            <p:spPr bwMode="auto">
              <a:xfrm>
                <a:off x="1033" y="1495"/>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10" name="Line 199"/>
              <p:cNvSpPr>
                <a:spLocks noChangeShapeType="1"/>
              </p:cNvSpPr>
              <p:nvPr/>
            </p:nvSpPr>
            <p:spPr bwMode="auto">
              <a:xfrm>
                <a:off x="1104" y="1495"/>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11" name="Line 200"/>
              <p:cNvSpPr>
                <a:spLocks noChangeShapeType="1"/>
              </p:cNvSpPr>
              <p:nvPr/>
            </p:nvSpPr>
            <p:spPr bwMode="auto">
              <a:xfrm>
                <a:off x="1175" y="1495"/>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12" name="Line 201"/>
              <p:cNvSpPr>
                <a:spLocks noChangeShapeType="1"/>
              </p:cNvSpPr>
              <p:nvPr/>
            </p:nvSpPr>
            <p:spPr bwMode="auto">
              <a:xfrm>
                <a:off x="1246" y="1495"/>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13" name="Line 202"/>
              <p:cNvSpPr>
                <a:spLocks noChangeShapeType="1"/>
              </p:cNvSpPr>
              <p:nvPr/>
            </p:nvSpPr>
            <p:spPr bwMode="auto">
              <a:xfrm>
                <a:off x="1319" y="1495"/>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14" name="Line 203"/>
              <p:cNvSpPr>
                <a:spLocks noChangeShapeType="1"/>
              </p:cNvSpPr>
              <p:nvPr/>
            </p:nvSpPr>
            <p:spPr bwMode="auto">
              <a:xfrm>
                <a:off x="1390" y="1495"/>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15" name="Line 204"/>
              <p:cNvSpPr>
                <a:spLocks noChangeShapeType="1"/>
              </p:cNvSpPr>
              <p:nvPr/>
            </p:nvSpPr>
            <p:spPr bwMode="auto">
              <a:xfrm>
                <a:off x="1461" y="1495"/>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16" name="Line 205"/>
              <p:cNvSpPr>
                <a:spLocks noChangeShapeType="1"/>
              </p:cNvSpPr>
              <p:nvPr/>
            </p:nvSpPr>
            <p:spPr bwMode="auto">
              <a:xfrm>
                <a:off x="1532" y="1495"/>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17" name="Line 206"/>
              <p:cNvSpPr>
                <a:spLocks noChangeShapeType="1"/>
              </p:cNvSpPr>
              <p:nvPr/>
            </p:nvSpPr>
            <p:spPr bwMode="auto">
              <a:xfrm>
                <a:off x="1602" y="1495"/>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18" name="Line 207"/>
              <p:cNvSpPr>
                <a:spLocks noChangeShapeType="1"/>
              </p:cNvSpPr>
              <p:nvPr/>
            </p:nvSpPr>
            <p:spPr bwMode="auto">
              <a:xfrm>
                <a:off x="1675" y="1495"/>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19" name="Line 208"/>
              <p:cNvSpPr>
                <a:spLocks noChangeShapeType="1"/>
              </p:cNvSpPr>
              <p:nvPr/>
            </p:nvSpPr>
            <p:spPr bwMode="auto">
              <a:xfrm>
                <a:off x="1746" y="1495"/>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20" name="Line 209"/>
              <p:cNvSpPr>
                <a:spLocks noChangeShapeType="1"/>
              </p:cNvSpPr>
              <p:nvPr/>
            </p:nvSpPr>
            <p:spPr bwMode="auto">
              <a:xfrm>
                <a:off x="1817" y="1495"/>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21" name="Line 210"/>
              <p:cNvSpPr>
                <a:spLocks noChangeShapeType="1"/>
              </p:cNvSpPr>
              <p:nvPr/>
            </p:nvSpPr>
            <p:spPr bwMode="auto">
              <a:xfrm>
                <a:off x="1888" y="1495"/>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22" name="Line 211"/>
              <p:cNvSpPr>
                <a:spLocks noChangeShapeType="1"/>
              </p:cNvSpPr>
              <p:nvPr/>
            </p:nvSpPr>
            <p:spPr bwMode="auto">
              <a:xfrm>
                <a:off x="1960" y="1495"/>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23" name="Line 212"/>
              <p:cNvSpPr>
                <a:spLocks noChangeShapeType="1"/>
              </p:cNvSpPr>
              <p:nvPr/>
            </p:nvSpPr>
            <p:spPr bwMode="auto">
              <a:xfrm>
                <a:off x="2031" y="1495"/>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24" name="Line 213"/>
              <p:cNvSpPr>
                <a:spLocks noChangeShapeType="1"/>
              </p:cNvSpPr>
              <p:nvPr/>
            </p:nvSpPr>
            <p:spPr bwMode="auto">
              <a:xfrm>
                <a:off x="2102" y="1495"/>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25" name="Line 214"/>
              <p:cNvSpPr>
                <a:spLocks noChangeShapeType="1"/>
              </p:cNvSpPr>
              <p:nvPr/>
            </p:nvSpPr>
            <p:spPr bwMode="auto">
              <a:xfrm>
                <a:off x="2173" y="1495"/>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26" name="Line 215"/>
              <p:cNvSpPr>
                <a:spLocks noChangeShapeType="1"/>
              </p:cNvSpPr>
              <p:nvPr/>
            </p:nvSpPr>
            <p:spPr bwMode="auto">
              <a:xfrm>
                <a:off x="2244" y="1495"/>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27" name="Line 216"/>
              <p:cNvSpPr>
                <a:spLocks noChangeShapeType="1"/>
              </p:cNvSpPr>
              <p:nvPr/>
            </p:nvSpPr>
            <p:spPr bwMode="auto">
              <a:xfrm>
                <a:off x="2316" y="1495"/>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28" name="Line 217"/>
              <p:cNvSpPr>
                <a:spLocks noChangeShapeType="1"/>
              </p:cNvSpPr>
              <p:nvPr/>
            </p:nvSpPr>
            <p:spPr bwMode="auto">
              <a:xfrm>
                <a:off x="2387" y="1495"/>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29" name="Line 218"/>
              <p:cNvSpPr>
                <a:spLocks noChangeShapeType="1"/>
              </p:cNvSpPr>
              <p:nvPr/>
            </p:nvSpPr>
            <p:spPr bwMode="auto">
              <a:xfrm>
                <a:off x="2458" y="1495"/>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30" name="Line 219"/>
              <p:cNvSpPr>
                <a:spLocks noChangeShapeType="1"/>
              </p:cNvSpPr>
              <p:nvPr/>
            </p:nvSpPr>
            <p:spPr bwMode="auto">
              <a:xfrm>
                <a:off x="2529" y="1495"/>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31" name="Line 220"/>
              <p:cNvSpPr>
                <a:spLocks noChangeShapeType="1"/>
              </p:cNvSpPr>
              <p:nvPr/>
            </p:nvSpPr>
            <p:spPr bwMode="auto">
              <a:xfrm>
                <a:off x="2602" y="1495"/>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32" name="Line 221"/>
              <p:cNvSpPr>
                <a:spLocks noChangeShapeType="1"/>
              </p:cNvSpPr>
              <p:nvPr/>
            </p:nvSpPr>
            <p:spPr bwMode="auto">
              <a:xfrm>
                <a:off x="2673" y="1495"/>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33" name="Line 222"/>
              <p:cNvSpPr>
                <a:spLocks noChangeShapeType="1"/>
              </p:cNvSpPr>
              <p:nvPr/>
            </p:nvSpPr>
            <p:spPr bwMode="auto">
              <a:xfrm>
                <a:off x="2744" y="1495"/>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34" name="Line 223"/>
              <p:cNvSpPr>
                <a:spLocks noChangeShapeType="1"/>
              </p:cNvSpPr>
              <p:nvPr/>
            </p:nvSpPr>
            <p:spPr bwMode="auto">
              <a:xfrm>
                <a:off x="2814" y="1495"/>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35" name="Line 224"/>
              <p:cNvSpPr>
                <a:spLocks noChangeShapeType="1"/>
              </p:cNvSpPr>
              <p:nvPr/>
            </p:nvSpPr>
            <p:spPr bwMode="auto">
              <a:xfrm>
                <a:off x="2887" y="1495"/>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36" name="Line 225"/>
              <p:cNvSpPr>
                <a:spLocks noChangeShapeType="1"/>
              </p:cNvSpPr>
              <p:nvPr/>
            </p:nvSpPr>
            <p:spPr bwMode="auto">
              <a:xfrm>
                <a:off x="2958" y="1495"/>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37" name="Line 226"/>
              <p:cNvSpPr>
                <a:spLocks noChangeShapeType="1"/>
              </p:cNvSpPr>
              <p:nvPr/>
            </p:nvSpPr>
            <p:spPr bwMode="auto">
              <a:xfrm>
                <a:off x="3029" y="1495"/>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38" name="Line 227"/>
              <p:cNvSpPr>
                <a:spLocks noChangeShapeType="1"/>
              </p:cNvSpPr>
              <p:nvPr/>
            </p:nvSpPr>
            <p:spPr bwMode="auto">
              <a:xfrm>
                <a:off x="3100" y="1495"/>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39" name="Line 228"/>
              <p:cNvSpPr>
                <a:spLocks noChangeShapeType="1"/>
              </p:cNvSpPr>
              <p:nvPr/>
            </p:nvSpPr>
            <p:spPr bwMode="auto">
              <a:xfrm>
                <a:off x="3171" y="1495"/>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40" name="Line 229"/>
              <p:cNvSpPr>
                <a:spLocks noChangeShapeType="1"/>
              </p:cNvSpPr>
              <p:nvPr/>
            </p:nvSpPr>
            <p:spPr bwMode="auto">
              <a:xfrm>
                <a:off x="3243" y="1495"/>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41" name="Line 230"/>
              <p:cNvSpPr>
                <a:spLocks noChangeShapeType="1"/>
              </p:cNvSpPr>
              <p:nvPr/>
            </p:nvSpPr>
            <p:spPr bwMode="auto">
              <a:xfrm>
                <a:off x="3314" y="1495"/>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42" name="Line 231"/>
              <p:cNvSpPr>
                <a:spLocks noChangeShapeType="1"/>
              </p:cNvSpPr>
              <p:nvPr/>
            </p:nvSpPr>
            <p:spPr bwMode="auto">
              <a:xfrm>
                <a:off x="3385" y="1495"/>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43" name="Line 232"/>
              <p:cNvSpPr>
                <a:spLocks noChangeShapeType="1"/>
              </p:cNvSpPr>
              <p:nvPr/>
            </p:nvSpPr>
            <p:spPr bwMode="auto">
              <a:xfrm>
                <a:off x="3456" y="1495"/>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44" name="Line 233"/>
              <p:cNvSpPr>
                <a:spLocks noChangeShapeType="1"/>
              </p:cNvSpPr>
              <p:nvPr/>
            </p:nvSpPr>
            <p:spPr bwMode="auto">
              <a:xfrm>
                <a:off x="3528" y="1495"/>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45" name="Line 234"/>
              <p:cNvSpPr>
                <a:spLocks noChangeShapeType="1"/>
              </p:cNvSpPr>
              <p:nvPr/>
            </p:nvSpPr>
            <p:spPr bwMode="auto">
              <a:xfrm>
                <a:off x="3599" y="1495"/>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46" name="Line 235"/>
              <p:cNvSpPr>
                <a:spLocks noChangeShapeType="1"/>
              </p:cNvSpPr>
              <p:nvPr/>
            </p:nvSpPr>
            <p:spPr bwMode="auto">
              <a:xfrm>
                <a:off x="3670" y="1495"/>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47" name="Line 236"/>
              <p:cNvSpPr>
                <a:spLocks noChangeShapeType="1"/>
              </p:cNvSpPr>
              <p:nvPr/>
            </p:nvSpPr>
            <p:spPr bwMode="auto">
              <a:xfrm>
                <a:off x="3741" y="1495"/>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48" name="Line 237"/>
              <p:cNvSpPr>
                <a:spLocks noChangeShapeType="1"/>
              </p:cNvSpPr>
              <p:nvPr/>
            </p:nvSpPr>
            <p:spPr bwMode="auto">
              <a:xfrm>
                <a:off x="3812" y="1495"/>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49" name="Line 238"/>
              <p:cNvSpPr>
                <a:spLocks noChangeShapeType="1"/>
              </p:cNvSpPr>
              <p:nvPr/>
            </p:nvSpPr>
            <p:spPr bwMode="auto">
              <a:xfrm>
                <a:off x="3885" y="1495"/>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50" name="Line 239"/>
              <p:cNvSpPr>
                <a:spLocks noChangeShapeType="1"/>
              </p:cNvSpPr>
              <p:nvPr/>
            </p:nvSpPr>
            <p:spPr bwMode="auto">
              <a:xfrm>
                <a:off x="3955" y="1495"/>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51" name="Line 240"/>
              <p:cNvSpPr>
                <a:spLocks noChangeShapeType="1"/>
              </p:cNvSpPr>
              <p:nvPr/>
            </p:nvSpPr>
            <p:spPr bwMode="auto">
              <a:xfrm>
                <a:off x="4026" y="1495"/>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52" name="Line 241"/>
              <p:cNvSpPr>
                <a:spLocks noChangeShapeType="1"/>
              </p:cNvSpPr>
              <p:nvPr/>
            </p:nvSpPr>
            <p:spPr bwMode="auto">
              <a:xfrm>
                <a:off x="4097" y="1495"/>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53" name="Line 242"/>
              <p:cNvSpPr>
                <a:spLocks noChangeShapeType="1"/>
              </p:cNvSpPr>
              <p:nvPr/>
            </p:nvSpPr>
            <p:spPr bwMode="auto">
              <a:xfrm>
                <a:off x="4170" y="1495"/>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54" name="Line 243"/>
              <p:cNvSpPr>
                <a:spLocks noChangeShapeType="1"/>
              </p:cNvSpPr>
              <p:nvPr/>
            </p:nvSpPr>
            <p:spPr bwMode="auto">
              <a:xfrm>
                <a:off x="4241" y="1495"/>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55" name="Line 244"/>
              <p:cNvSpPr>
                <a:spLocks noChangeShapeType="1"/>
              </p:cNvSpPr>
              <p:nvPr/>
            </p:nvSpPr>
            <p:spPr bwMode="auto">
              <a:xfrm>
                <a:off x="4312" y="1495"/>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56" name="Line 245"/>
              <p:cNvSpPr>
                <a:spLocks noChangeShapeType="1"/>
              </p:cNvSpPr>
              <p:nvPr/>
            </p:nvSpPr>
            <p:spPr bwMode="auto">
              <a:xfrm>
                <a:off x="4383" y="1495"/>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57" name="Line 246"/>
              <p:cNvSpPr>
                <a:spLocks noChangeShapeType="1"/>
              </p:cNvSpPr>
              <p:nvPr/>
            </p:nvSpPr>
            <p:spPr bwMode="auto">
              <a:xfrm>
                <a:off x="4455" y="1495"/>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58" name="Line 247"/>
              <p:cNvSpPr>
                <a:spLocks noChangeShapeType="1"/>
              </p:cNvSpPr>
              <p:nvPr/>
            </p:nvSpPr>
            <p:spPr bwMode="auto">
              <a:xfrm>
                <a:off x="4526" y="1495"/>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59" name="Line 248"/>
              <p:cNvSpPr>
                <a:spLocks noChangeShapeType="1"/>
              </p:cNvSpPr>
              <p:nvPr/>
            </p:nvSpPr>
            <p:spPr bwMode="auto">
              <a:xfrm>
                <a:off x="4597" y="1495"/>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60" name="Line 256"/>
              <p:cNvSpPr>
                <a:spLocks noChangeShapeType="1"/>
              </p:cNvSpPr>
              <p:nvPr/>
            </p:nvSpPr>
            <p:spPr bwMode="auto">
              <a:xfrm>
                <a:off x="961" y="2039"/>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61" name="Line 257"/>
              <p:cNvSpPr>
                <a:spLocks noChangeShapeType="1"/>
              </p:cNvSpPr>
              <p:nvPr/>
            </p:nvSpPr>
            <p:spPr bwMode="auto">
              <a:xfrm>
                <a:off x="1033" y="2039"/>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62" name="Line 258"/>
              <p:cNvSpPr>
                <a:spLocks noChangeShapeType="1"/>
              </p:cNvSpPr>
              <p:nvPr/>
            </p:nvSpPr>
            <p:spPr bwMode="auto">
              <a:xfrm>
                <a:off x="1104" y="2039"/>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63" name="Line 259"/>
              <p:cNvSpPr>
                <a:spLocks noChangeShapeType="1"/>
              </p:cNvSpPr>
              <p:nvPr/>
            </p:nvSpPr>
            <p:spPr bwMode="auto">
              <a:xfrm>
                <a:off x="1175" y="2039"/>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64" name="Line 260"/>
              <p:cNvSpPr>
                <a:spLocks noChangeShapeType="1"/>
              </p:cNvSpPr>
              <p:nvPr/>
            </p:nvSpPr>
            <p:spPr bwMode="auto">
              <a:xfrm>
                <a:off x="1246" y="2039"/>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65" name="Line 261"/>
              <p:cNvSpPr>
                <a:spLocks noChangeShapeType="1"/>
              </p:cNvSpPr>
              <p:nvPr/>
            </p:nvSpPr>
            <p:spPr bwMode="auto">
              <a:xfrm>
                <a:off x="1319" y="2039"/>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66" name="Line 262"/>
              <p:cNvSpPr>
                <a:spLocks noChangeShapeType="1"/>
              </p:cNvSpPr>
              <p:nvPr/>
            </p:nvSpPr>
            <p:spPr bwMode="auto">
              <a:xfrm>
                <a:off x="1390" y="2039"/>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67" name="Line 263"/>
              <p:cNvSpPr>
                <a:spLocks noChangeShapeType="1"/>
              </p:cNvSpPr>
              <p:nvPr/>
            </p:nvSpPr>
            <p:spPr bwMode="auto">
              <a:xfrm>
                <a:off x="1461" y="2039"/>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68" name="Line 264"/>
              <p:cNvSpPr>
                <a:spLocks noChangeShapeType="1"/>
              </p:cNvSpPr>
              <p:nvPr/>
            </p:nvSpPr>
            <p:spPr bwMode="auto">
              <a:xfrm>
                <a:off x="1532" y="2039"/>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69" name="Line 265"/>
              <p:cNvSpPr>
                <a:spLocks noChangeShapeType="1"/>
              </p:cNvSpPr>
              <p:nvPr/>
            </p:nvSpPr>
            <p:spPr bwMode="auto">
              <a:xfrm>
                <a:off x="1602" y="2039"/>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70" name="Line 266"/>
              <p:cNvSpPr>
                <a:spLocks noChangeShapeType="1"/>
              </p:cNvSpPr>
              <p:nvPr/>
            </p:nvSpPr>
            <p:spPr bwMode="auto">
              <a:xfrm>
                <a:off x="1675" y="2039"/>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71" name="Line 267"/>
              <p:cNvSpPr>
                <a:spLocks noChangeShapeType="1"/>
              </p:cNvSpPr>
              <p:nvPr/>
            </p:nvSpPr>
            <p:spPr bwMode="auto">
              <a:xfrm>
                <a:off x="1746" y="2039"/>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72" name="Line 268"/>
              <p:cNvSpPr>
                <a:spLocks noChangeShapeType="1"/>
              </p:cNvSpPr>
              <p:nvPr/>
            </p:nvSpPr>
            <p:spPr bwMode="auto">
              <a:xfrm>
                <a:off x="1817" y="2039"/>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73" name="Line 269"/>
              <p:cNvSpPr>
                <a:spLocks noChangeShapeType="1"/>
              </p:cNvSpPr>
              <p:nvPr/>
            </p:nvSpPr>
            <p:spPr bwMode="auto">
              <a:xfrm>
                <a:off x="1888" y="2039"/>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74" name="Line 270"/>
              <p:cNvSpPr>
                <a:spLocks noChangeShapeType="1"/>
              </p:cNvSpPr>
              <p:nvPr/>
            </p:nvSpPr>
            <p:spPr bwMode="auto">
              <a:xfrm>
                <a:off x="1960" y="2039"/>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75" name="Line 271"/>
              <p:cNvSpPr>
                <a:spLocks noChangeShapeType="1"/>
              </p:cNvSpPr>
              <p:nvPr/>
            </p:nvSpPr>
            <p:spPr bwMode="auto">
              <a:xfrm>
                <a:off x="2031" y="2039"/>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76" name="Line 272"/>
              <p:cNvSpPr>
                <a:spLocks noChangeShapeType="1"/>
              </p:cNvSpPr>
              <p:nvPr/>
            </p:nvSpPr>
            <p:spPr bwMode="auto">
              <a:xfrm>
                <a:off x="2102" y="2039"/>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77" name="Line 273"/>
              <p:cNvSpPr>
                <a:spLocks noChangeShapeType="1"/>
              </p:cNvSpPr>
              <p:nvPr/>
            </p:nvSpPr>
            <p:spPr bwMode="auto">
              <a:xfrm>
                <a:off x="2173" y="2039"/>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78" name="Line 274"/>
              <p:cNvSpPr>
                <a:spLocks noChangeShapeType="1"/>
              </p:cNvSpPr>
              <p:nvPr/>
            </p:nvSpPr>
            <p:spPr bwMode="auto">
              <a:xfrm>
                <a:off x="2244" y="2039"/>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79" name="Line 275"/>
              <p:cNvSpPr>
                <a:spLocks noChangeShapeType="1"/>
              </p:cNvSpPr>
              <p:nvPr/>
            </p:nvSpPr>
            <p:spPr bwMode="auto">
              <a:xfrm>
                <a:off x="2316" y="2039"/>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80" name="Line 276"/>
              <p:cNvSpPr>
                <a:spLocks noChangeShapeType="1"/>
              </p:cNvSpPr>
              <p:nvPr/>
            </p:nvSpPr>
            <p:spPr bwMode="auto">
              <a:xfrm>
                <a:off x="2387" y="2039"/>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81" name="Line 277"/>
              <p:cNvSpPr>
                <a:spLocks noChangeShapeType="1"/>
              </p:cNvSpPr>
              <p:nvPr/>
            </p:nvSpPr>
            <p:spPr bwMode="auto">
              <a:xfrm>
                <a:off x="2458" y="2039"/>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82" name="Line 278"/>
              <p:cNvSpPr>
                <a:spLocks noChangeShapeType="1"/>
              </p:cNvSpPr>
              <p:nvPr/>
            </p:nvSpPr>
            <p:spPr bwMode="auto">
              <a:xfrm>
                <a:off x="2529" y="2039"/>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83" name="Line 279"/>
              <p:cNvSpPr>
                <a:spLocks noChangeShapeType="1"/>
              </p:cNvSpPr>
              <p:nvPr/>
            </p:nvSpPr>
            <p:spPr bwMode="auto">
              <a:xfrm>
                <a:off x="2602" y="2039"/>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84" name="Line 280"/>
              <p:cNvSpPr>
                <a:spLocks noChangeShapeType="1"/>
              </p:cNvSpPr>
              <p:nvPr/>
            </p:nvSpPr>
            <p:spPr bwMode="auto">
              <a:xfrm>
                <a:off x="2673" y="2039"/>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85" name="Line 281"/>
              <p:cNvSpPr>
                <a:spLocks noChangeShapeType="1"/>
              </p:cNvSpPr>
              <p:nvPr/>
            </p:nvSpPr>
            <p:spPr bwMode="auto">
              <a:xfrm>
                <a:off x="2744" y="2039"/>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86" name="Line 282"/>
              <p:cNvSpPr>
                <a:spLocks noChangeShapeType="1"/>
              </p:cNvSpPr>
              <p:nvPr/>
            </p:nvSpPr>
            <p:spPr bwMode="auto">
              <a:xfrm>
                <a:off x="2814" y="2039"/>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87" name="Line 283"/>
              <p:cNvSpPr>
                <a:spLocks noChangeShapeType="1"/>
              </p:cNvSpPr>
              <p:nvPr/>
            </p:nvSpPr>
            <p:spPr bwMode="auto">
              <a:xfrm>
                <a:off x="2887" y="2039"/>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88" name="Line 284"/>
              <p:cNvSpPr>
                <a:spLocks noChangeShapeType="1"/>
              </p:cNvSpPr>
              <p:nvPr/>
            </p:nvSpPr>
            <p:spPr bwMode="auto">
              <a:xfrm>
                <a:off x="2958" y="2039"/>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89" name="Line 285"/>
              <p:cNvSpPr>
                <a:spLocks noChangeShapeType="1"/>
              </p:cNvSpPr>
              <p:nvPr/>
            </p:nvSpPr>
            <p:spPr bwMode="auto">
              <a:xfrm>
                <a:off x="3029" y="2039"/>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90" name="Line 286"/>
              <p:cNvSpPr>
                <a:spLocks noChangeShapeType="1"/>
              </p:cNvSpPr>
              <p:nvPr/>
            </p:nvSpPr>
            <p:spPr bwMode="auto">
              <a:xfrm>
                <a:off x="3100" y="2039"/>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91" name="Line 287"/>
              <p:cNvSpPr>
                <a:spLocks noChangeShapeType="1"/>
              </p:cNvSpPr>
              <p:nvPr/>
            </p:nvSpPr>
            <p:spPr bwMode="auto">
              <a:xfrm>
                <a:off x="3171" y="2039"/>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92" name="Line 288"/>
              <p:cNvSpPr>
                <a:spLocks noChangeShapeType="1"/>
              </p:cNvSpPr>
              <p:nvPr/>
            </p:nvSpPr>
            <p:spPr bwMode="auto">
              <a:xfrm>
                <a:off x="3243" y="2039"/>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93" name="Line 289"/>
              <p:cNvSpPr>
                <a:spLocks noChangeShapeType="1"/>
              </p:cNvSpPr>
              <p:nvPr/>
            </p:nvSpPr>
            <p:spPr bwMode="auto">
              <a:xfrm>
                <a:off x="3314" y="2039"/>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94" name="Line 290"/>
              <p:cNvSpPr>
                <a:spLocks noChangeShapeType="1"/>
              </p:cNvSpPr>
              <p:nvPr/>
            </p:nvSpPr>
            <p:spPr bwMode="auto">
              <a:xfrm>
                <a:off x="3385" y="2039"/>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95" name="Line 291"/>
              <p:cNvSpPr>
                <a:spLocks noChangeShapeType="1"/>
              </p:cNvSpPr>
              <p:nvPr/>
            </p:nvSpPr>
            <p:spPr bwMode="auto">
              <a:xfrm>
                <a:off x="3456" y="2039"/>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96" name="Line 292"/>
              <p:cNvSpPr>
                <a:spLocks noChangeShapeType="1"/>
              </p:cNvSpPr>
              <p:nvPr/>
            </p:nvSpPr>
            <p:spPr bwMode="auto">
              <a:xfrm>
                <a:off x="3528" y="2039"/>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97" name="Line 293"/>
              <p:cNvSpPr>
                <a:spLocks noChangeShapeType="1"/>
              </p:cNvSpPr>
              <p:nvPr/>
            </p:nvSpPr>
            <p:spPr bwMode="auto">
              <a:xfrm>
                <a:off x="3599" y="2039"/>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98" name="Line 294"/>
              <p:cNvSpPr>
                <a:spLocks noChangeShapeType="1"/>
              </p:cNvSpPr>
              <p:nvPr/>
            </p:nvSpPr>
            <p:spPr bwMode="auto">
              <a:xfrm>
                <a:off x="3670" y="2039"/>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99" name="Line 295"/>
              <p:cNvSpPr>
                <a:spLocks noChangeShapeType="1"/>
              </p:cNvSpPr>
              <p:nvPr/>
            </p:nvSpPr>
            <p:spPr bwMode="auto">
              <a:xfrm>
                <a:off x="3741" y="2039"/>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100" name="Line 296"/>
              <p:cNvSpPr>
                <a:spLocks noChangeShapeType="1"/>
              </p:cNvSpPr>
              <p:nvPr/>
            </p:nvSpPr>
            <p:spPr bwMode="auto">
              <a:xfrm>
                <a:off x="3812" y="2039"/>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101" name="Line 297"/>
              <p:cNvSpPr>
                <a:spLocks noChangeShapeType="1"/>
              </p:cNvSpPr>
              <p:nvPr/>
            </p:nvSpPr>
            <p:spPr bwMode="auto">
              <a:xfrm>
                <a:off x="3885" y="2039"/>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102" name="Line 298"/>
              <p:cNvSpPr>
                <a:spLocks noChangeShapeType="1"/>
              </p:cNvSpPr>
              <p:nvPr/>
            </p:nvSpPr>
            <p:spPr bwMode="auto">
              <a:xfrm>
                <a:off x="3955" y="2039"/>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103" name="Line 299"/>
              <p:cNvSpPr>
                <a:spLocks noChangeShapeType="1"/>
              </p:cNvSpPr>
              <p:nvPr/>
            </p:nvSpPr>
            <p:spPr bwMode="auto">
              <a:xfrm>
                <a:off x="4026" y="2039"/>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104" name="Line 300"/>
              <p:cNvSpPr>
                <a:spLocks noChangeShapeType="1"/>
              </p:cNvSpPr>
              <p:nvPr/>
            </p:nvSpPr>
            <p:spPr bwMode="auto">
              <a:xfrm>
                <a:off x="4097" y="2039"/>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105" name="Line 301"/>
              <p:cNvSpPr>
                <a:spLocks noChangeShapeType="1"/>
              </p:cNvSpPr>
              <p:nvPr/>
            </p:nvSpPr>
            <p:spPr bwMode="auto">
              <a:xfrm>
                <a:off x="4170" y="2039"/>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106" name="Line 302"/>
              <p:cNvSpPr>
                <a:spLocks noChangeShapeType="1"/>
              </p:cNvSpPr>
              <p:nvPr/>
            </p:nvSpPr>
            <p:spPr bwMode="auto">
              <a:xfrm>
                <a:off x="4241" y="2039"/>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107" name="Line 303"/>
              <p:cNvSpPr>
                <a:spLocks noChangeShapeType="1"/>
              </p:cNvSpPr>
              <p:nvPr/>
            </p:nvSpPr>
            <p:spPr bwMode="auto">
              <a:xfrm>
                <a:off x="4312" y="2039"/>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108" name="Line 304"/>
              <p:cNvSpPr>
                <a:spLocks noChangeShapeType="1"/>
              </p:cNvSpPr>
              <p:nvPr/>
            </p:nvSpPr>
            <p:spPr bwMode="auto">
              <a:xfrm>
                <a:off x="4383" y="2039"/>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109" name="Line 305"/>
              <p:cNvSpPr>
                <a:spLocks noChangeShapeType="1"/>
              </p:cNvSpPr>
              <p:nvPr/>
            </p:nvSpPr>
            <p:spPr bwMode="auto">
              <a:xfrm>
                <a:off x="4455" y="2039"/>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110" name="Line 306"/>
              <p:cNvSpPr>
                <a:spLocks noChangeShapeType="1"/>
              </p:cNvSpPr>
              <p:nvPr/>
            </p:nvSpPr>
            <p:spPr bwMode="auto">
              <a:xfrm>
                <a:off x="4526" y="2039"/>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111" name="Line 307"/>
              <p:cNvSpPr>
                <a:spLocks noChangeShapeType="1"/>
              </p:cNvSpPr>
              <p:nvPr/>
            </p:nvSpPr>
            <p:spPr bwMode="auto">
              <a:xfrm>
                <a:off x="4597" y="2039"/>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112" name="Line 315"/>
              <p:cNvSpPr>
                <a:spLocks noChangeShapeType="1"/>
              </p:cNvSpPr>
              <p:nvPr/>
            </p:nvSpPr>
            <p:spPr bwMode="auto">
              <a:xfrm>
                <a:off x="961" y="2578"/>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113" name="Line 316"/>
              <p:cNvSpPr>
                <a:spLocks noChangeShapeType="1"/>
              </p:cNvSpPr>
              <p:nvPr/>
            </p:nvSpPr>
            <p:spPr bwMode="auto">
              <a:xfrm>
                <a:off x="1033" y="2578"/>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114" name="Line 317"/>
              <p:cNvSpPr>
                <a:spLocks noChangeShapeType="1"/>
              </p:cNvSpPr>
              <p:nvPr/>
            </p:nvSpPr>
            <p:spPr bwMode="auto">
              <a:xfrm>
                <a:off x="1104" y="2578"/>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115" name="Line 318"/>
              <p:cNvSpPr>
                <a:spLocks noChangeShapeType="1"/>
              </p:cNvSpPr>
              <p:nvPr/>
            </p:nvSpPr>
            <p:spPr bwMode="auto">
              <a:xfrm>
                <a:off x="1175" y="2578"/>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116" name="Line 319"/>
              <p:cNvSpPr>
                <a:spLocks noChangeShapeType="1"/>
              </p:cNvSpPr>
              <p:nvPr/>
            </p:nvSpPr>
            <p:spPr bwMode="auto">
              <a:xfrm>
                <a:off x="1246" y="2578"/>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117" name="Line 320"/>
              <p:cNvSpPr>
                <a:spLocks noChangeShapeType="1"/>
              </p:cNvSpPr>
              <p:nvPr/>
            </p:nvSpPr>
            <p:spPr bwMode="auto">
              <a:xfrm>
                <a:off x="1319" y="2578"/>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118" name="Line 321"/>
              <p:cNvSpPr>
                <a:spLocks noChangeShapeType="1"/>
              </p:cNvSpPr>
              <p:nvPr/>
            </p:nvSpPr>
            <p:spPr bwMode="auto">
              <a:xfrm>
                <a:off x="1390" y="2578"/>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119" name="Line 322"/>
              <p:cNvSpPr>
                <a:spLocks noChangeShapeType="1"/>
              </p:cNvSpPr>
              <p:nvPr/>
            </p:nvSpPr>
            <p:spPr bwMode="auto">
              <a:xfrm>
                <a:off x="1461" y="2578"/>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120" name="Line 323"/>
              <p:cNvSpPr>
                <a:spLocks noChangeShapeType="1"/>
              </p:cNvSpPr>
              <p:nvPr/>
            </p:nvSpPr>
            <p:spPr bwMode="auto">
              <a:xfrm>
                <a:off x="1532" y="2578"/>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121" name="Line 324"/>
              <p:cNvSpPr>
                <a:spLocks noChangeShapeType="1"/>
              </p:cNvSpPr>
              <p:nvPr/>
            </p:nvSpPr>
            <p:spPr bwMode="auto">
              <a:xfrm>
                <a:off x="1602" y="2578"/>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122" name="Line 325"/>
              <p:cNvSpPr>
                <a:spLocks noChangeShapeType="1"/>
              </p:cNvSpPr>
              <p:nvPr/>
            </p:nvSpPr>
            <p:spPr bwMode="auto">
              <a:xfrm>
                <a:off x="1675" y="2578"/>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123" name="Line 326"/>
              <p:cNvSpPr>
                <a:spLocks noChangeShapeType="1"/>
              </p:cNvSpPr>
              <p:nvPr/>
            </p:nvSpPr>
            <p:spPr bwMode="auto">
              <a:xfrm>
                <a:off x="1746" y="2578"/>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124" name="Line 327"/>
              <p:cNvSpPr>
                <a:spLocks noChangeShapeType="1"/>
              </p:cNvSpPr>
              <p:nvPr/>
            </p:nvSpPr>
            <p:spPr bwMode="auto">
              <a:xfrm>
                <a:off x="1817" y="2578"/>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125" name="Line 328"/>
              <p:cNvSpPr>
                <a:spLocks noChangeShapeType="1"/>
              </p:cNvSpPr>
              <p:nvPr/>
            </p:nvSpPr>
            <p:spPr bwMode="auto">
              <a:xfrm>
                <a:off x="1888" y="2578"/>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126" name="Line 329"/>
              <p:cNvSpPr>
                <a:spLocks noChangeShapeType="1"/>
              </p:cNvSpPr>
              <p:nvPr/>
            </p:nvSpPr>
            <p:spPr bwMode="auto">
              <a:xfrm>
                <a:off x="1960" y="2578"/>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127" name="Line 330"/>
              <p:cNvSpPr>
                <a:spLocks noChangeShapeType="1"/>
              </p:cNvSpPr>
              <p:nvPr/>
            </p:nvSpPr>
            <p:spPr bwMode="auto">
              <a:xfrm>
                <a:off x="2031" y="2578"/>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128" name="Line 331"/>
              <p:cNvSpPr>
                <a:spLocks noChangeShapeType="1"/>
              </p:cNvSpPr>
              <p:nvPr/>
            </p:nvSpPr>
            <p:spPr bwMode="auto">
              <a:xfrm>
                <a:off x="2102" y="2578"/>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129" name="Line 332"/>
              <p:cNvSpPr>
                <a:spLocks noChangeShapeType="1"/>
              </p:cNvSpPr>
              <p:nvPr/>
            </p:nvSpPr>
            <p:spPr bwMode="auto">
              <a:xfrm>
                <a:off x="2173" y="2578"/>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130" name="Line 333"/>
              <p:cNvSpPr>
                <a:spLocks noChangeShapeType="1"/>
              </p:cNvSpPr>
              <p:nvPr/>
            </p:nvSpPr>
            <p:spPr bwMode="auto">
              <a:xfrm>
                <a:off x="2244" y="2578"/>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131" name="Line 334"/>
              <p:cNvSpPr>
                <a:spLocks noChangeShapeType="1"/>
              </p:cNvSpPr>
              <p:nvPr/>
            </p:nvSpPr>
            <p:spPr bwMode="auto">
              <a:xfrm>
                <a:off x="2316" y="2578"/>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132" name="Line 335"/>
              <p:cNvSpPr>
                <a:spLocks noChangeShapeType="1"/>
              </p:cNvSpPr>
              <p:nvPr/>
            </p:nvSpPr>
            <p:spPr bwMode="auto">
              <a:xfrm>
                <a:off x="2387" y="2578"/>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133" name="Line 336"/>
              <p:cNvSpPr>
                <a:spLocks noChangeShapeType="1"/>
              </p:cNvSpPr>
              <p:nvPr/>
            </p:nvSpPr>
            <p:spPr bwMode="auto">
              <a:xfrm>
                <a:off x="2458" y="2578"/>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134" name="Line 337"/>
              <p:cNvSpPr>
                <a:spLocks noChangeShapeType="1"/>
              </p:cNvSpPr>
              <p:nvPr/>
            </p:nvSpPr>
            <p:spPr bwMode="auto">
              <a:xfrm>
                <a:off x="2529" y="2578"/>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135" name="Line 338"/>
              <p:cNvSpPr>
                <a:spLocks noChangeShapeType="1"/>
              </p:cNvSpPr>
              <p:nvPr/>
            </p:nvSpPr>
            <p:spPr bwMode="auto">
              <a:xfrm>
                <a:off x="2602" y="2578"/>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136" name="Line 339"/>
              <p:cNvSpPr>
                <a:spLocks noChangeShapeType="1"/>
              </p:cNvSpPr>
              <p:nvPr/>
            </p:nvSpPr>
            <p:spPr bwMode="auto">
              <a:xfrm>
                <a:off x="2673" y="2578"/>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137" name="Line 340"/>
              <p:cNvSpPr>
                <a:spLocks noChangeShapeType="1"/>
              </p:cNvSpPr>
              <p:nvPr/>
            </p:nvSpPr>
            <p:spPr bwMode="auto">
              <a:xfrm>
                <a:off x="2744" y="2578"/>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138" name="Line 341"/>
              <p:cNvSpPr>
                <a:spLocks noChangeShapeType="1"/>
              </p:cNvSpPr>
              <p:nvPr/>
            </p:nvSpPr>
            <p:spPr bwMode="auto">
              <a:xfrm>
                <a:off x="2814" y="2578"/>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139" name="Line 342"/>
              <p:cNvSpPr>
                <a:spLocks noChangeShapeType="1"/>
              </p:cNvSpPr>
              <p:nvPr/>
            </p:nvSpPr>
            <p:spPr bwMode="auto">
              <a:xfrm>
                <a:off x="2887" y="2578"/>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140" name="Line 343"/>
              <p:cNvSpPr>
                <a:spLocks noChangeShapeType="1"/>
              </p:cNvSpPr>
              <p:nvPr/>
            </p:nvSpPr>
            <p:spPr bwMode="auto">
              <a:xfrm>
                <a:off x="2958" y="2578"/>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141" name="Line 344"/>
              <p:cNvSpPr>
                <a:spLocks noChangeShapeType="1"/>
              </p:cNvSpPr>
              <p:nvPr/>
            </p:nvSpPr>
            <p:spPr bwMode="auto">
              <a:xfrm>
                <a:off x="3029" y="2578"/>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142" name="Line 345"/>
              <p:cNvSpPr>
                <a:spLocks noChangeShapeType="1"/>
              </p:cNvSpPr>
              <p:nvPr/>
            </p:nvSpPr>
            <p:spPr bwMode="auto">
              <a:xfrm>
                <a:off x="3100" y="2578"/>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143" name="Line 346"/>
              <p:cNvSpPr>
                <a:spLocks noChangeShapeType="1"/>
              </p:cNvSpPr>
              <p:nvPr/>
            </p:nvSpPr>
            <p:spPr bwMode="auto">
              <a:xfrm>
                <a:off x="3171" y="2578"/>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144" name="Line 347"/>
              <p:cNvSpPr>
                <a:spLocks noChangeShapeType="1"/>
              </p:cNvSpPr>
              <p:nvPr/>
            </p:nvSpPr>
            <p:spPr bwMode="auto">
              <a:xfrm>
                <a:off x="3243" y="2578"/>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145" name="Line 348"/>
              <p:cNvSpPr>
                <a:spLocks noChangeShapeType="1"/>
              </p:cNvSpPr>
              <p:nvPr/>
            </p:nvSpPr>
            <p:spPr bwMode="auto">
              <a:xfrm>
                <a:off x="3314" y="2578"/>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146" name="Line 349"/>
              <p:cNvSpPr>
                <a:spLocks noChangeShapeType="1"/>
              </p:cNvSpPr>
              <p:nvPr/>
            </p:nvSpPr>
            <p:spPr bwMode="auto">
              <a:xfrm>
                <a:off x="3385" y="2578"/>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147" name="Line 350"/>
              <p:cNvSpPr>
                <a:spLocks noChangeShapeType="1"/>
              </p:cNvSpPr>
              <p:nvPr/>
            </p:nvSpPr>
            <p:spPr bwMode="auto">
              <a:xfrm>
                <a:off x="3456" y="2578"/>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148" name="Line 351"/>
              <p:cNvSpPr>
                <a:spLocks noChangeShapeType="1"/>
              </p:cNvSpPr>
              <p:nvPr/>
            </p:nvSpPr>
            <p:spPr bwMode="auto">
              <a:xfrm>
                <a:off x="3528" y="2578"/>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149" name="Line 352"/>
              <p:cNvSpPr>
                <a:spLocks noChangeShapeType="1"/>
              </p:cNvSpPr>
              <p:nvPr/>
            </p:nvSpPr>
            <p:spPr bwMode="auto">
              <a:xfrm>
                <a:off x="3599" y="2578"/>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150" name="Line 353"/>
              <p:cNvSpPr>
                <a:spLocks noChangeShapeType="1"/>
              </p:cNvSpPr>
              <p:nvPr/>
            </p:nvSpPr>
            <p:spPr bwMode="auto">
              <a:xfrm>
                <a:off x="3670" y="2578"/>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151" name="Line 354"/>
              <p:cNvSpPr>
                <a:spLocks noChangeShapeType="1"/>
              </p:cNvSpPr>
              <p:nvPr/>
            </p:nvSpPr>
            <p:spPr bwMode="auto">
              <a:xfrm>
                <a:off x="3741" y="2578"/>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152" name="Line 355"/>
              <p:cNvSpPr>
                <a:spLocks noChangeShapeType="1"/>
              </p:cNvSpPr>
              <p:nvPr/>
            </p:nvSpPr>
            <p:spPr bwMode="auto">
              <a:xfrm>
                <a:off x="3812" y="2578"/>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153" name="Line 356"/>
              <p:cNvSpPr>
                <a:spLocks noChangeShapeType="1"/>
              </p:cNvSpPr>
              <p:nvPr/>
            </p:nvSpPr>
            <p:spPr bwMode="auto">
              <a:xfrm>
                <a:off x="3885" y="2578"/>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154" name="Line 357"/>
              <p:cNvSpPr>
                <a:spLocks noChangeShapeType="1"/>
              </p:cNvSpPr>
              <p:nvPr/>
            </p:nvSpPr>
            <p:spPr bwMode="auto">
              <a:xfrm>
                <a:off x="3955" y="2578"/>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155" name="Line 358"/>
              <p:cNvSpPr>
                <a:spLocks noChangeShapeType="1"/>
              </p:cNvSpPr>
              <p:nvPr/>
            </p:nvSpPr>
            <p:spPr bwMode="auto">
              <a:xfrm>
                <a:off x="4026" y="2578"/>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156" name="Line 359"/>
              <p:cNvSpPr>
                <a:spLocks noChangeShapeType="1"/>
              </p:cNvSpPr>
              <p:nvPr/>
            </p:nvSpPr>
            <p:spPr bwMode="auto">
              <a:xfrm>
                <a:off x="4097" y="2578"/>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157" name="Line 360"/>
              <p:cNvSpPr>
                <a:spLocks noChangeShapeType="1"/>
              </p:cNvSpPr>
              <p:nvPr/>
            </p:nvSpPr>
            <p:spPr bwMode="auto">
              <a:xfrm>
                <a:off x="4170" y="2578"/>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158" name="Line 361"/>
              <p:cNvSpPr>
                <a:spLocks noChangeShapeType="1"/>
              </p:cNvSpPr>
              <p:nvPr/>
            </p:nvSpPr>
            <p:spPr bwMode="auto">
              <a:xfrm>
                <a:off x="4241" y="2578"/>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159" name="Line 362"/>
              <p:cNvSpPr>
                <a:spLocks noChangeShapeType="1"/>
              </p:cNvSpPr>
              <p:nvPr/>
            </p:nvSpPr>
            <p:spPr bwMode="auto">
              <a:xfrm>
                <a:off x="4312" y="2578"/>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160" name="Line 363"/>
              <p:cNvSpPr>
                <a:spLocks noChangeShapeType="1"/>
              </p:cNvSpPr>
              <p:nvPr/>
            </p:nvSpPr>
            <p:spPr bwMode="auto">
              <a:xfrm>
                <a:off x="4383" y="2578"/>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161" name="Line 364"/>
              <p:cNvSpPr>
                <a:spLocks noChangeShapeType="1"/>
              </p:cNvSpPr>
              <p:nvPr/>
            </p:nvSpPr>
            <p:spPr bwMode="auto">
              <a:xfrm>
                <a:off x="4455" y="2578"/>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162" name="Line 365"/>
              <p:cNvSpPr>
                <a:spLocks noChangeShapeType="1"/>
              </p:cNvSpPr>
              <p:nvPr/>
            </p:nvSpPr>
            <p:spPr bwMode="auto">
              <a:xfrm>
                <a:off x="4526" y="2578"/>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163" name="Line 366"/>
              <p:cNvSpPr>
                <a:spLocks noChangeShapeType="1"/>
              </p:cNvSpPr>
              <p:nvPr/>
            </p:nvSpPr>
            <p:spPr bwMode="auto">
              <a:xfrm>
                <a:off x="4597" y="2578"/>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164" name="Line 374"/>
              <p:cNvSpPr>
                <a:spLocks noChangeShapeType="1"/>
              </p:cNvSpPr>
              <p:nvPr/>
            </p:nvSpPr>
            <p:spPr bwMode="auto">
              <a:xfrm>
                <a:off x="961" y="3125"/>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165" name="Line 375"/>
              <p:cNvSpPr>
                <a:spLocks noChangeShapeType="1"/>
              </p:cNvSpPr>
              <p:nvPr/>
            </p:nvSpPr>
            <p:spPr bwMode="auto">
              <a:xfrm>
                <a:off x="1033" y="3125"/>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166" name="Line 376"/>
              <p:cNvSpPr>
                <a:spLocks noChangeShapeType="1"/>
              </p:cNvSpPr>
              <p:nvPr/>
            </p:nvSpPr>
            <p:spPr bwMode="auto">
              <a:xfrm>
                <a:off x="1104" y="3125"/>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167" name="Line 377"/>
              <p:cNvSpPr>
                <a:spLocks noChangeShapeType="1"/>
              </p:cNvSpPr>
              <p:nvPr/>
            </p:nvSpPr>
            <p:spPr bwMode="auto">
              <a:xfrm>
                <a:off x="1175" y="3125"/>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168" name="Line 378"/>
              <p:cNvSpPr>
                <a:spLocks noChangeShapeType="1"/>
              </p:cNvSpPr>
              <p:nvPr/>
            </p:nvSpPr>
            <p:spPr bwMode="auto">
              <a:xfrm>
                <a:off x="1246" y="3125"/>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169" name="Line 379"/>
              <p:cNvSpPr>
                <a:spLocks noChangeShapeType="1"/>
              </p:cNvSpPr>
              <p:nvPr/>
            </p:nvSpPr>
            <p:spPr bwMode="auto">
              <a:xfrm>
                <a:off x="1319" y="3125"/>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170" name="Line 380"/>
              <p:cNvSpPr>
                <a:spLocks noChangeShapeType="1"/>
              </p:cNvSpPr>
              <p:nvPr/>
            </p:nvSpPr>
            <p:spPr bwMode="auto">
              <a:xfrm>
                <a:off x="1390" y="3125"/>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171" name="Line 381"/>
              <p:cNvSpPr>
                <a:spLocks noChangeShapeType="1"/>
              </p:cNvSpPr>
              <p:nvPr/>
            </p:nvSpPr>
            <p:spPr bwMode="auto">
              <a:xfrm>
                <a:off x="1461" y="3125"/>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172" name="Line 382"/>
              <p:cNvSpPr>
                <a:spLocks noChangeShapeType="1"/>
              </p:cNvSpPr>
              <p:nvPr/>
            </p:nvSpPr>
            <p:spPr bwMode="auto">
              <a:xfrm>
                <a:off x="1532" y="3125"/>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173" name="Line 383"/>
              <p:cNvSpPr>
                <a:spLocks noChangeShapeType="1"/>
              </p:cNvSpPr>
              <p:nvPr/>
            </p:nvSpPr>
            <p:spPr bwMode="auto">
              <a:xfrm>
                <a:off x="1602" y="3125"/>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174" name="Line 384"/>
              <p:cNvSpPr>
                <a:spLocks noChangeShapeType="1"/>
              </p:cNvSpPr>
              <p:nvPr/>
            </p:nvSpPr>
            <p:spPr bwMode="auto">
              <a:xfrm>
                <a:off x="1675" y="3125"/>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175" name="Line 385"/>
              <p:cNvSpPr>
                <a:spLocks noChangeShapeType="1"/>
              </p:cNvSpPr>
              <p:nvPr/>
            </p:nvSpPr>
            <p:spPr bwMode="auto">
              <a:xfrm>
                <a:off x="1746" y="3125"/>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176" name="Line 386"/>
              <p:cNvSpPr>
                <a:spLocks noChangeShapeType="1"/>
              </p:cNvSpPr>
              <p:nvPr/>
            </p:nvSpPr>
            <p:spPr bwMode="auto">
              <a:xfrm>
                <a:off x="1817" y="3125"/>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177" name="Line 387"/>
              <p:cNvSpPr>
                <a:spLocks noChangeShapeType="1"/>
              </p:cNvSpPr>
              <p:nvPr/>
            </p:nvSpPr>
            <p:spPr bwMode="auto">
              <a:xfrm>
                <a:off x="1888" y="3125"/>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178" name="Line 388"/>
              <p:cNvSpPr>
                <a:spLocks noChangeShapeType="1"/>
              </p:cNvSpPr>
              <p:nvPr/>
            </p:nvSpPr>
            <p:spPr bwMode="auto">
              <a:xfrm>
                <a:off x="1960" y="3125"/>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179" name="Line 389"/>
              <p:cNvSpPr>
                <a:spLocks noChangeShapeType="1"/>
              </p:cNvSpPr>
              <p:nvPr/>
            </p:nvSpPr>
            <p:spPr bwMode="auto">
              <a:xfrm>
                <a:off x="2031" y="3125"/>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180" name="Line 390"/>
              <p:cNvSpPr>
                <a:spLocks noChangeShapeType="1"/>
              </p:cNvSpPr>
              <p:nvPr/>
            </p:nvSpPr>
            <p:spPr bwMode="auto">
              <a:xfrm>
                <a:off x="2102" y="3125"/>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181" name="Line 391"/>
              <p:cNvSpPr>
                <a:spLocks noChangeShapeType="1"/>
              </p:cNvSpPr>
              <p:nvPr/>
            </p:nvSpPr>
            <p:spPr bwMode="auto">
              <a:xfrm>
                <a:off x="2173" y="3125"/>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182" name="Line 392"/>
              <p:cNvSpPr>
                <a:spLocks noChangeShapeType="1"/>
              </p:cNvSpPr>
              <p:nvPr/>
            </p:nvSpPr>
            <p:spPr bwMode="auto">
              <a:xfrm>
                <a:off x="2244" y="3125"/>
                <a:ext cx="35"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183" name="Line 393"/>
              <p:cNvSpPr>
                <a:spLocks noChangeShapeType="1"/>
              </p:cNvSpPr>
              <p:nvPr/>
            </p:nvSpPr>
            <p:spPr bwMode="auto">
              <a:xfrm>
                <a:off x="2316" y="3125"/>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184" name="Line 394"/>
              <p:cNvSpPr>
                <a:spLocks noChangeShapeType="1"/>
              </p:cNvSpPr>
              <p:nvPr/>
            </p:nvSpPr>
            <p:spPr bwMode="auto">
              <a:xfrm>
                <a:off x="2387" y="3125"/>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185" name="Line 395"/>
              <p:cNvSpPr>
                <a:spLocks noChangeShapeType="1"/>
              </p:cNvSpPr>
              <p:nvPr/>
            </p:nvSpPr>
            <p:spPr bwMode="auto">
              <a:xfrm>
                <a:off x="2458" y="3125"/>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186" name="Line 396"/>
              <p:cNvSpPr>
                <a:spLocks noChangeShapeType="1"/>
              </p:cNvSpPr>
              <p:nvPr/>
            </p:nvSpPr>
            <p:spPr bwMode="auto">
              <a:xfrm>
                <a:off x="2529" y="3125"/>
                <a:ext cx="36" cy="1"/>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187" name="Line 398"/>
              <p:cNvSpPr>
                <a:spLocks noChangeShapeType="1"/>
              </p:cNvSpPr>
              <p:nvPr/>
            </p:nvSpPr>
            <p:spPr bwMode="auto">
              <a:xfrm>
                <a:off x="2602" y="3126"/>
                <a:ext cx="35" cy="0"/>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188" name="Line 399"/>
              <p:cNvSpPr>
                <a:spLocks noChangeShapeType="1"/>
              </p:cNvSpPr>
              <p:nvPr/>
            </p:nvSpPr>
            <p:spPr bwMode="auto">
              <a:xfrm>
                <a:off x="2673" y="3126"/>
                <a:ext cx="35" cy="0"/>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189" name="Line 400"/>
              <p:cNvSpPr>
                <a:spLocks noChangeShapeType="1"/>
              </p:cNvSpPr>
              <p:nvPr/>
            </p:nvSpPr>
            <p:spPr bwMode="auto">
              <a:xfrm>
                <a:off x="2744" y="3126"/>
                <a:ext cx="35" cy="0"/>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190" name="Line 401"/>
              <p:cNvSpPr>
                <a:spLocks noChangeShapeType="1"/>
              </p:cNvSpPr>
              <p:nvPr/>
            </p:nvSpPr>
            <p:spPr bwMode="auto">
              <a:xfrm>
                <a:off x="2815" y="3126"/>
                <a:ext cx="35" cy="0"/>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191" name="Line 402"/>
              <p:cNvSpPr>
                <a:spLocks noChangeShapeType="1"/>
              </p:cNvSpPr>
              <p:nvPr/>
            </p:nvSpPr>
            <p:spPr bwMode="auto">
              <a:xfrm>
                <a:off x="2887" y="3126"/>
                <a:ext cx="35" cy="0"/>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192" name="Line 403"/>
              <p:cNvSpPr>
                <a:spLocks noChangeShapeType="1"/>
              </p:cNvSpPr>
              <p:nvPr/>
            </p:nvSpPr>
            <p:spPr bwMode="auto">
              <a:xfrm>
                <a:off x="2958" y="3126"/>
                <a:ext cx="35" cy="0"/>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193" name="Line 404"/>
              <p:cNvSpPr>
                <a:spLocks noChangeShapeType="1"/>
              </p:cNvSpPr>
              <p:nvPr/>
            </p:nvSpPr>
            <p:spPr bwMode="auto">
              <a:xfrm>
                <a:off x="3029" y="3126"/>
                <a:ext cx="35" cy="0"/>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194" name="Line 405"/>
              <p:cNvSpPr>
                <a:spLocks noChangeShapeType="1"/>
              </p:cNvSpPr>
              <p:nvPr/>
            </p:nvSpPr>
            <p:spPr bwMode="auto">
              <a:xfrm>
                <a:off x="3100" y="3126"/>
                <a:ext cx="35" cy="0"/>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195" name="Line 406"/>
              <p:cNvSpPr>
                <a:spLocks noChangeShapeType="1"/>
              </p:cNvSpPr>
              <p:nvPr/>
            </p:nvSpPr>
            <p:spPr bwMode="auto">
              <a:xfrm>
                <a:off x="3171" y="3126"/>
                <a:ext cx="35" cy="0"/>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196" name="Line 407"/>
              <p:cNvSpPr>
                <a:spLocks noChangeShapeType="1"/>
              </p:cNvSpPr>
              <p:nvPr/>
            </p:nvSpPr>
            <p:spPr bwMode="auto">
              <a:xfrm>
                <a:off x="3243" y="3126"/>
                <a:ext cx="36" cy="0"/>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197" name="Line 408"/>
              <p:cNvSpPr>
                <a:spLocks noChangeShapeType="1"/>
              </p:cNvSpPr>
              <p:nvPr/>
            </p:nvSpPr>
            <p:spPr bwMode="auto">
              <a:xfrm>
                <a:off x="3314" y="3126"/>
                <a:ext cx="35" cy="0"/>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198" name="Line 409"/>
              <p:cNvSpPr>
                <a:spLocks noChangeShapeType="1"/>
              </p:cNvSpPr>
              <p:nvPr/>
            </p:nvSpPr>
            <p:spPr bwMode="auto">
              <a:xfrm>
                <a:off x="3385" y="3126"/>
                <a:ext cx="35" cy="0"/>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199" name="Line 410"/>
              <p:cNvSpPr>
                <a:spLocks noChangeShapeType="1"/>
              </p:cNvSpPr>
              <p:nvPr/>
            </p:nvSpPr>
            <p:spPr bwMode="auto">
              <a:xfrm>
                <a:off x="3456" y="3126"/>
                <a:ext cx="35" cy="0"/>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200" name="Line 411"/>
              <p:cNvSpPr>
                <a:spLocks noChangeShapeType="1"/>
              </p:cNvSpPr>
              <p:nvPr/>
            </p:nvSpPr>
            <p:spPr bwMode="auto">
              <a:xfrm>
                <a:off x="3528" y="3126"/>
                <a:ext cx="36" cy="0"/>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201" name="Line 412"/>
              <p:cNvSpPr>
                <a:spLocks noChangeShapeType="1"/>
              </p:cNvSpPr>
              <p:nvPr/>
            </p:nvSpPr>
            <p:spPr bwMode="auto">
              <a:xfrm>
                <a:off x="3599" y="3126"/>
                <a:ext cx="36" cy="0"/>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202" name="Line 413"/>
              <p:cNvSpPr>
                <a:spLocks noChangeShapeType="1"/>
              </p:cNvSpPr>
              <p:nvPr/>
            </p:nvSpPr>
            <p:spPr bwMode="auto">
              <a:xfrm>
                <a:off x="3670" y="3126"/>
                <a:ext cx="36" cy="0"/>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203" name="Line 414"/>
              <p:cNvSpPr>
                <a:spLocks noChangeShapeType="1"/>
              </p:cNvSpPr>
              <p:nvPr/>
            </p:nvSpPr>
            <p:spPr bwMode="auto">
              <a:xfrm>
                <a:off x="3741" y="3126"/>
                <a:ext cx="36" cy="0"/>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204" name="Line 415"/>
              <p:cNvSpPr>
                <a:spLocks noChangeShapeType="1"/>
              </p:cNvSpPr>
              <p:nvPr/>
            </p:nvSpPr>
            <p:spPr bwMode="auto">
              <a:xfrm>
                <a:off x="3812" y="3126"/>
                <a:ext cx="35" cy="0"/>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205" name="Line 416"/>
              <p:cNvSpPr>
                <a:spLocks noChangeShapeType="1"/>
              </p:cNvSpPr>
              <p:nvPr/>
            </p:nvSpPr>
            <p:spPr bwMode="auto">
              <a:xfrm>
                <a:off x="3884" y="3126"/>
                <a:ext cx="36" cy="0"/>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206" name="Line 417"/>
              <p:cNvSpPr>
                <a:spLocks noChangeShapeType="1"/>
              </p:cNvSpPr>
              <p:nvPr/>
            </p:nvSpPr>
            <p:spPr bwMode="auto">
              <a:xfrm>
                <a:off x="3955" y="3126"/>
                <a:ext cx="36" cy="0"/>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207" name="Line 418"/>
              <p:cNvSpPr>
                <a:spLocks noChangeShapeType="1"/>
              </p:cNvSpPr>
              <p:nvPr/>
            </p:nvSpPr>
            <p:spPr bwMode="auto">
              <a:xfrm>
                <a:off x="4026" y="3126"/>
                <a:ext cx="36" cy="0"/>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208" name="Line 419"/>
              <p:cNvSpPr>
                <a:spLocks noChangeShapeType="1"/>
              </p:cNvSpPr>
              <p:nvPr/>
            </p:nvSpPr>
            <p:spPr bwMode="auto">
              <a:xfrm>
                <a:off x="4097" y="3126"/>
                <a:ext cx="36" cy="0"/>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209" name="Line 420"/>
              <p:cNvSpPr>
                <a:spLocks noChangeShapeType="1"/>
              </p:cNvSpPr>
              <p:nvPr/>
            </p:nvSpPr>
            <p:spPr bwMode="auto">
              <a:xfrm>
                <a:off x="4170" y="3126"/>
                <a:ext cx="35" cy="0"/>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210" name="Line 421"/>
              <p:cNvSpPr>
                <a:spLocks noChangeShapeType="1"/>
              </p:cNvSpPr>
              <p:nvPr/>
            </p:nvSpPr>
            <p:spPr bwMode="auto">
              <a:xfrm>
                <a:off x="4241" y="3126"/>
                <a:ext cx="35" cy="0"/>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211" name="Line 422"/>
              <p:cNvSpPr>
                <a:spLocks noChangeShapeType="1"/>
              </p:cNvSpPr>
              <p:nvPr/>
            </p:nvSpPr>
            <p:spPr bwMode="auto">
              <a:xfrm>
                <a:off x="4311" y="3126"/>
                <a:ext cx="36" cy="0"/>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212" name="Line 423"/>
              <p:cNvSpPr>
                <a:spLocks noChangeShapeType="1"/>
              </p:cNvSpPr>
              <p:nvPr/>
            </p:nvSpPr>
            <p:spPr bwMode="auto">
              <a:xfrm>
                <a:off x="4382" y="3126"/>
                <a:ext cx="36" cy="0"/>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213" name="Line 424"/>
              <p:cNvSpPr>
                <a:spLocks noChangeShapeType="1"/>
              </p:cNvSpPr>
              <p:nvPr/>
            </p:nvSpPr>
            <p:spPr bwMode="auto">
              <a:xfrm>
                <a:off x="4455" y="3126"/>
                <a:ext cx="35" cy="0"/>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214" name="Line 425"/>
              <p:cNvSpPr>
                <a:spLocks noChangeShapeType="1"/>
              </p:cNvSpPr>
              <p:nvPr/>
            </p:nvSpPr>
            <p:spPr bwMode="auto">
              <a:xfrm>
                <a:off x="4526" y="3126"/>
                <a:ext cx="35" cy="0"/>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sp>
            <p:nvSpPr>
              <p:cNvPr id="215" name="Line 426"/>
              <p:cNvSpPr>
                <a:spLocks noChangeShapeType="1"/>
              </p:cNvSpPr>
              <p:nvPr/>
            </p:nvSpPr>
            <p:spPr bwMode="auto">
              <a:xfrm>
                <a:off x="4597" y="3126"/>
                <a:ext cx="35" cy="0"/>
              </a:xfrm>
              <a:prstGeom prst="line">
                <a:avLst/>
              </a:prstGeom>
              <a:noFill/>
              <a:ln w="12700" cap="rnd">
                <a:solidFill>
                  <a:schemeClr val="bg1">
                    <a:lumMod val="8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grpSp>
        <p:sp>
          <p:nvSpPr>
            <p:cNvPr id="7" name="Freeform 192"/>
            <p:cNvSpPr/>
            <p:nvPr/>
          </p:nvSpPr>
          <p:spPr bwMode="auto">
            <a:xfrm>
              <a:off x="1497187" y="785788"/>
              <a:ext cx="6934200" cy="3760788"/>
            </a:xfrm>
            <a:custGeom>
              <a:avLst/>
              <a:gdLst>
                <a:gd name="T0" fmla="*/ 2147483647 w 6294"/>
                <a:gd name="T1" fmla="*/ 2147483647 h 3414"/>
                <a:gd name="T2" fmla="*/ 2147483647 w 6294"/>
                <a:gd name="T3" fmla="*/ 2147483647 h 3414"/>
                <a:gd name="T4" fmla="*/ 2147483647 w 6294"/>
                <a:gd name="T5" fmla="*/ 2147483647 h 3414"/>
                <a:gd name="T6" fmla="*/ 313155079 w 6294"/>
                <a:gd name="T7" fmla="*/ 2147483647 h 3414"/>
                <a:gd name="T8" fmla="*/ 313155079 w 6294"/>
                <a:gd name="T9" fmla="*/ 492670936 h 3414"/>
                <a:gd name="T10" fmla="*/ 453953228 w 6294"/>
                <a:gd name="T11" fmla="*/ 492670936 h 3414"/>
                <a:gd name="T12" fmla="*/ 225762523 w 6294"/>
                <a:gd name="T13" fmla="*/ 0 h 3414"/>
                <a:gd name="T14" fmla="*/ 0 w 6294"/>
                <a:gd name="T15" fmla="*/ 492670936 h 3414"/>
                <a:gd name="T16" fmla="*/ 138371104 w 6294"/>
                <a:gd name="T17" fmla="*/ 492670936 h 3414"/>
                <a:gd name="T18" fmla="*/ 138371104 w 6294"/>
                <a:gd name="T19" fmla="*/ 2147483647 h 3414"/>
                <a:gd name="T20" fmla="*/ 138371104 w 6294"/>
                <a:gd name="T21" fmla="*/ 2147483647 h 3414"/>
                <a:gd name="T22" fmla="*/ 371416002 w 6294"/>
                <a:gd name="T23" fmla="*/ 2147483647 h 3414"/>
                <a:gd name="T24" fmla="*/ 2147483647 w 6294"/>
                <a:gd name="T25" fmla="*/ 2147483647 h 3414"/>
                <a:gd name="T26" fmla="*/ 2147483647 w 6294"/>
                <a:gd name="T27" fmla="*/ 2147483647 h 3414"/>
                <a:gd name="T28" fmla="*/ 2147483647 w 6294"/>
                <a:gd name="T29" fmla="*/ 2147483647 h 341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294"/>
                <a:gd name="T46" fmla="*/ 0 h 3414"/>
                <a:gd name="T47" fmla="*/ 6294 w 6294"/>
                <a:gd name="T48" fmla="*/ 3414 h 341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294" h="3414">
                  <a:moveTo>
                    <a:pt x="6294" y="3228"/>
                  </a:moveTo>
                  <a:lnTo>
                    <a:pt x="5888" y="3040"/>
                  </a:lnTo>
                  <a:lnTo>
                    <a:pt x="5888" y="3158"/>
                  </a:lnTo>
                  <a:lnTo>
                    <a:pt x="258" y="3158"/>
                  </a:lnTo>
                  <a:lnTo>
                    <a:pt x="258" y="406"/>
                  </a:lnTo>
                  <a:lnTo>
                    <a:pt x="374" y="406"/>
                  </a:lnTo>
                  <a:lnTo>
                    <a:pt x="186" y="0"/>
                  </a:lnTo>
                  <a:lnTo>
                    <a:pt x="0" y="406"/>
                  </a:lnTo>
                  <a:lnTo>
                    <a:pt x="114" y="406"/>
                  </a:lnTo>
                  <a:lnTo>
                    <a:pt x="114" y="3110"/>
                  </a:lnTo>
                  <a:lnTo>
                    <a:pt x="114" y="3302"/>
                  </a:lnTo>
                  <a:lnTo>
                    <a:pt x="306" y="3302"/>
                  </a:lnTo>
                  <a:lnTo>
                    <a:pt x="5888" y="3302"/>
                  </a:lnTo>
                  <a:lnTo>
                    <a:pt x="5888" y="3414"/>
                  </a:lnTo>
                  <a:lnTo>
                    <a:pt x="6294" y="3228"/>
                  </a:lnTo>
                  <a:close/>
                </a:path>
              </a:pathLst>
            </a:custGeom>
            <a:solidFill>
              <a:schemeClr val="accent2"/>
            </a:solidFill>
            <a:ln>
              <a:solidFill>
                <a:schemeClr val="bg1">
                  <a:lumMod val="85000"/>
                </a:schemeClr>
              </a:solid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1800" b="0" i="0" u="none" strike="noStrike" kern="0" cap="none" spc="0" normalizeH="0" baseline="0" noProof="0">
                <a:ln>
                  <a:noFill/>
                </a:ln>
                <a:solidFill>
                  <a:srgbClr val="0084B4">
                    <a:lumMod val="50000"/>
                  </a:srgbClr>
                </a:solidFill>
                <a:effectLst/>
                <a:uLnTx/>
                <a:uFillTx/>
                <a:latin typeface="微软雅黑" panose="020B0503020204020204" charset="-122"/>
                <a:ea typeface="微软雅黑" panose="020B0503020204020204" charset="-122"/>
                <a:cs typeface="+mn-cs"/>
              </a:endParaRPr>
            </a:p>
          </p:txBody>
        </p:sp>
      </p:grpSp>
      <p:sp>
        <p:nvSpPr>
          <p:cNvPr id="366" name="Freeform 472"/>
          <p:cNvSpPr/>
          <p:nvPr/>
        </p:nvSpPr>
        <p:spPr bwMode="auto">
          <a:xfrm>
            <a:off x="2818812" y="2758014"/>
            <a:ext cx="1130309" cy="887488"/>
          </a:xfrm>
          <a:custGeom>
            <a:avLst/>
            <a:gdLst>
              <a:gd name="T0" fmla="*/ 100440214 w 1112"/>
              <a:gd name="T1" fmla="*/ 1006218742 h 863"/>
              <a:gd name="T2" fmla="*/ 0 w 1112"/>
              <a:gd name="T3" fmla="*/ 870968135 h 863"/>
              <a:gd name="T4" fmla="*/ 1200613005 w 1112"/>
              <a:gd name="T5" fmla="*/ 0 h 863"/>
              <a:gd name="T6" fmla="*/ 1298717794 w 1112"/>
              <a:gd name="T7" fmla="*/ 135250641 h 863"/>
              <a:gd name="T8" fmla="*/ 100440214 w 1112"/>
              <a:gd name="T9" fmla="*/ 1006218742 h 863"/>
              <a:gd name="T10" fmla="*/ 0 60000 65536"/>
              <a:gd name="T11" fmla="*/ 0 60000 65536"/>
              <a:gd name="T12" fmla="*/ 0 60000 65536"/>
              <a:gd name="T13" fmla="*/ 0 60000 65536"/>
              <a:gd name="T14" fmla="*/ 0 60000 65536"/>
              <a:gd name="T15" fmla="*/ 0 w 1112"/>
              <a:gd name="T16" fmla="*/ 0 h 863"/>
              <a:gd name="T17" fmla="*/ 1112 w 1112"/>
              <a:gd name="T18" fmla="*/ 863 h 863"/>
            </a:gdLst>
            <a:ahLst/>
            <a:cxnLst>
              <a:cxn ang="T10">
                <a:pos x="T0" y="T1"/>
              </a:cxn>
              <a:cxn ang="T11">
                <a:pos x="T2" y="T3"/>
              </a:cxn>
              <a:cxn ang="T12">
                <a:pos x="T4" y="T5"/>
              </a:cxn>
              <a:cxn ang="T13">
                <a:pos x="T6" y="T7"/>
              </a:cxn>
              <a:cxn ang="T14">
                <a:pos x="T8" y="T9"/>
              </a:cxn>
            </a:cxnLst>
            <a:rect l="T15" t="T16" r="T17" b="T18"/>
            <a:pathLst>
              <a:path w="1112" h="863">
                <a:moveTo>
                  <a:pt x="86" y="863"/>
                </a:moveTo>
                <a:lnTo>
                  <a:pt x="0" y="747"/>
                </a:lnTo>
                <a:lnTo>
                  <a:pt x="1028" y="0"/>
                </a:lnTo>
                <a:lnTo>
                  <a:pt x="1112" y="116"/>
                </a:lnTo>
                <a:lnTo>
                  <a:pt x="86" y="863"/>
                </a:lnTo>
                <a:close/>
              </a:path>
            </a:pathLst>
          </a:custGeom>
          <a:solidFill>
            <a:schemeClr val="accent4"/>
          </a:solidFill>
          <a:ln>
            <a:noFill/>
          </a:ln>
        </p:spPr>
        <p:txBody>
          <a:bodyPr lIns="86350" tIns="43175" rIns="86350" bIns="43175"/>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1800" b="0" i="0" u="none" strike="noStrike" kern="0" cap="none" spc="0" normalizeH="0" baseline="0" noProof="0">
              <a:ln>
                <a:noFill/>
              </a:ln>
              <a:solidFill>
                <a:srgbClr val="00B0F0">
                  <a:lumMod val="25000"/>
                </a:srgbClr>
              </a:solidFill>
              <a:effectLst/>
              <a:uLnTx/>
              <a:uFillTx/>
              <a:latin typeface="微软雅黑" panose="020B0503020204020204" charset="-122"/>
              <a:ea typeface="微软雅黑" panose="020B0503020204020204" charset="-122"/>
              <a:cs typeface="+mn-cs"/>
            </a:endParaRPr>
          </a:p>
        </p:txBody>
      </p:sp>
      <p:sp>
        <p:nvSpPr>
          <p:cNvPr id="367" name="Freeform 473"/>
          <p:cNvSpPr/>
          <p:nvPr/>
        </p:nvSpPr>
        <p:spPr bwMode="auto">
          <a:xfrm>
            <a:off x="3913286" y="2030792"/>
            <a:ext cx="2162069" cy="807357"/>
          </a:xfrm>
          <a:custGeom>
            <a:avLst/>
            <a:gdLst>
              <a:gd name="T0" fmla="*/ 49008322 w 2128"/>
              <a:gd name="T1" fmla="*/ 914297283 h 786"/>
              <a:gd name="T2" fmla="*/ 0 w 2128"/>
              <a:gd name="T3" fmla="*/ 753772084 h 786"/>
              <a:gd name="T4" fmla="*/ 2147483647 w 2128"/>
              <a:gd name="T5" fmla="*/ 0 h 786"/>
              <a:gd name="T6" fmla="*/ 2147483647 w 2128"/>
              <a:gd name="T7" fmla="*/ 159362611 h 786"/>
              <a:gd name="T8" fmla="*/ 49008322 w 2128"/>
              <a:gd name="T9" fmla="*/ 914297283 h 786"/>
              <a:gd name="T10" fmla="*/ 0 60000 65536"/>
              <a:gd name="T11" fmla="*/ 0 60000 65536"/>
              <a:gd name="T12" fmla="*/ 0 60000 65536"/>
              <a:gd name="T13" fmla="*/ 0 60000 65536"/>
              <a:gd name="T14" fmla="*/ 0 60000 65536"/>
              <a:gd name="T15" fmla="*/ 0 w 2128"/>
              <a:gd name="T16" fmla="*/ 0 h 786"/>
              <a:gd name="T17" fmla="*/ 2128 w 2128"/>
              <a:gd name="T18" fmla="*/ 786 h 786"/>
            </a:gdLst>
            <a:ahLst/>
            <a:cxnLst>
              <a:cxn ang="T10">
                <a:pos x="T0" y="T1"/>
              </a:cxn>
              <a:cxn ang="T11">
                <a:pos x="T2" y="T3"/>
              </a:cxn>
              <a:cxn ang="T12">
                <a:pos x="T4" y="T5"/>
              </a:cxn>
              <a:cxn ang="T13">
                <a:pos x="T6" y="T7"/>
              </a:cxn>
              <a:cxn ang="T14">
                <a:pos x="T8" y="T9"/>
              </a:cxn>
            </a:cxnLst>
            <a:rect l="T15" t="T16" r="T17" b="T18"/>
            <a:pathLst>
              <a:path w="2128" h="786">
                <a:moveTo>
                  <a:pt x="42" y="786"/>
                </a:moveTo>
                <a:lnTo>
                  <a:pt x="0" y="648"/>
                </a:lnTo>
                <a:lnTo>
                  <a:pt x="2086" y="0"/>
                </a:lnTo>
                <a:lnTo>
                  <a:pt x="2128" y="137"/>
                </a:lnTo>
                <a:lnTo>
                  <a:pt x="42" y="786"/>
                </a:lnTo>
                <a:close/>
              </a:path>
            </a:pathLst>
          </a:custGeom>
          <a:solidFill>
            <a:schemeClr val="accent4"/>
          </a:solidFill>
          <a:ln>
            <a:noFill/>
          </a:ln>
        </p:spPr>
        <p:txBody>
          <a:bodyPr lIns="86350" tIns="43175" rIns="86350" bIns="43175"/>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1800" b="0" i="0" u="none" strike="noStrike" kern="0" cap="none" spc="0" normalizeH="0" baseline="0" noProof="0">
              <a:ln>
                <a:noFill/>
              </a:ln>
              <a:solidFill>
                <a:srgbClr val="00B0F0">
                  <a:lumMod val="25000"/>
                </a:srgbClr>
              </a:solidFill>
              <a:effectLst/>
              <a:uLnTx/>
              <a:uFillTx/>
              <a:latin typeface="微软雅黑" panose="020B0503020204020204" charset="-122"/>
              <a:ea typeface="微软雅黑" panose="020B0503020204020204" charset="-122"/>
              <a:cs typeface="+mn-cs"/>
            </a:endParaRPr>
          </a:p>
        </p:txBody>
      </p:sp>
      <p:sp>
        <p:nvSpPr>
          <p:cNvPr id="368" name="Text Box 437"/>
          <p:cNvSpPr txBox="1">
            <a:spLocks noChangeArrowheads="1"/>
          </p:cNvSpPr>
          <p:nvPr/>
        </p:nvSpPr>
        <p:spPr bwMode="auto">
          <a:xfrm rot="16200000">
            <a:off x="-224289" y="2764714"/>
            <a:ext cx="2910416" cy="357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86350" tIns="43175" rIns="86350" bIns="43175">
            <a:spAutoFit/>
          </a:bodyPr>
          <a:lstStyle>
            <a:lvl1pPr eaLnBrk="0" hangingPunct="0">
              <a:defRPr b="1" baseline="-25000">
                <a:solidFill>
                  <a:schemeClr val="tx1"/>
                </a:solidFill>
                <a:latin typeface="Arial" panose="020B0604020202020204" pitchFamily="34" charset="0"/>
              </a:defRPr>
            </a:lvl1pPr>
            <a:lvl2pPr marL="742950" indent="-285750" eaLnBrk="0" hangingPunct="0">
              <a:defRPr b="1" baseline="-25000">
                <a:solidFill>
                  <a:schemeClr val="tx1"/>
                </a:solidFill>
                <a:latin typeface="Arial" panose="020B0604020202020204" pitchFamily="34" charset="0"/>
              </a:defRPr>
            </a:lvl2pPr>
            <a:lvl3pPr marL="1143000" indent="-228600" eaLnBrk="0" hangingPunct="0">
              <a:defRPr b="1" baseline="-25000">
                <a:solidFill>
                  <a:schemeClr val="tx1"/>
                </a:solidFill>
                <a:latin typeface="Arial" panose="020B0604020202020204" pitchFamily="34" charset="0"/>
              </a:defRPr>
            </a:lvl3pPr>
            <a:lvl4pPr marL="1600200" indent="-228600" eaLnBrk="0" hangingPunct="0">
              <a:defRPr b="1" baseline="-25000">
                <a:solidFill>
                  <a:schemeClr val="tx1"/>
                </a:solidFill>
                <a:latin typeface="Arial" panose="020B0604020202020204" pitchFamily="34" charset="0"/>
              </a:defRPr>
            </a:lvl4pPr>
            <a:lvl5pPr marL="2057400" indent="-228600" eaLnBrk="0" hangingPunct="0">
              <a:defRPr b="1" baseline="-25000">
                <a:solidFill>
                  <a:schemeClr val="tx1"/>
                </a:solidFill>
                <a:latin typeface="Arial" panose="020B0604020202020204" pitchFamily="34" charset="0"/>
              </a:defRPr>
            </a:lvl5pPr>
            <a:lvl6pPr marL="2514600" indent="-228600" algn="ctr" eaLnBrk="0" fontAlgn="base" hangingPunct="0">
              <a:spcBef>
                <a:spcPct val="0"/>
              </a:spcBef>
              <a:spcAft>
                <a:spcPct val="0"/>
              </a:spcAft>
              <a:defRPr b="1" baseline="-25000">
                <a:solidFill>
                  <a:schemeClr val="tx1"/>
                </a:solidFill>
                <a:latin typeface="Arial" panose="020B0604020202020204" pitchFamily="34" charset="0"/>
              </a:defRPr>
            </a:lvl6pPr>
            <a:lvl7pPr marL="2971800" indent="-228600" algn="ctr" eaLnBrk="0" fontAlgn="base" hangingPunct="0">
              <a:spcBef>
                <a:spcPct val="0"/>
              </a:spcBef>
              <a:spcAft>
                <a:spcPct val="0"/>
              </a:spcAft>
              <a:defRPr b="1" baseline="-25000">
                <a:solidFill>
                  <a:schemeClr val="tx1"/>
                </a:solidFill>
                <a:latin typeface="Arial" panose="020B0604020202020204" pitchFamily="34" charset="0"/>
              </a:defRPr>
            </a:lvl7pPr>
            <a:lvl8pPr marL="3429000" indent="-228600" algn="ctr" eaLnBrk="0" fontAlgn="base" hangingPunct="0">
              <a:spcBef>
                <a:spcPct val="0"/>
              </a:spcBef>
              <a:spcAft>
                <a:spcPct val="0"/>
              </a:spcAft>
              <a:defRPr b="1" baseline="-25000">
                <a:solidFill>
                  <a:schemeClr val="tx1"/>
                </a:solidFill>
                <a:latin typeface="Arial" panose="020B0604020202020204" pitchFamily="34" charset="0"/>
              </a:defRPr>
            </a:lvl8pPr>
            <a:lvl9pPr marL="3886200" indent="-228600" algn="ctr" eaLnBrk="0" fontAlgn="base" hangingPunct="0">
              <a:spcBef>
                <a:spcPct val="0"/>
              </a:spcBef>
              <a:spcAft>
                <a:spcPct val="0"/>
              </a:spcAft>
              <a:defRPr b="1" baseline="-25000">
                <a:solidFill>
                  <a:schemeClr val="tx1"/>
                </a:solidFill>
                <a:latin typeface="Arial" panose="020B0604020202020204" pitchFamily="34" charset="0"/>
              </a:defRPr>
            </a:lvl9pPr>
          </a:lstStyle>
          <a:p>
            <a:pPr marL="0" marR="0" lvl="0" indent="0" algn="l" defTabSz="914400" rtl="0" eaLnBrk="0" fontAlgn="auto" latinLnBrk="0" hangingPunct="0">
              <a:lnSpc>
                <a:spcPct val="100000"/>
              </a:lnSpc>
              <a:spcBef>
                <a:spcPts val="0"/>
              </a:spcBef>
              <a:spcAft>
                <a:spcPts val="0"/>
              </a:spcAft>
              <a:buClrTx/>
              <a:buSzTx/>
              <a:buFontTx/>
              <a:buNone/>
              <a:defRPr/>
            </a:pPr>
            <a:r>
              <a:rPr kumimoji="0" lang="zh-CN" altLang="en-US" sz="2600" b="1" i="0" u="none" strike="noStrike" kern="0" cap="none" spc="0" normalizeH="0" baseline="-25000" noProof="0" dirty="0">
                <a:ln>
                  <a:noFill/>
                </a:ln>
                <a:solidFill>
                  <a:prstClr val="white">
                    <a:lumMod val="50000"/>
                  </a:prstClr>
                </a:solidFill>
                <a:effectLst/>
                <a:uLnTx/>
                <a:uFillTx/>
                <a:latin typeface="微软雅黑" panose="020B0503020204020204" charset="-122"/>
                <a:ea typeface="微软雅黑" panose="020B0503020204020204" charset="-122"/>
                <a:cs typeface="+mn-cs"/>
              </a:rPr>
              <a:t>单击此处添加文本</a:t>
            </a:r>
            <a:endParaRPr kumimoji="0" lang="en-US" altLang="ko-KR" sz="2600" b="1" i="0" u="none" strike="noStrike" kern="0" cap="none" spc="0" normalizeH="0" baseline="-25000" noProof="0" dirty="0">
              <a:ln>
                <a:noFill/>
              </a:ln>
              <a:solidFill>
                <a:prstClr val="white">
                  <a:lumMod val="50000"/>
                </a:prstClr>
              </a:solidFill>
              <a:effectLst/>
              <a:uLnTx/>
              <a:uFillTx/>
              <a:latin typeface="微软雅黑" panose="020B0503020204020204" charset="-122"/>
              <a:ea typeface="微软雅黑" panose="020B0503020204020204" charset="-122"/>
              <a:cs typeface="+mn-cs"/>
            </a:endParaRPr>
          </a:p>
        </p:txBody>
      </p:sp>
      <p:grpSp>
        <p:nvGrpSpPr>
          <p:cNvPr id="369" name="Group 456"/>
          <p:cNvGrpSpPr/>
          <p:nvPr/>
        </p:nvGrpSpPr>
        <p:grpSpPr bwMode="auto">
          <a:xfrm>
            <a:off x="2585887" y="3436863"/>
            <a:ext cx="421066" cy="426357"/>
            <a:chOff x="2561" y="1793"/>
            <a:chExt cx="406" cy="406"/>
          </a:xfrm>
          <a:solidFill>
            <a:schemeClr val="accent2"/>
          </a:solidFill>
        </p:grpSpPr>
        <p:sp>
          <p:nvSpPr>
            <p:cNvPr id="370" name="Oval 454"/>
            <p:cNvSpPr>
              <a:spLocks noChangeArrowheads="1"/>
            </p:cNvSpPr>
            <p:nvPr/>
          </p:nvSpPr>
          <p:spPr bwMode="auto">
            <a:xfrm>
              <a:off x="2561" y="1793"/>
              <a:ext cx="406" cy="406"/>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1800" b="0" i="0" u="none" strike="noStrike" kern="0" cap="none" spc="0" normalizeH="0" baseline="0" noProof="0">
                <a:ln>
                  <a:noFill/>
                </a:ln>
                <a:solidFill>
                  <a:srgbClr val="00B0F0">
                    <a:lumMod val="25000"/>
                  </a:srgbClr>
                </a:solidFill>
                <a:effectLst/>
                <a:uLnTx/>
                <a:uFillTx/>
                <a:latin typeface="微软雅黑" panose="020B0503020204020204" charset="-122"/>
                <a:ea typeface="微软雅黑" panose="020B0503020204020204" charset="-122"/>
                <a:cs typeface="+mn-cs"/>
              </a:endParaRPr>
            </a:p>
          </p:txBody>
        </p:sp>
        <p:sp>
          <p:nvSpPr>
            <p:cNvPr id="371" name="Oval 455"/>
            <p:cNvSpPr>
              <a:spLocks noChangeArrowheads="1"/>
            </p:cNvSpPr>
            <p:nvPr/>
          </p:nvSpPr>
          <p:spPr bwMode="auto">
            <a:xfrm>
              <a:off x="2592" y="1824"/>
              <a:ext cx="345" cy="34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1800" b="0" i="0" u="none" strike="noStrike" kern="0" cap="none" spc="0" normalizeH="0" baseline="0" noProof="0">
                <a:ln>
                  <a:noFill/>
                </a:ln>
                <a:solidFill>
                  <a:srgbClr val="00B0F0">
                    <a:lumMod val="25000"/>
                  </a:srgbClr>
                </a:solidFill>
                <a:effectLst/>
                <a:uLnTx/>
                <a:uFillTx/>
                <a:latin typeface="微软雅黑" panose="020B0503020204020204" charset="-122"/>
                <a:ea typeface="微软雅黑" panose="020B0503020204020204" charset="-122"/>
                <a:cs typeface="+mn-cs"/>
              </a:endParaRPr>
            </a:p>
          </p:txBody>
        </p:sp>
      </p:grpSp>
      <p:grpSp>
        <p:nvGrpSpPr>
          <p:cNvPr id="372" name="组合 371"/>
          <p:cNvGrpSpPr/>
          <p:nvPr/>
        </p:nvGrpSpPr>
        <p:grpSpPr>
          <a:xfrm>
            <a:off x="1405385" y="4574149"/>
            <a:ext cx="6226402" cy="332398"/>
            <a:chOff x="1349549" y="4398938"/>
            <a:chExt cx="6619875" cy="349018"/>
          </a:xfrm>
        </p:grpSpPr>
        <p:sp>
          <p:nvSpPr>
            <p:cNvPr id="373" name="Text Box 438"/>
            <p:cNvSpPr txBox="1">
              <a:spLocks noChangeArrowheads="1"/>
            </p:cNvSpPr>
            <p:nvPr/>
          </p:nvSpPr>
          <p:spPr bwMode="auto">
            <a:xfrm>
              <a:off x="1349549" y="4398938"/>
              <a:ext cx="762001" cy="349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a:spAutoFit/>
            </a:bodyPr>
            <a:lstStyle>
              <a:lvl1pPr eaLnBrk="0" hangingPunct="0">
                <a:defRPr b="1" baseline="-25000">
                  <a:solidFill>
                    <a:schemeClr val="tx1"/>
                  </a:solidFill>
                  <a:latin typeface="Arial" panose="020B0604020202020204" pitchFamily="34" charset="0"/>
                </a:defRPr>
              </a:lvl1pPr>
              <a:lvl2pPr marL="742950" indent="-285750" eaLnBrk="0" hangingPunct="0">
                <a:defRPr b="1" baseline="-25000">
                  <a:solidFill>
                    <a:schemeClr val="tx1"/>
                  </a:solidFill>
                  <a:latin typeface="Arial" panose="020B0604020202020204" pitchFamily="34" charset="0"/>
                </a:defRPr>
              </a:lvl2pPr>
              <a:lvl3pPr marL="1143000" indent="-228600" eaLnBrk="0" hangingPunct="0">
                <a:defRPr b="1" baseline="-25000">
                  <a:solidFill>
                    <a:schemeClr val="tx1"/>
                  </a:solidFill>
                  <a:latin typeface="Arial" panose="020B0604020202020204" pitchFamily="34" charset="0"/>
                </a:defRPr>
              </a:lvl3pPr>
              <a:lvl4pPr marL="1600200" indent="-228600" eaLnBrk="0" hangingPunct="0">
                <a:defRPr b="1" baseline="-25000">
                  <a:solidFill>
                    <a:schemeClr val="tx1"/>
                  </a:solidFill>
                  <a:latin typeface="Arial" panose="020B0604020202020204" pitchFamily="34" charset="0"/>
                </a:defRPr>
              </a:lvl4pPr>
              <a:lvl5pPr marL="2057400" indent="-228600" eaLnBrk="0" hangingPunct="0">
                <a:defRPr b="1" baseline="-25000">
                  <a:solidFill>
                    <a:schemeClr val="tx1"/>
                  </a:solidFill>
                  <a:latin typeface="Arial" panose="020B0604020202020204" pitchFamily="34" charset="0"/>
                </a:defRPr>
              </a:lvl5pPr>
              <a:lvl6pPr marL="2514600" indent="-228600" algn="ctr" eaLnBrk="0" fontAlgn="base" hangingPunct="0">
                <a:spcBef>
                  <a:spcPct val="0"/>
                </a:spcBef>
                <a:spcAft>
                  <a:spcPct val="0"/>
                </a:spcAft>
                <a:defRPr b="1" baseline="-25000">
                  <a:solidFill>
                    <a:schemeClr val="tx1"/>
                  </a:solidFill>
                  <a:latin typeface="Arial" panose="020B0604020202020204" pitchFamily="34" charset="0"/>
                </a:defRPr>
              </a:lvl6pPr>
              <a:lvl7pPr marL="2971800" indent="-228600" algn="ctr" eaLnBrk="0" fontAlgn="base" hangingPunct="0">
                <a:spcBef>
                  <a:spcPct val="0"/>
                </a:spcBef>
                <a:spcAft>
                  <a:spcPct val="0"/>
                </a:spcAft>
                <a:defRPr b="1" baseline="-25000">
                  <a:solidFill>
                    <a:schemeClr val="tx1"/>
                  </a:solidFill>
                  <a:latin typeface="Arial" panose="020B0604020202020204" pitchFamily="34" charset="0"/>
                </a:defRPr>
              </a:lvl7pPr>
              <a:lvl8pPr marL="3429000" indent="-228600" algn="ctr" eaLnBrk="0" fontAlgn="base" hangingPunct="0">
                <a:spcBef>
                  <a:spcPct val="0"/>
                </a:spcBef>
                <a:spcAft>
                  <a:spcPct val="0"/>
                </a:spcAft>
                <a:defRPr b="1" baseline="-25000">
                  <a:solidFill>
                    <a:schemeClr val="tx1"/>
                  </a:solidFill>
                  <a:latin typeface="Arial" panose="020B0604020202020204" pitchFamily="34" charset="0"/>
                </a:defRPr>
              </a:lvl8pPr>
              <a:lvl9pPr marL="3886200" indent="-228600" algn="ctr" eaLnBrk="0" fontAlgn="base" hangingPunct="0">
                <a:spcBef>
                  <a:spcPct val="0"/>
                </a:spcBef>
                <a:spcAft>
                  <a:spcPct val="0"/>
                </a:spcAft>
                <a:defRPr b="1" baseline="-25000">
                  <a:solidFill>
                    <a:schemeClr val="tx1"/>
                  </a:solidFill>
                  <a:latin typeface="Arial" panose="020B0604020202020204" pitchFamily="34" charset="0"/>
                </a:defRPr>
              </a:lvl9pPr>
            </a:lstStyle>
            <a:p>
              <a:pPr marL="0" marR="0" lvl="0" indent="0" algn="l" defTabSz="914400" rtl="0" eaLnBrk="0" fontAlgn="auto" latinLnBrk="0" hangingPunct="0">
                <a:lnSpc>
                  <a:spcPct val="100000"/>
                </a:lnSpc>
                <a:spcBef>
                  <a:spcPts val="0"/>
                </a:spcBef>
                <a:spcAft>
                  <a:spcPts val="0"/>
                </a:spcAft>
                <a:buClrTx/>
                <a:buSzTx/>
                <a:buFontTx/>
                <a:buNone/>
                <a:defRPr/>
              </a:pPr>
              <a:r>
                <a:rPr kumimoji="0" lang="uk-UA" altLang="ko-KR" sz="1500" b="1" i="0" u="none" strike="noStrike" kern="0" cap="none" spc="0" normalizeH="0" baseline="0" noProof="0" dirty="0" smtClean="0">
                  <a:ln>
                    <a:noFill/>
                  </a:ln>
                  <a:solidFill>
                    <a:prstClr val="black">
                      <a:lumMod val="65000"/>
                      <a:lumOff val="35000"/>
                    </a:prstClr>
                  </a:solidFill>
                  <a:effectLst/>
                  <a:uLnTx/>
                  <a:uFillTx/>
                  <a:latin typeface="微软雅黑" panose="020B0503020204020204" charset="-122"/>
                  <a:ea typeface="微软雅黑" panose="020B0503020204020204" charset="-122"/>
                  <a:cs typeface="+mn-cs"/>
                </a:rPr>
                <a:t>20</a:t>
              </a:r>
              <a:r>
                <a:rPr kumimoji="0" lang="en-US" altLang="ko-KR" sz="1500" b="1" i="0" u="none" strike="noStrike" kern="0" cap="none" spc="0" normalizeH="0" baseline="0" noProof="0" dirty="0" smtClean="0">
                  <a:ln>
                    <a:noFill/>
                  </a:ln>
                  <a:solidFill>
                    <a:prstClr val="black">
                      <a:lumMod val="65000"/>
                      <a:lumOff val="35000"/>
                    </a:prstClr>
                  </a:solidFill>
                  <a:effectLst/>
                  <a:uLnTx/>
                  <a:uFillTx/>
                  <a:latin typeface="微软雅黑" panose="020B0503020204020204" charset="-122"/>
                  <a:ea typeface="微软雅黑" panose="020B0503020204020204" charset="-122"/>
                  <a:cs typeface="+mn-cs"/>
                </a:rPr>
                <a:t>10</a:t>
              </a:r>
              <a:endParaRPr kumimoji="0" lang="en-US" altLang="ko-KR" sz="1000" b="0" i="0" u="none" strike="noStrike" kern="0" cap="none" spc="0" normalizeH="0" baseline="-2500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endParaRPr>
            </a:p>
          </p:txBody>
        </p:sp>
        <p:sp>
          <p:nvSpPr>
            <p:cNvPr id="374" name="Text Box 439"/>
            <p:cNvSpPr txBox="1">
              <a:spLocks noChangeArrowheads="1"/>
            </p:cNvSpPr>
            <p:nvPr/>
          </p:nvSpPr>
          <p:spPr bwMode="auto">
            <a:xfrm>
              <a:off x="2549700" y="4398938"/>
              <a:ext cx="762001" cy="349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a:spAutoFit/>
            </a:bodyPr>
            <a:lstStyle>
              <a:lvl1pPr eaLnBrk="0" hangingPunct="0">
                <a:defRPr b="1" baseline="-25000">
                  <a:solidFill>
                    <a:schemeClr val="tx1"/>
                  </a:solidFill>
                  <a:latin typeface="Arial" panose="020B0604020202020204" pitchFamily="34" charset="0"/>
                </a:defRPr>
              </a:lvl1pPr>
              <a:lvl2pPr marL="742950" indent="-285750" eaLnBrk="0" hangingPunct="0">
                <a:defRPr b="1" baseline="-25000">
                  <a:solidFill>
                    <a:schemeClr val="tx1"/>
                  </a:solidFill>
                  <a:latin typeface="Arial" panose="020B0604020202020204" pitchFamily="34" charset="0"/>
                </a:defRPr>
              </a:lvl2pPr>
              <a:lvl3pPr marL="1143000" indent="-228600" eaLnBrk="0" hangingPunct="0">
                <a:defRPr b="1" baseline="-25000">
                  <a:solidFill>
                    <a:schemeClr val="tx1"/>
                  </a:solidFill>
                  <a:latin typeface="Arial" panose="020B0604020202020204" pitchFamily="34" charset="0"/>
                </a:defRPr>
              </a:lvl3pPr>
              <a:lvl4pPr marL="1600200" indent="-228600" eaLnBrk="0" hangingPunct="0">
                <a:defRPr b="1" baseline="-25000">
                  <a:solidFill>
                    <a:schemeClr val="tx1"/>
                  </a:solidFill>
                  <a:latin typeface="Arial" panose="020B0604020202020204" pitchFamily="34" charset="0"/>
                </a:defRPr>
              </a:lvl4pPr>
              <a:lvl5pPr marL="2057400" indent="-228600" eaLnBrk="0" hangingPunct="0">
                <a:defRPr b="1" baseline="-25000">
                  <a:solidFill>
                    <a:schemeClr val="tx1"/>
                  </a:solidFill>
                  <a:latin typeface="Arial" panose="020B0604020202020204" pitchFamily="34" charset="0"/>
                </a:defRPr>
              </a:lvl5pPr>
              <a:lvl6pPr marL="2514600" indent="-228600" algn="ctr" eaLnBrk="0" fontAlgn="base" hangingPunct="0">
                <a:spcBef>
                  <a:spcPct val="0"/>
                </a:spcBef>
                <a:spcAft>
                  <a:spcPct val="0"/>
                </a:spcAft>
                <a:defRPr b="1" baseline="-25000">
                  <a:solidFill>
                    <a:schemeClr val="tx1"/>
                  </a:solidFill>
                  <a:latin typeface="Arial" panose="020B0604020202020204" pitchFamily="34" charset="0"/>
                </a:defRPr>
              </a:lvl6pPr>
              <a:lvl7pPr marL="2971800" indent="-228600" algn="ctr" eaLnBrk="0" fontAlgn="base" hangingPunct="0">
                <a:spcBef>
                  <a:spcPct val="0"/>
                </a:spcBef>
                <a:spcAft>
                  <a:spcPct val="0"/>
                </a:spcAft>
                <a:defRPr b="1" baseline="-25000">
                  <a:solidFill>
                    <a:schemeClr val="tx1"/>
                  </a:solidFill>
                  <a:latin typeface="Arial" panose="020B0604020202020204" pitchFamily="34" charset="0"/>
                </a:defRPr>
              </a:lvl7pPr>
              <a:lvl8pPr marL="3429000" indent="-228600" algn="ctr" eaLnBrk="0" fontAlgn="base" hangingPunct="0">
                <a:spcBef>
                  <a:spcPct val="0"/>
                </a:spcBef>
                <a:spcAft>
                  <a:spcPct val="0"/>
                </a:spcAft>
                <a:defRPr b="1" baseline="-25000">
                  <a:solidFill>
                    <a:schemeClr val="tx1"/>
                  </a:solidFill>
                  <a:latin typeface="Arial" panose="020B0604020202020204" pitchFamily="34" charset="0"/>
                </a:defRPr>
              </a:lvl8pPr>
              <a:lvl9pPr marL="3886200" indent="-228600" algn="ctr" eaLnBrk="0" fontAlgn="base" hangingPunct="0">
                <a:spcBef>
                  <a:spcPct val="0"/>
                </a:spcBef>
                <a:spcAft>
                  <a:spcPct val="0"/>
                </a:spcAft>
                <a:defRPr b="1" baseline="-25000">
                  <a:solidFill>
                    <a:schemeClr val="tx1"/>
                  </a:solidFill>
                  <a:latin typeface="Arial" panose="020B0604020202020204" pitchFamily="34" charset="0"/>
                </a:defRPr>
              </a:lvl9pPr>
            </a:lstStyle>
            <a:p>
              <a:pPr marL="0" marR="0" lvl="0" indent="0" algn="l" defTabSz="914400" rtl="0" eaLnBrk="0" fontAlgn="auto" latinLnBrk="0" hangingPunct="0">
                <a:lnSpc>
                  <a:spcPct val="100000"/>
                </a:lnSpc>
                <a:spcBef>
                  <a:spcPts val="0"/>
                </a:spcBef>
                <a:spcAft>
                  <a:spcPts val="0"/>
                </a:spcAft>
                <a:buClrTx/>
                <a:buSzTx/>
                <a:buFontTx/>
                <a:buNone/>
                <a:defRPr/>
              </a:pPr>
              <a:r>
                <a:rPr kumimoji="0" lang="uk-UA" altLang="ko-KR" sz="1500" b="1" i="0" u="none" strike="noStrike" kern="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rPr>
                <a:t>20</a:t>
              </a:r>
              <a:r>
                <a:rPr kumimoji="0" lang="en-US" altLang="ko-KR" sz="1500" b="1" i="0" u="none" strike="noStrike" kern="0" cap="none" spc="0" normalizeH="0" baseline="0" noProof="0" dirty="0" smtClean="0">
                  <a:ln>
                    <a:noFill/>
                  </a:ln>
                  <a:solidFill>
                    <a:prstClr val="black">
                      <a:lumMod val="65000"/>
                      <a:lumOff val="35000"/>
                    </a:prstClr>
                  </a:solidFill>
                  <a:effectLst/>
                  <a:uLnTx/>
                  <a:uFillTx/>
                  <a:latin typeface="微软雅黑" panose="020B0503020204020204" charset="-122"/>
                  <a:ea typeface="微软雅黑" panose="020B0503020204020204" charset="-122"/>
                  <a:cs typeface="+mn-cs"/>
                </a:rPr>
                <a:t>11</a:t>
              </a:r>
              <a:endParaRPr kumimoji="0" lang="en-US" altLang="ko-KR" sz="1000" b="0" i="0" u="none" strike="noStrike" kern="0" cap="none" spc="0" normalizeH="0" baseline="-2500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endParaRPr>
            </a:p>
          </p:txBody>
        </p:sp>
        <p:sp>
          <p:nvSpPr>
            <p:cNvPr id="375" name="Text Box 440"/>
            <p:cNvSpPr txBox="1">
              <a:spLocks noChangeArrowheads="1"/>
            </p:cNvSpPr>
            <p:nvPr/>
          </p:nvSpPr>
          <p:spPr bwMode="auto">
            <a:xfrm>
              <a:off x="3711750" y="4398938"/>
              <a:ext cx="762001" cy="349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a:spAutoFit/>
            </a:bodyPr>
            <a:lstStyle>
              <a:lvl1pPr eaLnBrk="0" hangingPunct="0">
                <a:defRPr b="1" baseline="-25000">
                  <a:solidFill>
                    <a:schemeClr val="tx1"/>
                  </a:solidFill>
                  <a:latin typeface="Arial" panose="020B0604020202020204" pitchFamily="34" charset="0"/>
                </a:defRPr>
              </a:lvl1pPr>
              <a:lvl2pPr marL="742950" indent="-285750" eaLnBrk="0" hangingPunct="0">
                <a:defRPr b="1" baseline="-25000">
                  <a:solidFill>
                    <a:schemeClr val="tx1"/>
                  </a:solidFill>
                  <a:latin typeface="Arial" panose="020B0604020202020204" pitchFamily="34" charset="0"/>
                </a:defRPr>
              </a:lvl2pPr>
              <a:lvl3pPr marL="1143000" indent="-228600" eaLnBrk="0" hangingPunct="0">
                <a:defRPr b="1" baseline="-25000">
                  <a:solidFill>
                    <a:schemeClr val="tx1"/>
                  </a:solidFill>
                  <a:latin typeface="Arial" panose="020B0604020202020204" pitchFamily="34" charset="0"/>
                </a:defRPr>
              </a:lvl3pPr>
              <a:lvl4pPr marL="1600200" indent="-228600" eaLnBrk="0" hangingPunct="0">
                <a:defRPr b="1" baseline="-25000">
                  <a:solidFill>
                    <a:schemeClr val="tx1"/>
                  </a:solidFill>
                  <a:latin typeface="Arial" panose="020B0604020202020204" pitchFamily="34" charset="0"/>
                </a:defRPr>
              </a:lvl4pPr>
              <a:lvl5pPr marL="2057400" indent="-228600" eaLnBrk="0" hangingPunct="0">
                <a:defRPr b="1" baseline="-25000">
                  <a:solidFill>
                    <a:schemeClr val="tx1"/>
                  </a:solidFill>
                  <a:latin typeface="Arial" panose="020B0604020202020204" pitchFamily="34" charset="0"/>
                </a:defRPr>
              </a:lvl5pPr>
              <a:lvl6pPr marL="2514600" indent="-228600" algn="ctr" eaLnBrk="0" fontAlgn="base" hangingPunct="0">
                <a:spcBef>
                  <a:spcPct val="0"/>
                </a:spcBef>
                <a:spcAft>
                  <a:spcPct val="0"/>
                </a:spcAft>
                <a:defRPr b="1" baseline="-25000">
                  <a:solidFill>
                    <a:schemeClr val="tx1"/>
                  </a:solidFill>
                  <a:latin typeface="Arial" panose="020B0604020202020204" pitchFamily="34" charset="0"/>
                </a:defRPr>
              </a:lvl6pPr>
              <a:lvl7pPr marL="2971800" indent="-228600" algn="ctr" eaLnBrk="0" fontAlgn="base" hangingPunct="0">
                <a:spcBef>
                  <a:spcPct val="0"/>
                </a:spcBef>
                <a:spcAft>
                  <a:spcPct val="0"/>
                </a:spcAft>
                <a:defRPr b="1" baseline="-25000">
                  <a:solidFill>
                    <a:schemeClr val="tx1"/>
                  </a:solidFill>
                  <a:latin typeface="Arial" panose="020B0604020202020204" pitchFamily="34" charset="0"/>
                </a:defRPr>
              </a:lvl7pPr>
              <a:lvl8pPr marL="3429000" indent="-228600" algn="ctr" eaLnBrk="0" fontAlgn="base" hangingPunct="0">
                <a:spcBef>
                  <a:spcPct val="0"/>
                </a:spcBef>
                <a:spcAft>
                  <a:spcPct val="0"/>
                </a:spcAft>
                <a:defRPr b="1" baseline="-25000">
                  <a:solidFill>
                    <a:schemeClr val="tx1"/>
                  </a:solidFill>
                  <a:latin typeface="Arial" panose="020B0604020202020204" pitchFamily="34" charset="0"/>
                </a:defRPr>
              </a:lvl8pPr>
              <a:lvl9pPr marL="3886200" indent="-228600" algn="ctr" eaLnBrk="0" fontAlgn="base" hangingPunct="0">
                <a:spcBef>
                  <a:spcPct val="0"/>
                </a:spcBef>
                <a:spcAft>
                  <a:spcPct val="0"/>
                </a:spcAft>
                <a:defRPr b="1" baseline="-25000">
                  <a:solidFill>
                    <a:schemeClr val="tx1"/>
                  </a:solidFill>
                  <a:latin typeface="Arial" panose="020B0604020202020204" pitchFamily="34" charset="0"/>
                </a:defRPr>
              </a:lvl9pPr>
            </a:lstStyle>
            <a:p>
              <a:pPr marL="0" marR="0" lvl="0" indent="0" algn="l" defTabSz="914400" rtl="0" eaLnBrk="0" fontAlgn="auto" latinLnBrk="0" hangingPunct="0">
                <a:lnSpc>
                  <a:spcPct val="100000"/>
                </a:lnSpc>
                <a:spcBef>
                  <a:spcPts val="0"/>
                </a:spcBef>
                <a:spcAft>
                  <a:spcPts val="0"/>
                </a:spcAft>
                <a:buClrTx/>
                <a:buSzTx/>
                <a:buFontTx/>
                <a:buNone/>
                <a:defRPr/>
              </a:pPr>
              <a:r>
                <a:rPr kumimoji="0" lang="uk-UA" altLang="ko-KR" sz="1500" b="1" i="0" u="none" strike="noStrike" kern="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rPr>
                <a:t>2</a:t>
              </a:r>
              <a:r>
                <a:rPr kumimoji="0" lang="en-US" altLang="ko-KR" sz="1500" b="1" i="0" u="none" strike="noStrike" kern="0" cap="none" spc="0" normalizeH="0" baseline="0" noProof="0" dirty="0" smtClean="0">
                  <a:ln>
                    <a:noFill/>
                  </a:ln>
                  <a:solidFill>
                    <a:prstClr val="black">
                      <a:lumMod val="65000"/>
                      <a:lumOff val="35000"/>
                    </a:prstClr>
                  </a:solidFill>
                  <a:effectLst/>
                  <a:uLnTx/>
                  <a:uFillTx/>
                  <a:latin typeface="微软雅黑" panose="020B0503020204020204" charset="-122"/>
                  <a:ea typeface="微软雅黑" panose="020B0503020204020204" charset="-122"/>
                  <a:cs typeface="+mn-cs"/>
                </a:rPr>
                <a:t>012</a:t>
              </a:r>
              <a:endParaRPr kumimoji="0" lang="en-US" altLang="ko-KR" sz="1000" b="0" i="0" u="none" strike="noStrike" kern="0" cap="none" spc="0" normalizeH="0" baseline="-2500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endParaRPr>
            </a:p>
          </p:txBody>
        </p:sp>
        <p:sp>
          <p:nvSpPr>
            <p:cNvPr id="376" name="Text Box 441"/>
            <p:cNvSpPr txBox="1">
              <a:spLocks noChangeArrowheads="1"/>
            </p:cNvSpPr>
            <p:nvPr/>
          </p:nvSpPr>
          <p:spPr bwMode="auto">
            <a:xfrm>
              <a:off x="4911899" y="4398938"/>
              <a:ext cx="762001" cy="349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a:spAutoFit/>
            </a:bodyPr>
            <a:lstStyle>
              <a:lvl1pPr eaLnBrk="0" hangingPunct="0">
                <a:defRPr b="1" baseline="-25000">
                  <a:solidFill>
                    <a:schemeClr val="tx1"/>
                  </a:solidFill>
                  <a:latin typeface="Arial" panose="020B0604020202020204" pitchFamily="34" charset="0"/>
                </a:defRPr>
              </a:lvl1pPr>
              <a:lvl2pPr marL="742950" indent="-285750" eaLnBrk="0" hangingPunct="0">
                <a:defRPr b="1" baseline="-25000">
                  <a:solidFill>
                    <a:schemeClr val="tx1"/>
                  </a:solidFill>
                  <a:latin typeface="Arial" panose="020B0604020202020204" pitchFamily="34" charset="0"/>
                </a:defRPr>
              </a:lvl2pPr>
              <a:lvl3pPr marL="1143000" indent="-228600" eaLnBrk="0" hangingPunct="0">
                <a:defRPr b="1" baseline="-25000">
                  <a:solidFill>
                    <a:schemeClr val="tx1"/>
                  </a:solidFill>
                  <a:latin typeface="Arial" panose="020B0604020202020204" pitchFamily="34" charset="0"/>
                </a:defRPr>
              </a:lvl3pPr>
              <a:lvl4pPr marL="1600200" indent="-228600" eaLnBrk="0" hangingPunct="0">
                <a:defRPr b="1" baseline="-25000">
                  <a:solidFill>
                    <a:schemeClr val="tx1"/>
                  </a:solidFill>
                  <a:latin typeface="Arial" panose="020B0604020202020204" pitchFamily="34" charset="0"/>
                </a:defRPr>
              </a:lvl4pPr>
              <a:lvl5pPr marL="2057400" indent="-228600" eaLnBrk="0" hangingPunct="0">
                <a:defRPr b="1" baseline="-25000">
                  <a:solidFill>
                    <a:schemeClr val="tx1"/>
                  </a:solidFill>
                  <a:latin typeface="Arial" panose="020B0604020202020204" pitchFamily="34" charset="0"/>
                </a:defRPr>
              </a:lvl5pPr>
              <a:lvl6pPr marL="2514600" indent="-228600" algn="ctr" eaLnBrk="0" fontAlgn="base" hangingPunct="0">
                <a:spcBef>
                  <a:spcPct val="0"/>
                </a:spcBef>
                <a:spcAft>
                  <a:spcPct val="0"/>
                </a:spcAft>
                <a:defRPr b="1" baseline="-25000">
                  <a:solidFill>
                    <a:schemeClr val="tx1"/>
                  </a:solidFill>
                  <a:latin typeface="Arial" panose="020B0604020202020204" pitchFamily="34" charset="0"/>
                </a:defRPr>
              </a:lvl6pPr>
              <a:lvl7pPr marL="2971800" indent="-228600" algn="ctr" eaLnBrk="0" fontAlgn="base" hangingPunct="0">
                <a:spcBef>
                  <a:spcPct val="0"/>
                </a:spcBef>
                <a:spcAft>
                  <a:spcPct val="0"/>
                </a:spcAft>
                <a:defRPr b="1" baseline="-25000">
                  <a:solidFill>
                    <a:schemeClr val="tx1"/>
                  </a:solidFill>
                  <a:latin typeface="Arial" panose="020B0604020202020204" pitchFamily="34" charset="0"/>
                </a:defRPr>
              </a:lvl7pPr>
              <a:lvl8pPr marL="3429000" indent="-228600" algn="ctr" eaLnBrk="0" fontAlgn="base" hangingPunct="0">
                <a:spcBef>
                  <a:spcPct val="0"/>
                </a:spcBef>
                <a:spcAft>
                  <a:spcPct val="0"/>
                </a:spcAft>
                <a:defRPr b="1" baseline="-25000">
                  <a:solidFill>
                    <a:schemeClr val="tx1"/>
                  </a:solidFill>
                  <a:latin typeface="Arial" panose="020B0604020202020204" pitchFamily="34" charset="0"/>
                </a:defRPr>
              </a:lvl8pPr>
              <a:lvl9pPr marL="3886200" indent="-228600" algn="ctr" eaLnBrk="0" fontAlgn="base" hangingPunct="0">
                <a:spcBef>
                  <a:spcPct val="0"/>
                </a:spcBef>
                <a:spcAft>
                  <a:spcPct val="0"/>
                </a:spcAft>
                <a:defRPr b="1" baseline="-25000">
                  <a:solidFill>
                    <a:schemeClr val="tx1"/>
                  </a:solidFill>
                  <a:latin typeface="Arial" panose="020B0604020202020204" pitchFamily="34" charset="0"/>
                </a:defRPr>
              </a:lvl9pPr>
            </a:lstStyle>
            <a:p>
              <a:pPr marL="0" marR="0" lvl="0" indent="0" algn="l" defTabSz="914400" rtl="0" eaLnBrk="0" fontAlgn="auto" latinLnBrk="0" hangingPunct="0">
                <a:lnSpc>
                  <a:spcPct val="100000"/>
                </a:lnSpc>
                <a:spcBef>
                  <a:spcPts val="0"/>
                </a:spcBef>
                <a:spcAft>
                  <a:spcPts val="0"/>
                </a:spcAft>
                <a:buClrTx/>
                <a:buSzTx/>
                <a:buFontTx/>
                <a:buNone/>
                <a:defRPr/>
              </a:pPr>
              <a:r>
                <a:rPr kumimoji="0" lang="uk-UA" altLang="ko-KR" sz="1500" b="1" i="0" u="none" strike="noStrike" kern="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rPr>
                <a:t>20</a:t>
              </a:r>
              <a:r>
                <a:rPr kumimoji="0" lang="en-US" altLang="ko-KR" sz="1500" b="1" i="0" u="none" strike="noStrike" kern="0" cap="none" spc="0" normalizeH="0" baseline="0" noProof="0" dirty="0" smtClean="0">
                  <a:ln>
                    <a:noFill/>
                  </a:ln>
                  <a:solidFill>
                    <a:prstClr val="black">
                      <a:lumMod val="65000"/>
                      <a:lumOff val="35000"/>
                    </a:prstClr>
                  </a:solidFill>
                  <a:effectLst/>
                  <a:uLnTx/>
                  <a:uFillTx/>
                  <a:latin typeface="微软雅黑" panose="020B0503020204020204" charset="-122"/>
                  <a:ea typeface="微软雅黑" panose="020B0503020204020204" charset="-122"/>
                  <a:cs typeface="+mn-cs"/>
                </a:rPr>
                <a:t>13</a:t>
              </a:r>
              <a:endParaRPr kumimoji="0" lang="en-US" altLang="ko-KR" sz="1000" b="0" i="0" u="none" strike="noStrike" kern="0" cap="none" spc="0" normalizeH="0" baseline="-2500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endParaRPr>
            </a:p>
          </p:txBody>
        </p:sp>
        <p:sp>
          <p:nvSpPr>
            <p:cNvPr id="377" name="Text Box 442"/>
            <p:cNvSpPr txBox="1">
              <a:spLocks noChangeArrowheads="1"/>
            </p:cNvSpPr>
            <p:nvPr/>
          </p:nvSpPr>
          <p:spPr bwMode="auto">
            <a:xfrm>
              <a:off x="6092999" y="4398938"/>
              <a:ext cx="762001" cy="349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a:spAutoFit/>
            </a:bodyPr>
            <a:lstStyle>
              <a:lvl1pPr eaLnBrk="0" hangingPunct="0">
                <a:defRPr b="1" baseline="-25000">
                  <a:solidFill>
                    <a:schemeClr val="tx1"/>
                  </a:solidFill>
                  <a:latin typeface="Arial" panose="020B0604020202020204" pitchFamily="34" charset="0"/>
                </a:defRPr>
              </a:lvl1pPr>
              <a:lvl2pPr marL="742950" indent="-285750" eaLnBrk="0" hangingPunct="0">
                <a:defRPr b="1" baseline="-25000">
                  <a:solidFill>
                    <a:schemeClr val="tx1"/>
                  </a:solidFill>
                  <a:latin typeface="Arial" panose="020B0604020202020204" pitchFamily="34" charset="0"/>
                </a:defRPr>
              </a:lvl2pPr>
              <a:lvl3pPr marL="1143000" indent="-228600" eaLnBrk="0" hangingPunct="0">
                <a:defRPr b="1" baseline="-25000">
                  <a:solidFill>
                    <a:schemeClr val="tx1"/>
                  </a:solidFill>
                  <a:latin typeface="Arial" panose="020B0604020202020204" pitchFamily="34" charset="0"/>
                </a:defRPr>
              </a:lvl3pPr>
              <a:lvl4pPr marL="1600200" indent="-228600" eaLnBrk="0" hangingPunct="0">
                <a:defRPr b="1" baseline="-25000">
                  <a:solidFill>
                    <a:schemeClr val="tx1"/>
                  </a:solidFill>
                  <a:latin typeface="Arial" panose="020B0604020202020204" pitchFamily="34" charset="0"/>
                </a:defRPr>
              </a:lvl4pPr>
              <a:lvl5pPr marL="2057400" indent="-228600" eaLnBrk="0" hangingPunct="0">
                <a:defRPr b="1" baseline="-25000">
                  <a:solidFill>
                    <a:schemeClr val="tx1"/>
                  </a:solidFill>
                  <a:latin typeface="Arial" panose="020B0604020202020204" pitchFamily="34" charset="0"/>
                </a:defRPr>
              </a:lvl5pPr>
              <a:lvl6pPr marL="2514600" indent="-228600" algn="ctr" eaLnBrk="0" fontAlgn="base" hangingPunct="0">
                <a:spcBef>
                  <a:spcPct val="0"/>
                </a:spcBef>
                <a:spcAft>
                  <a:spcPct val="0"/>
                </a:spcAft>
                <a:defRPr b="1" baseline="-25000">
                  <a:solidFill>
                    <a:schemeClr val="tx1"/>
                  </a:solidFill>
                  <a:latin typeface="Arial" panose="020B0604020202020204" pitchFamily="34" charset="0"/>
                </a:defRPr>
              </a:lvl6pPr>
              <a:lvl7pPr marL="2971800" indent="-228600" algn="ctr" eaLnBrk="0" fontAlgn="base" hangingPunct="0">
                <a:spcBef>
                  <a:spcPct val="0"/>
                </a:spcBef>
                <a:spcAft>
                  <a:spcPct val="0"/>
                </a:spcAft>
                <a:defRPr b="1" baseline="-25000">
                  <a:solidFill>
                    <a:schemeClr val="tx1"/>
                  </a:solidFill>
                  <a:latin typeface="Arial" panose="020B0604020202020204" pitchFamily="34" charset="0"/>
                </a:defRPr>
              </a:lvl7pPr>
              <a:lvl8pPr marL="3429000" indent="-228600" algn="ctr" eaLnBrk="0" fontAlgn="base" hangingPunct="0">
                <a:spcBef>
                  <a:spcPct val="0"/>
                </a:spcBef>
                <a:spcAft>
                  <a:spcPct val="0"/>
                </a:spcAft>
                <a:defRPr b="1" baseline="-25000">
                  <a:solidFill>
                    <a:schemeClr val="tx1"/>
                  </a:solidFill>
                  <a:latin typeface="Arial" panose="020B0604020202020204" pitchFamily="34" charset="0"/>
                </a:defRPr>
              </a:lvl8pPr>
              <a:lvl9pPr marL="3886200" indent="-228600" algn="ctr" eaLnBrk="0" fontAlgn="base" hangingPunct="0">
                <a:spcBef>
                  <a:spcPct val="0"/>
                </a:spcBef>
                <a:spcAft>
                  <a:spcPct val="0"/>
                </a:spcAft>
                <a:defRPr b="1" baseline="-25000">
                  <a:solidFill>
                    <a:schemeClr val="tx1"/>
                  </a:solidFill>
                  <a:latin typeface="Arial" panose="020B0604020202020204" pitchFamily="34" charset="0"/>
                </a:defRPr>
              </a:lvl9pPr>
            </a:lstStyle>
            <a:p>
              <a:pPr marL="0" marR="0" lvl="0" indent="0" algn="l" defTabSz="914400" rtl="0" eaLnBrk="0" fontAlgn="auto" latinLnBrk="0" hangingPunct="0">
                <a:lnSpc>
                  <a:spcPct val="100000"/>
                </a:lnSpc>
                <a:spcBef>
                  <a:spcPts val="0"/>
                </a:spcBef>
                <a:spcAft>
                  <a:spcPts val="0"/>
                </a:spcAft>
                <a:buClrTx/>
                <a:buSzTx/>
                <a:buFontTx/>
                <a:buNone/>
                <a:defRPr/>
              </a:pPr>
              <a:r>
                <a:rPr kumimoji="0" lang="uk-UA" altLang="ko-KR" sz="1500" b="1" i="0" u="none" strike="noStrike" kern="0" cap="none" spc="0" normalizeH="0" baseline="0" noProof="0" dirty="0" smtClean="0">
                  <a:ln>
                    <a:noFill/>
                  </a:ln>
                  <a:solidFill>
                    <a:prstClr val="black">
                      <a:lumMod val="65000"/>
                      <a:lumOff val="35000"/>
                    </a:prstClr>
                  </a:solidFill>
                  <a:effectLst/>
                  <a:uLnTx/>
                  <a:uFillTx/>
                  <a:latin typeface="微软雅黑" panose="020B0503020204020204" charset="-122"/>
                  <a:ea typeface="微软雅黑" panose="020B0503020204020204" charset="-122"/>
                  <a:cs typeface="+mn-cs"/>
                </a:rPr>
                <a:t>201</a:t>
              </a:r>
              <a:r>
                <a:rPr kumimoji="0" lang="en-US" altLang="ko-KR" sz="1500" b="1" i="0" u="none" strike="noStrike" kern="0" cap="none" spc="0" normalizeH="0" baseline="0" noProof="0" dirty="0" smtClean="0">
                  <a:ln>
                    <a:noFill/>
                  </a:ln>
                  <a:solidFill>
                    <a:prstClr val="black">
                      <a:lumMod val="65000"/>
                      <a:lumOff val="35000"/>
                    </a:prstClr>
                  </a:solidFill>
                  <a:effectLst/>
                  <a:uLnTx/>
                  <a:uFillTx/>
                  <a:latin typeface="微软雅黑" panose="020B0503020204020204" charset="-122"/>
                  <a:ea typeface="微软雅黑" panose="020B0503020204020204" charset="-122"/>
                  <a:cs typeface="+mn-cs"/>
                </a:rPr>
                <a:t>8</a:t>
              </a:r>
              <a:endParaRPr kumimoji="0" lang="en-US" altLang="ko-KR" sz="1000" b="0" i="0" u="none" strike="noStrike" kern="0" cap="none" spc="0" normalizeH="0" baseline="-2500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endParaRPr>
            </a:p>
          </p:txBody>
        </p:sp>
        <p:sp>
          <p:nvSpPr>
            <p:cNvPr id="378" name="Text Box 457"/>
            <p:cNvSpPr txBox="1">
              <a:spLocks noChangeArrowheads="1"/>
            </p:cNvSpPr>
            <p:nvPr/>
          </p:nvSpPr>
          <p:spPr bwMode="auto">
            <a:xfrm>
              <a:off x="7207423" y="4398938"/>
              <a:ext cx="762001" cy="349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a:spAutoFit/>
            </a:bodyPr>
            <a:lstStyle>
              <a:lvl1pPr eaLnBrk="0" hangingPunct="0">
                <a:defRPr b="1" baseline="-25000">
                  <a:solidFill>
                    <a:schemeClr val="tx1"/>
                  </a:solidFill>
                  <a:latin typeface="Arial" panose="020B0604020202020204" pitchFamily="34" charset="0"/>
                </a:defRPr>
              </a:lvl1pPr>
              <a:lvl2pPr marL="742950" indent="-285750" eaLnBrk="0" hangingPunct="0">
                <a:defRPr b="1" baseline="-25000">
                  <a:solidFill>
                    <a:schemeClr val="tx1"/>
                  </a:solidFill>
                  <a:latin typeface="Arial" panose="020B0604020202020204" pitchFamily="34" charset="0"/>
                </a:defRPr>
              </a:lvl2pPr>
              <a:lvl3pPr marL="1143000" indent="-228600" eaLnBrk="0" hangingPunct="0">
                <a:defRPr b="1" baseline="-25000">
                  <a:solidFill>
                    <a:schemeClr val="tx1"/>
                  </a:solidFill>
                  <a:latin typeface="Arial" panose="020B0604020202020204" pitchFamily="34" charset="0"/>
                </a:defRPr>
              </a:lvl3pPr>
              <a:lvl4pPr marL="1600200" indent="-228600" eaLnBrk="0" hangingPunct="0">
                <a:defRPr b="1" baseline="-25000">
                  <a:solidFill>
                    <a:schemeClr val="tx1"/>
                  </a:solidFill>
                  <a:latin typeface="Arial" panose="020B0604020202020204" pitchFamily="34" charset="0"/>
                </a:defRPr>
              </a:lvl4pPr>
              <a:lvl5pPr marL="2057400" indent="-228600" eaLnBrk="0" hangingPunct="0">
                <a:defRPr b="1" baseline="-25000">
                  <a:solidFill>
                    <a:schemeClr val="tx1"/>
                  </a:solidFill>
                  <a:latin typeface="Arial" panose="020B0604020202020204" pitchFamily="34" charset="0"/>
                </a:defRPr>
              </a:lvl5pPr>
              <a:lvl6pPr marL="2514600" indent="-228600" algn="ctr" eaLnBrk="0" fontAlgn="base" hangingPunct="0">
                <a:spcBef>
                  <a:spcPct val="0"/>
                </a:spcBef>
                <a:spcAft>
                  <a:spcPct val="0"/>
                </a:spcAft>
                <a:defRPr b="1" baseline="-25000">
                  <a:solidFill>
                    <a:schemeClr val="tx1"/>
                  </a:solidFill>
                  <a:latin typeface="Arial" panose="020B0604020202020204" pitchFamily="34" charset="0"/>
                </a:defRPr>
              </a:lvl6pPr>
              <a:lvl7pPr marL="2971800" indent="-228600" algn="ctr" eaLnBrk="0" fontAlgn="base" hangingPunct="0">
                <a:spcBef>
                  <a:spcPct val="0"/>
                </a:spcBef>
                <a:spcAft>
                  <a:spcPct val="0"/>
                </a:spcAft>
                <a:defRPr b="1" baseline="-25000">
                  <a:solidFill>
                    <a:schemeClr val="tx1"/>
                  </a:solidFill>
                  <a:latin typeface="Arial" panose="020B0604020202020204" pitchFamily="34" charset="0"/>
                </a:defRPr>
              </a:lvl7pPr>
              <a:lvl8pPr marL="3429000" indent="-228600" algn="ctr" eaLnBrk="0" fontAlgn="base" hangingPunct="0">
                <a:spcBef>
                  <a:spcPct val="0"/>
                </a:spcBef>
                <a:spcAft>
                  <a:spcPct val="0"/>
                </a:spcAft>
                <a:defRPr b="1" baseline="-25000">
                  <a:solidFill>
                    <a:schemeClr val="tx1"/>
                  </a:solidFill>
                  <a:latin typeface="Arial" panose="020B0604020202020204" pitchFamily="34" charset="0"/>
                </a:defRPr>
              </a:lvl8pPr>
              <a:lvl9pPr marL="3886200" indent="-228600" algn="ctr" eaLnBrk="0" fontAlgn="base" hangingPunct="0">
                <a:spcBef>
                  <a:spcPct val="0"/>
                </a:spcBef>
                <a:spcAft>
                  <a:spcPct val="0"/>
                </a:spcAft>
                <a:defRPr b="1" baseline="-25000">
                  <a:solidFill>
                    <a:schemeClr val="tx1"/>
                  </a:solidFill>
                  <a:latin typeface="Arial" panose="020B0604020202020204" pitchFamily="34" charset="0"/>
                </a:defRPr>
              </a:lvl9pPr>
            </a:lstStyle>
            <a:p>
              <a:pPr marL="0" marR="0" lvl="0" indent="0" algn="l" defTabSz="914400" rtl="0" eaLnBrk="0" fontAlgn="auto" latinLnBrk="0" hangingPunct="0">
                <a:lnSpc>
                  <a:spcPct val="100000"/>
                </a:lnSpc>
                <a:spcBef>
                  <a:spcPts val="0"/>
                </a:spcBef>
                <a:spcAft>
                  <a:spcPts val="0"/>
                </a:spcAft>
                <a:buClrTx/>
                <a:buSzTx/>
                <a:buFontTx/>
                <a:buNone/>
                <a:defRPr/>
              </a:pPr>
              <a:r>
                <a:rPr kumimoji="0" lang="uk-UA" altLang="ko-KR" sz="1500" b="1" i="0" u="none" strike="noStrike" kern="0" cap="none" spc="0" normalizeH="0" baseline="0" noProof="0" dirty="0" smtClean="0">
                  <a:ln>
                    <a:noFill/>
                  </a:ln>
                  <a:solidFill>
                    <a:prstClr val="black">
                      <a:lumMod val="65000"/>
                      <a:lumOff val="35000"/>
                    </a:prstClr>
                  </a:solidFill>
                  <a:effectLst/>
                  <a:uLnTx/>
                  <a:uFillTx/>
                  <a:latin typeface="微软雅黑" panose="020B0503020204020204" charset="-122"/>
                  <a:ea typeface="微软雅黑" panose="020B0503020204020204" charset="-122"/>
                  <a:cs typeface="+mn-cs"/>
                </a:rPr>
                <a:t>20</a:t>
              </a:r>
              <a:r>
                <a:rPr kumimoji="0" lang="en-US" altLang="zh-CN" sz="1500" b="1" i="0" u="none" strike="noStrike" kern="0" cap="none" spc="0" normalizeH="0" baseline="0" noProof="0" dirty="0" smtClean="0">
                  <a:ln>
                    <a:noFill/>
                  </a:ln>
                  <a:solidFill>
                    <a:prstClr val="black">
                      <a:lumMod val="65000"/>
                      <a:lumOff val="35000"/>
                    </a:prstClr>
                  </a:solidFill>
                  <a:effectLst/>
                  <a:uLnTx/>
                  <a:uFillTx/>
                  <a:latin typeface="微软雅黑" panose="020B0503020204020204" charset="-122"/>
                  <a:ea typeface="微软雅黑" panose="020B0503020204020204" charset="-122"/>
                  <a:cs typeface="+mn-cs"/>
                </a:rPr>
                <a:t>XX</a:t>
              </a:r>
              <a:endParaRPr kumimoji="0" lang="en-US" altLang="ko-KR" sz="1000" b="0" i="0" u="none" strike="noStrike" kern="0" cap="none" spc="0" normalizeH="0" baseline="-2500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endParaRPr>
            </a:p>
          </p:txBody>
        </p:sp>
      </p:grpSp>
      <p:grpSp>
        <p:nvGrpSpPr>
          <p:cNvPr id="379" name="Group 458"/>
          <p:cNvGrpSpPr/>
          <p:nvPr/>
        </p:nvGrpSpPr>
        <p:grpSpPr bwMode="auto">
          <a:xfrm>
            <a:off x="3732619" y="2620434"/>
            <a:ext cx="421066" cy="426357"/>
            <a:chOff x="2561" y="1793"/>
            <a:chExt cx="406" cy="406"/>
          </a:xfrm>
          <a:solidFill>
            <a:schemeClr val="accent3"/>
          </a:solidFill>
        </p:grpSpPr>
        <p:sp>
          <p:nvSpPr>
            <p:cNvPr id="380" name="Oval 459"/>
            <p:cNvSpPr>
              <a:spLocks noChangeArrowheads="1"/>
            </p:cNvSpPr>
            <p:nvPr/>
          </p:nvSpPr>
          <p:spPr bwMode="auto">
            <a:xfrm>
              <a:off x="2561" y="1793"/>
              <a:ext cx="406" cy="406"/>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1800" b="0" i="0" u="none" strike="noStrike" kern="0" cap="none" spc="0" normalizeH="0" baseline="0" noProof="0">
                <a:ln>
                  <a:noFill/>
                </a:ln>
                <a:solidFill>
                  <a:srgbClr val="00B0F0">
                    <a:lumMod val="25000"/>
                  </a:srgbClr>
                </a:solidFill>
                <a:effectLst/>
                <a:uLnTx/>
                <a:uFillTx/>
                <a:latin typeface="微软雅黑" panose="020B0503020204020204" charset="-122"/>
                <a:ea typeface="微软雅黑" panose="020B0503020204020204" charset="-122"/>
                <a:cs typeface="+mn-cs"/>
              </a:endParaRPr>
            </a:p>
          </p:txBody>
        </p:sp>
        <p:sp>
          <p:nvSpPr>
            <p:cNvPr id="381" name="Oval 460"/>
            <p:cNvSpPr>
              <a:spLocks noChangeArrowheads="1"/>
            </p:cNvSpPr>
            <p:nvPr/>
          </p:nvSpPr>
          <p:spPr bwMode="auto">
            <a:xfrm>
              <a:off x="2592" y="1824"/>
              <a:ext cx="345" cy="34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1800" b="0" i="0" u="none" strike="noStrike" kern="0" cap="none" spc="0" normalizeH="0" baseline="0" noProof="0">
                <a:ln>
                  <a:noFill/>
                </a:ln>
                <a:solidFill>
                  <a:srgbClr val="00B0F0">
                    <a:lumMod val="25000"/>
                  </a:srgbClr>
                </a:solidFill>
                <a:effectLst/>
                <a:uLnTx/>
                <a:uFillTx/>
                <a:latin typeface="微软雅黑" panose="020B0503020204020204" charset="-122"/>
                <a:ea typeface="微软雅黑" panose="020B0503020204020204" charset="-122"/>
                <a:cs typeface="+mn-cs"/>
              </a:endParaRPr>
            </a:p>
          </p:txBody>
        </p:sp>
      </p:grpSp>
      <p:grpSp>
        <p:nvGrpSpPr>
          <p:cNvPr id="382" name="Group 479"/>
          <p:cNvGrpSpPr/>
          <p:nvPr/>
        </p:nvGrpSpPr>
        <p:grpSpPr bwMode="auto">
          <a:xfrm>
            <a:off x="6000699" y="1220407"/>
            <a:ext cx="1521511" cy="943429"/>
            <a:chOff x="3781" y="1498"/>
            <a:chExt cx="1019" cy="624"/>
          </a:xfrm>
          <a:solidFill>
            <a:schemeClr val="accent4"/>
          </a:solidFill>
        </p:grpSpPr>
        <p:sp>
          <p:nvSpPr>
            <p:cNvPr id="383" name="Freeform 474"/>
            <p:cNvSpPr/>
            <p:nvPr/>
          </p:nvSpPr>
          <p:spPr bwMode="auto">
            <a:xfrm>
              <a:off x="3781" y="1501"/>
              <a:ext cx="839" cy="621"/>
            </a:xfrm>
            <a:custGeom>
              <a:avLst/>
              <a:gdLst>
                <a:gd name="T0" fmla="*/ 38 w 1234"/>
                <a:gd name="T1" fmla="*/ 423 h 912"/>
                <a:gd name="T2" fmla="*/ 0 w 1234"/>
                <a:gd name="T3" fmla="*/ 368 h 912"/>
                <a:gd name="T4" fmla="*/ 532 w 1234"/>
                <a:gd name="T5" fmla="*/ 0 h 912"/>
                <a:gd name="T6" fmla="*/ 570 w 1234"/>
                <a:gd name="T7" fmla="*/ 54 h 912"/>
                <a:gd name="T8" fmla="*/ 38 w 1234"/>
                <a:gd name="T9" fmla="*/ 423 h 912"/>
                <a:gd name="T10" fmla="*/ 0 60000 65536"/>
                <a:gd name="T11" fmla="*/ 0 60000 65536"/>
                <a:gd name="T12" fmla="*/ 0 60000 65536"/>
                <a:gd name="T13" fmla="*/ 0 60000 65536"/>
                <a:gd name="T14" fmla="*/ 0 60000 65536"/>
                <a:gd name="T15" fmla="*/ 0 w 1234"/>
                <a:gd name="T16" fmla="*/ 0 h 912"/>
                <a:gd name="T17" fmla="*/ 1234 w 1234"/>
                <a:gd name="T18" fmla="*/ 912 h 912"/>
              </a:gdLst>
              <a:ahLst/>
              <a:cxnLst>
                <a:cxn ang="T10">
                  <a:pos x="T0" y="T1"/>
                </a:cxn>
                <a:cxn ang="T11">
                  <a:pos x="T2" y="T3"/>
                </a:cxn>
                <a:cxn ang="T12">
                  <a:pos x="T4" y="T5"/>
                </a:cxn>
                <a:cxn ang="T13">
                  <a:pos x="T6" y="T7"/>
                </a:cxn>
                <a:cxn ang="T14">
                  <a:pos x="T8" y="T9"/>
                </a:cxn>
              </a:cxnLst>
              <a:rect l="T15" t="T16" r="T17" b="T18"/>
              <a:pathLst>
                <a:path w="1234" h="912">
                  <a:moveTo>
                    <a:pt x="82" y="912"/>
                  </a:moveTo>
                  <a:lnTo>
                    <a:pt x="0" y="794"/>
                  </a:lnTo>
                  <a:lnTo>
                    <a:pt x="1152" y="0"/>
                  </a:lnTo>
                  <a:lnTo>
                    <a:pt x="1234" y="118"/>
                  </a:lnTo>
                  <a:lnTo>
                    <a:pt x="82" y="9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1800" b="0" i="0" u="none" strike="noStrike" kern="0" cap="none" spc="0" normalizeH="0" baseline="0" noProof="0">
                <a:ln>
                  <a:noFill/>
                </a:ln>
                <a:solidFill>
                  <a:srgbClr val="00B0F0">
                    <a:lumMod val="25000"/>
                  </a:srgbClr>
                </a:solidFill>
                <a:effectLst/>
                <a:uLnTx/>
                <a:uFillTx/>
                <a:latin typeface="微软雅黑" panose="020B0503020204020204" charset="-122"/>
                <a:ea typeface="微软雅黑" panose="020B0503020204020204" charset="-122"/>
                <a:cs typeface="+mn-cs"/>
              </a:endParaRPr>
            </a:p>
          </p:txBody>
        </p:sp>
        <p:sp>
          <p:nvSpPr>
            <p:cNvPr id="384" name="AutoShape 478"/>
            <p:cNvSpPr>
              <a:spLocks noChangeArrowheads="1"/>
            </p:cNvSpPr>
            <p:nvPr/>
          </p:nvSpPr>
          <p:spPr bwMode="auto">
            <a:xfrm rot="-2093221">
              <a:off x="4368" y="1498"/>
              <a:ext cx="432" cy="96"/>
            </a:xfrm>
            <a:prstGeom prst="homePlate">
              <a:avLst>
                <a:gd name="adj" fmla="val 216625"/>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1800" b="0" i="0" u="none" strike="noStrike" kern="0" cap="none" spc="0" normalizeH="0" baseline="0" noProof="0">
                <a:ln>
                  <a:noFill/>
                </a:ln>
                <a:solidFill>
                  <a:srgbClr val="00B0F0">
                    <a:lumMod val="25000"/>
                  </a:srgbClr>
                </a:solidFill>
                <a:effectLst/>
                <a:uLnTx/>
                <a:uFillTx/>
                <a:latin typeface="微软雅黑" panose="020B0503020204020204" charset="-122"/>
                <a:ea typeface="微软雅黑" panose="020B0503020204020204" charset="-122"/>
                <a:cs typeface="+mn-cs"/>
              </a:endParaRPr>
            </a:p>
          </p:txBody>
        </p:sp>
      </p:grpSp>
      <p:grpSp>
        <p:nvGrpSpPr>
          <p:cNvPr id="385" name="组合 384"/>
          <p:cNvGrpSpPr/>
          <p:nvPr/>
        </p:nvGrpSpPr>
        <p:grpSpPr>
          <a:xfrm>
            <a:off x="5766276" y="1604431"/>
            <a:ext cx="931714" cy="798286"/>
            <a:chOff x="6026324" y="1433488"/>
            <a:chExt cx="990593" cy="838200"/>
          </a:xfrm>
        </p:grpSpPr>
        <p:sp>
          <p:nvSpPr>
            <p:cNvPr id="386" name="Oval 462"/>
            <p:cNvSpPr>
              <a:spLocks noChangeArrowheads="1"/>
            </p:cNvSpPr>
            <p:nvPr/>
          </p:nvSpPr>
          <p:spPr bwMode="auto">
            <a:xfrm>
              <a:off x="6026324" y="1433488"/>
              <a:ext cx="838200" cy="838200"/>
            </a:xfrm>
            <a:prstGeom prst="ellipse">
              <a:avLst/>
            </a:pr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1800" b="0" i="0" u="none" strike="noStrike" kern="0" cap="none" spc="0" normalizeH="0" baseline="0" noProof="0">
                <a:ln>
                  <a:noFill/>
                </a:ln>
                <a:solidFill>
                  <a:srgbClr val="00B0F0">
                    <a:lumMod val="25000"/>
                  </a:srgbClr>
                </a:solidFill>
                <a:effectLst/>
                <a:uLnTx/>
                <a:uFillTx/>
                <a:latin typeface="微软雅黑" panose="020B0503020204020204" charset="-122"/>
                <a:ea typeface="微软雅黑" panose="020B0503020204020204" charset="-122"/>
                <a:cs typeface="+mn-cs"/>
              </a:endParaRPr>
            </a:p>
          </p:txBody>
        </p:sp>
        <p:sp>
          <p:nvSpPr>
            <p:cNvPr id="387" name="Text Box 476"/>
            <p:cNvSpPr txBox="1">
              <a:spLocks noChangeArrowheads="1"/>
            </p:cNvSpPr>
            <p:nvPr/>
          </p:nvSpPr>
          <p:spPr bwMode="auto">
            <a:xfrm>
              <a:off x="6058069" y="1662088"/>
              <a:ext cx="958848" cy="420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wrap="square">
              <a:spAutoFit/>
            </a:bodyPr>
            <a:lstStyle>
              <a:lvl1pPr eaLnBrk="0" hangingPunct="0">
                <a:defRPr b="1" baseline="-25000">
                  <a:solidFill>
                    <a:schemeClr val="tx1"/>
                  </a:solidFill>
                  <a:latin typeface="Arial" panose="020B0604020202020204" pitchFamily="34" charset="0"/>
                </a:defRPr>
              </a:lvl1pPr>
              <a:lvl2pPr marL="742950" indent="-285750" eaLnBrk="0" hangingPunct="0">
                <a:defRPr b="1" baseline="-25000">
                  <a:solidFill>
                    <a:schemeClr val="tx1"/>
                  </a:solidFill>
                  <a:latin typeface="Arial" panose="020B0604020202020204" pitchFamily="34" charset="0"/>
                </a:defRPr>
              </a:lvl2pPr>
              <a:lvl3pPr marL="1143000" indent="-228600" eaLnBrk="0" hangingPunct="0">
                <a:defRPr b="1" baseline="-25000">
                  <a:solidFill>
                    <a:schemeClr val="tx1"/>
                  </a:solidFill>
                  <a:latin typeface="Arial" panose="020B0604020202020204" pitchFamily="34" charset="0"/>
                </a:defRPr>
              </a:lvl3pPr>
              <a:lvl4pPr marL="1600200" indent="-228600" eaLnBrk="0" hangingPunct="0">
                <a:defRPr b="1" baseline="-25000">
                  <a:solidFill>
                    <a:schemeClr val="tx1"/>
                  </a:solidFill>
                  <a:latin typeface="Arial" panose="020B0604020202020204" pitchFamily="34" charset="0"/>
                </a:defRPr>
              </a:lvl4pPr>
              <a:lvl5pPr marL="2057400" indent="-228600" eaLnBrk="0" hangingPunct="0">
                <a:defRPr b="1" baseline="-25000">
                  <a:solidFill>
                    <a:schemeClr val="tx1"/>
                  </a:solidFill>
                  <a:latin typeface="Arial" panose="020B0604020202020204" pitchFamily="34" charset="0"/>
                </a:defRPr>
              </a:lvl5pPr>
              <a:lvl6pPr marL="2514600" indent="-228600" algn="ctr" eaLnBrk="0" fontAlgn="base" hangingPunct="0">
                <a:spcBef>
                  <a:spcPct val="0"/>
                </a:spcBef>
                <a:spcAft>
                  <a:spcPct val="0"/>
                </a:spcAft>
                <a:defRPr b="1" baseline="-25000">
                  <a:solidFill>
                    <a:schemeClr val="tx1"/>
                  </a:solidFill>
                  <a:latin typeface="Arial" panose="020B0604020202020204" pitchFamily="34" charset="0"/>
                </a:defRPr>
              </a:lvl6pPr>
              <a:lvl7pPr marL="2971800" indent="-228600" algn="ctr" eaLnBrk="0" fontAlgn="base" hangingPunct="0">
                <a:spcBef>
                  <a:spcPct val="0"/>
                </a:spcBef>
                <a:spcAft>
                  <a:spcPct val="0"/>
                </a:spcAft>
                <a:defRPr b="1" baseline="-25000">
                  <a:solidFill>
                    <a:schemeClr val="tx1"/>
                  </a:solidFill>
                  <a:latin typeface="Arial" panose="020B0604020202020204" pitchFamily="34" charset="0"/>
                </a:defRPr>
              </a:lvl7pPr>
              <a:lvl8pPr marL="3429000" indent="-228600" algn="ctr" eaLnBrk="0" fontAlgn="base" hangingPunct="0">
                <a:spcBef>
                  <a:spcPct val="0"/>
                </a:spcBef>
                <a:spcAft>
                  <a:spcPct val="0"/>
                </a:spcAft>
                <a:defRPr b="1" baseline="-25000">
                  <a:solidFill>
                    <a:schemeClr val="tx1"/>
                  </a:solidFill>
                  <a:latin typeface="Arial" panose="020B0604020202020204" pitchFamily="34" charset="0"/>
                </a:defRPr>
              </a:lvl8pPr>
              <a:lvl9pPr marL="3886200" indent="-228600" algn="ctr" eaLnBrk="0" fontAlgn="base" hangingPunct="0">
                <a:spcBef>
                  <a:spcPct val="0"/>
                </a:spcBef>
                <a:spcAft>
                  <a:spcPct val="0"/>
                </a:spcAft>
                <a:defRPr b="1" baseline="-25000">
                  <a:solidFill>
                    <a:schemeClr val="tx1"/>
                  </a:solidFill>
                  <a:latin typeface="Arial" panose="020B0604020202020204" pitchFamily="34" charset="0"/>
                </a:defRPr>
              </a:lvl9pPr>
            </a:lstStyle>
            <a:p>
              <a:pPr marL="0" marR="0" lvl="0" indent="0" algn="l" defTabSz="914400" rtl="0" eaLnBrk="0" fontAlgn="auto" latinLnBrk="0" hangingPunct="0">
                <a:lnSpc>
                  <a:spcPct val="100000"/>
                </a:lnSpc>
                <a:spcBef>
                  <a:spcPts val="0"/>
                </a:spcBef>
                <a:spcAft>
                  <a:spcPts val="0"/>
                </a:spcAft>
                <a:buClrTx/>
                <a:buSzTx/>
                <a:buFontTx/>
                <a:buNone/>
                <a:defRPr/>
              </a:pPr>
              <a:r>
                <a:rPr kumimoji="0" lang="uk-UA" altLang="ko-KR" sz="2000" b="1" i="0" u="none" strike="noStrike" kern="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98%</a:t>
              </a:r>
              <a:endParaRPr kumimoji="0" lang="en-US" altLang="ko-KR" sz="1500" b="1" i="0" u="none" strike="noStrike" kern="0" cap="none" spc="0" normalizeH="0" baseline="-25000" noProof="0" dirty="0">
                <a:ln>
                  <a:noFill/>
                </a:ln>
                <a:solidFill>
                  <a:prstClr val="white"/>
                </a:solidFill>
                <a:effectLst/>
                <a:uLnTx/>
                <a:uFillTx/>
                <a:latin typeface="微软雅黑" panose="020B0503020204020204" charset="-122"/>
                <a:ea typeface="微软雅黑" panose="020B0503020204020204" charset="-122"/>
                <a:cs typeface="+mn-cs"/>
              </a:endParaRPr>
            </a:p>
          </p:txBody>
        </p:sp>
      </p:grpSp>
      <p:grpSp>
        <p:nvGrpSpPr>
          <p:cNvPr id="388" name="组合 387"/>
          <p:cNvGrpSpPr/>
          <p:nvPr/>
        </p:nvGrpSpPr>
        <p:grpSpPr>
          <a:xfrm>
            <a:off x="3152509" y="3555968"/>
            <a:ext cx="1831359" cy="455942"/>
            <a:chOff x="3196010" y="3268872"/>
            <a:chExt cx="2089039" cy="520095"/>
          </a:xfrm>
        </p:grpSpPr>
        <p:sp>
          <p:nvSpPr>
            <p:cNvPr id="389" name="矩形标注 388"/>
            <p:cNvSpPr/>
            <p:nvPr/>
          </p:nvSpPr>
          <p:spPr>
            <a:xfrm>
              <a:off x="3303877" y="3268872"/>
              <a:ext cx="1836996" cy="520095"/>
            </a:xfrm>
            <a:prstGeom prst="wedgeRectCallout">
              <a:avLst>
                <a:gd name="adj1" fmla="val -63228"/>
                <a:gd name="adj2" fmla="val -1933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7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390" name="矩形​​ 16"/>
            <p:cNvSpPr>
              <a:spLocks noChangeArrowheads="1"/>
            </p:cNvSpPr>
            <p:nvPr/>
          </p:nvSpPr>
          <p:spPr bwMode="auto">
            <a:xfrm>
              <a:off x="3196010" y="3297617"/>
              <a:ext cx="2089039" cy="403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863600" rtl="0" eaLnBrk="1" fontAlgn="base" latinLnBrk="0" hangingPunct="1">
                <a:lnSpc>
                  <a:spcPct val="100000"/>
                </a:lnSpc>
                <a:spcBef>
                  <a:spcPct val="0"/>
                </a:spcBef>
                <a:spcAft>
                  <a:spcPct val="0"/>
                </a:spcAft>
                <a:buClrTx/>
                <a:buSzTx/>
                <a:buFontTx/>
                <a:buNone/>
                <a:defRPr/>
              </a:pPr>
              <a:r>
                <a:rPr kumimoji="0" lang="zh-CN" altLang="en-US" sz="1700" b="1" i="0" u="none" strike="noStrike" kern="0" cap="none" spc="0" normalizeH="0" baseline="0" noProof="0" dirty="0" smtClean="0">
                  <a:ln>
                    <a:noFill/>
                  </a:ln>
                  <a:solidFill>
                    <a:prstClr val="white"/>
                  </a:solidFill>
                  <a:effectLst/>
                  <a:uLnTx/>
                  <a:uFillTx/>
                  <a:latin typeface="微软雅黑" panose="020B0503020204020204" charset="-122"/>
                  <a:ea typeface="微软雅黑" panose="020B0503020204020204" charset="-122"/>
                  <a:cs typeface="Arial Unicode MS" pitchFamily="34" charset="-122"/>
                </a:rPr>
                <a:t>点击填加文字</a:t>
              </a:r>
              <a:endParaRPr kumimoji="0" lang="zh-CN" altLang="en-US" sz="1700" b="1" i="0" u="none" strike="noStrike" kern="0" cap="none" spc="0" normalizeH="0" baseline="0" noProof="0" dirty="0">
                <a:ln>
                  <a:noFill/>
                </a:ln>
                <a:solidFill>
                  <a:prstClr val="white"/>
                </a:solidFill>
                <a:effectLst/>
                <a:uLnTx/>
                <a:uFillTx/>
                <a:latin typeface="微软雅黑" panose="020B0503020204020204" charset="-122"/>
                <a:ea typeface="微软雅黑" panose="020B0503020204020204" charset="-122"/>
                <a:cs typeface="Arial Unicode MS" pitchFamily="34" charset="-122"/>
              </a:endParaRPr>
            </a:p>
          </p:txBody>
        </p:sp>
      </p:grpSp>
      <p:grpSp>
        <p:nvGrpSpPr>
          <p:cNvPr id="391" name="组合 390"/>
          <p:cNvGrpSpPr/>
          <p:nvPr/>
        </p:nvGrpSpPr>
        <p:grpSpPr>
          <a:xfrm>
            <a:off x="2864530" y="1732574"/>
            <a:ext cx="1811872" cy="479136"/>
            <a:chOff x="2644833" y="1448745"/>
            <a:chExt cx="2066808" cy="546552"/>
          </a:xfrm>
        </p:grpSpPr>
        <p:sp>
          <p:nvSpPr>
            <p:cNvPr id="392" name="矩形标注 391"/>
            <p:cNvSpPr/>
            <p:nvPr/>
          </p:nvSpPr>
          <p:spPr>
            <a:xfrm>
              <a:off x="2805771" y="1448745"/>
              <a:ext cx="1796812" cy="546552"/>
            </a:xfrm>
            <a:prstGeom prst="wedgeRectCallout">
              <a:avLst>
                <a:gd name="adj1" fmla="val -3257"/>
                <a:gd name="adj2" fmla="val 107378"/>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7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393" name="矩形​​ 16"/>
            <p:cNvSpPr>
              <a:spLocks noChangeArrowheads="1"/>
            </p:cNvSpPr>
            <p:nvPr/>
          </p:nvSpPr>
          <p:spPr bwMode="auto">
            <a:xfrm>
              <a:off x="2644833" y="1506941"/>
              <a:ext cx="2066808" cy="403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863600" rtl="0" eaLnBrk="1" fontAlgn="base" latinLnBrk="0" hangingPunct="1">
                <a:lnSpc>
                  <a:spcPct val="100000"/>
                </a:lnSpc>
                <a:spcBef>
                  <a:spcPct val="0"/>
                </a:spcBef>
                <a:spcAft>
                  <a:spcPct val="0"/>
                </a:spcAft>
                <a:buClrTx/>
                <a:buSzTx/>
                <a:buFontTx/>
                <a:buNone/>
                <a:defRPr/>
              </a:pPr>
              <a:r>
                <a:rPr kumimoji="0" lang="zh-CN" altLang="en-US" sz="1700" b="1" i="0" u="none" strike="noStrike" kern="0" cap="none" spc="0" normalizeH="0" baseline="0" noProof="0" dirty="0" smtClean="0">
                  <a:ln>
                    <a:noFill/>
                  </a:ln>
                  <a:solidFill>
                    <a:prstClr val="white"/>
                  </a:solidFill>
                  <a:effectLst/>
                  <a:uLnTx/>
                  <a:uFillTx/>
                  <a:latin typeface="微软雅黑" panose="020B0503020204020204" charset="-122"/>
                  <a:ea typeface="微软雅黑" panose="020B0503020204020204" charset="-122"/>
                  <a:cs typeface="Arial Unicode MS" pitchFamily="34" charset="-122"/>
                </a:rPr>
                <a:t>点击填加文字</a:t>
              </a:r>
              <a:endParaRPr kumimoji="0" lang="zh-CN" altLang="en-US" sz="1700" b="1" i="0" u="none" strike="noStrike" kern="0" cap="none" spc="0" normalizeH="0" baseline="0" noProof="0" dirty="0">
                <a:ln>
                  <a:noFill/>
                </a:ln>
                <a:solidFill>
                  <a:prstClr val="white"/>
                </a:solidFill>
                <a:effectLst/>
                <a:uLnTx/>
                <a:uFillTx/>
                <a:latin typeface="微软雅黑" panose="020B0503020204020204" charset="-122"/>
                <a:ea typeface="微软雅黑" panose="020B0503020204020204" charset="-122"/>
                <a:cs typeface="Arial Unicode MS" pitchFamily="34" charset="-122"/>
              </a:endParaRPr>
            </a:p>
          </p:txBody>
        </p:sp>
      </p:grpSp>
      <p:grpSp>
        <p:nvGrpSpPr>
          <p:cNvPr id="394" name="组合 393"/>
          <p:cNvGrpSpPr/>
          <p:nvPr/>
        </p:nvGrpSpPr>
        <p:grpSpPr>
          <a:xfrm>
            <a:off x="5993633" y="2779251"/>
            <a:ext cx="1811871" cy="433847"/>
            <a:chOff x="5765264" y="2491219"/>
            <a:chExt cx="2066808" cy="494891"/>
          </a:xfrm>
        </p:grpSpPr>
        <p:sp>
          <p:nvSpPr>
            <p:cNvPr id="395" name="矩形标注 394"/>
            <p:cNvSpPr/>
            <p:nvPr/>
          </p:nvSpPr>
          <p:spPr>
            <a:xfrm>
              <a:off x="5878571" y="2491219"/>
              <a:ext cx="1809510" cy="494891"/>
            </a:xfrm>
            <a:prstGeom prst="wedgeRectCallout">
              <a:avLst>
                <a:gd name="adj1" fmla="val -33387"/>
                <a:gd name="adj2" fmla="val -108722"/>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7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396" name="矩形​​ 16"/>
            <p:cNvSpPr>
              <a:spLocks noChangeArrowheads="1"/>
            </p:cNvSpPr>
            <p:nvPr/>
          </p:nvSpPr>
          <p:spPr bwMode="auto">
            <a:xfrm>
              <a:off x="5765264" y="2536791"/>
              <a:ext cx="2066808" cy="403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863600" rtl="0" eaLnBrk="1" fontAlgn="base" latinLnBrk="0" hangingPunct="1">
                <a:lnSpc>
                  <a:spcPct val="100000"/>
                </a:lnSpc>
                <a:spcBef>
                  <a:spcPct val="0"/>
                </a:spcBef>
                <a:spcAft>
                  <a:spcPct val="0"/>
                </a:spcAft>
                <a:buClrTx/>
                <a:buSzTx/>
                <a:buFontTx/>
                <a:buNone/>
                <a:defRPr/>
              </a:pPr>
              <a:r>
                <a:rPr kumimoji="0" lang="zh-CN" altLang="en-US" sz="1700" b="1" i="0" u="none" strike="noStrike" kern="0" cap="none" spc="0" normalizeH="0" baseline="0" noProof="0" dirty="0" smtClean="0">
                  <a:ln>
                    <a:noFill/>
                  </a:ln>
                  <a:solidFill>
                    <a:prstClr val="white"/>
                  </a:solidFill>
                  <a:effectLst/>
                  <a:uLnTx/>
                  <a:uFillTx/>
                  <a:latin typeface="微软雅黑" panose="020B0503020204020204" charset="-122"/>
                  <a:ea typeface="微软雅黑" panose="020B0503020204020204" charset="-122"/>
                  <a:cs typeface="Arial Unicode MS" pitchFamily="34" charset="-122"/>
                </a:rPr>
                <a:t>点击填加文字</a:t>
              </a:r>
              <a:endParaRPr kumimoji="0" lang="zh-CN" altLang="en-US" sz="1700" b="1" i="0" u="none" strike="noStrike" kern="0" cap="none" spc="0" normalizeH="0" baseline="0" noProof="0" dirty="0">
                <a:ln>
                  <a:noFill/>
                </a:ln>
                <a:solidFill>
                  <a:prstClr val="white"/>
                </a:solidFill>
                <a:effectLst/>
                <a:uLnTx/>
                <a:uFillTx/>
                <a:latin typeface="微软雅黑" panose="020B0503020204020204" charset="-122"/>
                <a:ea typeface="微软雅黑" panose="020B0503020204020204" charset="-122"/>
                <a:cs typeface="Arial Unicode MS" pitchFamily="34" charset="-122"/>
              </a:endParaRPr>
            </a:p>
          </p:txBody>
        </p:sp>
      </p:grpSp>
      <p:sp>
        <p:nvSpPr>
          <p:cNvPr id="397" name="TextBox 396"/>
          <p:cNvSpPr txBox="1"/>
          <p:nvPr/>
        </p:nvSpPr>
        <p:spPr>
          <a:xfrm>
            <a:off x="-41955" y="-2540818"/>
            <a:ext cx="24878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smtClean="0">
                <a:ln>
                  <a:noFill/>
                </a:ln>
                <a:solidFill>
                  <a:prstClr val="black"/>
                </a:solidFill>
                <a:effectLst/>
                <a:uLnTx/>
                <a:uFillTx/>
                <a:latin typeface="Arial" panose="020B0604020202020204"/>
                <a:ea typeface="微软雅黑" panose="020B0503020204020204" charset="-122"/>
                <a:cs typeface="+mn-cs"/>
              </a:rPr>
              <a:t> </a:t>
            </a:r>
            <a:endParaRPr kumimoji="0" lang="zh-CN" altLang="en-US" sz="1800" b="0" i="0" u="none" strike="noStrike" kern="1200" cap="none" spc="0" normalizeH="0" baseline="0" noProof="0" dirty="0">
              <a:ln>
                <a:noFill/>
              </a:ln>
              <a:solidFill>
                <a:prstClr val="black"/>
              </a:solidFill>
              <a:effectLst/>
              <a:uLnTx/>
              <a:uFillTx/>
              <a:latin typeface="Arial" panose="020B0604020202020204"/>
              <a:ea typeface="微软雅黑" panose="020B0503020204020204" charset="-122"/>
              <a:cs typeface="+mn-cs"/>
            </a:endParaRPr>
          </a:p>
        </p:txBody>
      </p:sp>
      <p:sp>
        <p:nvSpPr>
          <p:cNvPr id="2" name="标题 1"/>
          <p:cNvSpPr>
            <a:spLocks noGrp="1"/>
          </p:cNvSpPr>
          <p:nvPr>
            <p:ph type="title"/>
          </p:nvPr>
        </p:nvSpPr>
        <p:spPr/>
        <p:txBody>
          <a:bodyPr/>
          <a:lstStyle/>
          <a:p>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drap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72"/>
                                        </p:tgtEl>
                                        <p:attrNameLst>
                                          <p:attrName>style.visibility</p:attrName>
                                        </p:attrNameLst>
                                      </p:cBhvr>
                                      <p:to>
                                        <p:strVal val="visible"/>
                                      </p:to>
                                    </p:set>
                                    <p:animEffect transition="in" filter="fade">
                                      <p:cBhvr>
                                        <p:cTn id="11" dur="500"/>
                                        <p:tgtEl>
                                          <p:spTgt spid="372"/>
                                        </p:tgtEl>
                                      </p:cBhvr>
                                    </p:animEffect>
                                    <p:anim calcmode="lin" valueType="num">
                                      <p:cBhvr>
                                        <p:cTn id="12" dur="500" fill="hold"/>
                                        <p:tgtEl>
                                          <p:spTgt spid="372"/>
                                        </p:tgtEl>
                                        <p:attrNameLst>
                                          <p:attrName>ppt_x</p:attrName>
                                        </p:attrNameLst>
                                      </p:cBhvr>
                                      <p:tavLst>
                                        <p:tav tm="0">
                                          <p:val>
                                            <p:strVal val="#ppt_x"/>
                                          </p:val>
                                        </p:tav>
                                        <p:tav tm="100000">
                                          <p:val>
                                            <p:strVal val="#ppt_x"/>
                                          </p:val>
                                        </p:tav>
                                      </p:tavLst>
                                    </p:anim>
                                    <p:anim calcmode="lin" valueType="num">
                                      <p:cBhvr>
                                        <p:cTn id="13" dur="500" fill="hold"/>
                                        <p:tgtEl>
                                          <p:spTgt spid="372"/>
                                        </p:tgtEl>
                                        <p:attrNameLst>
                                          <p:attrName>ppt_y</p:attrName>
                                        </p:attrNameLst>
                                      </p:cBhvr>
                                      <p:tavLst>
                                        <p:tav tm="0">
                                          <p:val>
                                            <p:strVal val="#ppt_y+.1"/>
                                          </p:val>
                                        </p:tav>
                                        <p:tav tm="100000">
                                          <p:val>
                                            <p:strVal val="#ppt_y"/>
                                          </p:val>
                                        </p:tav>
                                      </p:tavLst>
                                    </p:anim>
                                  </p:childTnLst>
                                </p:cTn>
                              </p:par>
                              <p:par>
                                <p:cTn id="14" presetID="2" presetClass="entr" presetSubtype="8" fill="hold" grpId="0"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additive="base">
                                        <p:cTn id="16" dur="500" fill="hold"/>
                                        <p:tgtEl>
                                          <p:spTgt spid="368"/>
                                        </p:tgtEl>
                                        <p:attrNameLst>
                                          <p:attrName>ppt_x</p:attrName>
                                        </p:attrNameLst>
                                      </p:cBhvr>
                                      <p:tavLst>
                                        <p:tav tm="0">
                                          <p:val>
                                            <p:strVal val="0-#ppt_w/2"/>
                                          </p:val>
                                        </p:tav>
                                        <p:tav tm="100000">
                                          <p:val>
                                            <p:strVal val="#ppt_x"/>
                                          </p:val>
                                        </p:tav>
                                      </p:tavLst>
                                    </p:anim>
                                    <p:anim calcmode="lin" valueType="num">
                                      <p:cBhvr additive="base">
                                        <p:cTn id="17" dur="500" fill="hold"/>
                                        <p:tgtEl>
                                          <p:spTgt spid="368"/>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2" presetClass="entr" presetSubtype="8"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ipe(left)">
                                      <p:cBhvr>
                                        <p:cTn id="21" dur="300"/>
                                        <p:tgtEl>
                                          <p:spTgt spid="3"/>
                                        </p:tgtEl>
                                      </p:cBhvr>
                                    </p:animEffect>
                                  </p:childTnLst>
                                </p:cTn>
                              </p:par>
                            </p:childTnLst>
                          </p:cTn>
                        </p:par>
                        <p:par>
                          <p:cTn id="22" fill="hold">
                            <p:stCondLst>
                              <p:cond delay="1500"/>
                            </p:stCondLst>
                            <p:childTnLst>
                              <p:par>
                                <p:cTn id="23" presetID="10" presetClass="entr" presetSubtype="0" fill="hold" nodeType="afterEffect">
                                  <p:stCondLst>
                                    <p:cond delay="0"/>
                                  </p:stCondLst>
                                  <p:childTnLst>
                                    <p:set>
                                      <p:cBhvr>
                                        <p:cTn id="24" dur="1" fill="hold">
                                          <p:stCondLst>
                                            <p:cond delay="0"/>
                                          </p:stCondLst>
                                        </p:cTn>
                                        <p:tgtEl>
                                          <p:spTgt spid="369"/>
                                        </p:tgtEl>
                                        <p:attrNameLst>
                                          <p:attrName>style.visibility</p:attrName>
                                        </p:attrNameLst>
                                      </p:cBhvr>
                                      <p:to>
                                        <p:strVal val="visible"/>
                                      </p:to>
                                    </p:set>
                                    <p:animEffect transition="in" filter="fade">
                                      <p:cBhvr>
                                        <p:cTn id="25" dur="300"/>
                                        <p:tgtEl>
                                          <p:spTgt spid="369"/>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366"/>
                                        </p:tgtEl>
                                        <p:attrNameLst>
                                          <p:attrName>style.visibility</p:attrName>
                                        </p:attrNameLst>
                                      </p:cBhvr>
                                      <p:to>
                                        <p:strVal val="visible"/>
                                      </p:to>
                                    </p:set>
                                    <p:animEffect transition="in" filter="wipe(left)">
                                      <p:cBhvr>
                                        <p:cTn id="28" dur="300"/>
                                        <p:tgtEl>
                                          <p:spTgt spid="366"/>
                                        </p:tgtEl>
                                      </p:cBhvr>
                                    </p:animEffect>
                                  </p:childTnLst>
                                </p:cTn>
                              </p:par>
                            </p:childTnLst>
                          </p:cTn>
                        </p:par>
                        <p:par>
                          <p:cTn id="29" fill="hold">
                            <p:stCondLst>
                              <p:cond delay="2000"/>
                            </p:stCondLst>
                            <p:childTnLst>
                              <p:par>
                                <p:cTn id="30" presetID="10" presetClass="entr" presetSubtype="0" fill="hold" nodeType="afterEffect">
                                  <p:stCondLst>
                                    <p:cond delay="0"/>
                                  </p:stCondLst>
                                  <p:childTnLst>
                                    <p:set>
                                      <p:cBhvr>
                                        <p:cTn id="31" dur="1" fill="hold">
                                          <p:stCondLst>
                                            <p:cond delay="0"/>
                                          </p:stCondLst>
                                        </p:cTn>
                                        <p:tgtEl>
                                          <p:spTgt spid="379"/>
                                        </p:tgtEl>
                                        <p:attrNameLst>
                                          <p:attrName>style.visibility</p:attrName>
                                        </p:attrNameLst>
                                      </p:cBhvr>
                                      <p:to>
                                        <p:strVal val="visible"/>
                                      </p:to>
                                    </p:set>
                                    <p:animEffect transition="in" filter="fade">
                                      <p:cBhvr>
                                        <p:cTn id="32" dur="300"/>
                                        <p:tgtEl>
                                          <p:spTgt spid="379"/>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367"/>
                                        </p:tgtEl>
                                        <p:attrNameLst>
                                          <p:attrName>style.visibility</p:attrName>
                                        </p:attrNameLst>
                                      </p:cBhvr>
                                      <p:to>
                                        <p:strVal val="visible"/>
                                      </p:to>
                                    </p:set>
                                    <p:animEffect transition="in" filter="wipe(left)">
                                      <p:cBhvr>
                                        <p:cTn id="35" dur="300"/>
                                        <p:tgtEl>
                                          <p:spTgt spid="367"/>
                                        </p:tgtEl>
                                      </p:cBhvr>
                                    </p:animEffect>
                                  </p:childTnLst>
                                </p:cTn>
                              </p:par>
                            </p:childTnLst>
                          </p:cTn>
                        </p:par>
                        <p:par>
                          <p:cTn id="36" fill="hold">
                            <p:stCondLst>
                              <p:cond delay="2500"/>
                            </p:stCondLst>
                            <p:childTnLst>
                              <p:par>
                                <p:cTn id="37" presetID="10" presetClass="entr" presetSubtype="0" fill="hold" nodeType="afterEffect">
                                  <p:stCondLst>
                                    <p:cond delay="0"/>
                                  </p:stCondLst>
                                  <p:childTnLst>
                                    <p:set>
                                      <p:cBhvr>
                                        <p:cTn id="38" dur="1" fill="hold">
                                          <p:stCondLst>
                                            <p:cond delay="0"/>
                                          </p:stCondLst>
                                        </p:cTn>
                                        <p:tgtEl>
                                          <p:spTgt spid="385"/>
                                        </p:tgtEl>
                                        <p:attrNameLst>
                                          <p:attrName>style.visibility</p:attrName>
                                        </p:attrNameLst>
                                      </p:cBhvr>
                                      <p:to>
                                        <p:strVal val="visible"/>
                                      </p:to>
                                    </p:set>
                                    <p:animEffect transition="in" filter="fade">
                                      <p:cBhvr>
                                        <p:cTn id="39" dur="300"/>
                                        <p:tgtEl>
                                          <p:spTgt spid="385"/>
                                        </p:tgtEl>
                                      </p:cBhvr>
                                    </p:animEffect>
                                  </p:childTnLst>
                                </p:cTn>
                              </p:par>
                              <p:par>
                                <p:cTn id="40" presetID="22" presetClass="entr" presetSubtype="8" fill="hold" nodeType="withEffect">
                                  <p:stCondLst>
                                    <p:cond delay="0"/>
                                  </p:stCondLst>
                                  <p:childTnLst>
                                    <p:set>
                                      <p:cBhvr>
                                        <p:cTn id="41" dur="1" fill="hold">
                                          <p:stCondLst>
                                            <p:cond delay="0"/>
                                          </p:stCondLst>
                                        </p:cTn>
                                        <p:tgtEl>
                                          <p:spTgt spid="382"/>
                                        </p:tgtEl>
                                        <p:attrNameLst>
                                          <p:attrName>style.visibility</p:attrName>
                                        </p:attrNameLst>
                                      </p:cBhvr>
                                      <p:to>
                                        <p:strVal val="visible"/>
                                      </p:to>
                                    </p:set>
                                    <p:animEffect transition="in" filter="wipe(left)">
                                      <p:cBhvr>
                                        <p:cTn id="42" dur="300"/>
                                        <p:tgtEl>
                                          <p:spTgt spid="382"/>
                                        </p:tgtEl>
                                      </p:cBhvr>
                                    </p:animEffect>
                                  </p:childTnLst>
                                </p:cTn>
                              </p:par>
                            </p:childTnLst>
                          </p:cTn>
                        </p:par>
                        <p:par>
                          <p:cTn id="43" fill="hold">
                            <p:stCondLst>
                              <p:cond delay="3000"/>
                            </p:stCondLst>
                            <p:childTnLst>
                              <p:par>
                                <p:cTn id="44" presetID="10" presetClass="entr" presetSubtype="0" fill="hold" nodeType="afterEffect">
                                  <p:stCondLst>
                                    <p:cond delay="0"/>
                                  </p:stCondLst>
                                  <p:childTnLst>
                                    <p:set>
                                      <p:cBhvr>
                                        <p:cTn id="45" dur="1" fill="hold">
                                          <p:stCondLst>
                                            <p:cond delay="0"/>
                                          </p:stCondLst>
                                        </p:cTn>
                                        <p:tgtEl>
                                          <p:spTgt spid="388"/>
                                        </p:tgtEl>
                                        <p:attrNameLst>
                                          <p:attrName>style.visibility</p:attrName>
                                        </p:attrNameLst>
                                      </p:cBhvr>
                                      <p:to>
                                        <p:strVal val="visible"/>
                                      </p:to>
                                    </p:set>
                                    <p:animEffect transition="in" filter="fade">
                                      <p:cBhvr>
                                        <p:cTn id="46" dur="500"/>
                                        <p:tgtEl>
                                          <p:spTgt spid="388"/>
                                        </p:tgtEl>
                                      </p:cBhvr>
                                    </p:animEffect>
                                  </p:childTnLst>
                                </p:cTn>
                              </p:par>
                            </p:childTnLst>
                          </p:cTn>
                        </p:par>
                        <p:par>
                          <p:cTn id="47" fill="hold">
                            <p:stCondLst>
                              <p:cond delay="3500"/>
                            </p:stCondLst>
                            <p:childTnLst>
                              <p:par>
                                <p:cTn id="48" presetID="10" presetClass="entr" presetSubtype="0" fill="hold" nodeType="afterEffect">
                                  <p:stCondLst>
                                    <p:cond delay="0"/>
                                  </p:stCondLst>
                                  <p:childTnLst>
                                    <p:set>
                                      <p:cBhvr>
                                        <p:cTn id="49" dur="1" fill="hold">
                                          <p:stCondLst>
                                            <p:cond delay="0"/>
                                          </p:stCondLst>
                                        </p:cTn>
                                        <p:tgtEl>
                                          <p:spTgt spid="391"/>
                                        </p:tgtEl>
                                        <p:attrNameLst>
                                          <p:attrName>style.visibility</p:attrName>
                                        </p:attrNameLst>
                                      </p:cBhvr>
                                      <p:to>
                                        <p:strVal val="visible"/>
                                      </p:to>
                                    </p:set>
                                    <p:animEffect transition="in" filter="fade">
                                      <p:cBhvr>
                                        <p:cTn id="50" dur="500"/>
                                        <p:tgtEl>
                                          <p:spTgt spid="391"/>
                                        </p:tgtEl>
                                      </p:cBhvr>
                                    </p:animEffect>
                                  </p:childTnLst>
                                </p:cTn>
                              </p:par>
                            </p:childTnLst>
                          </p:cTn>
                        </p:par>
                        <p:par>
                          <p:cTn id="51" fill="hold">
                            <p:stCondLst>
                              <p:cond delay="4000"/>
                            </p:stCondLst>
                            <p:childTnLst>
                              <p:par>
                                <p:cTn id="52" presetID="10" presetClass="entr" presetSubtype="0" fill="hold" nodeType="afterEffect">
                                  <p:stCondLst>
                                    <p:cond delay="0"/>
                                  </p:stCondLst>
                                  <p:childTnLst>
                                    <p:set>
                                      <p:cBhvr>
                                        <p:cTn id="53" dur="1" fill="hold">
                                          <p:stCondLst>
                                            <p:cond delay="0"/>
                                          </p:stCondLst>
                                        </p:cTn>
                                        <p:tgtEl>
                                          <p:spTgt spid="394"/>
                                        </p:tgtEl>
                                        <p:attrNameLst>
                                          <p:attrName>style.visibility</p:attrName>
                                        </p:attrNameLst>
                                      </p:cBhvr>
                                      <p:to>
                                        <p:strVal val="visible"/>
                                      </p:to>
                                    </p:set>
                                    <p:animEffect transition="in" filter="fade">
                                      <p:cBhvr>
                                        <p:cTn id="54" dur="500"/>
                                        <p:tgtEl>
                                          <p:spTgt spid="394"/>
                                        </p:tgtEl>
                                      </p:cBhvr>
                                    </p:animEffect>
                                  </p:childTnLst>
                                </p:cTn>
                              </p:par>
                            </p:childTnLst>
                          </p:cTn>
                        </p:par>
                        <p:par>
                          <p:cTn id="55" fill="hold">
                            <p:stCondLst>
                              <p:cond delay="4500"/>
                            </p:stCondLst>
                            <p:childTnLst>
                              <p:par>
                                <p:cTn id="56" presetID="10" presetClass="entr" presetSubtype="0" fill="hold" grpId="0" nodeType="afterEffect">
                                  <p:stCondLst>
                                    <p:cond delay="0"/>
                                  </p:stCondLst>
                                  <p:childTnLst>
                                    <p:set>
                                      <p:cBhvr>
                                        <p:cTn id="57" dur="1" fill="hold">
                                          <p:stCondLst>
                                            <p:cond delay="0"/>
                                          </p:stCondLst>
                                        </p:cTn>
                                        <p:tgtEl>
                                          <p:spTgt spid="397"/>
                                        </p:tgtEl>
                                        <p:attrNameLst>
                                          <p:attrName>style.visibility</p:attrName>
                                        </p:attrNameLst>
                                      </p:cBhvr>
                                      <p:to>
                                        <p:strVal val="visible"/>
                                      </p:to>
                                    </p:set>
                                    <p:animEffect transition="in" filter="fade">
                                      <p:cBhvr>
                                        <p:cTn id="58" dur="500"/>
                                        <p:tgtEl>
                                          <p:spTgt spid="3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66" grpId="0" animBg="1"/>
      <p:bldP spid="367" grpId="0" animBg="1"/>
      <p:bldP spid="368" grpId="0"/>
      <p:bldP spid="39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21"/>
          <p:cNvGrpSpPr/>
          <p:nvPr/>
        </p:nvGrpSpPr>
        <p:grpSpPr>
          <a:xfrm>
            <a:off x="539552" y="1523832"/>
            <a:ext cx="2286016" cy="1116779"/>
            <a:chOff x="642910" y="1778920"/>
            <a:chExt cx="2286016" cy="1116779"/>
          </a:xfrm>
        </p:grpSpPr>
        <p:sp>
          <p:nvSpPr>
            <p:cNvPr id="10" name="Rectangle 88"/>
            <p:cNvSpPr/>
            <p:nvPr/>
          </p:nvSpPr>
          <p:spPr>
            <a:xfrm>
              <a:off x="642910" y="2076244"/>
              <a:ext cx="2286016" cy="819455"/>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05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Open Sans Light" pitchFamily="34" charset="0"/>
                </a:rPr>
                <a:t>此处添加详细文本描述，建议与标题相关并符合整体语言风格，语言描述尽量简洁生动</a:t>
              </a:r>
              <a:r>
                <a:rPr kumimoji="0" lang="zh-CN" altLang="en-US" sz="1050" b="0" i="0" u="none" strike="noStrike" kern="1200" cap="none" spc="0" normalizeH="0" baseline="0" noProof="0" dirty="0" smtClean="0">
                  <a:ln>
                    <a:noFill/>
                  </a:ln>
                  <a:solidFill>
                    <a:prstClr val="black">
                      <a:lumMod val="85000"/>
                      <a:lumOff val="15000"/>
                    </a:prstClr>
                  </a:solidFill>
                  <a:effectLst/>
                  <a:uLnTx/>
                  <a:uFillTx/>
                  <a:latin typeface="微软雅黑" panose="020B0503020204020204" charset="-122"/>
                  <a:ea typeface="微软雅黑" panose="020B0503020204020204" charset="-122"/>
                  <a:cs typeface="Open Sans Light" pitchFamily="34" charset="0"/>
                </a:rPr>
                <a:t>。</a:t>
              </a:r>
              <a:endParaRPr kumimoji="0" lang="ms-MY" sz="1050" b="0" i="0" u="none" strike="noStrike" kern="1200" cap="none" spc="0" normalizeH="0" baseline="0" noProof="0" dirty="0" smtClean="0">
                <a:ln>
                  <a:noFill/>
                </a:ln>
                <a:solidFill>
                  <a:prstClr val="black">
                    <a:lumMod val="85000"/>
                    <a:lumOff val="15000"/>
                  </a:prstClr>
                </a:solidFill>
                <a:effectLst/>
                <a:uLnTx/>
                <a:uFillTx/>
                <a:latin typeface="微软雅黑" panose="020B0503020204020204" charset="-122"/>
                <a:ea typeface="微软雅黑" panose="020B0503020204020204" charset="-122"/>
                <a:cs typeface="Open Sans Light" pitchFamily="34" charset="0"/>
              </a:endParaRPr>
            </a:p>
          </p:txBody>
        </p:sp>
        <p:sp>
          <p:nvSpPr>
            <p:cNvPr id="11" name="Rectangle 89"/>
            <p:cNvSpPr/>
            <p:nvPr/>
          </p:nvSpPr>
          <p:spPr>
            <a:xfrm>
              <a:off x="642910" y="1778920"/>
              <a:ext cx="1928826"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smtClean="0">
                  <a:ln>
                    <a:noFill/>
                  </a:ln>
                  <a:solidFill>
                    <a:srgbClr val="0084B4"/>
                  </a:solidFill>
                  <a:effectLst/>
                  <a:uLnTx/>
                  <a:uFillTx/>
                  <a:latin typeface="微软雅黑" panose="020B0503020204020204" charset="-122"/>
                  <a:ea typeface="微软雅黑" panose="020B0503020204020204" charset="-122"/>
                  <a:cs typeface="Open Sans" pitchFamily="34" charset="0"/>
                </a:rPr>
                <a:t>优势</a:t>
              </a:r>
              <a:endParaRPr kumimoji="0" lang="en-US" sz="1800" b="1" i="0" u="none" strike="noStrike" kern="1200" cap="none" spc="0" normalizeH="0" baseline="0" noProof="0" dirty="0">
                <a:ln>
                  <a:noFill/>
                </a:ln>
                <a:solidFill>
                  <a:srgbClr val="0084B4"/>
                </a:solidFill>
                <a:effectLst/>
                <a:uLnTx/>
                <a:uFillTx/>
                <a:latin typeface="微软雅黑" panose="020B0503020204020204" charset="-122"/>
                <a:ea typeface="微软雅黑" panose="020B0503020204020204" charset="-122"/>
                <a:cs typeface="Open Sans" pitchFamily="34" charset="0"/>
              </a:endParaRPr>
            </a:p>
          </p:txBody>
        </p:sp>
      </p:grpSp>
      <p:grpSp>
        <p:nvGrpSpPr>
          <p:cNvPr id="12" name="Group 22"/>
          <p:cNvGrpSpPr/>
          <p:nvPr/>
        </p:nvGrpSpPr>
        <p:grpSpPr>
          <a:xfrm>
            <a:off x="539552" y="2959604"/>
            <a:ext cx="2286016" cy="1165808"/>
            <a:chOff x="642910" y="3214692"/>
            <a:chExt cx="2286016" cy="1165808"/>
          </a:xfrm>
        </p:grpSpPr>
        <p:sp>
          <p:nvSpPr>
            <p:cNvPr id="13" name="Rectangle 90"/>
            <p:cNvSpPr/>
            <p:nvPr/>
          </p:nvSpPr>
          <p:spPr>
            <a:xfrm>
              <a:off x="642910" y="3561045"/>
              <a:ext cx="2286016" cy="819455"/>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05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Open Sans Light" pitchFamily="34" charset="0"/>
                </a:rPr>
                <a:t>此处添加详细文本描述，建议与标题相关并符合整体语言风格，语言描述尽量简洁生动</a:t>
              </a:r>
              <a:r>
                <a:rPr kumimoji="0" lang="zh-CN" altLang="en-US" sz="1050" b="0" i="0" u="none" strike="noStrike" kern="1200" cap="none" spc="0" normalizeH="0" baseline="0" noProof="0" dirty="0" smtClean="0">
                  <a:ln>
                    <a:noFill/>
                  </a:ln>
                  <a:solidFill>
                    <a:prstClr val="black">
                      <a:lumMod val="85000"/>
                      <a:lumOff val="15000"/>
                    </a:prstClr>
                  </a:solidFill>
                  <a:effectLst/>
                  <a:uLnTx/>
                  <a:uFillTx/>
                  <a:latin typeface="微软雅黑" panose="020B0503020204020204" charset="-122"/>
                  <a:ea typeface="微软雅黑" panose="020B0503020204020204" charset="-122"/>
                  <a:cs typeface="Open Sans Light" pitchFamily="34" charset="0"/>
                </a:rPr>
                <a:t>。</a:t>
              </a:r>
              <a:endParaRPr kumimoji="0" lang="ms-MY" altLang="zh-CN" sz="105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Open Sans Light" pitchFamily="34" charset="0"/>
              </a:endParaRPr>
            </a:p>
          </p:txBody>
        </p:sp>
        <p:sp>
          <p:nvSpPr>
            <p:cNvPr id="14" name="Rectangle 91"/>
            <p:cNvSpPr/>
            <p:nvPr/>
          </p:nvSpPr>
          <p:spPr>
            <a:xfrm>
              <a:off x="642910" y="3214692"/>
              <a:ext cx="1928826"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smtClean="0">
                  <a:ln>
                    <a:noFill/>
                  </a:ln>
                  <a:solidFill>
                    <a:srgbClr val="0084B4"/>
                  </a:solidFill>
                  <a:effectLst/>
                  <a:uLnTx/>
                  <a:uFillTx/>
                  <a:latin typeface="微软雅黑" panose="020B0503020204020204" charset="-122"/>
                  <a:ea typeface="微软雅黑" panose="020B0503020204020204" charset="-122"/>
                  <a:cs typeface="Open Sans" pitchFamily="34" charset="0"/>
                </a:rPr>
                <a:t>机会</a:t>
              </a:r>
              <a:endParaRPr kumimoji="0" lang="en-US" sz="1800" b="1" i="0" u="none" strike="noStrike" kern="1200" cap="none" spc="0" normalizeH="0" baseline="0" noProof="0" dirty="0">
                <a:ln>
                  <a:noFill/>
                </a:ln>
                <a:solidFill>
                  <a:srgbClr val="0084B4"/>
                </a:solidFill>
                <a:effectLst/>
                <a:uLnTx/>
                <a:uFillTx/>
                <a:latin typeface="微软雅黑" panose="020B0503020204020204" charset="-122"/>
                <a:ea typeface="微软雅黑" panose="020B0503020204020204" charset="-122"/>
                <a:cs typeface="Open Sans" pitchFamily="34" charset="0"/>
              </a:endParaRPr>
            </a:p>
          </p:txBody>
        </p:sp>
      </p:grpSp>
      <p:grpSp>
        <p:nvGrpSpPr>
          <p:cNvPr id="15" name="Group 23"/>
          <p:cNvGrpSpPr/>
          <p:nvPr/>
        </p:nvGrpSpPr>
        <p:grpSpPr>
          <a:xfrm>
            <a:off x="6450290" y="2959604"/>
            <a:ext cx="2298174" cy="1165808"/>
            <a:chOff x="6202916" y="3214692"/>
            <a:chExt cx="2298174" cy="1165808"/>
          </a:xfrm>
        </p:grpSpPr>
        <p:sp>
          <p:nvSpPr>
            <p:cNvPr id="16" name="Rectangle 92"/>
            <p:cNvSpPr/>
            <p:nvPr/>
          </p:nvSpPr>
          <p:spPr>
            <a:xfrm>
              <a:off x="6215074" y="3561045"/>
              <a:ext cx="2286016" cy="819455"/>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05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Open Sans Light" pitchFamily="34" charset="0"/>
                </a:rPr>
                <a:t>此处添加详细文本描述，建议与标题相关并符合整体语言风格，语言描述尽量简洁生动</a:t>
              </a:r>
              <a:r>
                <a:rPr kumimoji="0" lang="zh-CN" altLang="en-US" sz="1050" b="0" i="0" u="none" strike="noStrike" kern="1200" cap="none" spc="0" normalizeH="0" baseline="0" noProof="0" dirty="0" smtClean="0">
                  <a:ln>
                    <a:noFill/>
                  </a:ln>
                  <a:solidFill>
                    <a:prstClr val="black">
                      <a:lumMod val="85000"/>
                      <a:lumOff val="15000"/>
                    </a:prstClr>
                  </a:solidFill>
                  <a:effectLst/>
                  <a:uLnTx/>
                  <a:uFillTx/>
                  <a:latin typeface="微软雅黑" panose="020B0503020204020204" charset="-122"/>
                  <a:ea typeface="微软雅黑" panose="020B0503020204020204" charset="-122"/>
                  <a:cs typeface="Open Sans Light" pitchFamily="34" charset="0"/>
                </a:rPr>
                <a:t>。。</a:t>
              </a:r>
              <a:endParaRPr kumimoji="0" lang="zh-CN" altLang="en-US" sz="105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Open Sans Light" pitchFamily="34" charset="0"/>
              </a:endParaRPr>
            </a:p>
          </p:txBody>
        </p:sp>
        <p:sp>
          <p:nvSpPr>
            <p:cNvPr id="17" name="Rectangle 93"/>
            <p:cNvSpPr/>
            <p:nvPr/>
          </p:nvSpPr>
          <p:spPr>
            <a:xfrm>
              <a:off x="6202916" y="3214692"/>
              <a:ext cx="1928826"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smtClean="0">
                  <a:ln>
                    <a:noFill/>
                  </a:ln>
                  <a:solidFill>
                    <a:srgbClr val="00B0F0"/>
                  </a:solidFill>
                  <a:effectLst/>
                  <a:uLnTx/>
                  <a:uFillTx/>
                  <a:latin typeface="微软雅黑" panose="020B0503020204020204" charset="-122"/>
                  <a:ea typeface="微软雅黑" panose="020B0503020204020204" charset="-122"/>
                  <a:cs typeface="Open Sans" pitchFamily="34" charset="0"/>
                </a:rPr>
                <a:t>风险</a:t>
              </a:r>
              <a:endParaRPr kumimoji="0" lang="en-US" sz="1800" b="1" i="0" u="none" strike="noStrike" kern="1200" cap="none" spc="0" normalizeH="0" baseline="0" noProof="0" dirty="0">
                <a:ln>
                  <a:noFill/>
                </a:ln>
                <a:solidFill>
                  <a:srgbClr val="00B0F0"/>
                </a:solidFill>
                <a:effectLst/>
                <a:uLnTx/>
                <a:uFillTx/>
                <a:latin typeface="微软雅黑" panose="020B0503020204020204" charset="-122"/>
                <a:ea typeface="微软雅黑" panose="020B0503020204020204" charset="-122"/>
                <a:cs typeface="Open Sans" pitchFamily="34" charset="0"/>
              </a:endParaRPr>
            </a:p>
          </p:txBody>
        </p:sp>
      </p:grpSp>
      <p:grpSp>
        <p:nvGrpSpPr>
          <p:cNvPr id="18" name="Group 24"/>
          <p:cNvGrpSpPr/>
          <p:nvPr/>
        </p:nvGrpSpPr>
        <p:grpSpPr>
          <a:xfrm>
            <a:off x="6450290" y="1523832"/>
            <a:ext cx="2298174" cy="1112219"/>
            <a:chOff x="6202916" y="1778920"/>
            <a:chExt cx="2298174" cy="1112219"/>
          </a:xfrm>
        </p:grpSpPr>
        <p:sp>
          <p:nvSpPr>
            <p:cNvPr id="19" name="Rectangle 94"/>
            <p:cNvSpPr/>
            <p:nvPr/>
          </p:nvSpPr>
          <p:spPr>
            <a:xfrm>
              <a:off x="6215074" y="2071684"/>
              <a:ext cx="2286016" cy="819455"/>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05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Open Sans Light" pitchFamily="34" charset="0"/>
                </a:rPr>
                <a:t>此处添加详细文本描述，建议与标题相关并符合整体语言风格，语言描述尽量简洁生动</a:t>
              </a:r>
              <a:r>
                <a:rPr kumimoji="0" lang="zh-CN" altLang="en-US" sz="1050" b="0" i="0" u="none" strike="noStrike" kern="1200" cap="none" spc="0" normalizeH="0" baseline="0" noProof="0" dirty="0" smtClean="0">
                  <a:ln>
                    <a:noFill/>
                  </a:ln>
                  <a:solidFill>
                    <a:prstClr val="black">
                      <a:lumMod val="85000"/>
                      <a:lumOff val="15000"/>
                    </a:prstClr>
                  </a:solidFill>
                  <a:effectLst/>
                  <a:uLnTx/>
                  <a:uFillTx/>
                  <a:latin typeface="微软雅黑" panose="020B0503020204020204" charset="-122"/>
                  <a:ea typeface="微软雅黑" panose="020B0503020204020204" charset="-122"/>
                  <a:cs typeface="Open Sans Light" pitchFamily="34" charset="0"/>
                </a:rPr>
                <a:t>。</a:t>
              </a:r>
              <a:endParaRPr kumimoji="0" lang="zh-CN" altLang="en-US" sz="105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Open Sans Light" pitchFamily="34" charset="0"/>
              </a:endParaRPr>
            </a:p>
          </p:txBody>
        </p:sp>
        <p:sp>
          <p:nvSpPr>
            <p:cNvPr id="20" name="Rectangle 95"/>
            <p:cNvSpPr/>
            <p:nvPr/>
          </p:nvSpPr>
          <p:spPr>
            <a:xfrm>
              <a:off x="6202916" y="1778920"/>
              <a:ext cx="1928826"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smtClean="0">
                  <a:ln>
                    <a:noFill/>
                  </a:ln>
                  <a:solidFill>
                    <a:srgbClr val="00B0F0"/>
                  </a:solidFill>
                  <a:effectLst/>
                  <a:uLnTx/>
                  <a:uFillTx/>
                  <a:latin typeface="微软雅黑" panose="020B0503020204020204" charset="-122"/>
                  <a:ea typeface="微软雅黑" panose="020B0503020204020204" charset="-122"/>
                  <a:cs typeface="Open Sans" pitchFamily="34" charset="0"/>
                </a:rPr>
                <a:t>劣势</a:t>
              </a:r>
              <a:endParaRPr kumimoji="0" lang="en-US" sz="1800" b="1" i="0" u="none" strike="noStrike" kern="1200" cap="none" spc="0" normalizeH="0" baseline="0" noProof="0" dirty="0">
                <a:ln>
                  <a:noFill/>
                </a:ln>
                <a:solidFill>
                  <a:srgbClr val="00B0F0"/>
                </a:solidFill>
                <a:effectLst/>
                <a:uLnTx/>
                <a:uFillTx/>
                <a:latin typeface="微软雅黑" panose="020B0503020204020204" charset="-122"/>
                <a:ea typeface="微软雅黑" panose="020B0503020204020204" charset="-122"/>
                <a:cs typeface="Open Sans" pitchFamily="34" charset="0"/>
              </a:endParaRPr>
            </a:p>
          </p:txBody>
        </p:sp>
      </p:grpSp>
      <p:sp>
        <p:nvSpPr>
          <p:cNvPr id="27" name="TextBox 26"/>
          <p:cNvSpPr txBox="1"/>
          <p:nvPr/>
        </p:nvSpPr>
        <p:spPr>
          <a:xfrm>
            <a:off x="-41955" y="-2540818"/>
            <a:ext cx="24878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smtClean="0">
                <a:ln>
                  <a:noFill/>
                </a:ln>
                <a:solidFill>
                  <a:prstClr val="black"/>
                </a:solidFill>
                <a:effectLst/>
                <a:uLnTx/>
                <a:uFillTx/>
                <a:latin typeface="Arial" panose="020B0604020202020204"/>
                <a:ea typeface="微软雅黑" panose="020B0503020204020204" charset="-122"/>
                <a:cs typeface="+mn-cs"/>
              </a:rPr>
              <a:t> </a:t>
            </a:r>
            <a:endParaRPr kumimoji="0" lang="zh-CN" altLang="en-US" sz="1800" b="0" i="0" u="none" strike="noStrike" kern="1200" cap="none" spc="0" normalizeH="0" baseline="0" noProof="0" dirty="0">
              <a:ln>
                <a:noFill/>
              </a:ln>
              <a:solidFill>
                <a:prstClr val="black"/>
              </a:solidFill>
              <a:effectLst/>
              <a:uLnTx/>
              <a:uFillTx/>
              <a:latin typeface="Arial" panose="020B0604020202020204"/>
              <a:ea typeface="微软雅黑" panose="020B0503020204020204" charset="-122"/>
              <a:cs typeface="+mn-cs"/>
            </a:endParaRPr>
          </a:p>
        </p:txBody>
      </p:sp>
      <p:sp>
        <p:nvSpPr>
          <p:cNvPr id="28" name="菱形 27"/>
          <p:cNvSpPr/>
          <p:nvPr/>
        </p:nvSpPr>
        <p:spPr>
          <a:xfrm>
            <a:off x="2555776" y="1059582"/>
            <a:ext cx="3816424" cy="3816424"/>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29" name="圆角矩形 28"/>
          <p:cNvSpPr/>
          <p:nvPr/>
        </p:nvSpPr>
        <p:spPr>
          <a:xfrm>
            <a:off x="4612266" y="1563638"/>
            <a:ext cx="1368152" cy="1368152"/>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30" name="圆角矩形 29"/>
          <p:cNvSpPr/>
          <p:nvPr/>
        </p:nvSpPr>
        <p:spPr>
          <a:xfrm>
            <a:off x="2987824" y="3075806"/>
            <a:ext cx="1368152" cy="1368152"/>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31" name="圆角矩形 30"/>
          <p:cNvSpPr/>
          <p:nvPr/>
        </p:nvSpPr>
        <p:spPr>
          <a:xfrm>
            <a:off x="2987824" y="1563638"/>
            <a:ext cx="1368152" cy="1368152"/>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32" name="圆角矩形 31"/>
          <p:cNvSpPr/>
          <p:nvPr/>
        </p:nvSpPr>
        <p:spPr>
          <a:xfrm>
            <a:off x="4612266" y="3075806"/>
            <a:ext cx="1368152" cy="1368152"/>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33" name="TextBox 32"/>
          <p:cNvSpPr txBox="1"/>
          <p:nvPr/>
        </p:nvSpPr>
        <p:spPr>
          <a:xfrm>
            <a:off x="3275856" y="1608351"/>
            <a:ext cx="801823" cy="132343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80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S</a:t>
            </a:r>
            <a:endParaRPr kumimoji="0" lang="zh-CN" altLang="en-US" sz="80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sp>
        <p:nvSpPr>
          <p:cNvPr id="34" name="TextBox 33"/>
          <p:cNvSpPr txBox="1"/>
          <p:nvPr/>
        </p:nvSpPr>
        <p:spPr>
          <a:xfrm>
            <a:off x="4662018" y="1608351"/>
            <a:ext cx="1289135" cy="132343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8000" b="1" i="0" u="none" strike="noStrike" kern="1200" cap="none" spc="0" normalizeH="0" baseline="0" noProof="0" dirty="0" smtClean="0">
                <a:ln>
                  <a:noFill/>
                </a:ln>
                <a:solidFill>
                  <a:prstClr val="white"/>
                </a:solidFill>
                <a:effectLst/>
                <a:uLnTx/>
                <a:uFillTx/>
                <a:latin typeface="微软雅黑" panose="020B0503020204020204" charset="-122"/>
                <a:ea typeface="微软雅黑" panose="020B0503020204020204" charset="-122"/>
                <a:cs typeface="+mn-cs"/>
              </a:rPr>
              <a:t>W</a:t>
            </a:r>
            <a:endParaRPr kumimoji="0" lang="zh-CN" altLang="en-US" sz="80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sp>
        <p:nvSpPr>
          <p:cNvPr id="35" name="TextBox 34"/>
          <p:cNvSpPr txBox="1"/>
          <p:nvPr/>
        </p:nvSpPr>
        <p:spPr>
          <a:xfrm>
            <a:off x="3159580" y="3105938"/>
            <a:ext cx="1024639" cy="132343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8000" b="1" i="0" u="none" strike="noStrike" kern="1200" cap="none" spc="0" normalizeH="0" baseline="0" noProof="0" dirty="0" smtClean="0">
                <a:ln>
                  <a:noFill/>
                </a:ln>
                <a:solidFill>
                  <a:prstClr val="white"/>
                </a:solidFill>
                <a:effectLst/>
                <a:uLnTx/>
                <a:uFillTx/>
                <a:latin typeface="微软雅黑" panose="020B0503020204020204" charset="-122"/>
                <a:ea typeface="微软雅黑" panose="020B0503020204020204" charset="-122"/>
                <a:cs typeface="+mn-cs"/>
              </a:rPr>
              <a:t>O</a:t>
            </a:r>
            <a:endParaRPr kumimoji="0" lang="zh-CN" altLang="en-US" sz="80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sp>
        <p:nvSpPr>
          <p:cNvPr id="36" name="TextBox 35"/>
          <p:cNvSpPr txBox="1"/>
          <p:nvPr/>
        </p:nvSpPr>
        <p:spPr>
          <a:xfrm>
            <a:off x="4883408" y="3120519"/>
            <a:ext cx="825867" cy="132343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8000" b="1" i="0" u="none" strike="noStrike" kern="1200" cap="none" spc="0" normalizeH="0" baseline="0" noProof="0" dirty="0" smtClean="0">
                <a:ln>
                  <a:noFill/>
                </a:ln>
                <a:solidFill>
                  <a:prstClr val="white"/>
                </a:solidFill>
                <a:effectLst/>
                <a:uLnTx/>
                <a:uFillTx/>
                <a:latin typeface="微软雅黑" panose="020B0503020204020204" charset="-122"/>
                <a:ea typeface="微软雅黑" panose="020B0503020204020204" charset="-122"/>
                <a:cs typeface="+mn-cs"/>
              </a:rPr>
              <a:t>T</a:t>
            </a:r>
            <a:endParaRPr kumimoji="0" lang="zh-CN" altLang="en-US" sz="80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sp>
        <p:nvSpPr>
          <p:cNvPr id="2" name="标题 1"/>
          <p:cNvSpPr>
            <a:spLocks noGrp="1"/>
          </p:cNvSpPr>
          <p:nvPr>
            <p:ph type="title"/>
          </p:nvPr>
        </p:nvSpPr>
        <p:spPr/>
        <p:txBody>
          <a:bodyPr/>
          <a:lstStyle/>
          <a:p>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drap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1000" fill="hold"/>
                                        <p:tgtEl>
                                          <p:spTgt spid="28"/>
                                        </p:tgtEl>
                                        <p:attrNameLst>
                                          <p:attrName>ppt_w</p:attrName>
                                        </p:attrNameLst>
                                      </p:cBhvr>
                                      <p:tavLst>
                                        <p:tav tm="0">
                                          <p:val>
                                            <p:fltVal val="0"/>
                                          </p:val>
                                        </p:tav>
                                        <p:tav tm="100000">
                                          <p:val>
                                            <p:strVal val="#ppt_w"/>
                                          </p:val>
                                        </p:tav>
                                      </p:tavLst>
                                    </p:anim>
                                    <p:anim calcmode="lin" valueType="num">
                                      <p:cBhvr>
                                        <p:cTn id="8" dur="1000" fill="hold"/>
                                        <p:tgtEl>
                                          <p:spTgt spid="28"/>
                                        </p:tgtEl>
                                        <p:attrNameLst>
                                          <p:attrName>ppt_h</p:attrName>
                                        </p:attrNameLst>
                                      </p:cBhvr>
                                      <p:tavLst>
                                        <p:tav tm="0">
                                          <p:val>
                                            <p:fltVal val="0"/>
                                          </p:val>
                                        </p:tav>
                                        <p:tav tm="100000">
                                          <p:val>
                                            <p:strVal val="#ppt_h"/>
                                          </p:val>
                                        </p:tav>
                                      </p:tavLst>
                                    </p:anim>
                                    <p:anim calcmode="lin" valueType="num">
                                      <p:cBhvr>
                                        <p:cTn id="9" dur="1000" fill="hold"/>
                                        <p:tgtEl>
                                          <p:spTgt spid="28"/>
                                        </p:tgtEl>
                                        <p:attrNameLst>
                                          <p:attrName>style.rotation</p:attrName>
                                        </p:attrNameLst>
                                      </p:cBhvr>
                                      <p:tavLst>
                                        <p:tav tm="0">
                                          <p:val>
                                            <p:fltVal val="90"/>
                                          </p:val>
                                        </p:tav>
                                        <p:tav tm="100000">
                                          <p:val>
                                            <p:fltVal val="0"/>
                                          </p:val>
                                        </p:tav>
                                      </p:tavLst>
                                    </p:anim>
                                    <p:animEffect transition="in" filter="fade">
                                      <p:cBhvr>
                                        <p:cTn id="10" dur="1000"/>
                                        <p:tgtEl>
                                          <p:spTgt spid="28"/>
                                        </p:tgtEl>
                                      </p:cBhvr>
                                    </p:animEffect>
                                  </p:childTnLst>
                                </p:cTn>
                              </p:par>
                            </p:childTnLst>
                          </p:cTn>
                        </p:par>
                        <p:par>
                          <p:cTn id="11" fill="hold">
                            <p:stCondLst>
                              <p:cond delay="1000"/>
                            </p:stCondLst>
                            <p:childTnLst>
                              <p:par>
                                <p:cTn id="12" presetID="42" presetClass="entr" presetSubtype="0" fill="hold" grpId="0" nodeType="after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fade">
                                      <p:cBhvr>
                                        <p:cTn id="14" dur="1000"/>
                                        <p:tgtEl>
                                          <p:spTgt spid="31"/>
                                        </p:tgtEl>
                                      </p:cBhvr>
                                    </p:animEffect>
                                    <p:anim calcmode="lin" valueType="num">
                                      <p:cBhvr>
                                        <p:cTn id="15" dur="1000" fill="hold"/>
                                        <p:tgtEl>
                                          <p:spTgt spid="31"/>
                                        </p:tgtEl>
                                        <p:attrNameLst>
                                          <p:attrName>ppt_x</p:attrName>
                                        </p:attrNameLst>
                                      </p:cBhvr>
                                      <p:tavLst>
                                        <p:tav tm="0">
                                          <p:val>
                                            <p:strVal val="#ppt_x"/>
                                          </p:val>
                                        </p:tav>
                                        <p:tav tm="100000">
                                          <p:val>
                                            <p:strVal val="#ppt_x"/>
                                          </p:val>
                                        </p:tav>
                                      </p:tavLst>
                                    </p:anim>
                                    <p:anim calcmode="lin" valueType="num">
                                      <p:cBhvr>
                                        <p:cTn id="16" dur="1000" fill="hold"/>
                                        <p:tgtEl>
                                          <p:spTgt spid="31"/>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fade">
                                      <p:cBhvr>
                                        <p:cTn id="19" dur="1000"/>
                                        <p:tgtEl>
                                          <p:spTgt spid="29"/>
                                        </p:tgtEl>
                                      </p:cBhvr>
                                    </p:animEffect>
                                    <p:anim calcmode="lin" valueType="num">
                                      <p:cBhvr>
                                        <p:cTn id="20" dur="1000" fill="hold"/>
                                        <p:tgtEl>
                                          <p:spTgt spid="29"/>
                                        </p:tgtEl>
                                        <p:attrNameLst>
                                          <p:attrName>ppt_x</p:attrName>
                                        </p:attrNameLst>
                                      </p:cBhvr>
                                      <p:tavLst>
                                        <p:tav tm="0">
                                          <p:val>
                                            <p:strVal val="#ppt_x"/>
                                          </p:val>
                                        </p:tav>
                                        <p:tav tm="100000">
                                          <p:val>
                                            <p:strVal val="#ppt_x"/>
                                          </p:val>
                                        </p:tav>
                                      </p:tavLst>
                                    </p:anim>
                                    <p:anim calcmode="lin" valueType="num">
                                      <p:cBhvr>
                                        <p:cTn id="21" dur="1000" fill="hold"/>
                                        <p:tgtEl>
                                          <p:spTgt spid="29"/>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fade">
                                      <p:cBhvr>
                                        <p:cTn id="24" dur="1000"/>
                                        <p:tgtEl>
                                          <p:spTgt spid="32"/>
                                        </p:tgtEl>
                                      </p:cBhvr>
                                    </p:animEffect>
                                    <p:anim calcmode="lin" valueType="num">
                                      <p:cBhvr>
                                        <p:cTn id="25" dur="1000" fill="hold"/>
                                        <p:tgtEl>
                                          <p:spTgt spid="32"/>
                                        </p:tgtEl>
                                        <p:attrNameLst>
                                          <p:attrName>ppt_x</p:attrName>
                                        </p:attrNameLst>
                                      </p:cBhvr>
                                      <p:tavLst>
                                        <p:tav tm="0">
                                          <p:val>
                                            <p:strVal val="#ppt_x"/>
                                          </p:val>
                                        </p:tav>
                                        <p:tav tm="100000">
                                          <p:val>
                                            <p:strVal val="#ppt_x"/>
                                          </p:val>
                                        </p:tav>
                                      </p:tavLst>
                                    </p:anim>
                                    <p:anim calcmode="lin" valueType="num">
                                      <p:cBhvr>
                                        <p:cTn id="26" dur="1000" fill="hold"/>
                                        <p:tgtEl>
                                          <p:spTgt spid="32"/>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par>
                                <p:cTn id="38" presetID="53" presetClass="entr" presetSubtype="16" fill="hold" grpId="0" nodeType="withEffect">
                                  <p:stCondLst>
                                    <p:cond delay="0"/>
                                  </p:stCondLst>
                                  <p:childTnLst>
                                    <p:set>
                                      <p:cBhvr>
                                        <p:cTn id="39" dur="1" fill="hold">
                                          <p:stCondLst>
                                            <p:cond delay="0"/>
                                          </p:stCondLst>
                                        </p:cTn>
                                        <p:tgtEl>
                                          <p:spTgt spid="34"/>
                                        </p:tgtEl>
                                        <p:attrNameLst>
                                          <p:attrName>style.visibility</p:attrName>
                                        </p:attrNameLst>
                                      </p:cBhvr>
                                      <p:to>
                                        <p:strVal val="visible"/>
                                      </p:to>
                                    </p:set>
                                    <p:anim calcmode="lin" valueType="num">
                                      <p:cBhvr>
                                        <p:cTn id="40" dur="500" fill="hold"/>
                                        <p:tgtEl>
                                          <p:spTgt spid="34"/>
                                        </p:tgtEl>
                                        <p:attrNameLst>
                                          <p:attrName>ppt_w</p:attrName>
                                        </p:attrNameLst>
                                      </p:cBhvr>
                                      <p:tavLst>
                                        <p:tav tm="0">
                                          <p:val>
                                            <p:fltVal val="0"/>
                                          </p:val>
                                        </p:tav>
                                        <p:tav tm="100000">
                                          <p:val>
                                            <p:strVal val="#ppt_w"/>
                                          </p:val>
                                        </p:tav>
                                      </p:tavLst>
                                    </p:anim>
                                    <p:anim calcmode="lin" valueType="num">
                                      <p:cBhvr>
                                        <p:cTn id="41" dur="500" fill="hold"/>
                                        <p:tgtEl>
                                          <p:spTgt spid="34"/>
                                        </p:tgtEl>
                                        <p:attrNameLst>
                                          <p:attrName>ppt_h</p:attrName>
                                        </p:attrNameLst>
                                      </p:cBhvr>
                                      <p:tavLst>
                                        <p:tav tm="0">
                                          <p:val>
                                            <p:fltVal val="0"/>
                                          </p:val>
                                        </p:tav>
                                        <p:tav tm="100000">
                                          <p:val>
                                            <p:strVal val="#ppt_h"/>
                                          </p:val>
                                        </p:tav>
                                      </p:tavLst>
                                    </p:anim>
                                    <p:animEffect transition="in" filter="fade">
                                      <p:cBhvr>
                                        <p:cTn id="42" dur="500"/>
                                        <p:tgtEl>
                                          <p:spTgt spid="34"/>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35"/>
                                        </p:tgtEl>
                                        <p:attrNameLst>
                                          <p:attrName>style.visibility</p:attrName>
                                        </p:attrNameLst>
                                      </p:cBhvr>
                                      <p:to>
                                        <p:strVal val="visible"/>
                                      </p:to>
                                    </p:set>
                                    <p:anim calcmode="lin" valueType="num">
                                      <p:cBhvr>
                                        <p:cTn id="45" dur="500" fill="hold"/>
                                        <p:tgtEl>
                                          <p:spTgt spid="35"/>
                                        </p:tgtEl>
                                        <p:attrNameLst>
                                          <p:attrName>ppt_w</p:attrName>
                                        </p:attrNameLst>
                                      </p:cBhvr>
                                      <p:tavLst>
                                        <p:tav tm="0">
                                          <p:val>
                                            <p:fltVal val="0"/>
                                          </p:val>
                                        </p:tav>
                                        <p:tav tm="100000">
                                          <p:val>
                                            <p:strVal val="#ppt_w"/>
                                          </p:val>
                                        </p:tav>
                                      </p:tavLst>
                                    </p:anim>
                                    <p:anim calcmode="lin" valueType="num">
                                      <p:cBhvr>
                                        <p:cTn id="46" dur="500" fill="hold"/>
                                        <p:tgtEl>
                                          <p:spTgt spid="35"/>
                                        </p:tgtEl>
                                        <p:attrNameLst>
                                          <p:attrName>ppt_h</p:attrName>
                                        </p:attrNameLst>
                                      </p:cBhvr>
                                      <p:tavLst>
                                        <p:tav tm="0">
                                          <p:val>
                                            <p:fltVal val="0"/>
                                          </p:val>
                                        </p:tav>
                                        <p:tav tm="100000">
                                          <p:val>
                                            <p:strVal val="#ppt_h"/>
                                          </p:val>
                                        </p:tav>
                                      </p:tavLst>
                                    </p:anim>
                                    <p:animEffect transition="in" filter="fade">
                                      <p:cBhvr>
                                        <p:cTn id="47" dur="500"/>
                                        <p:tgtEl>
                                          <p:spTgt spid="3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36"/>
                                        </p:tgtEl>
                                        <p:attrNameLst>
                                          <p:attrName>style.visibility</p:attrName>
                                        </p:attrNameLst>
                                      </p:cBhvr>
                                      <p:to>
                                        <p:strVal val="visible"/>
                                      </p:to>
                                    </p:set>
                                    <p:anim calcmode="lin" valueType="num">
                                      <p:cBhvr>
                                        <p:cTn id="50" dur="500" fill="hold"/>
                                        <p:tgtEl>
                                          <p:spTgt spid="36"/>
                                        </p:tgtEl>
                                        <p:attrNameLst>
                                          <p:attrName>ppt_w</p:attrName>
                                        </p:attrNameLst>
                                      </p:cBhvr>
                                      <p:tavLst>
                                        <p:tav tm="0">
                                          <p:val>
                                            <p:fltVal val="0"/>
                                          </p:val>
                                        </p:tav>
                                        <p:tav tm="100000">
                                          <p:val>
                                            <p:strVal val="#ppt_w"/>
                                          </p:val>
                                        </p:tav>
                                      </p:tavLst>
                                    </p:anim>
                                    <p:anim calcmode="lin" valueType="num">
                                      <p:cBhvr>
                                        <p:cTn id="51" dur="500" fill="hold"/>
                                        <p:tgtEl>
                                          <p:spTgt spid="36"/>
                                        </p:tgtEl>
                                        <p:attrNameLst>
                                          <p:attrName>ppt_h</p:attrName>
                                        </p:attrNameLst>
                                      </p:cBhvr>
                                      <p:tavLst>
                                        <p:tav tm="0">
                                          <p:val>
                                            <p:fltVal val="0"/>
                                          </p:val>
                                        </p:tav>
                                        <p:tav tm="100000">
                                          <p:val>
                                            <p:strVal val="#ppt_h"/>
                                          </p:val>
                                        </p:tav>
                                      </p:tavLst>
                                    </p:anim>
                                    <p:animEffect transition="in" filter="fade">
                                      <p:cBhvr>
                                        <p:cTn id="52" dur="500"/>
                                        <p:tgtEl>
                                          <p:spTgt spid="36"/>
                                        </p:tgtEl>
                                      </p:cBhvr>
                                    </p:animEffect>
                                  </p:childTnLst>
                                </p:cTn>
                              </p:par>
                            </p:childTnLst>
                          </p:cTn>
                        </p:par>
                        <p:par>
                          <p:cTn id="53" fill="hold">
                            <p:stCondLst>
                              <p:cond delay="2500"/>
                            </p:stCondLst>
                            <p:childTnLst>
                              <p:par>
                                <p:cTn id="54" presetID="12" presetClass="entr" presetSubtype="2" fill="hold" nodeType="afterEffect">
                                  <p:stCondLst>
                                    <p:cond delay="0"/>
                                  </p:stCondLst>
                                  <p:childTnLst>
                                    <p:set>
                                      <p:cBhvr>
                                        <p:cTn id="55" dur="1" fill="hold">
                                          <p:stCondLst>
                                            <p:cond delay="0"/>
                                          </p:stCondLst>
                                        </p:cTn>
                                        <p:tgtEl>
                                          <p:spTgt spid="9"/>
                                        </p:tgtEl>
                                        <p:attrNameLst>
                                          <p:attrName>style.visibility</p:attrName>
                                        </p:attrNameLst>
                                      </p:cBhvr>
                                      <p:to>
                                        <p:strVal val="visible"/>
                                      </p:to>
                                    </p:set>
                                    <p:animEffect transition="in" filter="slide(fromRight)">
                                      <p:cBhvr>
                                        <p:cTn id="56" dur="500"/>
                                        <p:tgtEl>
                                          <p:spTgt spid="9"/>
                                        </p:tgtEl>
                                      </p:cBhvr>
                                    </p:animEffect>
                                  </p:childTnLst>
                                </p:cTn>
                              </p:par>
                              <p:par>
                                <p:cTn id="57" presetID="12" presetClass="entr" presetSubtype="8" fill="hold" nodeType="with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slide(fromLeft)">
                                      <p:cBhvr>
                                        <p:cTn id="59" dur="500"/>
                                        <p:tgtEl>
                                          <p:spTgt spid="18"/>
                                        </p:tgtEl>
                                      </p:cBhvr>
                                    </p:animEffect>
                                  </p:childTnLst>
                                </p:cTn>
                              </p:par>
                              <p:par>
                                <p:cTn id="60" presetID="12" presetClass="entr" presetSubtype="2" fill="hold" nodeType="withEffect">
                                  <p:stCondLst>
                                    <p:cond delay="0"/>
                                  </p:stCondLst>
                                  <p:childTnLst>
                                    <p:set>
                                      <p:cBhvr>
                                        <p:cTn id="61" dur="1" fill="hold">
                                          <p:stCondLst>
                                            <p:cond delay="0"/>
                                          </p:stCondLst>
                                        </p:cTn>
                                        <p:tgtEl>
                                          <p:spTgt spid="12"/>
                                        </p:tgtEl>
                                        <p:attrNameLst>
                                          <p:attrName>style.visibility</p:attrName>
                                        </p:attrNameLst>
                                      </p:cBhvr>
                                      <p:to>
                                        <p:strVal val="visible"/>
                                      </p:to>
                                    </p:set>
                                    <p:animEffect transition="in" filter="slide(fromRight)">
                                      <p:cBhvr>
                                        <p:cTn id="62" dur="500"/>
                                        <p:tgtEl>
                                          <p:spTgt spid="12"/>
                                        </p:tgtEl>
                                      </p:cBhvr>
                                    </p:animEffect>
                                  </p:childTnLst>
                                </p:cTn>
                              </p:par>
                              <p:par>
                                <p:cTn id="63" presetID="12" presetClass="entr" presetSubtype="8" fill="hold" nodeType="withEffect">
                                  <p:stCondLst>
                                    <p:cond delay="0"/>
                                  </p:stCondLst>
                                  <p:childTnLst>
                                    <p:set>
                                      <p:cBhvr>
                                        <p:cTn id="64" dur="1" fill="hold">
                                          <p:stCondLst>
                                            <p:cond delay="0"/>
                                          </p:stCondLst>
                                        </p:cTn>
                                        <p:tgtEl>
                                          <p:spTgt spid="15"/>
                                        </p:tgtEl>
                                        <p:attrNameLst>
                                          <p:attrName>style.visibility</p:attrName>
                                        </p:attrNameLst>
                                      </p:cBhvr>
                                      <p:to>
                                        <p:strVal val="visible"/>
                                      </p:to>
                                    </p:set>
                                    <p:animEffect transition="in" filter="slide(fromLeft)">
                                      <p:cBhvr>
                                        <p:cTn id="65" dur="500"/>
                                        <p:tgtEl>
                                          <p:spTgt spid="15"/>
                                        </p:tgtEl>
                                      </p:cBhvr>
                                    </p:animEffect>
                                  </p:childTnLst>
                                </p:cTn>
                              </p:par>
                            </p:childTnLst>
                          </p:cTn>
                        </p:par>
                        <p:par>
                          <p:cTn id="66" fill="hold">
                            <p:stCondLst>
                              <p:cond delay="3000"/>
                            </p:stCondLst>
                            <p:childTnLst>
                              <p:par>
                                <p:cTn id="67" presetID="10"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animBg="1"/>
      <p:bldP spid="29" grpId="0" animBg="1"/>
      <p:bldP spid="30" grpId="0" animBg="1"/>
      <p:bldP spid="31" grpId="0" animBg="1"/>
      <p:bldP spid="32" grpId="0" animBg="1"/>
      <p:bldP spid="33" grpId="0"/>
      <p:bldP spid="34" grpId="0"/>
      <p:bldP spid="35" grpId="0"/>
      <p:bldP spid="3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2" cstate="screen"/>
          <a:stretch>
            <a:fillRect/>
          </a:stretch>
        </p:blipFill>
        <p:spPr>
          <a:xfrm>
            <a:off x="0" y="0"/>
            <a:ext cx="9144000" cy="5143500"/>
          </a:xfrm>
          <a:prstGeom prst="rect">
            <a:avLst/>
          </a:prstGeom>
        </p:spPr>
      </p:pic>
      <p:pic>
        <p:nvPicPr>
          <p:cNvPr id="3" name="图片 2"/>
          <p:cNvPicPr>
            <a:picLocks noChangeAspect="1"/>
          </p:cNvPicPr>
          <p:nvPr/>
        </p:nvPicPr>
        <p:blipFill>
          <a:blip r:embed="rId3" cstate="screen"/>
          <a:stretch>
            <a:fillRect/>
          </a:stretch>
        </p:blipFill>
        <p:spPr>
          <a:xfrm>
            <a:off x="0" y="3813354"/>
            <a:ext cx="9144000" cy="1330146"/>
          </a:xfrm>
          <a:prstGeom prst="rect">
            <a:avLst/>
          </a:prstGeom>
        </p:spPr>
      </p:pic>
      <p:sp>
        <p:nvSpPr>
          <p:cNvPr id="18" name="TextBox 5"/>
          <p:cNvSpPr>
            <a:spLocks noChangeArrowheads="1"/>
          </p:cNvSpPr>
          <p:nvPr/>
        </p:nvSpPr>
        <p:spPr bwMode="auto">
          <a:xfrm>
            <a:off x="1740788" y="1239605"/>
            <a:ext cx="182610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zh-CN" altLang="en-US" sz="3600" b="1" dirty="0" smtClean="0">
                <a:solidFill>
                  <a:srgbClr val="2782A7"/>
                </a:solidFill>
                <a:latin typeface="微软雅黑" panose="020B0503020204020204" charset="-122"/>
                <a:ea typeface="微软雅黑" panose="020B0503020204020204" charset="-122"/>
                <a:sym typeface="Bebas Neue" pitchFamily="2" charset="0"/>
              </a:rPr>
              <a:t>过渡页</a:t>
            </a:r>
            <a:endParaRPr lang="en-US" sz="3600" b="1" dirty="0">
              <a:solidFill>
                <a:srgbClr val="2782A7"/>
              </a:solidFill>
              <a:latin typeface="微软雅黑" panose="020B0503020204020204" charset="-122"/>
              <a:ea typeface="微软雅黑" panose="020B0503020204020204" charset="-122"/>
              <a:sym typeface="Bebas Neue" pitchFamily="2" charset="0"/>
            </a:endParaRPr>
          </a:p>
        </p:txBody>
      </p:sp>
      <p:sp>
        <p:nvSpPr>
          <p:cNvPr id="19" name="Rectangle 5"/>
          <p:cNvSpPr>
            <a:spLocks noChangeArrowheads="1"/>
          </p:cNvSpPr>
          <p:nvPr/>
        </p:nvSpPr>
        <p:spPr bwMode="auto">
          <a:xfrm>
            <a:off x="867263" y="1248059"/>
            <a:ext cx="996777" cy="897731"/>
          </a:xfrm>
          <a:prstGeom prst="rect">
            <a:avLst/>
          </a:prstGeom>
          <a:solidFill>
            <a:srgbClr val="2782A7"/>
          </a:solidFill>
          <a:ln>
            <a:noFill/>
          </a:ln>
        </p:spPr>
        <p:txBody>
          <a:bodyPr lIns="81621" tIns="40811" rIns="81621" bIns="40811"/>
          <a:lstStyle/>
          <a:p>
            <a:pPr>
              <a:buFont typeface="Arial" panose="020B0604020202020204" pitchFamily="34" charset="0"/>
              <a:buNone/>
            </a:pPr>
            <a:endParaRPr lang="zh-CN" altLang="en-US">
              <a:solidFill>
                <a:srgbClr val="2782A7"/>
              </a:solidFill>
              <a:latin typeface="Arial" panose="020B0604020202020204" pitchFamily="34" charset="0"/>
              <a:ea typeface="宋体" panose="02010600030101010101" pitchFamily="2" charset="-122"/>
            </a:endParaRPr>
          </a:p>
        </p:txBody>
      </p:sp>
      <p:sp>
        <p:nvSpPr>
          <p:cNvPr id="20" name="Freeform 6"/>
          <p:cNvSpPr/>
          <p:nvPr/>
        </p:nvSpPr>
        <p:spPr bwMode="auto">
          <a:xfrm>
            <a:off x="1006939" y="1392124"/>
            <a:ext cx="761868" cy="719138"/>
          </a:xfrm>
          <a:custGeom>
            <a:avLst/>
            <a:gdLst>
              <a:gd name="T0" fmla="*/ 734716 w 1173"/>
              <a:gd name="T1" fmla="*/ 348495 h 1472"/>
              <a:gd name="T2" fmla="*/ 711330 w 1173"/>
              <a:gd name="T3" fmla="*/ 30615 h 1472"/>
              <a:gd name="T4" fmla="*/ 693141 w 1173"/>
              <a:gd name="T5" fmla="*/ 35175 h 1472"/>
              <a:gd name="T6" fmla="*/ 651565 w 1173"/>
              <a:gd name="T7" fmla="*/ 44295 h 1472"/>
              <a:gd name="T8" fmla="*/ 596997 w 1173"/>
              <a:gd name="T9" fmla="*/ 35175 h 1472"/>
              <a:gd name="T10" fmla="*/ 408609 w 1173"/>
              <a:gd name="T11" fmla="*/ 3257 h 1472"/>
              <a:gd name="T12" fmla="*/ 0 w 1173"/>
              <a:gd name="T13" fmla="*/ 500270 h 1472"/>
              <a:gd name="T14" fmla="*/ 417703 w 1173"/>
              <a:gd name="T15" fmla="*/ 955593 h 1472"/>
              <a:gd name="T16" fmla="*/ 762000 w 1173"/>
              <a:gd name="T17" fmla="*/ 707412 h 1472"/>
              <a:gd name="T18" fmla="*/ 706783 w 1173"/>
              <a:gd name="T19" fmla="*/ 674843 h 1472"/>
              <a:gd name="T20" fmla="*/ 449535 w 1173"/>
              <a:gd name="T21" fmla="*/ 891757 h 1472"/>
              <a:gd name="T22" fmla="*/ 188389 w 1173"/>
              <a:gd name="T23" fmla="*/ 472260 h 1472"/>
              <a:gd name="T24" fmla="*/ 417703 w 1173"/>
              <a:gd name="T25" fmla="*/ 67745 h 1472"/>
              <a:gd name="T26" fmla="*/ 679499 w 1173"/>
              <a:gd name="T27" fmla="*/ 371294 h 1472"/>
              <a:gd name="T28" fmla="*/ 734716 w 1173"/>
              <a:gd name="T29" fmla="*/ 348495 h 14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173" h="1472">
                <a:moveTo>
                  <a:pt x="1131" y="535"/>
                </a:moveTo>
                <a:lnTo>
                  <a:pt x="1095" y="47"/>
                </a:lnTo>
                <a:cubicBezTo>
                  <a:pt x="1090" y="47"/>
                  <a:pt x="1081" y="49"/>
                  <a:pt x="1067" y="54"/>
                </a:cubicBezTo>
                <a:cubicBezTo>
                  <a:pt x="1043" y="64"/>
                  <a:pt x="1022" y="68"/>
                  <a:pt x="1003" y="68"/>
                </a:cubicBezTo>
                <a:cubicBezTo>
                  <a:pt x="975" y="68"/>
                  <a:pt x="947" y="64"/>
                  <a:pt x="919" y="54"/>
                </a:cubicBezTo>
                <a:cubicBezTo>
                  <a:pt x="810" y="17"/>
                  <a:pt x="714" y="0"/>
                  <a:pt x="629" y="5"/>
                </a:cubicBezTo>
                <a:cubicBezTo>
                  <a:pt x="214" y="24"/>
                  <a:pt x="5" y="278"/>
                  <a:pt x="0" y="768"/>
                </a:cubicBezTo>
                <a:cubicBezTo>
                  <a:pt x="5" y="1225"/>
                  <a:pt x="219" y="1458"/>
                  <a:pt x="643" y="1467"/>
                </a:cubicBezTo>
                <a:cubicBezTo>
                  <a:pt x="912" y="1472"/>
                  <a:pt x="1088" y="1345"/>
                  <a:pt x="1173" y="1086"/>
                </a:cubicBezTo>
                <a:lnTo>
                  <a:pt x="1088" y="1036"/>
                </a:lnTo>
                <a:cubicBezTo>
                  <a:pt x="999" y="1258"/>
                  <a:pt x="867" y="1369"/>
                  <a:pt x="692" y="1369"/>
                </a:cubicBezTo>
                <a:cubicBezTo>
                  <a:pt x="424" y="1359"/>
                  <a:pt x="290" y="1145"/>
                  <a:pt x="290" y="725"/>
                </a:cubicBezTo>
                <a:cubicBezTo>
                  <a:pt x="290" y="316"/>
                  <a:pt x="408" y="108"/>
                  <a:pt x="643" y="104"/>
                </a:cubicBezTo>
                <a:cubicBezTo>
                  <a:pt x="827" y="94"/>
                  <a:pt x="961" y="250"/>
                  <a:pt x="1046" y="570"/>
                </a:cubicBezTo>
                <a:lnTo>
                  <a:pt x="1131" y="53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81621" tIns="40811" rIns="81621" bIns="40811"/>
          <a:lstStyle/>
          <a:p>
            <a:pPr>
              <a:buFont typeface="Arial" panose="020B0604020202020204" pitchFamily="34" charset="0"/>
              <a:buNone/>
            </a:pPr>
            <a:endParaRPr lang="zh-CN" altLang="en-US">
              <a:solidFill>
                <a:srgbClr val="024C89"/>
              </a:solidFill>
              <a:latin typeface="Arial" panose="020B0604020202020204" pitchFamily="34" charset="0"/>
              <a:ea typeface="宋体" panose="02010600030101010101" pitchFamily="2" charset="-122"/>
            </a:endParaRPr>
          </a:p>
        </p:txBody>
      </p:sp>
      <p:sp>
        <p:nvSpPr>
          <p:cNvPr id="21" name="Freeform 7"/>
          <p:cNvSpPr>
            <a:spLocks noEditPoints="1"/>
          </p:cNvSpPr>
          <p:nvPr/>
        </p:nvSpPr>
        <p:spPr bwMode="auto">
          <a:xfrm>
            <a:off x="1956101" y="1863611"/>
            <a:ext cx="1423740" cy="217884"/>
          </a:xfrm>
          <a:custGeom>
            <a:avLst/>
            <a:gdLst>
              <a:gd name="T0" fmla="*/ 31788 w 2195"/>
              <a:gd name="T1" fmla="*/ 181488 h 445"/>
              <a:gd name="T2" fmla="*/ 163483 w 2195"/>
              <a:gd name="T3" fmla="*/ 180183 h 445"/>
              <a:gd name="T4" fmla="*/ 98609 w 2195"/>
              <a:gd name="T5" fmla="*/ 289206 h 445"/>
              <a:gd name="T6" fmla="*/ 101204 w 2195"/>
              <a:gd name="T7" fmla="*/ 68548 h 445"/>
              <a:gd name="T8" fmla="*/ 98609 w 2195"/>
              <a:gd name="T9" fmla="*/ 289206 h 445"/>
              <a:gd name="T10" fmla="*/ 431413 w 2195"/>
              <a:gd name="T11" fmla="*/ 283331 h 445"/>
              <a:gd name="T12" fmla="*/ 400922 w 2195"/>
              <a:gd name="T13" fmla="*/ 152764 h 445"/>
              <a:gd name="T14" fmla="*/ 289339 w 2195"/>
              <a:gd name="T15" fmla="*/ 154069 h 445"/>
              <a:gd name="T16" fmla="*/ 259496 w 2195"/>
              <a:gd name="T17" fmla="*/ 284636 h 445"/>
              <a:gd name="T18" fmla="*/ 289339 w 2195"/>
              <a:gd name="T19" fmla="*/ 72465 h 445"/>
              <a:gd name="T20" fmla="*/ 358754 w 2195"/>
              <a:gd name="T21" fmla="*/ 66589 h 445"/>
              <a:gd name="T22" fmla="*/ 581921 w 2195"/>
              <a:gd name="T23" fmla="*/ 265704 h 445"/>
              <a:gd name="T24" fmla="*/ 555971 w 2195"/>
              <a:gd name="T25" fmla="*/ 287901 h 445"/>
              <a:gd name="T26" fmla="*/ 512506 w 2195"/>
              <a:gd name="T27" fmla="*/ 98578 h 445"/>
              <a:gd name="T28" fmla="*/ 483312 w 2195"/>
              <a:gd name="T29" fmla="*/ 72465 h 445"/>
              <a:gd name="T30" fmla="*/ 512506 w 2195"/>
              <a:gd name="T31" fmla="*/ 15668 h 445"/>
              <a:gd name="T32" fmla="*/ 542996 w 2195"/>
              <a:gd name="T33" fmla="*/ 72465 h 445"/>
              <a:gd name="T34" fmla="*/ 581921 w 2195"/>
              <a:gd name="T35" fmla="*/ 98578 h 445"/>
              <a:gd name="T36" fmla="*/ 542996 w 2195"/>
              <a:gd name="T37" fmla="*/ 241549 h 445"/>
              <a:gd name="T38" fmla="*/ 581921 w 2195"/>
              <a:gd name="T39" fmla="*/ 265704 h 445"/>
              <a:gd name="T40" fmla="*/ 787572 w 2195"/>
              <a:gd name="T41" fmla="*/ 162556 h 445"/>
              <a:gd name="T42" fmla="*/ 661716 w 2195"/>
              <a:gd name="T43" fmla="*/ 162556 h 445"/>
              <a:gd name="T44" fmla="*/ 819360 w 2195"/>
              <a:gd name="T45" fmla="*/ 226534 h 445"/>
              <a:gd name="T46" fmla="*/ 626684 w 2195"/>
              <a:gd name="T47" fmla="*/ 181488 h 445"/>
              <a:gd name="T48" fmla="*/ 820658 w 2195"/>
              <a:gd name="T49" fmla="*/ 181488 h 445"/>
              <a:gd name="T50" fmla="*/ 660419 w 2195"/>
              <a:gd name="T51" fmla="*/ 188670 h 445"/>
              <a:gd name="T52" fmla="*/ 787572 w 2195"/>
              <a:gd name="T53" fmla="*/ 218047 h 445"/>
              <a:gd name="T54" fmla="*/ 1054853 w 2195"/>
              <a:gd name="T55" fmla="*/ 283331 h 445"/>
              <a:gd name="T56" fmla="*/ 1025011 w 2195"/>
              <a:gd name="T57" fmla="*/ 152764 h 445"/>
              <a:gd name="T58" fmla="*/ 913428 w 2195"/>
              <a:gd name="T59" fmla="*/ 154069 h 445"/>
              <a:gd name="T60" fmla="*/ 882937 w 2195"/>
              <a:gd name="T61" fmla="*/ 284636 h 445"/>
              <a:gd name="T62" fmla="*/ 913428 w 2195"/>
              <a:gd name="T63" fmla="*/ 72465 h 445"/>
              <a:gd name="T64" fmla="*/ 982843 w 2195"/>
              <a:gd name="T65" fmla="*/ 66589 h 445"/>
              <a:gd name="T66" fmla="*/ 1206010 w 2195"/>
              <a:gd name="T67" fmla="*/ 265704 h 445"/>
              <a:gd name="T68" fmla="*/ 1179412 w 2195"/>
              <a:gd name="T69" fmla="*/ 287901 h 445"/>
              <a:gd name="T70" fmla="*/ 1136595 w 2195"/>
              <a:gd name="T71" fmla="*/ 98578 h 445"/>
              <a:gd name="T72" fmla="*/ 1107401 w 2195"/>
              <a:gd name="T73" fmla="*/ 72465 h 445"/>
              <a:gd name="T74" fmla="*/ 1136595 w 2195"/>
              <a:gd name="T75" fmla="*/ 15668 h 445"/>
              <a:gd name="T76" fmla="*/ 1166437 w 2195"/>
              <a:gd name="T77" fmla="*/ 72465 h 445"/>
              <a:gd name="T78" fmla="*/ 1206010 w 2195"/>
              <a:gd name="T79" fmla="*/ 98578 h 445"/>
              <a:gd name="T80" fmla="*/ 1166437 w 2195"/>
              <a:gd name="T81" fmla="*/ 241549 h 445"/>
              <a:gd name="T82" fmla="*/ 1206010 w 2195"/>
              <a:gd name="T83" fmla="*/ 265704 h 445"/>
              <a:gd name="T84" fmla="*/ 1414256 w 2195"/>
              <a:gd name="T85" fmla="*/ 123386 h 445"/>
              <a:gd name="T86" fmla="*/ 1256612 w 2195"/>
              <a:gd name="T87" fmla="*/ 126650 h 445"/>
              <a:gd name="T88" fmla="*/ 1390901 w 2195"/>
              <a:gd name="T89" fmla="*/ 229798 h 445"/>
              <a:gd name="T90" fmla="*/ 1278020 w 2195"/>
              <a:gd name="T91" fmla="*/ 218047 h 445"/>
              <a:gd name="T92" fmla="*/ 1337704 w 2195"/>
              <a:gd name="T93" fmla="*/ 289206 h 445"/>
              <a:gd name="T94" fmla="*/ 1346138 w 2195"/>
              <a:gd name="T95" fmla="*/ 164515 h 445"/>
              <a:gd name="T96" fmla="*/ 1334461 w 2195"/>
              <a:gd name="T97" fmla="*/ 94661 h 44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195" h="445">
                <a:moveTo>
                  <a:pt x="154" y="142"/>
                </a:moveTo>
                <a:cubicBezTo>
                  <a:pt x="86" y="144"/>
                  <a:pt x="51" y="189"/>
                  <a:pt x="49" y="278"/>
                </a:cubicBezTo>
                <a:cubicBezTo>
                  <a:pt x="51" y="361"/>
                  <a:pt x="86" y="405"/>
                  <a:pt x="154" y="407"/>
                </a:cubicBezTo>
                <a:cubicBezTo>
                  <a:pt x="218" y="405"/>
                  <a:pt x="251" y="361"/>
                  <a:pt x="252" y="276"/>
                </a:cubicBezTo>
                <a:cubicBezTo>
                  <a:pt x="248" y="193"/>
                  <a:pt x="215" y="148"/>
                  <a:pt x="154" y="142"/>
                </a:cubicBezTo>
                <a:close/>
                <a:moveTo>
                  <a:pt x="152" y="443"/>
                </a:moveTo>
                <a:cubicBezTo>
                  <a:pt x="55" y="437"/>
                  <a:pt x="5" y="383"/>
                  <a:pt x="0" y="280"/>
                </a:cubicBezTo>
                <a:cubicBezTo>
                  <a:pt x="3" y="166"/>
                  <a:pt x="55" y="107"/>
                  <a:pt x="156" y="105"/>
                </a:cubicBezTo>
                <a:cubicBezTo>
                  <a:pt x="250" y="109"/>
                  <a:pt x="299" y="165"/>
                  <a:pt x="303" y="274"/>
                </a:cubicBezTo>
                <a:cubicBezTo>
                  <a:pt x="302" y="385"/>
                  <a:pt x="251" y="442"/>
                  <a:pt x="152" y="443"/>
                </a:cubicBezTo>
                <a:close/>
                <a:moveTo>
                  <a:pt x="665" y="227"/>
                </a:moveTo>
                <a:lnTo>
                  <a:pt x="665" y="434"/>
                </a:lnTo>
                <a:lnTo>
                  <a:pt x="618" y="434"/>
                </a:lnTo>
                <a:lnTo>
                  <a:pt x="618" y="234"/>
                </a:lnTo>
                <a:cubicBezTo>
                  <a:pt x="616" y="174"/>
                  <a:pt x="591" y="144"/>
                  <a:pt x="542" y="142"/>
                </a:cubicBezTo>
                <a:cubicBezTo>
                  <a:pt x="484" y="150"/>
                  <a:pt x="452" y="181"/>
                  <a:pt x="446" y="236"/>
                </a:cubicBezTo>
                <a:lnTo>
                  <a:pt x="446" y="434"/>
                </a:lnTo>
                <a:lnTo>
                  <a:pt x="400" y="436"/>
                </a:lnTo>
                <a:lnTo>
                  <a:pt x="400" y="111"/>
                </a:lnTo>
                <a:lnTo>
                  <a:pt x="446" y="111"/>
                </a:lnTo>
                <a:lnTo>
                  <a:pt x="446" y="160"/>
                </a:lnTo>
                <a:cubicBezTo>
                  <a:pt x="472" y="123"/>
                  <a:pt x="507" y="104"/>
                  <a:pt x="553" y="102"/>
                </a:cubicBezTo>
                <a:cubicBezTo>
                  <a:pt x="628" y="102"/>
                  <a:pt x="665" y="144"/>
                  <a:pt x="665" y="227"/>
                </a:cubicBezTo>
                <a:close/>
                <a:moveTo>
                  <a:pt x="897" y="407"/>
                </a:moveTo>
                <a:lnTo>
                  <a:pt x="906" y="432"/>
                </a:lnTo>
                <a:cubicBezTo>
                  <a:pt x="891" y="438"/>
                  <a:pt x="875" y="441"/>
                  <a:pt x="857" y="441"/>
                </a:cubicBezTo>
                <a:cubicBezTo>
                  <a:pt x="811" y="442"/>
                  <a:pt x="788" y="419"/>
                  <a:pt x="790" y="370"/>
                </a:cubicBezTo>
                <a:lnTo>
                  <a:pt x="790" y="151"/>
                </a:lnTo>
                <a:lnTo>
                  <a:pt x="745" y="151"/>
                </a:lnTo>
                <a:lnTo>
                  <a:pt x="745" y="111"/>
                </a:lnTo>
                <a:lnTo>
                  <a:pt x="790" y="111"/>
                </a:lnTo>
                <a:lnTo>
                  <a:pt x="790" y="24"/>
                </a:lnTo>
                <a:lnTo>
                  <a:pt x="837" y="0"/>
                </a:lnTo>
                <a:lnTo>
                  <a:pt x="837" y="111"/>
                </a:lnTo>
                <a:lnTo>
                  <a:pt x="897" y="111"/>
                </a:lnTo>
                <a:lnTo>
                  <a:pt x="897" y="151"/>
                </a:lnTo>
                <a:lnTo>
                  <a:pt x="837" y="151"/>
                </a:lnTo>
                <a:lnTo>
                  <a:pt x="837" y="370"/>
                </a:lnTo>
                <a:cubicBezTo>
                  <a:pt x="835" y="398"/>
                  <a:pt x="847" y="411"/>
                  <a:pt x="872" y="410"/>
                </a:cubicBezTo>
                <a:cubicBezTo>
                  <a:pt x="881" y="410"/>
                  <a:pt x="890" y="409"/>
                  <a:pt x="897" y="407"/>
                </a:cubicBezTo>
                <a:close/>
                <a:moveTo>
                  <a:pt x="1020" y="249"/>
                </a:moveTo>
                <a:lnTo>
                  <a:pt x="1214" y="249"/>
                </a:lnTo>
                <a:cubicBezTo>
                  <a:pt x="1211" y="184"/>
                  <a:pt x="1179" y="150"/>
                  <a:pt x="1118" y="147"/>
                </a:cubicBezTo>
                <a:cubicBezTo>
                  <a:pt x="1057" y="153"/>
                  <a:pt x="1024" y="187"/>
                  <a:pt x="1020" y="249"/>
                </a:cubicBezTo>
                <a:close/>
                <a:moveTo>
                  <a:pt x="1214" y="334"/>
                </a:moveTo>
                <a:lnTo>
                  <a:pt x="1263" y="347"/>
                </a:lnTo>
                <a:cubicBezTo>
                  <a:pt x="1245" y="413"/>
                  <a:pt x="1198" y="445"/>
                  <a:pt x="1120" y="443"/>
                </a:cubicBezTo>
                <a:cubicBezTo>
                  <a:pt x="1021" y="439"/>
                  <a:pt x="969" y="384"/>
                  <a:pt x="966" y="278"/>
                </a:cubicBezTo>
                <a:cubicBezTo>
                  <a:pt x="971" y="167"/>
                  <a:pt x="1021" y="109"/>
                  <a:pt x="1118" y="105"/>
                </a:cubicBezTo>
                <a:cubicBezTo>
                  <a:pt x="1213" y="107"/>
                  <a:pt x="1262" y="165"/>
                  <a:pt x="1265" y="278"/>
                </a:cubicBezTo>
                <a:cubicBezTo>
                  <a:pt x="1265" y="284"/>
                  <a:pt x="1265" y="288"/>
                  <a:pt x="1265" y="289"/>
                </a:cubicBezTo>
                <a:lnTo>
                  <a:pt x="1018" y="289"/>
                </a:lnTo>
                <a:cubicBezTo>
                  <a:pt x="1021" y="362"/>
                  <a:pt x="1054" y="401"/>
                  <a:pt x="1118" y="405"/>
                </a:cubicBezTo>
                <a:cubicBezTo>
                  <a:pt x="1169" y="405"/>
                  <a:pt x="1200" y="382"/>
                  <a:pt x="1214" y="334"/>
                </a:cubicBezTo>
                <a:close/>
                <a:moveTo>
                  <a:pt x="1626" y="227"/>
                </a:moveTo>
                <a:lnTo>
                  <a:pt x="1626" y="434"/>
                </a:lnTo>
                <a:lnTo>
                  <a:pt x="1580" y="434"/>
                </a:lnTo>
                <a:lnTo>
                  <a:pt x="1580" y="234"/>
                </a:lnTo>
                <a:cubicBezTo>
                  <a:pt x="1578" y="174"/>
                  <a:pt x="1553" y="144"/>
                  <a:pt x="1504" y="142"/>
                </a:cubicBezTo>
                <a:cubicBezTo>
                  <a:pt x="1446" y="150"/>
                  <a:pt x="1414" y="181"/>
                  <a:pt x="1408" y="236"/>
                </a:cubicBezTo>
                <a:lnTo>
                  <a:pt x="1408" y="434"/>
                </a:lnTo>
                <a:lnTo>
                  <a:pt x="1361" y="436"/>
                </a:lnTo>
                <a:lnTo>
                  <a:pt x="1361" y="111"/>
                </a:lnTo>
                <a:lnTo>
                  <a:pt x="1408" y="111"/>
                </a:lnTo>
                <a:lnTo>
                  <a:pt x="1408" y="160"/>
                </a:lnTo>
                <a:cubicBezTo>
                  <a:pt x="1433" y="123"/>
                  <a:pt x="1469" y="104"/>
                  <a:pt x="1515" y="102"/>
                </a:cubicBezTo>
                <a:cubicBezTo>
                  <a:pt x="1589" y="102"/>
                  <a:pt x="1626" y="144"/>
                  <a:pt x="1626" y="227"/>
                </a:cubicBezTo>
                <a:close/>
                <a:moveTo>
                  <a:pt x="1859" y="407"/>
                </a:moveTo>
                <a:lnTo>
                  <a:pt x="1868" y="432"/>
                </a:lnTo>
                <a:cubicBezTo>
                  <a:pt x="1853" y="438"/>
                  <a:pt x="1836" y="441"/>
                  <a:pt x="1818" y="441"/>
                </a:cubicBezTo>
                <a:cubicBezTo>
                  <a:pt x="1772" y="442"/>
                  <a:pt x="1750" y="419"/>
                  <a:pt x="1752" y="370"/>
                </a:cubicBezTo>
                <a:lnTo>
                  <a:pt x="1752" y="151"/>
                </a:lnTo>
                <a:lnTo>
                  <a:pt x="1707" y="151"/>
                </a:lnTo>
                <a:lnTo>
                  <a:pt x="1707" y="111"/>
                </a:lnTo>
                <a:lnTo>
                  <a:pt x="1752" y="111"/>
                </a:lnTo>
                <a:lnTo>
                  <a:pt x="1752" y="24"/>
                </a:lnTo>
                <a:lnTo>
                  <a:pt x="1798" y="0"/>
                </a:lnTo>
                <a:lnTo>
                  <a:pt x="1798" y="111"/>
                </a:lnTo>
                <a:lnTo>
                  <a:pt x="1859" y="111"/>
                </a:lnTo>
                <a:lnTo>
                  <a:pt x="1859" y="151"/>
                </a:lnTo>
                <a:lnTo>
                  <a:pt x="1798" y="151"/>
                </a:lnTo>
                <a:lnTo>
                  <a:pt x="1798" y="370"/>
                </a:lnTo>
                <a:cubicBezTo>
                  <a:pt x="1797" y="398"/>
                  <a:pt x="1809" y="411"/>
                  <a:pt x="1834" y="410"/>
                </a:cubicBezTo>
                <a:cubicBezTo>
                  <a:pt x="1843" y="410"/>
                  <a:pt x="1851" y="409"/>
                  <a:pt x="1859" y="407"/>
                </a:cubicBezTo>
                <a:close/>
                <a:moveTo>
                  <a:pt x="2131" y="203"/>
                </a:moveTo>
                <a:lnTo>
                  <a:pt x="2180" y="189"/>
                </a:lnTo>
                <a:cubicBezTo>
                  <a:pt x="2167" y="133"/>
                  <a:pt x="2125" y="104"/>
                  <a:pt x="2055" y="102"/>
                </a:cubicBezTo>
                <a:cubicBezTo>
                  <a:pt x="1982" y="105"/>
                  <a:pt x="1943" y="136"/>
                  <a:pt x="1937" y="194"/>
                </a:cubicBezTo>
                <a:cubicBezTo>
                  <a:pt x="1934" y="249"/>
                  <a:pt x="1976" y="281"/>
                  <a:pt x="2062" y="292"/>
                </a:cubicBezTo>
                <a:cubicBezTo>
                  <a:pt x="2118" y="302"/>
                  <a:pt x="2146" y="322"/>
                  <a:pt x="2144" y="352"/>
                </a:cubicBezTo>
                <a:cubicBezTo>
                  <a:pt x="2143" y="387"/>
                  <a:pt x="2115" y="406"/>
                  <a:pt x="2062" y="407"/>
                </a:cubicBezTo>
                <a:cubicBezTo>
                  <a:pt x="2013" y="409"/>
                  <a:pt x="1982" y="384"/>
                  <a:pt x="1970" y="334"/>
                </a:cubicBezTo>
                <a:lnTo>
                  <a:pt x="1924" y="347"/>
                </a:lnTo>
                <a:cubicBezTo>
                  <a:pt x="1941" y="413"/>
                  <a:pt x="1988" y="445"/>
                  <a:pt x="2062" y="443"/>
                </a:cubicBezTo>
                <a:cubicBezTo>
                  <a:pt x="2148" y="442"/>
                  <a:pt x="2192" y="410"/>
                  <a:pt x="2193" y="350"/>
                </a:cubicBezTo>
                <a:cubicBezTo>
                  <a:pt x="2195" y="298"/>
                  <a:pt x="2155" y="265"/>
                  <a:pt x="2075" y="252"/>
                </a:cubicBezTo>
                <a:cubicBezTo>
                  <a:pt x="2014" y="241"/>
                  <a:pt x="1985" y="222"/>
                  <a:pt x="1986" y="194"/>
                </a:cubicBezTo>
                <a:cubicBezTo>
                  <a:pt x="1990" y="162"/>
                  <a:pt x="2014" y="146"/>
                  <a:pt x="2057" y="145"/>
                </a:cubicBezTo>
                <a:cubicBezTo>
                  <a:pt x="2097" y="145"/>
                  <a:pt x="2122" y="164"/>
                  <a:pt x="2131" y="203"/>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lIns="81621" tIns="40811" rIns="81621" bIns="40811"/>
          <a:lstStyle/>
          <a:p>
            <a:pPr>
              <a:buFont typeface="Arial" panose="020B0604020202020204" pitchFamily="34" charset="0"/>
              <a:buNone/>
            </a:pPr>
            <a:endParaRPr lang="zh-CN" altLang="en-US">
              <a:solidFill>
                <a:srgbClr val="024C89"/>
              </a:solidFill>
              <a:latin typeface="Arial" panose="020B0604020202020204" pitchFamily="34" charset="0"/>
              <a:ea typeface="宋体" panose="02010600030101010101" pitchFamily="2" charset="-122"/>
            </a:endParaRPr>
          </a:p>
        </p:txBody>
      </p:sp>
      <p:sp>
        <p:nvSpPr>
          <p:cNvPr id="23" name="Freeform 10"/>
          <p:cNvSpPr/>
          <p:nvPr/>
        </p:nvSpPr>
        <p:spPr bwMode="auto">
          <a:xfrm>
            <a:off x="867262" y="2769796"/>
            <a:ext cx="7344491" cy="783704"/>
          </a:xfrm>
          <a:custGeom>
            <a:avLst/>
            <a:gdLst>
              <a:gd name="T0" fmla="*/ 64938 w 6425"/>
              <a:gd name="T1" fmla="*/ 0 h 911"/>
              <a:gd name="T2" fmla="*/ 4420639 w 6425"/>
              <a:gd name="T3" fmla="*/ 0 h 911"/>
              <a:gd name="T4" fmla="*/ 4486275 w 6425"/>
              <a:gd name="T5" fmla="*/ 65148 h 911"/>
              <a:gd name="T6" fmla="*/ 4486275 w 6425"/>
              <a:gd name="T7" fmla="*/ 573027 h 911"/>
              <a:gd name="T8" fmla="*/ 4420639 w 6425"/>
              <a:gd name="T9" fmla="*/ 638175 h 911"/>
              <a:gd name="T10" fmla="*/ 64938 w 6425"/>
              <a:gd name="T11" fmla="*/ 638175 h 911"/>
              <a:gd name="T12" fmla="*/ 0 w 6425"/>
              <a:gd name="T13" fmla="*/ 573027 h 911"/>
              <a:gd name="T14" fmla="*/ 0 w 6425"/>
              <a:gd name="T15" fmla="*/ 65148 h 911"/>
              <a:gd name="T16" fmla="*/ 64938 w 6425"/>
              <a:gd name="T17" fmla="*/ 0 h 9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425" h="911">
                <a:moveTo>
                  <a:pt x="93" y="0"/>
                </a:moveTo>
                <a:lnTo>
                  <a:pt x="6331" y="0"/>
                </a:lnTo>
                <a:cubicBezTo>
                  <a:pt x="6383" y="0"/>
                  <a:pt x="6425" y="42"/>
                  <a:pt x="6425" y="93"/>
                </a:cubicBezTo>
                <a:lnTo>
                  <a:pt x="6425" y="818"/>
                </a:lnTo>
                <a:cubicBezTo>
                  <a:pt x="6425" y="869"/>
                  <a:pt x="6383" y="911"/>
                  <a:pt x="6331" y="911"/>
                </a:cubicBezTo>
                <a:lnTo>
                  <a:pt x="93" y="911"/>
                </a:lnTo>
                <a:cubicBezTo>
                  <a:pt x="42" y="911"/>
                  <a:pt x="0" y="869"/>
                  <a:pt x="0" y="818"/>
                </a:cubicBezTo>
                <a:lnTo>
                  <a:pt x="0" y="93"/>
                </a:lnTo>
                <a:cubicBezTo>
                  <a:pt x="0" y="42"/>
                  <a:pt x="42" y="0"/>
                  <a:pt x="93" y="0"/>
                </a:cubicBezTo>
                <a:close/>
              </a:path>
            </a:pathLst>
          </a:custGeom>
          <a:solidFill>
            <a:srgbClr val="2782A7"/>
          </a:solidFill>
          <a:ln>
            <a:noFill/>
          </a:ln>
        </p:spPr>
        <p:txBody>
          <a:bodyPr lIns="81621" tIns="40811" rIns="81621" bIns="40811"/>
          <a:lstStyle/>
          <a:p>
            <a:pPr>
              <a:buFont typeface="Arial" panose="020B0604020202020204" pitchFamily="34" charset="0"/>
              <a:buNone/>
            </a:pPr>
            <a:endParaRPr lang="zh-CN" altLang="en-US">
              <a:solidFill>
                <a:srgbClr val="024C89"/>
              </a:solidFill>
              <a:latin typeface="Arial" panose="020B0604020202020204" pitchFamily="34" charset="0"/>
              <a:ea typeface="宋体" panose="02010600030101010101" pitchFamily="2" charset="-122"/>
            </a:endParaRPr>
          </a:p>
        </p:txBody>
      </p:sp>
      <p:grpSp>
        <p:nvGrpSpPr>
          <p:cNvPr id="24" name="组合 58"/>
          <p:cNvGrpSpPr/>
          <p:nvPr/>
        </p:nvGrpSpPr>
        <p:grpSpPr bwMode="auto">
          <a:xfrm>
            <a:off x="1970228" y="2845614"/>
            <a:ext cx="697743" cy="707886"/>
            <a:chOff x="0" y="0"/>
            <a:chExt cx="588963" cy="674358"/>
          </a:xfrm>
        </p:grpSpPr>
        <p:sp>
          <p:nvSpPr>
            <p:cNvPr id="25" name="Oval 16"/>
            <p:cNvSpPr>
              <a:spLocks noChangeArrowheads="1"/>
            </p:cNvSpPr>
            <p:nvPr/>
          </p:nvSpPr>
          <p:spPr bwMode="auto">
            <a:xfrm>
              <a:off x="0" y="27890"/>
              <a:ext cx="588963" cy="59055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buFont typeface="Arial" panose="020B0604020202020204" pitchFamily="34" charset="0"/>
                <a:buNone/>
              </a:pPr>
              <a:endParaRPr lang="zh-CN" altLang="en-US" sz="2500">
                <a:solidFill>
                  <a:srgbClr val="024C89"/>
                </a:solidFill>
                <a:latin typeface="Arial" panose="020B0604020202020204" pitchFamily="34" charset="0"/>
                <a:ea typeface="宋体" panose="02010600030101010101" pitchFamily="2" charset="-122"/>
              </a:endParaRPr>
            </a:p>
          </p:txBody>
        </p:sp>
        <p:sp>
          <p:nvSpPr>
            <p:cNvPr id="26" name="TextBox 60"/>
            <p:cNvSpPr txBox="1">
              <a:spLocks noChangeArrowheads="1"/>
            </p:cNvSpPr>
            <p:nvPr/>
          </p:nvSpPr>
          <p:spPr bwMode="auto">
            <a:xfrm>
              <a:off x="59481" y="0"/>
              <a:ext cx="422435" cy="674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en-US" altLang="zh-CN" sz="4000" b="1" dirty="0" smtClean="0">
                  <a:solidFill>
                    <a:srgbClr val="2782A7"/>
                  </a:solidFill>
                  <a:latin typeface="微软雅黑" panose="020B0503020204020204" charset="-122"/>
                  <a:ea typeface="微软雅黑" panose="020B0503020204020204" charset="-122"/>
                </a:rPr>
                <a:t>2</a:t>
              </a:r>
              <a:endParaRPr lang="zh-CN" altLang="en-US" sz="4000" b="1" dirty="0">
                <a:solidFill>
                  <a:srgbClr val="2782A7"/>
                </a:solidFill>
                <a:latin typeface="微软雅黑" panose="020B0503020204020204" charset="-122"/>
                <a:ea typeface="微软雅黑" panose="020B0503020204020204" charset="-122"/>
              </a:endParaRPr>
            </a:p>
          </p:txBody>
        </p:sp>
      </p:grpSp>
      <p:sp>
        <p:nvSpPr>
          <p:cNvPr id="39" name="TextBox 91"/>
          <p:cNvSpPr txBox="1">
            <a:spLocks noChangeArrowheads="1"/>
          </p:cNvSpPr>
          <p:nvPr/>
        </p:nvSpPr>
        <p:spPr bwMode="auto">
          <a:xfrm>
            <a:off x="2821211" y="2840745"/>
            <a:ext cx="4335270" cy="697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1621" tIns="40811" rIns="81621" bIns="40811">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4000" b="1" dirty="0" smtClean="0">
                <a:solidFill>
                  <a:srgbClr val="FFFFFF"/>
                </a:solidFill>
                <a:latin typeface="微软雅黑" panose="020B0503020204020204" charset="-122"/>
                <a:ea typeface="微软雅黑" panose="020B0503020204020204" charset="-122"/>
              </a:rPr>
              <a:t>单击添加文字标题</a:t>
            </a:r>
            <a:endParaRPr lang="zh-CN" altLang="en-US" sz="4000" b="1" dirty="0">
              <a:solidFill>
                <a:srgbClr val="FFFFFF"/>
              </a:solidFill>
              <a:latin typeface="微软雅黑" panose="020B0503020204020204" charset="-122"/>
              <a:ea typeface="微软雅黑" panose="020B0503020204020204" charset="-122"/>
            </a:endParaRPr>
          </a:p>
        </p:txBody>
      </p:sp>
      <p:pic>
        <p:nvPicPr>
          <p:cNvPr id="43" name="图片 42"/>
          <p:cNvPicPr>
            <a:picLocks noChangeAspect="1"/>
          </p:cNvPicPr>
          <p:nvPr/>
        </p:nvPicPr>
        <p:blipFill>
          <a:blip r:embed="rId4" cstate="screen"/>
          <a:stretch>
            <a:fillRect/>
          </a:stretch>
        </p:blipFill>
        <p:spPr>
          <a:xfrm>
            <a:off x="3910775" y="1027124"/>
            <a:ext cx="1403724" cy="1449138"/>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drap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1000"/>
                                        <p:tgtEl>
                                          <p:spTgt spid="43"/>
                                        </p:tgtEl>
                                      </p:cBhvr>
                                    </p:animEffect>
                                    <p:anim calcmode="lin" valueType="num">
                                      <p:cBhvr>
                                        <p:cTn id="8" dur="1000" fill="hold"/>
                                        <p:tgtEl>
                                          <p:spTgt spid="43"/>
                                        </p:tgtEl>
                                        <p:attrNameLst>
                                          <p:attrName>ppt_x</p:attrName>
                                        </p:attrNameLst>
                                      </p:cBhvr>
                                      <p:tavLst>
                                        <p:tav tm="0">
                                          <p:val>
                                            <p:strVal val="#ppt_x"/>
                                          </p:val>
                                        </p:tav>
                                        <p:tav tm="100000">
                                          <p:val>
                                            <p:strVal val="#ppt_x"/>
                                          </p:val>
                                        </p:tav>
                                      </p:tavLst>
                                    </p:anim>
                                    <p:anim calcmode="lin" valueType="num">
                                      <p:cBhvr>
                                        <p:cTn id="9" dur="1000" fill="hold"/>
                                        <p:tgtEl>
                                          <p:spTgt spid="4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1" presetClass="entr" presetSubtype="0" fill="hold" nodeType="afterEffect">
                                  <p:stCondLst>
                                    <p:cond delay="0"/>
                                  </p:stCondLst>
                                  <p:iterate type="lt">
                                    <p:tmPct val="10000"/>
                                  </p:iterate>
                                  <p:childTnLst>
                                    <p:set>
                                      <p:cBhvr>
                                        <p:cTn id="12" dur="1" fill="hold">
                                          <p:stCondLst>
                                            <p:cond delay="0"/>
                                          </p:stCondLst>
                                        </p:cTn>
                                        <p:tgtEl>
                                          <p:spTgt spid="18">
                                            <p:txEl>
                                              <p:pRg st="0" end="0"/>
                                            </p:txEl>
                                          </p:spTgt>
                                        </p:tgtEl>
                                        <p:attrNameLst>
                                          <p:attrName>style.visibility</p:attrName>
                                        </p:attrNameLst>
                                      </p:cBhvr>
                                      <p:to>
                                        <p:strVal val="visible"/>
                                      </p:to>
                                    </p:set>
                                    <p:anim calcmode="lin" valueType="num">
                                      <p:cBhvr>
                                        <p:cTn id="13" dur="500" fill="hold"/>
                                        <p:tgtEl>
                                          <p:spTgt spid="18">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18">
                                            <p:txEl>
                                              <p:pRg st="0" end="0"/>
                                            </p:txEl>
                                          </p:spTgt>
                                        </p:tgtEl>
                                        <p:attrNameLst>
                                          <p:attrName>ppt_y</p:attrName>
                                        </p:attrNameLst>
                                      </p:cBhvr>
                                      <p:tavLst>
                                        <p:tav tm="0">
                                          <p:val>
                                            <p:strVal val="#ppt_y"/>
                                          </p:val>
                                        </p:tav>
                                        <p:tav tm="100000">
                                          <p:val>
                                            <p:strVal val="#ppt_y"/>
                                          </p:val>
                                        </p:tav>
                                      </p:tavLst>
                                    </p:anim>
                                    <p:anim calcmode="lin" valueType="num">
                                      <p:cBhvr>
                                        <p:cTn id="15" dur="500" fill="hold"/>
                                        <p:tgtEl>
                                          <p:spTgt spid="18">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18">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18">
                                            <p:txEl>
                                              <p:pRg st="0" end="0"/>
                                            </p:txEl>
                                          </p:spTgt>
                                        </p:tgtEl>
                                      </p:cBhvr>
                                    </p:animEffect>
                                  </p:childTnLst>
                                </p:cTn>
                              </p:par>
                            </p:childTnLst>
                          </p:cTn>
                        </p:par>
                        <p:par>
                          <p:cTn id="18" fill="hold">
                            <p:stCondLst>
                              <p:cond delay="600"/>
                            </p:stCondLst>
                            <p:childTnLst>
                              <p:par>
                                <p:cTn id="19" presetID="31" presetClass="entr" presetSubtype="0"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p:cTn id="21" dur="300" fill="hold"/>
                                        <p:tgtEl>
                                          <p:spTgt spid="19"/>
                                        </p:tgtEl>
                                        <p:attrNameLst>
                                          <p:attrName>ppt_w</p:attrName>
                                        </p:attrNameLst>
                                      </p:cBhvr>
                                      <p:tavLst>
                                        <p:tav tm="0">
                                          <p:val>
                                            <p:fltVal val="0"/>
                                          </p:val>
                                        </p:tav>
                                        <p:tav tm="100000">
                                          <p:val>
                                            <p:strVal val="#ppt_w"/>
                                          </p:val>
                                        </p:tav>
                                      </p:tavLst>
                                    </p:anim>
                                    <p:anim calcmode="lin" valueType="num">
                                      <p:cBhvr>
                                        <p:cTn id="22" dur="300" fill="hold"/>
                                        <p:tgtEl>
                                          <p:spTgt spid="19"/>
                                        </p:tgtEl>
                                        <p:attrNameLst>
                                          <p:attrName>ppt_h</p:attrName>
                                        </p:attrNameLst>
                                      </p:cBhvr>
                                      <p:tavLst>
                                        <p:tav tm="0">
                                          <p:val>
                                            <p:fltVal val="0"/>
                                          </p:val>
                                        </p:tav>
                                        <p:tav tm="100000">
                                          <p:val>
                                            <p:strVal val="#ppt_h"/>
                                          </p:val>
                                        </p:tav>
                                      </p:tavLst>
                                    </p:anim>
                                    <p:anim calcmode="lin" valueType="num">
                                      <p:cBhvr>
                                        <p:cTn id="23" dur="300" fill="hold"/>
                                        <p:tgtEl>
                                          <p:spTgt spid="19"/>
                                        </p:tgtEl>
                                        <p:attrNameLst>
                                          <p:attrName>style.rotation</p:attrName>
                                        </p:attrNameLst>
                                      </p:cBhvr>
                                      <p:tavLst>
                                        <p:tav tm="0">
                                          <p:val>
                                            <p:fltVal val="90"/>
                                          </p:val>
                                        </p:tav>
                                        <p:tav tm="100000">
                                          <p:val>
                                            <p:fltVal val="0"/>
                                          </p:val>
                                        </p:tav>
                                      </p:tavLst>
                                    </p:anim>
                                    <p:animEffect transition="in" filter="fade">
                                      <p:cBhvr>
                                        <p:cTn id="24" dur="300"/>
                                        <p:tgtEl>
                                          <p:spTgt spid="19"/>
                                        </p:tgtEl>
                                      </p:cBhvr>
                                    </p:animEffect>
                                  </p:childTnLst>
                                </p:cTn>
                              </p:par>
                            </p:childTnLst>
                          </p:cTn>
                        </p:par>
                        <p:par>
                          <p:cTn id="25" fill="hold">
                            <p:stCondLst>
                              <p:cond delay="1100"/>
                            </p:stCondLst>
                            <p:childTnLst>
                              <p:par>
                                <p:cTn id="26" presetID="42" presetClass="entr" presetSubtype="0" fill="hold" grpId="0" nodeType="after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400"/>
                                        <p:tgtEl>
                                          <p:spTgt spid="20"/>
                                        </p:tgtEl>
                                      </p:cBhvr>
                                    </p:animEffect>
                                    <p:anim calcmode="lin" valueType="num">
                                      <p:cBhvr>
                                        <p:cTn id="29" dur="400" fill="hold"/>
                                        <p:tgtEl>
                                          <p:spTgt spid="20"/>
                                        </p:tgtEl>
                                        <p:attrNameLst>
                                          <p:attrName>ppt_x</p:attrName>
                                        </p:attrNameLst>
                                      </p:cBhvr>
                                      <p:tavLst>
                                        <p:tav tm="0">
                                          <p:val>
                                            <p:strVal val="#ppt_x"/>
                                          </p:val>
                                        </p:tav>
                                        <p:tav tm="100000">
                                          <p:val>
                                            <p:strVal val="#ppt_x"/>
                                          </p:val>
                                        </p:tav>
                                      </p:tavLst>
                                    </p:anim>
                                    <p:anim calcmode="lin" valueType="num">
                                      <p:cBhvr>
                                        <p:cTn id="30" dur="400" fill="hold"/>
                                        <p:tgtEl>
                                          <p:spTgt spid="20"/>
                                        </p:tgtEl>
                                        <p:attrNameLst>
                                          <p:attrName>ppt_y</p:attrName>
                                        </p:attrNameLst>
                                      </p:cBhvr>
                                      <p:tavLst>
                                        <p:tav tm="0">
                                          <p:val>
                                            <p:strVal val="#ppt_y+.1"/>
                                          </p:val>
                                        </p:tav>
                                        <p:tav tm="100000">
                                          <p:val>
                                            <p:strVal val="#ppt_y"/>
                                          </p:val>
                                        </p:tav>
                                      </p:tavLst>
                                    </p:anim>
                                  </p:childTnLst>
                                </p:cTn>
                              </p:par>
                            </p:childTnLst>
                          </p:cTn>
                        </p:par>
                        <p:par>
                          <p:cTn id="31" fill="hold">
                            <p:stCondLst>
                              <p:cond delay="1600"/>
                            </p:stCondLst>
                            <p:childTnLst>
                              <p:par>
                                <p:cTn id="32" presetID="22" presetClass="entr" presetSubtype="8" fill="hold" grpId="0" nodeType="after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wipe(left)">
                                      <p:cBhvr>
                                        <p:cTn id="34" dur="500"/>
                                        <p:tgtEl>
                                          <p:spTgt spid="21"/>
                                        </p:tgtEl>
                                      </p:cBhvr>
                                    </p:animEffect>
                                  </p:childTnLst>
                                </p:cTn>
                              </p:par>
                            </p:childTnLst>
                          </p:cTn>
                        </p:par>
                        <p:par>
                          <p:cTn id="35" fill="hold">
                            <p:stCondLst>
                              <p:cond delay="2100"/>
                            </p:stCondLst>
                            <p:childTnLst>
                              <p:par>
                                <p:cTn id="36" presetID="22" presetClass="entr" presetSubtype="8" fill="hold" grpId="0" nodeType="after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wipe(left)">
                                      <p:cBhvr>
                                        <p:cTn id="38" dur="500"/>
                                        <p:tgtEl>
                                          <p:spTgt spid="23"/>
                                        </p:tgtEl>
                                      </p:cBhvr>
                                    </p:animEffect>
                                  </p:childTnLst>
                                </p:cTn>
                              </p:par>
                            </p:childTnLst>
                          </p:cTn>
                        </p:par>
                        <p:par>
                          <p:cTn id="39" fill="hold">
                            <p:stCondLst>
                              <p:cond delay="2600"/>
                            </p:stCondLst>
                            <p:childTnLst>
                              <p:par>
                                <p:cTn id="40" presetID="52" presetClass="entr" presetSubtype="0" fill="hold" nodeType="afterEffect">
                                  <p:stCondLst>
                                    <p:cond delay="0"/>
                                  </p:stCondLst>
                                  <p:childTnLst>
                                    <p:set>
                                      <p:cBhvr>
                                        <p:cTn id="41" dur="1" fill="hold">
                                          <p:stCondLst>
                                            <p:cond delay="0"/>
                                          </p:stCondLst>
                                        </p:cTn>
                                        <p:tgtEl>
                                          <p:spTgt spid="24"/>
                                        </p:tgtEl>
                                        <p:attrNameLst>
                                          <p:attrName>style.visibility</p:attrName>
                                        </p:attrNameLst>
                                      </p:cBhvr>
                                      <p:to>
                                        <p:strVal val="visible"/>
                                      </p:to>
                                    </p:set>
                                    <p:animScale>
                                      <p:cBhvr>
                                        <p:cTn id="42" dur="1000" decel="50000" fill="hold">
                                          <p:stCondLst>
                                            <p:cond delay="0"/>
                                          </p:stCondLst>
                                        </p:cTn>
                                        <p:tgtEl>
                                          <p:spTgt spid="2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43" dur="1000" decel="50000" fill="hold">
                                          <p:stCondLst>
                                            <p:cond delay="0"/>
                                          </p:stCondLst>
                                        </p:cTn>
                                        <p:tgtEl>
                                          <p:spTgt spid="24"/>
                                        </p:tgtEl>
                                        <p:attrNameLst>
                                          <p:attrName>ppt_x</p:attrName>
                                          <p:attrName>ppt_y</p:attrName>
                                        </p:attrNameLst>
                                      </p:cBhvr>
                                      <p:rCtr x="0" y="0"/>
                                    </p:animMotion>
                                    <p:animEffect transition="in" filter="fade">
                                      <p:cBhvr>
                                        <p:cTn id="44" dur="1000"/>
                                        <p:tgtEl>
                                          <p:spTgt spid="24"/>
                                        </p:tgtEl>
                                      </p:cBhvr>
                                    </p:animEffect>
                                  </p:childTnLst>
                                </p:cTn>
                              </p:par>
                            </p:childTnLst>
                          </p:cTn>
                        </p:par>
                        <p:par>
                          <p:cTn id="45" fill="hold">
                            <p:stCondLst>
                              <p:cond delay="3600"/>
                            </p:stCondLst>
                            <p:childTnLst>
                              <p:par>
                                <p:cTn id="46" presetID="22" presetClass="entr" presetSubtype="8"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wipe(left)">
                                      <p:cBhvr>
                                        <p:cTn id="48"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autoUpdateAnimBg="0"/>
      <p:bldP spid="20" grpId="0" animBg="1"/>
      <p:bldP spid="21" grpId="0" animBg="1"/>
      <p:bldP spid="23" grpId="0" animBg="1"/>
      <p:bldP spid="39" grpId="0" autoUpdateAnimBg="0"/>
    </p:bldLst>
  </p:timing>
</p:sld>
</file>

<file path=ppt/theme/theme1.xml><?xml version="1.0" encoding="utf-8"?>
<a:theme xmlns:a="http://schemas.openxmlformats.org/drawingml/2006/main" name=" www.2ppt.com">
  <a:themeElements>
    <a:clrScheme name="自定义 8">
      <a:dk1>
        <a:sysClr val="windowText" lastClr="000000"/>
      </a:dk1>
      <a:lt1>
        <a:sysClr val="window" lastClr="FFFFFF"/>
      </a:lt1>
      <a:dk2>
        <a:srgbClr val="7F7F7F"/>
      </a:dk2>
      <a:lt2>
        <a:srgbClr val="7F7F7F"/>
      </a:lt2>
      <a:accent1>
        <a:srgbClr val="00B0F0"/>
      </a:accent1>
      <a:accent2>
        <a:srgbClr val="0084B4"/>
      </a:accent2>
      <a:accent3>
        <a:srgbClr val="00B0F0"/>
      </a:accent3>
      <a:accent4>
        <a:srgbClr val="0084B4"/>
      </a:accent4>
      <a:accent5>
        <a:srgbClr val="00B0F0"/>
      </a:accent5>
      <a:accent6>
        <a:srgbClr val="0084B4"/>
      </a:accent6>
      <a:hlink>
        <a:srgbClr val="FFFFFF"/>
      </a:hlink>
      <a:folHlink>
        <a:srgbClr val="FFFFFF"/>
      </a:folHlink>
    </a:clrScheme>
    <a:fontScheme name="Temp">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1515</Words>
  <Application>Microsoft Office PowerPoint</Application>
  <PresentationFormat>全屏显示(16:9)</PresentationFormat>
  <Paragraphs>311</Paragraphs>
  <Slides>26</Slides>
  <Notes>19</Notes>
  <HiddenSlides>0</HiddenSlides>
  <MMClips>0</MMClips>
  <ScaleCrop>false</ScaleCrop>
  <HeadingPairs>
    <vt:vector size="6" baseType="variant">
      <vt:variant>
        <vt:lpstr>已用的字体</vt:lpstr>
      </vt:variant>
      <vt:variant>
        <vt:i4>16</vt:i4>
      </vt:variant>
      <vt:variant>
        <vt:lpstr>主题</vt:lpstr>
      </vt:variant>
      <vt:variant>
        <vt:i4>1</vt:i4>
      </vt:variant>
      <vt:variant>
        <vt:lpstr>幻灯片标题</vt:lpstr>
      </vt:variant>
      <vt:variant>
        <vt:i4>26</vt:i4>
      </vt:variant>
    </vt:vector>
  </HeadingPairs>
  <TitlesOfParts>
    <vt:vector size="43" baseType="lpstr">
      <vt:lpstr>Arial Unicode MS</vt:lpstr>
      <vt:lpstr>Bebas Neue</vt:lpstr>
      <vt:lpstr>굴림</vt:lpstr>
      <vt:lpstr>Helvetica Neue</vt:lpstr>
      <vt:lpstr>Open Sans</vt:lpstr>
      <vt:lpstr>Open Sans Light</vt:lpstr>
      <vt:lpstr>等线</vt:lpstr>
      <vt:lpstr>方正兰亭细黑_GBK</vt:lpstr>
      <vt:lpstr>华文黑体</vt:lpstr>
      <vt:lpstr>宋体</vt:lpstr>
      <vt:lpstr>微软雅黑</vt:lpstr>
      <vt:lpstr>Arial</vt:lpstr>
      <vt:lpstr>Calibri</vt:lpstr>
      <vt:lpstr>Helvetica</vt:lpstr>
      <vt:lpstr>Marlett</vt:lpstr>
      <vt:lpstr>Wingdings</vt:lpstr>
      <vt:lpstr> 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2022-03-14T03:45:00Z</dcterms:created>
  <dcterms:modified xsi:type="dcterms:W3CDTF">2023-01-10T05:10:20Z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27EC403D69E3443581769AE9CC5FA6EA</vt:lpwstr>
  </property>
  <property fmtid="{D5CDD505-2E9C-101B-9397-08002B2CF9AE}" pid="3" name="KSOProductBuildVer">
    <vt:lpwstr>2052-11.1.0.11365</vt:lpwstr>
  </property>
  <property fmtid="{A09F084E-AD41-489F-8076-AA5BE3082BCA}" pid="100">
    <vt:ui4>5</vt:ui4>
  </property>
  <property fmtid="{64440492-4C8B-11D1-8B70-080036B11A03}" pid="11">
    <vt:lpwstr>www.2ppt.com-爱PPT提供资源下载</vt:lpwstr>
  </property>
</Properties>
</file>