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81" r:id="rId3"/>
    <p:sldId id="275" r:id="rId4"/>
    <p:sldId id="276" r:id="rId5"/>
    <p:sldId id="263" r:id="rId6"/>
    <p:sldId id="262" r:id="rId7"/>
    <p:sldId id="260" r:id="rId8"/>
    <p:sldId id="265" r:id="rId9"/>
    <p:sldId id="277" r:id="rId10"/>
    <p:sldId id="261" r:id="rId11"/>
    <p:sldId id="264" r:id="rId12"/>
    <p:sldId id="267" r:id="rId13"/>
    <p:sldId id="266" r:id="rId14"/>
    <p:sldId id="278" r:id="rId15"/>
    <p:sldId id="273" r:id="rId16"/>
    <p:sldId id="269" r:id="rId17"/>
    <p:sldId id="271" r:id="rId18"/>
    <p:sldId id="279" r:id="rId19"/>
    <p:sldId id="270" r:id="rId20"/>
    <p:sldId id="274" r:id="rId21"/>
    <p:sldId id="272" r:id="rId22"/>
    <p:sldId id="280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A02"/>
    <a:srgbClr val="FFEE6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4" autoAdjust="0"/>
    <p:restoredTop sz="94219" autoAdjust="0"/>
  </p:normalViewPr>
  <p:slideViewPr>
    <p:cSldViewPr snapToGrid="0">
      <p:cViewPr varScale="1">
        <p:scale>
          <a:sx n="54" d="100"/>
          <a:sy n="54" d="100"/>
        </p:scale>
        <p:origin x="-96" y="-14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43888-3D61-49F3-9B00-4452595B274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70EA-F66C-4805-BDB4-80F505955E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791075" y="396262"/>
            <a:ext cx="5010150" cy="5010150"/>
          </a:xfrm>
          <a:prstGeom prst="ellipse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3200" y="642669"/>
            <a:ext cx="2266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10263" y="1614718"/>
            <a:ext cx="2266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46144" y="2522845"/>
            <a:ext cx="226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41344" y="3368359"/>
            <a:ext cx="30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HAPPY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564255" y="6081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9513094" y="325799"/>
            <a:ext cx="2731293" cy="1647568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531394" y="48380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524250" y="5132054"/>
            <a:ext cx="2657475" cy="1679682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9334500" y="501015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24350" y="89201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01225" y="4448844"/>
            <a:ext cx="1049030" cy="1049030"/>
          </a:xfrm>
          <a:prstGeom prst="ellipse">
            <a:avLst/>
          </a:prstGeom>
          <a:noFill/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58226" y="2271519"/>
            <a:ext cx="58816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旅游相册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8010" y="1574006"/>
            <a:ext cx="3406648" cy="228123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1658301" y="1838325"/>
            <a:ext cx="3779520" cy="1752600"/>
          </a:xfrm>
          <a:prstGeom prst="rect">
            <a:avLst/>
          </a:prstGeom>
          <a:noFill/>
          <a:ln w="38100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98543" y="3243263"/>
            <a:ext cx="3779520" cy="1752600"/>
          </a:xfrm>
          <a:prstGeom prst="rect">
            <a:avLst/>
          </a:prstGeom>
          <a:noFill/>
          <a:ln w="38100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71104" y="3860890"/>
            <a:ext cx="2834398" cy="188959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572750" y="0"/>
            <a:ext cx="628650" cy="3243263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29900" y="50512"/>
            <a:ext cx="5143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面朝大海 春暖花开</a:t>
            </a:r>
          </a:p>
        </p:txBody>
      </p:sp>
      <p:sp>
        <p:nvSpPr>
          <p:cNvPr id="11" name="矩形 10"/>
          <p:cNvSpPr/>
          <p:nvPr/>
        </p:nvSpPr>
        <p:spPr>
          <a:xfrm>
            <a:off x="7907656" y="34290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从明天起，做一个幸福的人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喂马、劈柴，周游世界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从明天起，关心粮食和蔬菜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我有一所房子，面朝大海，</a:t>
            </a:r>
            <a:endParaRPr lang="en-US" altLang="zh-CN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春暖花开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58301" y="4697007"/>
            <a:ext cx="1563549" cy="1086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6000" y="2192626"/>
            <a:ext cx="1563549" cy="1086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23511" y="1729643"/>
            <a:ext cx="1563549" cy="108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75526" y="1837290"/>
            <a:ext cx="5240947" cy="348959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834933"/>
            <a:ext cx="3475526" cy="3494278"/>
          </a:xfrm>
          <a:prstGeom prst="rect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7526" y="1528772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从明天起，和每一个亲人通信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告诉他们，我的幸福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那幸福的闪电告诉我的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我将告诉每一个人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给每一条河每一座山</a:t>
            </a:r>
            <a:endParaRPr lang="en-US" altLang="zh-CN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取一个温暖的名字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5889" y="1834933"/>
            <a:ext cx="3043839" cy="20369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930074" y="4001871"/>
            <a:ext cx="3055469" cy="1327340"/>
          </a:xfrm>
          <a:prstGeom prst="rect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92442" y="5803177"/>
            <a:ext cx="1563549" cy="1086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34698" y="1360984"/>
            <a:ext cx="1563549" cy="1086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103692" y="3871913"/>
            <a:ext cx="789110" cy="13864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06403" y="4096763"/>
            <a:ext cx="1720587" cy="113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面朝大海 春暖花开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21155" y="1837508"/>
            <a:ext cx="9603468" cy="4062984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7784" y="1377695"/>
            <a:ext cx="6067389" cy="40629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34509" y="1185613"/>
            <a:ext cx="1611086" cy="384163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22845" y="2130062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从明天起，和每一个亲人通信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告诉他们，我的幸福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那幸福的闪电告诉我的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我将告诉每一个人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给每一条河每一座山</a:t>
            </a:r>
            <a:endParaRPr lang="en-US" altLang="zh-CN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取一个温暖的名字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 r="-26114"/>
          <a:stretch>
            <a:fillRect/>
          </a:stretch>
        </p:blipFill>
        <p:spPr>
          <a:xfrm>
            <a:off x="10038716" y="4321467"/>
            <a:ext cx="1323068" cy="2238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990600"/>
            <a:ext cx="609600" cy="5505443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" y="1396381"/>
            <a:ext cx="7067550" cy="473198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24800" y="166582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从明天起，和每一个亲人通信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告诉他们，我的幸福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那幸福的闪电告诉我的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我将告诉每一个人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给每一条河每一座山</a:t>
            </a:r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取一个温暖的名字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20050" y="6034935"/>
            <a:ext cx="1563549" cy="108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20050" y="1234343"/>
            <a:ext cx="1563549" cy="1086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3995" y="247650"/>
            <a:ext cx="6476190" cy="64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1500" y="53340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658350" y="638175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9150" y="17145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391900" y="521970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4428" y="628650"/>
            <a:ext cx="3433752" cy="3433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519491" y="2028737"/>
            <a:ext cx="1743069" cy="3190963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14350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</a:p>
        </p:txBody>
      </p:sp>
      <p:sp>
        <p:nvSpPr>
          <p:cNvPr id="14" name="椭圆 13"/>
          <p:cNvSpPr/>
          <p:nvPr/>
        </p:nvSpPr>
        <p:spPr>
          <a:xfrm>
            <a:off x="6019800" y="3810000"/>
            <a:ext cx="952500" cy="952500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341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三</a:t>
            </a:r>
          </a:p>
        </p:txBody>
      </p:sp>
      <p:sp>
        <p:nvSpPr>
          <p:cNvPr id="16" name="椭圆 15"/>
          <p:cNvSpPr/>
          <p:nvPr/>
        </p:nvSpPr>
        <p:spPr>
          <a:xfrm>
            <a:off x="689848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278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</a:t>
            </a:r>
          </a:p>
        </p:txBody>
      </p:sp>
      <p:sp>
        <p:nvSpPr>
          <p:cNvPr id="18" name="椭圆 17"/>
          <p:cNvSpPr/>
          <p:nvPr/>
        </p:nvSpPr>
        <p:spPr>
          <a:xfrm>
            <a:off x="775573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7003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990600"/>
            <a:ext cx="6915150" cy="5505443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95526" y="1694165"/>
            <a:ext cx="6151262" cy="40983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04925" y="1692900"/>
            <a:ext cx="514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面朝大海 春暖花开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705851" y="990600"/>
            <a:ext cx="2933700" cy="56231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24076" y="1287409"/>
            <a:ext cx="1563549" cy="1086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30996" y="6250941"/>
            <a:ext cx="1563549" cy="108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49114" y="866775"/>
            <a:ext cx="3829051" cy="5543550"/>
          </a:xfrm>
          <a:prstGeom prst="rect">
            <a:avLst/>
          </a:prstGeom>
          <a:solidFill>
            <a:schemeClr val="bg1"/>
          </a:solidFill>
          <a:ln w="28575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20142" y="819150"/>
            <a:ext cx="4213002" cy="2819400"/>
          </a:xfrm>
          <a:prstGeom prst="rect">
            <a:avLst/>
          </a:prstGeom>
          <a:ln>
            <a:solidFill>
              <a:srgbClr val="F2AA02"/>
            </a:solidFill>
          </a:ln>
        </p:spPr>
      </p:pic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99360" y="3943350"/>
            <a:ext cx="4233784" cy="2378135"/>
          </a:xfrm>
          <a:prstGeom prst="rect">
            <a:avLst/>
          </a:prstGeom>
          <a:ln>
            <a:solidFill>
              <a:srgbClr val="F2AA02"/>
            </a:solidFill>
          </a:ln>
        </p:spPr>
      </p:pic>
      <p:sp>
        <p:nvSpPr>
          <p:cNvPr id="2" name="矩形 1"/>
          <p:cNvSpPr/>
          <p:nvPr/>
        </p:nvSpPr>
        <p:spPr>
          <a:xfrm>
            <a:off x="6726204" y="819149"/>
            <a:ext cx="266700" cy="5502335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462361" y="866775"/>
            <a:ext cx="1944654" cy="5543550"/>
          </a:xfrm>
          <a:prstGeom prst="rect">
            <a:avLst/>
          </a:prstGeom>
          <a:ln>
            <a:solidFill>
              <a:srgbClr val="F2AA02"/>
            </a:solidFill>
          </a:ln>
        </p:spPr>
      </p:pic>
      <p:sp>
        <p:nvSpPr>
          <p:cNvPr id="9" name="矩形 8"/>
          <p:cNvSpPr/>
          <p:nvPr/>
        </p:nvSpPr>
        <p:spPr>
          <a:xfrm>
            <a:off x="583152" y="1191726"/>
            <a:ext cx="4851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</a:t>
            </a:r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和每一个亲人通信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告诉他们，我的幸福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那幸福的闪电告诉我的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我将告诉每一个人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给每一条河每一座山</a:t>
            </a:r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取一个温暖的名字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06567" y="1367693"/>
            <a:ext cx="1563549" cy="1086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38489" y="5836019"/>
            <a:ext cx="1563549" cy="1086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704347" y="3242759"/>
            <a:ext cx="1196839" cy="2442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3714750"/>
            <a:ext cx="12192000" cy="3143231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25752" y="1240156"/>
            <a:ext cx="6570586" cy="437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848449" y="1006317"/>
            <a:ext cx="4851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</a:t>
            </a:r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和每一个亲人通信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告诉他们，我的幸福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那幸福的闪电告诉我的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我将告诉每一个人</a:t>
            </a:r>
          </a:p>
          <a:p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给每一条河每一座山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取一个温暖的名字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19599" y="6215949"/>
            <a:ext cx="1563549" cy="108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1500" y="53340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658350" y="638175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9150" y="17145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391900" y="521970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4428" y="628650"/>
            <a:ext cx="3433752" cy="3433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519491" y="2028737"/>
            <a:ext cx="1743069" cy="3190963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14350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</a:p>
        </p:txBody>
      </p:sp>
      <p:sp>
        <p:nvSpPr>
          <p:cNvPr id="14" name="椭圆 13"/>
          <p:cNvSpPr/>
          <p:nvPr/>
        </p:nvSpPr>
        <p:spPr>
          <a:xfrm>
            <a:off x="6019800" y="3810000"/>
            <a:ext cx="952500" cy="952500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341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四</a:t>
            </a:r>
          </a:p>
        </p:txBody>
      </p:sp>
      <p:sp>
        <p:nvSpPr>
          <p:cNvPr id="16" name="椭圆 15"/>
          <p:cNvSpPr/>
          <p:nvPr/>
        </p:nvSpPr>
        <p:spPr>
          <a:xfrm>
            <a:off x="689848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278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</a:t>
            </a:r>
          </a:p>
        </p:txBody>
      </p:sp>
      <p:sp>
        <p:nvSpPr>
          <p:cNvPr id="18" name="椭圆 17"/>
          <p:cNvSpPr/>
          <p:nvPr/>
        </p:nvSpPr>
        <p:spPr>
          <a:xfrm>
            <a:off x="775573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7003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01582" y="987180"/>
            <a:ext cx="4268140" cy="284187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20100" y="4116993"/>
            <a:ext cx="3226073" cy="214687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95400" y="4114800"/>
            <a:ext cx="6915150" cy="2151239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9275" y="135150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从明天起，和每一个亲人通信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告诉他们，我的幸福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那幸福的闪电告诉我的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我将告诉每一个人</a:t>
            </a:r>
          </a:p>
          <a:p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给每一条河每一座山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取一个温暖的名字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339368" y="4114800"/>
            <a:ext cx="923316" cy="2041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791075" y="396262"/>
            <a:ext cx="5010150" cy="5010150"/>
          </a:xfrm>
          <a:prstGeom prst="ellipse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3200" y="642669"/>
            <a:ext cx="2266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10263" y="1614718"/>
            <a:ext cx="2266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46144" y="2522845"/>
            <a:ext cx="226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41344" y="3368359"/>
            <a:ext cx="30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HAPPY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564255" y="6081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9513094" y="325799"/>
            <a:ext cx="2731293" cy="1647568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531394" y="48380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524250" y="5132054"/>
            <a:ext cx="2657475" cy="1679682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9334500" y="501015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24350" y="89201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01225" y="4448844"/>
            <a:ext cx="1049030" cy="1049030"/>
          </a:xfrm>
          <a:prstGeom prst="ellipse">
            <a:avLst/>
          </a:prstGeom>
          <a:noFill/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58226" y="2271519"/>
            <a:ext cx="58816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旅游相册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457200" y="1009650"/>
            <a:ext cx="11258550" cy="5010141"/>
          </a:xfrm>
          <a:prstGeom prst="rect">
            <a:avLst/>
          </a:prstGeom>
          <a:noFill/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91338" y="1524000"/>
            <a:ext cx="4476750" cy="3943350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9742" y="1543045"/>
            <a:ext cx="5889665" cy="3943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229476" y="175673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从明天起，和每一个亲人通信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告诉他们，我的幸福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那幸福的闪电告诉我的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我将告诉每一个人</a:t>
            </a:r>
          </a:p>
          <a:p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给每一条河每一座山</a:t>
            </a:r>
            <a:endParaRPr lang="en-US" altLang="zh-CN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取一个温暖的名字</a:t>
            </a:r>
            <a:endParaRPr lang="zh-CN" altLang="en-US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804540" y="3273838"/>
            <a:ext cx="1563548" cy="28623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62000" y="2514600"/>
            <a:ext cx="457200" cy="1638300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9410700" y="0"/>
            <a:ext cx="2133600" cy="6858000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52885" y="1200150"/>
            <a:ext cx="3553624" cy="2378135"/>
          </a:xfrm>
          <a:prstGeom prst="rect">
            <a:avLst/>
          </a:prstGeom>
          <a:ln>
            <a:solidFill>
              <a:srgbClr val="F2AA02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7850" y="3954843"/>
            <a:ext cx="3521390" cy="2358073"/>
          </a:xfrm>
          <a:prstGeom prst="rect">
            <a:avLst/>
          </a:prstGeom>
          <a:ln>
            <a:solidFill>
              <a:srgbClr val="F2AA02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9963150" y="1200150"/>
            <a:ext cx="5143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面朝大海 春暖花开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r="-4735"/>
          <a:stretch>
            <a:fillRect/>
          </a:stretch>
        </p:blipFill>
        <p:spPr>
          <a:xfrm>
            <a:off x="10405440" y="3580451"/>
            <a:ext cx="1413841" cy="29580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2719" y="3752848"/>
            <a:ext cx="4929599" cy="2743193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6257" y="167535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从明天起，和每一个亲人通信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告诉他们，我的幸福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那幸福的闪电告诉我的</a:t>
            </a:r>
          </a:p>
          <a:p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我将告诉每一个人</a:t>
            </a:r>
          </a:p>
          <a:p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给每一条河每一座山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取一个温暖的名字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791075" y="396262"/>
            <a:ext cx="5010150" cy="5010150"/>
          </a:xfrm>
          <a:prstGeom prst="ellipse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09174" y="1118233"/>
            <a:ext cx="2266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46144" y="2522845"/>
            <a:ext cx="226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41344" y="3368359"/>
            <a:ext cx="30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HAPPY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564255" y="6081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9513094" y="325799"/>
            <a:ext cx="2731293" cy="1647568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531394" y="48380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524250" y="5132054"/>
            <a:ext cx="2657475" cy="1679682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9334500" y="501015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24350" y="89201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01225" y="4448844"/>
            <a:ext cx="1049030" cy="1049030"/>
          </a:xfrm>
          <a:prstGeom prst="ellipse">
            <a:avLst/>
          </a:prstGeom>
          <a:noFill/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58226" y="2271519"/>
            <a:ext cx="58816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旅游相册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9" grpId="0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57697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6970" y="0"/>
            <a:ext cx="7615030" cy="6858000"/>
          </a:xfrm>
          <a:prstGeom prst="rect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3230" y="438150"/>
            <a:ext cx="4895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2AA02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</a:t>
            </a:r>
            <a:r>
              <a:rPr lang="en-US" altLang="zh-CN" sz="4000" b="1" dirty="0">
                <a:solidFill>
                  <a:srgbClr val="F2AA02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ONTENTS</a:t>
            </a:r>
            <a:endParaRPr lang="zh-CN" altLang="en-US" sz="3200" b="1" dirty="0">
              <a:solidFill>
                <a:srgbClr val="F2AA02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86280" y="776705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595440" y="1161425"/>
            <a:ext cx="609600" cy="59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354130" y="89981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96000" y="223069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05160" y="2615416"/>
            <a:ext cx="609600" cy="59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263850" y="235380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37190" y="3596255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446350" y="3980975"/>
            <a:ext cx="609600" cy="59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205040" y="371936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7190" y="493892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6446350" y="5323642"/>
            <a:ext cx="609600" cy="59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205040" y="506203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r="-4735"/>
          <a:stretch>
            <a:fillRect/>
          </a:stretch>
        </p:blipFill>
        <p:spPr>
          <a:xfrm>
            <a:off x="10405440" y="3580451"/>
            <a:ext cx="1413841" cy="2958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2" grpId="0"/>
      <p:bldP spid="13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1500" y="53340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658350" y="638175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9150" y="17145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391900" y="521970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4428" y="628650"/>
            <a:ext cx="3433752" cy="3433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519491" y="2028737"/>
            <a:ext cx="1743069" cy="3190963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14350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</a:p>
        </p:txBody>
      </p:sp>
      <p:sp>
        <p:nvSpPr>
          <p:cNvPr id="14" name="椭圆 13"/>
          <p:cNvSpPr/>
          <p:nvPr/>
        </p:nvSpPr>
        <p:spPr>
          <a:xfrm>
            <a:off x="6019800" y="3810000"/>
            <a:ext cx="952500" cy="952500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341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一</a:t>
            </a:r>
          </a:p>
        </p:txBody>
      </p:sp>
      <p:sp>
        <p:nvSpPr>
          <p:cNvPr id="16" name="椭圆 15"/>
          <p:cNvSpPr/>
          <p:nvPr/>
        </p:nvSpPr>
        <p:spPr>
          <a:xfrm>
            <a:off x="689848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278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</a:t>
            </a:r>
          </a:p>
        </p:txBody>
      </p:sp>
      <p:sp>
        <p:nvSpPr>
          <p:cNvPr id="18" name="椭圆 17"/>
          <p:cNvSpPr/>
          <p:nvPr/>
        </p:nvSpPr>
        <p:spPr>
          <a:xfrm>
            <a:off x="775573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7003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91225" y="1926818"/>
            <a:ext cx="5543550" cy="36957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99365" y="3995678"/>
            <a:ext cx="1563548" cy="286232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524000" y="1733550"/>
            <a:ext cx="7239000" cy="4533852"/>
          </a:xfrm>
          <a:prstGeom prst="rect">
            <a:avLst/>
          </a:prstGeom>
          <a:noFill/>
          <a:ln w="28575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62913" y="256451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从明天起，做一个幸福的人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喂马、劈柴，周游世界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从明天起，关心粮食和蔬菜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我有一所房子，面朝大海，</a:t>
            </a:r>
            <a:endParaRPr lang="en-US" altLang="zh-CN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春暖花开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2271713"/>
            <a:ext cx="314325" cy="1157284"/>
          </a:xfrm>
          <a:prstGeom prst="rect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03564" y="6064538"/>
            <a:ext cx="1563549" cy="108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913" y="1835421"/>
            <a:ext cx="5615660" cy="37580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19275" y="1014740"/>
            <a:ext cx="9734550" cy="5448254"/>
          </a:xfrm>
          <a:prstGeom prst="rect">
            <a:avLst/>
          </a:prstGeom>
          <a:noFill/>
          <a:ln w="28575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23627" y="3414555"/>
            <a:ext cx="1173023" cy="2862322"/>
          </a:xfrm>
          <a:prstGeom prst="rect">
            <a:avLst/>
          </a:prstGeom>
        </p:spPr>
      </p:pic>
      <p:sp>
        <p:nvSpPr>
          <p:cNvPr id="10" name="矩形: 圆角 9"/>
          <p:cNvSpPr/>
          <p:nvPr/>
        </p:nvSpPr>
        <p:spPr>
          <a:xfrm>
            <a:off x="11296650" y="1295400"/>
            <a:ext cx="495300" cy="1848140"/>
          </a:xfrm>
          <a:prstGeom prst="roundRect">
            <a:avLst/>
          </a:prstGeom>
          <a:solidFill>
            <a:srgbClr val="F2AA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76261" y="158340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从明天起，和每一个亲人通信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告诉他们，我的幸福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那幸福的闪电告诉我的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我将告诉每一个人</a:t>
            </a:r>
          </a:p>
          <a:p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给每一条河每一座山</a:t>
            </a:r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取一个温暖的名字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 b="-1549"/>
          <a:stretch>
            <a:fillRect/>
          </a:stretch>
        </p:blipFill>
        <p:spPr>
          <a:xfrm>
            <a:off x="1213416" y="2261531"/>
            <a:ext cx="889769" cy="265878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58301" y="1838325"/>
            <a:ext cx="3779520" cy="1752600"/>
          </a:xfrm>
          <a:prstGeom prst="rect">
            <a:avLst/>
          </a:prstGeom>
          <a:noFill/>
          <a:ln w="28575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28576" y="1568053"/>
            <a:ext cx="2638970" cy="17561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28836" y="383378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陌生人，我也为你祝福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愿你有一个灿烂的前程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愿你有情人终成眷属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12295" y="2446139"/>
            <a:ext cx="6020607" cy="40290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542439" y="6335912"/>
            <a:ext cx="2498405" cy="382160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39003" y="12562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愿你在尘世获得幸福</a:t>
            </a:r>
          </a:p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我只愿面朝大海，春暖花开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7854" y="798900"/>
            <a:ext cx="8224553" cy="5544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 b="-4185"/>
          <a:stretch>
            <a:fillRect/>
          </a:stretch>
        </p:blipFill>
        <p:spPr>
          <a:xfrm>
            <a:off x="283935" y="3571274"/>
            <a:ext cx="1092062" cy="326327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9966" y="798900"/>
            <a:ext cx="1819275" cy="5544749"/>
          </a:xfrm>
          <a:prstGeom prst="rect">
            <a:avLst/>
          </a:prstGeom>
          <a:noFill/>
          <a:ln w="28575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8579" y="1096248"/>
            <a:ext cx="10385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面朝大海</a:t>
            </a:r>
            <a:r>
              <a:rPr lang="en-US" altLang="zh-CN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  </a:t>
            </a:r>
          </a:p>
          <a:p>
            <a:endParaRPr lang="en-US" altLang="zh-CN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春暖花开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1500" y="53340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658350" y="638175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9150" y="17145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391900" y="521970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4428" y="628650"/>
            <a:ext cx="3433752" cy="3433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519491" y="2028737"/>
            <a:ext cx="1743069" cy="3190963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14350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</a:p>
        </p:txBody>
      </p:sp>
      <p:sp>
        <p:nvSpPr>
          <p:cNvPr id="14" name="椭圆 13"/>
          <p:cNvSpPr/>
          <p:nvPr/>
        </p:nvSpPr>
        <p:spPr>
          <a:xfrm>
            <a:off x="6019800" y="3810000"/>
            <a:ext cx="952500" cy="952500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341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二</a:t>
            </a:r>
          </a:p>
        </p:txBody>
      </p:sp>
      <p:sp>
        <p:nvSpPr>
          <p:cNvPr id="16" name="椭圆 15"/>
          <p:cNvSpPr/>
          <p:nvPr/>
        </p:nvSpPr>
        <p:spPr>
          <a:xfrm>
            <a:off x="689848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278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</a:t>
            </a:r>
          </a:p>
        </p:txBody>
      </p:sp>
      <p:sp>
        <p:nvSpPr>
          <p:cNvPr id="18" name="椭圆 17"/>
          <p:cNvSpPr/>
          <p:nvPr/>
        </p:nvSpPr>
        <p:spPr>
          <a:xfrm>
            <a:off x="775573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7003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A5FBB2A-5F59-47F4-86C7-04B16BA3085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2.0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08251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自定义 1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612</Words>
  <Application>Microsoft Office PowerPoint</Application>
  <PresentationFormat>宽屏</PresentationFormat>
  <Paragraphs>211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印品黑体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2022-03-16T01:51:08Z</dcterms:created>
  <dcterms:modified xsi:type="dcterms:W3CDTF">2023-01-10T05:10:26Z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0E9F825EA7474C4DBE8F94E1FDDC00F9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