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7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6" autoAdjust="0"/>
    <p:restoredTop sz="94660" autoAdjust="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FF54865-D980-4BDB-ACF1-9CC842DA87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0CB6D990-9FF8-4CBD-BAB3-815DCE9832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AC600D6-138A-4FCC-BA3D-D85B65C46F2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3423C0C-095E-4894-AA71-88F4A5BE7B9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41973" y="1889522"/>
            <a:ext cx="60936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</a:rPr>
              <a:t>Unit 3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</a:rPr>
              <a:t>The world of science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51598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Ⅴ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实验报告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313135" y="710804"/>
            <a:ext cx="848439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第三步：由词扩句雏形现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2419" y="1115616"/>
            <a:ext cx="848439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1.This experiment  ________________________ the temperature when water boils and what happens in water during boiling.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该实验的目的是观察水沸腾时的温度及发生的变化。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prepared the following equipment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test tube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thermometer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beaker and alcohol burner.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为了做实验，我准备了以下器材：试管、水、温度计、烧杯和酒精灯。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1510" y="1172767"/>
            <a:ext cx="218393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designed to observe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6306" y="2387204"/>
            <a:ext cx="27000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carry out the experiment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951310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3.Now you can see that  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plenty of bubbles form on the water surface.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现在你能够看到，当温度达到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时，大量的气泡会在水面形成。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4.After the experiment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draw a conclusion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water starts boiling at 100 degrees centigrade  _____________________________________________.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实验后，我得出结论：水在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时会沸腾，另外大量的气泡会在沸腾时出现。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5372" y="987029"/>
            <a:ext cx="50757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 the temperature reaches 100 degrees centigrade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0010" y="2630092"/>
            <a:ext cx="45499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plenty of bubbles appearing during boiling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>
            <a:spLocks noChangeArrowheads="1"/>
          </p:cNvSpPr>
          <p:nvPr/>
        </p:nvSpPr>
        <p:spPr bwMode="auto">
          <a:xfrm>
            <a:off x="314325" y="7393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第四步：句式升级造亮点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23850" y="1144191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引导的主语从句、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复合结构改写句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Now ________________________ plenty of bubbles form on the water surface __________________________________________________________________.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引导的同位语从句、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引导的时间状语从句改写句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After the experiment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draw a conclusion ________________________ at 100 degrees centigrade  ____________________________ during the boiling.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5198" y="1601392"/>
            <a:ext cx="17927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can be seen that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75198" y="2016919"/>
            <a:ext cx="50885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the temperature reaching 100 degrees centigrade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23298" y="2826544"/>
            <a:ext cx="23121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that water starts boiling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36019" y="3244454"/>
            <a:ext cx="29854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while plenty of bubbles appear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第五步：过渡衔接连成篇</a:t>
            </a:r>
            <a:endParaRPr lang="zh-CN" altLang="zh-CN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This experiment is designed to observe the temperature when water boils and what happens in water during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boiling.To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carry out the experiment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prepared the following equipment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test tube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water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thermometer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beaker and alcohol burner.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Procedure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First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half-fill the test tube with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water.Then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put the thermometer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it.Finally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heat the water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and observe the number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thermometer.Now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you can see that when the temperature reaches 100 degrees centigrade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plenty of bubbles form on the water surface.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After the experiment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can draw a conclusion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water starts boiling at 100 degrees centigrade with plenty of bubbles appearing during boiling.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34641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所谓实验报告，就是把有关实验的目的、过程、结论等经过整理而形成的书面汇报材料。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实验的内容主要包括：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实验的目的和所用的仪器和辅助材料。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实验步骤和方法。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实验者的结论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如评价、体会、建议等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因为实验报告是在科学实验的基础上得出的，因此，除从科学角度核对事实、检验数据外，还要力求语言准确、简明、扼要，任何臆想和猜测都是不能写入其中的。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写作指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410" y="477441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【增分表达】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描写实验目的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9106" y="1298973"/>
            <a:ext cx="823555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(1)We carry out an experiment to find out...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(2)the aim of the experiment is to...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(3)with the purpose of discovering...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(4)do research on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(5)in the hope 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9891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描写实验过程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4110" y="1227535"/>
            <a:ext cx="823555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(1)To carry out/make/do the experiment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need...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(2)The following things are needed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...and...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(3)Following apparatus is used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...and...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560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描写实验结论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196579"/>
            <a:ext cx="823674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(1)From this experiment we can conclude.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(2)In conclusion...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(3)We draw/come to the conclusion that...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(4)We can learn from the experiment...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(5)We can find out that...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(6)Yon can see/discover...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02457" y="1196579"/>
            <a:ext cx="799385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假如你是李华，请根据下列内容提示，写一篇实验报告。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实验目的：观察水的沸腾。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实验方法：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在烧杯中放入适量的水；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把温度计放入水中；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点燃酒精灯，仔细观察温度计和水的变化。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4" descr="典例示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348" y="550069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609600"/>
            <a:ext cx="8317706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实验结果：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在水温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60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以下时，随着水温不断升高，杯底气泡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(bubble)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越来越多，有少量气泡上升；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水温在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90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之间时，杯底气泡逐渐减少，气泡上升逐渐加快；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达到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时，气泡上升越来越快。温度不再变化。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实验结论：水在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时开始沸腾。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参考词汇：烧杯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beaker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；温度计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thermometer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；酒精灯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(alcohol burner)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注意：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词左右；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可适当增加细节，以使行文连贯。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第一步：布局谋篇很关键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审题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确定体裁：本文为一篇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确定中心人称：本文主要人称为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确定主体时态：以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第一部分：介绍实验的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和所需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第二部分：叙述实验的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第三部分：得出实验的结论。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0616" y="1333501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实验报告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33813" y="1762126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第一人称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12207" y="216693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一般现在时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99185" y="295513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目的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87516" y="2976563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实验器材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63428" y="340518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方法及结果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第二步：核心词汇想周全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1._____________________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观察温度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做实验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给水加热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观察温度计度数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得出结论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开始沸腾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457" y="929879"/>
            <a:ext cx="23570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observe the temperature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456" y="1346598"/>
            <a:ext cx="24019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carry out the experiment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1766" y="1751410"/>
            <a:ext cx="14337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heat the water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2456" y="2168129"/>
            <a:ext cx="37869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observe the number of the thermometer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1513" y="2583657"/>
            <a:ext cx="18184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draw a conclusion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14387" y="2988469"/>
            <a:ext cx="12477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start boiling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全屏显示(16:9)</PresentationFormat>
  <Paragraphs>96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MS Mincho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2FA19DC7D69E4CA690A27425A718C46C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